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7" r:id="rId1"/>
    <p:sldMasterId id="2147484671" r:id="rId2"/>
    <p:sldMasterId id="2147484777" r:id="rId3"/>
    <p:sldMasterId id="2147484863" r:id="rId4"/>
    <p:sldMasterId id="2147484899" r:id="rId5"/>
    <p:sldMasterId id="2147484916" r:id="rId6"/>
    <p:sldMasterId id="2147484928" r:id="rId7"/>
    <p:sldMasterId id="2147484941" r:id="rId8"/>
    <p:sldMasterId id="2147484954" r:id="rId9"/>
    <p:sldMasterId id="2147484967" r:id="rId10"/>
  </p:sldMasterIdLst>
  <p:notesMasterIdLst>
    <p:notesMasterId r:id="rId27"/>
  </p:notesMasterIdLst>
  <p:sldIdLst>
    <p:sldId id="372" r:id="rId11"/>
    <p:sldId id="346" r:id="rId12"/>
    <p:sldId id="343" r:id="rId13"/>
    <p:sldId id="361" r:id="rId14"/>
    <p:sldId id="354" r:id="rId15"/>
    <p:sldId id="373" r:id="rId16"/>
    <p:sldId id="365" r:id="rId17"/>
    <p:sldId id="379" r:id="rId18"/>
    <p:sldId id="380" r:id="rId19"/>
    <p:sldId id="382" r:id="rId20"/>
    <p:sldId id="381" r:id="rId21"/>
    <p:sldId id="384" r:id="rId22"/>
    <p:sldId id="377" r:id="rId23"/>
    <p:sldId id="386" r:id="rId24"/>
    <p:sldId id="378" r:id="rId25"/>
    <p:sldId id="385" r:id="rId26"/>
  </p:sldIdLst>
  <p:sldSz cx="12192000" cy="6858000"/>
  <p:notesSz cx="6858000" cy="9144000"/>
  <p:defaultTextStyle>
    <a:defPPr>
      <a:defRPr lang="en-US"/>
    </a:defPPr>
    <a:lvl1pPr marL="0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79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221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832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442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086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662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240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819" algn="l" defTabSz="913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458" autoAdjust="0"/>
  </p:normalViewPr>
  <p:slideViewPr>
    <p:cSldViewPr snapToGrid="0">
      <p:cViewPr>
        <p:scale>
          <a:sx n="68" d="100"/>
          <a:sy n="68" d="100"/>
        </p:scale>
        <p:origin x="-780" y="-2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4F91-8D90-4720-B08E-8078E0D3A3B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471D-4CF4-4A54-8D5A-C08CE9AB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79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21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32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42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86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62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240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819" algn="l" defTabSz="9132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92DB519-2A62-46E9-BB94-15A5A4AD9EF4}" type="slidenum">
              <a:rPr lang="en-US" altLang="vi-VN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en-US" altLang="vi-VN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vi-VN" smtClean="0"/>
              <a:t>Baøi giaûi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1CC89AB-7CF7-4B88-A1B6-D8921F51E59F}" type="slidenum">
              <a:rPr lang="en-US" altLang="vi-VN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en-US" altLang="vi-VN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vi-VN" smtClean="0"/>
              <a:t>Baøi giaûi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9C4665C5-4A32-4386-B48E-62DA967DE685}" type="slidenum">
              <a:rPr lang="en-US" altLang="en-US" sz="1200">
                <a:solidFill>
                  <a:prstClr val="black"/>
                </a:solidFill>
              </a:rPr>
              <a:pPr/>
              <a:t>13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3892FF-2BBB-4EDA-91F7-5B3BD8081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D9B3DBF-784D-45B0-9009-AE24F3C0A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795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21D5-D810-4DC0-AE6A-2FCE8D3729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0368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B0EB-B2C3-416E-A91A-61EC3CFDB7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67643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59B4A-C6FA-42B7-BFE5-CAFA9C756F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81749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6DA88-77F7-44F4-B0FD-9F2E02036B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4339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9ED9-92FE-4C73-AF49-49D6B1AD96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60836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1B9BE-743F-47E0-B54D-2CD41ED7146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528154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51F50-D8E6-429F-8533-48FC8DDB25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02704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62AFF-EEA7-4826-86A8-1F2484412D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69192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B269B-57A0-47D1-8A88-BB8B474BE3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003747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06F7413A-80FB-4F46-99F5-5BF6E7109C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468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59E3DC-25AA-448B-8176-ADE4738B9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654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3" indent="0" algn="ctr">
              <a:buNone/>
              <a:defRPr sz="2000"/>
            </a:lvl2pPr>
            <a:lvl3pPr marL="914173" indent="0" algn="ctr">
              <a:buNone/>
              <a:defRPr sz="1900"/>
            </a:lvl3pPr>
            <a:lvl4pPr marL="1371260" indent="0" algn="ctr">
              <a:buNone/>
              <a:defRPr sz="1600"/>
            </a:lvl4pPr>
            <a:lvl5pPr marL="1828346" indent="0" algn="ctr">
              <a:buNone/>
              <a:defRPr sz="1600"/>
            </a:lvl5pPr>
            <a:lvl6pPr marL="2285438" indent="0" algn="ctr">
              <a:buNone/>
              <a:defRPr sz="1600"/>
            </a:lvl6pPr>
            <a:lvl7pPr marL="2742518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93EA6-8A3C-4992-8999-3132945C6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5198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C693F-B9A7-4764-A3E7-A48674303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058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05D15-DC42-402A-A327-9E213C0A7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130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9C82C-F879-4377-A352-1D85D9AA2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1857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DB9F4-CA1F-4DD7-A2EC-14C2D877F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6356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A7074-A2E7-4D46-86C0-CC4961ED5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2650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33156-9B4E-4A96-8E96-B91C0787F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0666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D9FC2-FB23-436E-A199-7798601B5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7843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73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8" indent="0">
              <a:buNone/>
              <a:defRPr sz="2000"/>
            </a:lvl6pPr>
            <a:lvl7pPr marL="2742518" indent="0">
              <a:buNone/>
              <a:defRPr sz="2000"/>
            </a:lvl7pPr>
            <a:lvl8pPr marL="3199600" indent="0">
              <a:buNone/>
              <a:defRPr sz="2000"/>
            </a:lvl8pPr>
            <a:lvl9pPr marL="36566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32387-A293-4874-8397-D544B2433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4357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3BC64-6F18-4A9E-AABE-95A2B74E1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84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3" y="228600"/>
            <a:ext cx="11595100" cy="60340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3051"/>
            <a:ext cx="11631083" cy="1333500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D620-6466-41C9-833D-B7260663637B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378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F7FA0-AC8C-4D80-9978-6099B392E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1179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97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97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97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fld id="{F15A623D-7DCD-40F8-B56B-2ABA63489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2716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93EA6-8A3C-4992-8999-3132945C6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8029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C693F-B9A7-4764-A3E7-A48674303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8586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05D15-DC42-402A-A327-9E213C0A7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0260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9C82C-F879-4377-A352-1D85D9AA2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6927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DB9F4-CA1F-4DD7-A2EC-14C2D877F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0923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A7074-A2E7-4D46-86C0-CC4961ED5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0248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33156-9B4E-4A96-8E96-B91C0787F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0384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D9FC2-FB23-436E-A199-7798601B5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08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D5DE-98E9-4109-92C1-BBD0E9A161E6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512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32387-A293-4874-8397-D544B2433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8987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3BC64-6F18-4A9E-AABE-95A2B74E1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2856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F7FA0-AC8C-4D80-9978-6099B392E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2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9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9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9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fld id="{F15A623D-7DCD-40F8-B56B-2ABA63489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6787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93EA6-8A3C-4992-8999-3132945C6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75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C693F-B9A7-4764-A3E7-A48674303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3256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05D15-DC42-402A-A327-9E213C0A7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6316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9C82C-F879-4377-A352-1D85D9AA2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6028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DB9F4-CA1F-4DD7-A2EC-14C2D877F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3159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A7074-A2E7-4D46-86C0-CC4961ED5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14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3" y="228603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3"/>
            <a:ext cx="383540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2" tIns="45718" rIns="91412" bIns="45718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5"/>
            <a:ext cx="7393517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2" tIns="45718" rIns="91412" bIns="45718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5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2" tIns="45718" rIns="91412" bIns="45718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82" y="4075209"/>
            <a:ext cx="4409017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2" tIns="45718" rIns="91412" bIns="45718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Trebuchet MS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7764"/>
            <a:ext cx="11631083" cy="1331913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2" tIns="45718" rIns="91412" bIns="45718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0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2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3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35EB-B760-4A1D-918B-4C0C36489C1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609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33156-9B4E-4A96-8E96-B91C0787F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4234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D9FC2-FB23-436E-A199-7798601B5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7257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32387-A293-4874-8397-D544B2433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3139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3BC64-6F18-4A9E-AABE-95A2B74E1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5861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F7FA0-AC8C-4D80-9978-6099B392E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7897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fld id="{F15A623D-7DCD-40F8-B56B-2ABA63489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634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53DB-FDED-4706-8184-083005A3DDA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99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0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9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0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9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EC87-A413-4D18-B31F-F5D1654C1F37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13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B84F-F1C2-40E6-B09F-A5BAED05B01A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3" y="228605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2788"/>
            <a:ext cx="11631083" cy="1331912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30D3-DF84-4EBA-BF6E-CD041E25BC15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2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3" y="228605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2790"/>
            <a:ext cx="11631083" cy="1333500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514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7035" indent="0">
              <a:buNone/>
              <a:defRPr sz="1200"/>
            </a:lvl2pPr>
            <a:lvl3pPr marL="914082" indent="0">
              <a:buNone/>
              <a:defRPr sz="1100"/>
            </a:lvl3pPr>
            <a:lvl4pPr marL="1371124" indent="0">
              <a:buNone/>
              <a:defRPr sz="900"/>
            </a:lvl4pPr>
            <a:lvl5pPr marL="1828165" indent="0">
              <a:buNone/>
              <a:defRPr sz="900"/>
            </a:lvl5pPr>
            <a:lvl6pPr marL="2285214" indent="0">
              <a:buNone/>
              <a:defRPr sz="900"/>
            </a:lvl6pPr>
            <a:lvl7pPr marL="2742246" indent="0">
              <a:buNone/>
              <a:defRPr sz="900"/>
            </a:lvl7pPr>
            <a:lvl8pPr marL="3199280" indent="0">
              <a:buNone/>
              <a:defRPr sz="900"/>
            </a:lvl8pPr>
            <a:lvl9pPr marL="36563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4CFD-7B74-4871-BD2E-D9949CC694D1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9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231CF2D-5CCB-41A8-909A-7E28BF325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7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3" y="228600"/>
            <a:ext cx="11595100" cy="60340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3051"/>
            <a:ext cx="11631083" cy="1333500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58" y="3387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96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7035" indent="0">
              <a:buNone/>
              <a:defRPr sz="1200"/>
            </a:lvl2pPr>
            <a:lvl3pPr marL="914082" indent="0">
              <a:buNone/>
              <a:defRPr sz="1100"/>
            </a:lvl3pPr>
            <a:lvl4pPr marL="1371124" indent="0">
              <a:buNone/>
              <a:defRPr sz="900"/>
            </a:lvl4pPr>
            <a:lvl5pPr marL="1828165" indent="0">
              <a:buNone/>
              <a:defRPr sz="900"/>
            </a:lvl5pPr>
            <a:lvl6pPr marL="2285214" indent="0">
              <a:buNone/>
              <a:defRPr sz="900"/>
            </a:lvl6pPr>
            <a:lvl7pPr marL="2742246" indent="0">
              <a:buNone/>
              <a:defRPr sz="900"/>
            </a:lvl7pPr>
            <a:lvl8pPr marL="3199280" indent="0">
              <a:buNone/>
              <a:defRPr sz="900"/>
            </a:lvl8pPr>
            <a:lvl9pPr marL="36563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078B-0175-497D-BFB9-6B568FDE1B16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66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C729-37E8-4BF5-A560-6EF25434AC93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28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3" y="228605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2790"/>
            <a:ext cx="11631083" cy="1333500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4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16BC-5DF8-4F53-AED1-F5162976CCC6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08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82" indent="0" algn="ctr">
              <a:buNone/>
              <a:defRPr/>
            </a:lvl3pPr>
            <a:lvl4pPr marL="1371124" indent="0" algn="ctr">
              <a:buNone/>
              <a:defRPr/>
            </a:lvl4pPr>
            <a:lvl5pPr marL="1828165" indent="0" algn="ctr">
              <a:buNone/>
              <a:defRPr/>
            </a:lvl5pPr>
            <a:lvl6pPr marL="2285214" indent="0" algn="ctr">
              <a:buNone/>
              <a:defRPr/>
            </a:lvl6pPr>
            <a:lvl7pPr marL="2742246" indent="0" algn="ctr">
              <a:buNone/>
              <a:defRPr/>
            </a:lvl7pPr>
            <a:lvl8pPr marL="3199280" indent="0" algn="ctr">
              <a:buNone/>
              <a:defRPr/>
            </a:lvl8pPr>
            <a:lvl9pPr marL="365631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BC03C-622A-44F9-B0BA-8DBB651E4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72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E0B95-F0E7-45F6-B8F2-707E60CE5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62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900"/>
            </a:lvl2pPr>
            <a:lvl3pPr marL="914082" indent="0">
              <a:buNone/>
              <a:defRPr sz="1600"/>
            </a:lvl3pPr>
            <a:lvl4pPr marL="1371124" indent="0">
              <a:buNone/>
              <a:defRPr sz="1500"/>
            </a:lvl4pPr>
            <a:lvl5pPr marL="1828165" indent="0">
              <a:buNone/>
              <a:defRPr sz="1500"/>
            </a:lvl5pPr>
            <a:lvl6pPr marL="2285214" indent="0">
              <a:buNone/>
              <a:defRPr sz="1500"/>
            </a:lvl6pPr>
            <a:lvl7pPr marL="2742246" indent="0">
              <a:buNone/>
              <a:defRPr sz="1500"/>
            </a:lvl7pPr>
            <a:lvl8pPr marL="3199280" indent="0">
              <a:buNone/>
              <a:defRPr sz="1500"/>
            </a:lvl8pPr>
            <a:lvl9pPr marL="365631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2FF79-83CD-4600-914F-8C15BBFA1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693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7E0A-1720-472C-AEB1-6D426A8F5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54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230C-D3A6-4FC7-9E36-EF88D28A5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4437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0AF3-8865-4D27-9018-768E4A482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298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E81EA-AEE7-4D9F-B016-E1F8FBF8C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17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2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3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385BA1D-31BC-49BD-8F5A-0FE3BBB5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35" indent="0">
              <a:buNone/>
              <a:defRPr sz="1200"/>
            </a:lvl2pPr>
            <a:lvl3pPr marL="914082" indent="0">
              <a:buNone/>
              <a:defRPr sz="1100"/>
            </a:lvl3pPr>
            <a:lvl4pPr marL="1371124" indent="0">
              <a:buNone/>
              <a:defRPr sz="900"/>
            </a:lvl4pPr>
            <a:lvl5pPr marL="1828165" indent="0">
              <a:buNone/>
              <a:defRPr sz="900"/>
            </a:lvl5pPr>
            <a:lvl6pPr marL="2285214" indent="0">
              <a:buNone/>
              <a:defRPr sz="900"/>
            </a:lvl6pPr>
            <a:lvl7pPr marL="2742246" indent="0">
              <a:buNone/>
              <a:defRPr sz="900"/>
            </a:lvl7pPr>
            <a:lvl8pPr marL="3199280" indent="0">
              <a:buNone/>
              <a:defRPr sz="900"/>
            </a:lvl8pPr>
            <a:lvl9pPr marL="36563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F76-D694-41D7-B077-5C31AB165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90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35" indent="0">
              <a:buNone/>
              <a:defRPr sz="1200"/>
            </a:lvl2pPr>
            <a:lvl3pPr marL="914082" indent="0">
              <a:buNone/>
              <a:defRPr sz="1100"/>
            </a:lvl3pPr>
            <a:lvl4pPr marL="1371124" indent="0">
              <a:buNone/>
              <a:defRPr sz="900"/>
            </a:lvl4pPr>
            <a:lvl5pPr marL="1828165" indent="0">
              <a:buNone/>
              <a:defRPr sz="900"/>
            </a:lvl5pPr>
            <a:lvl6pPr marL="2285214" indent="0">
              <a:buNone/>
              <a:defRPr sz="900"/>
            </a:lvl6pPr>
            <a:lvl7pPr marL="2742246" indent="0">
              <a:buNone/>
              <a:defRPr sz="900"/>
            </a:lvl7pPr>
            <a:lvl8pPr marL="3199280" indent="0">
              <a:buNone/>
              <a:defRPr sz="900"/>
            </a:lvl8pPr>
            <a:lvl9pPr marL="36563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24E9E-FA1F-435E-8A93-D3901BEA6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408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569FC-83CC-4823-85C3-134763B3C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409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C8D6-F624-430A-8EF8-D9EACCABF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987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71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5BE0B-D854-4EE2-ADC7-9B5A4E254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9892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4761D-68BC-4A40-8614-9F5AEC1C5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364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5" indent="0" algn="ctr">
              <a:buNone/>
              <a:defRPr sz="2000"/>
            </a:lvl2pPr>
            <a:lvl3pPr marL="914082" indent="0" algn="ctr">
              <a:buNone/>
              <a:defRPr sz="1900"/>
            </a:lvl3pPr>
            <a:lvl4pPr marL="1371124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214" indent="0" algn="ctr">
              <a:buNone/>
              <a:defRPr sz="1600"/>
            </a:lvl6pPr>
            <a:lvl7pPr marL="2742246" indent="0" algn="ctr">
              <a:buNone/>
              <a:defRPr sz="1600"/>
            </a:lvl7pPr>
            <a:lvl8pPr marL="3199280" indent="0" algn="ctr">
              <a:buNone/>
              <a:defRPr sz="1600"/>
            </a:lvl8pPr>
            <a:lvl9pPr marL="365631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3364896-F50E-4C78-8769-C60A3A64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6396EB-F688-486F-B07B-3A7C2E977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411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6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6E4C9C4-A412-4BCE-9D7E-DBA45C627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704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43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4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0C9F25-29F7-412C-A203-1A2E963C7096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5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2541482-12BD-47DF-9B08-6116EA718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69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0C9F25-29F7-412C-A203-1A2E963C7096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711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63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52" y="4206876"/>
            <a:ext cx="9228201" cy="1645920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6927" indent="0" algn="ctr">
              <a:buNone/>
              <a:defRPr sz="2800"/>
            </a:lvl2pPr>
            <a:lvl3pPr marL="913878" indent="0" algn="ctr">
              <a:buNone/>
              <a:defRPr sz="2400"/>
            </a:lvl3pPr>
            <a:lvl4pPr marL="1370818" indent="0" algn="ctr">
              <a:buNone/>
              <a:defRPr sz="2000"/>
            </a:lvl4pPr>
            <a:lvl5pPr marL="1827757" indent="0" algn="ctr">
              <a:buNone/>
              <a:defRPr sz="2000"/>
            </a:lvl5pPr>
            <a:lvl6pPr marL="2284710" indent="0" algn="ctr">
              <a:buNone/>
              <a:defRPr sz="2000"/>
            </a:lvl6pPr>
            <a:lvl7pPr marL="2741634" indent="0" algn="ctr">
              <a:buNone/>
              <a:defRPr sz="2000"/>
            </a:lvl7pPr>
            <a:lvl8pPr marL="3198560" indent="0" algn="ctr">
              <a:buNone/>
              <a:defRPr sz="2000"/>
            </a:lvl8pPr>
            <a:lvl9pPr marL="3655487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8399D8-CABB-452B-9669-81D539BBF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1814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C43D3B-9148-4E6D-8949-B03F49164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505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/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69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5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4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5D32D1-65FA-4235-AA7A-B6CEF6530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4810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5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1" y="1998135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07EA39-AEBC-4130-AD98-FC08D44BA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378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/>
          <a:lstStyle>
            <a:lvl1pPr marL="0" indent="0">
              <a:buNone/>
              <a:defRPr sz="23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6927" indent="0">
              <a:buNone/>
              <a:defRPr sz="2000" b="1"/>
            </a:lvl2pPr>
            <a:lvl3pPr marL="913878" indent="0">
              <a:buNone/>
              <a:defRPr sz="1900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710" indent="0">
              <a:buNone/>
              <a:defRPr sz="1600" b="1"/>
            </a:lvl6pPr>
            <a:lvl7pPr marL="2741634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48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/>
          <a:lstStyle>
            <a:lvl1pPr marL="0" indent="0">
              <a:buNone/>
              <a:defRPr sz="23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6927" indent="0">
              <a:buNone/>
              <a:defRPr sz="2000" b="1"/>
            </a:lvl2pPr>
            <a:lvl3pPr marL="913878" indent="0">
              <a:buNone/>
              <a:defRPr sz="1900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710" indent="0">
              <a:buNone/>
              <a:defRPr sz="1600" b="1"/>
            </a:lvl6pPr>
            <a:lvl7pPr marL="2741634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48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1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97CC82-5D51-491B-8475-A61566A67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7888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898A1D-4355-41BC-AF8B-CB63A8154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4815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550DDB-BB37-45D2-81E1-7628F563E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464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3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/>
          <a:lstStyle>
            <a:lvl1pPr marL="0" marR="0" indent="0" algn="l" defTabSz="9138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>
                <a:solidFill>
                  <a:srgbClr val="262626"/>
                </a:solidFill>
              </a:defRPr>
            </a:lvl1pPr>
            <a:lvl2pPr marL="456927" indent="0">
              <a:buNone/>
              <a:defRPr sz="1200"/>
            </a:lvl2pPr>
            <a:lvl3pPr marL="913878" indent="0">
              <a:buNone/>
              <a:defRPr sz="1100"/>
            </a:lvl3pPr>
            <a:lvl4pPr marL="1370818" indent="0">
              <a:buNone/>
              <a:defRPr sz="900"/>
            </a:lvl4pPr>
            <a:lvl5pPr marL="1827757" indent="0">
              <a:buNone/>
              <a:defRPr sz="900"/>
            </a:lvl5pPr>
            <a:lvl6pPr marL="2284710" indent="0">
              <a:buNone/>
              <a:defRPr sz="900"/>
            </a:lvl6pPr>
            <a:lvl7pPr marL="2741634" indent="0">
              <a:buNone/>
              <a:defRPr sz="900"/>
            </a:lvl7pPr>
            <a:lvl8pPr marL="3198560" indent="0">
              <a:buNone/>
              <a:defRPr sz="900"/>
            </a:lvl8pPr>
            <a:lvl9pPr marL="365548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3A03-9946-4CB0-A7B7-44D3F854E3E1}" type="datetimeFigureOut">
              <a:rPr lang="en-US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4/14/2022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3EA61A-7545-4557-8286-0B4857572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9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753"/>
            <a:ext cx="10780776" cy="613283"/>
          </a:xfrm>
        </p:spPr>
        <p:txBody>
          <a:bodyPr anchor="b"/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927" indent="0">
              <a:buNone/>
              <a:defRPr sz="2800"/>
            </a:lvl2pPr>
            <a:lvl3pPr marL="913878" indent="0">
              <a:buNone/>
              <a:defRPr sz="2400"/>
            </a:lvl3pPr>
            <a:lvl4pPr marL="1370818" indent="0">
              <a:buNone/>
              <a:defRPr sz="2000"/>
            </a:lvl4pPr>
            <a:lvl5pPr marL="1827757" indent="0">
              <a:buNone/>
              <a:defRPr sz="2000"/>
            </a:lvl5pPr>
            <a:lvl6pPr marL="2284710" indent="0">
              <a:buNone/>
              <a:defRPr sz="2000"/>
            </a:lvl6pPr>
            <a:lvl7pPr marL="2741634" indent="0">
              <a:buNone/>
              <a:defRPr sz="2000"/>
            </a:lvl7pPr>
            <a:lvl8pPr marL="3198560" indent="0">
              <a:buNone/>
              <a:defRPr sz="2000"/>
            </a:lvl8pPr>
            <a:lvl9pPr marL="3655487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500">
                <a:solidFill>
                  <a:srgbClr val="262626"/>
                </a:solidFill>
              </a:defRPr>
            </a:lvl1pPr>
            <a:lvl2pPr marL="456927" indent="0">
              <a:buNone/>
              <a:defRPr sz="1200"/>
            </a:lvl2pPr>
            <a:lvl3pPr marL="913878" indent="0">
              <a:buNone/>
              <a:defRPr sz="1100"/>
            </a:lvl3pPr>
            <a:lvl4pPr marL="1370818" indent="0">
              <a:buNone/>
              <a:defRPr sz="900"/>
            </a:lvl4pPr>
            <a:lvl5pPr marL="1827757" indent="0">
              <a:buNone/>
              <a:defRPr sz="900"/>
            </a:lvl5pPr>
            <a:lvl6pPr marL="2284710" indent="0">
              <a:buNone/>
              <a:defRPr sz="900"/>
            </a:lvl6pPr>
            <a:lvl7pPr marL="2741634" indent="0">
              <a:buNone/>
              <a:defRPr sz="900"/>
            </a:lvl7pPr>
            <a:lvl8pPr marL="3198560" indent="0">
              <a:buNone/>
              <a:defRPr sz="900"/>
            </a:lvl8pPr>
            <a:lvl9pPr marL="365548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92FBDB8B-CBB3-4A19-9509-7720B449F8B6}" type="datetimeFigureOut">
              <a:rPr lang="en-US"/>
              <a:pPr>
                <a:defRPr/>
              </a:pPr>
              <a:t>4/14/2022</a:t>
            </a:fld>
            <a:endParaRPr lang="en-US" dirty="0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EA2074-9BEE-4FD2-BAC4-343AEFD6B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90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18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35" indent="0">
              <a:buNone/>
              <a:defRPr sz="1200"/>
            </a:lvl2pPr>
            <a:lvl3pPr marL="914082" indent="0">
              <a:buNone/>
              <a:defRPr sz="1100"/>
            </a:lvl3pPr>
            <a:lvl4pPr marL="1371124" indent="0">
              <a:buNone/>
              <a:defRPr sz="900"/>
            </a:lvl4pPr>
            <a:lvl5pPr marL="1828165" indent="0">
              <a:buNone/>
              <a:defRPr sz="900"/>
            </a:lvl5pPr>
            <a:lvl6pPr marL="2285214" indent="0">
              <a:buNone/>
              <a:defRPr sz="900"/>
            </a:lvl6pPr>
            <a:lvl7pPr marL="2742246" indent="0">
              <a:buNone/>
              <a:defRPr sz="900"/>
            </a:lvl7pPr>
            <a:lvl8pPr marL="3199280" indent="0">
              <a:buNone/>
              <a:defRPr sz="900"/>
            </a:lvl8pPr>
            <a:lvl9pPr marL="36563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FDFC708-ED08-4B37-B519-CF560307B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686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34AF-2458-4EF5-9754-73F93401C8C0}" type="datetimeFigureOut">
              <a:rPr lang="en-US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3B83-B6EA-4543-8ED3-774BAD5404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50805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71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461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B2BD-3622-4A23-8C6F-B9B440165AE8}" type="datetimeFigureOut">
              <a:rPr lang="en-US">
                <a:solidFill>
                  <a:prstClr val="black">
                    <a:alpha val="80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2650-8C4A-4CE3-8388-A93A9BDCBA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18255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1381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2616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87"/>
            <a:ext cx="3860800" cy="366183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87"/>
            <a:ext cx="2844800" cy="366183"/>
          </a:xfrm>
        </p:spPr>
        <p:txBody>
          <a:bodyPr anchor="t"/>
          <a:lstStyle>
            <a:lvl1pPr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1B6AB39B-A9DF-409F-8E16-25558D5F9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6774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87"/>
            <a:ext cx="3860800" cy="366183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87"/>
            <a:ext cx="2844800" cy="366183"/>
          </a:xfrm>
        </p:spPr>
        <p:txBody>
          <a:bodyPr anchor="t"/>
          <a:lstStyle>
            <a:lvl1pPr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631030AE-62B2-4F19-9D5E-69F0C44C2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2462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24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222A5-DCCB-4AE2-9BC3-4CFDBE51A56D}" type="slidenum">
              <a:rPr lang="fr-LU" altLang="en-US"/>
              <a:pPr>
                <a:defRPr/>
              </a:pPr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1396714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5" indent="0" algn="ctr">
              <a:buNone/>
              <a:defRPr sz="2000"/>
            </a:lvl2pPr>
            <a:lvl3pPr marL="914082" indent="0" algn="ctr">
              <a:buNone/>
              <a:defRPr sz="1900"/>
            </a:lvl3pPr>
            <a:lvl4pPr marL="1371124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214" indent="0" algn="ctr">
              <a:buNone/>
              <a:defRPr sz="1600"/>
            </a:lvl6pPr>
            <a:lvl7pPr marL="2742246" indent="0" algn="ctr">
              <a:buNone/>
              <a:defRPr sz="1600"/>
            </a:lvl7pPr>
            <a:lvl8pPr marL="3199280" indent="0" algn="ctr">
              <a:buNone/>
              <a:defRPr sz="1600"/>
            </a:lvl8pPr>
            <a:lvl9pPr marL="36563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5BEF-7A22-4426-B691-13F00F8662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D61BC-B7CC-43CA-9503-685C01F609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327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81AC-5B4B-47C1-AF46-4E2467B53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86E5B-0A06-4353-B9C2-E18B53744C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20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A010-3AD2-47A8-8E96-DEFAE3D9B9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16212-4918-4E99-A7D3-79895C789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3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35" indent="0">
              <a:buNone/>
              <a:defRPr sz="1200"/>
            </a:lvl2pPr>
            <a:lvl3pPr marL="914082" indent="0">
              <a:buNone/>
              <a:defRPr sz="1100"/>
            </a:lvl3pPr>
            <a:lvl4pPr marL="1371124" indent="0">
              <a:buNone/>
              <a:defRPr sz="900"/>
            </a:lvl4pPr>
            <a:lvl5pPr marL="1828165" indent="0">
              <a:buNone/>
              <a:defRPr sz="900"/>
            </a:lvl5pPr>
            <a:lvl6pPr marL="2285214" indent="0">
              <a:buNone/>
              <a:defRPr sz="900"/>
            </a:lvl6pPr>
            <a:lvl7pPr marL="2742246" indent="0">
              <a:buNone/>
              <a:defRPr sz="900"/>
            </a:lvl7pPr>
            <a:lvl8pPr marL="3199280" indent="0">
              <a:buNone/>
              <a:defRPr sz="900"/>
            </a:lvl8pPr>
            <a:lvl9pPr marL="36563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6F35E95-3E89-4C15-AC17-86988A6EE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493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A4060-D327-498E-8C98-40C8D66F28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3ADEA-DF26-45DE-BBFF-740FB018C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510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900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79D8-688E-4AD7-864F-3C7D1B3AC5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E1F6E-E142-4497-BEA5-5A0880906B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614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DEA6-4F76-43B9-9EC0-C349F50D59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2CFDD-1012-4E21-A7BE-250AF3C38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33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B1F2-FBF8-4201-8F60-967CAB9BE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F6AF7-E051-45D5-9A8B-7CDC2CFD49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39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A730E-4A96-43B4-A92F-6C836062A7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5B32D-584B-4D87-AB86-0EDBE2A949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887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17E4-52DC-4CDE-9169-EB2F8A92E6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E8680-02EF-4E97-88B0-8B00134347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864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B2D0-E57E-49F0-84CC-5B6CEEB6B0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0EB03-6CE2-46AA-8127-B2B504E6B3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82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03B2-B7D1-4B0B-9F2F-17DDA298FF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429B9-9910-4C1F-9325-D3E13A60B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659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5" indent="0" algn="ctr">
              <a:buNone/>
              <a:defRPr sz="2000"/>
            </a:lvl2pPr>
            <a:lvl3pPr marL="914082" indent="0" algn="ctr">
              <a:buNone/>
              <a:defRPr sz="1900"/>
            </a:lvl3pPr>
            <a:lvl4pPr marL="1371124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214" indent="0" algn="ctr">
              <a:buNone/>
              <a:defRPr sz="1600"/>
            </a:lvl6pPr>
            <a:lvl7pPr marL="2742246" indent="0" algn="ctr">
              <a:buNone/>
              <a:defRPr sz="1600"/>
            </a:lvl7pPr>
            <a:lvl8pPr marL="3199280" indent="0" algn="ctr">
              <a:buNone/>
              <a:defRPr sz="1600"/>
            </a:lvl8pPr>
            <a:lvl9pPr marL="36563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29C6A-6A78-4F5B-91ED-169CD0D486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568911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A968F-833D-4AFB-B9B5-C754AA39FA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106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3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0"/>
            <a:ext cx="28448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14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0"/>
            <a:ext cx="38608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14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0"/>
            <a:ext cx="28448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defTabSz="914082" fontAlgn="base">
              <a:spcBef>
                <a:spcPct val="0"/>
              </a:spcBef>
              <a:spcAft>
                <a:spcPct val="0"/>
              </a:spcAft>
              <a:defRPr/>
            </a:pPr>
            <a:fld id="{9714F43F-F9B5-47E2-ADE0-8208B58D8417}" type="slidenum">
              <a:rPr lang="en-US" smtClean="0"/>
              <a:pPr defTabSz="91408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4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86" indent="-3427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6" indent="-228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5" indent="-228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2" indent="-228525" algn="l" defTabSz="9140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25" algn="l" defTabSz="9140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5" indent="-228525" algn="l" defTabSz="9140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4" indent="-228525" algn="l" defTabSz="9140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8E7C89F-96D4-4D9F-9571-59823F1D74F3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70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  <p:sldLayoutId id="2147484979" r:id="rId12"/>
  </p:sldLayoutIdLst>
  <p:txStyles>
    <p:titleStyle>
      <a:lvl1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94" indent="-228594" algn="l" defTabSz="914377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3" y="228697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grpSp>
        <p:nvGrpSpPr>
          <p:cNvPr id="6147" name="Group 15"/>
          <p:cNvGrpSpPr>
            <a:grpSpLocks noChangeAspect="1"/>
          </p:cNvGrpSpPr>
          <p:nvPr/>
        </p:nvGrpSpPr>
        <p:grpSpPr bwMode="auto">
          <a:xfrm>
            <a:off x="281517" y="1677988"/>
            <a:ext cx="11631083" cy="1331912"/>
            <a:chOff x="-3905251" y="4294188"/>
            <a:chExt cx="13027839" cy="1892300"/>
          </a:xfrm>
        </p:grpSpPr>
        <p:sp>
          <p:nvSpPr>
            <p:cNvPr id="615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15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15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615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 useBgFill="1">
          <p:nvSpPr>
            <p:cNvPr id="615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600" y="6250084"/>
            <a:ext cx="5048249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r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50084"/>
            <a:ext cx="5048251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l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50084"/>
            <a:ext cx="1549400" cy="365125"/>
          </a:xfrm>
          <a:prstGeom prst="rect">
            <a:avLst/>
          </a:prstGeom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defTabSz="45703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A10B3C-F48F-4FED-96D8-75F9F0E1F49B}" type="slidenum">
              <a:rPr lang="en-US" altLang="en-US" smtClean="0">
                <a:solidFill>
                  <a:srgbClr val="073E87"/>
                </a:solidFill>
                <a:latin typeface="Trebuchet MS" pitchFamily="34" charset="0"/>
              </a:rPr>
              <a:pPr defTabSz="45703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latin typeface="Trebuchet MS" pitchFamily="34" charset="0"/>
            </a:endParaRPr>
          </a:p>
        </p:txBody>
      </p: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3" y="2675052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8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2957" indent="-2729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66" indent="-2729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5364" indent="-228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606" indent="-228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1582" indent="-228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2462" indent="-228525" algn="l" defTabSz="91408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2390" indent="-228525" algn="l" defTabSz="91408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2318" indent="-228525" algn="l" defTabSz="91408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2246" indent="-228525" algn="l" defTabSz="91408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500" b="0">
                <a:solidFill>
                  <a:srgbClr val="000000"/>
                </a:solidFill>
                <a:latin typeface="+mn-lt"/>
              </a:defRPr>
            </a:lvl1pPr>
          </a:lstStyle>
          <a:p>
            <a:pPr defTabSz="914082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500" b="0">
                <a:solidFill>
                  <a:srgbClr val="000000"/>
                </a:solidFill>
                <a:latin typeface="+mn-lt"/>
              </a:defRPr>
            </a:lvl1pPr>
          </a:lstStyle>
          <a:p>
            <a:pPr defTabSz="914082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082" fontAlgn="base">
              <a:spcBef>
                <a:spcPct val="0"/>
              </a:spcBef>
              <a:spcAft>
                <a:spcPct val="0"/>
              </a:spcAft>
              <a:defRPr/>
            </a:pPr>
            <a:fld id="{C0A6357C-0589-4D06-B6B3-031C390D53A5}" type="slidenum">
              <a:rPr lang="en-US" smtClean="0"/>
              <a:pPr defTabSz="91408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  <p:sldLayoutId id="2147484789" r:id="rId12"/>
    <p:sldLayoutId id="21474847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86" indent="-3427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5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06" indent="-2285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640" indent="-2285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675" indent="-2285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722" indent="-2285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64" indent="-2285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805" indent="-2285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54" indent="-2285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2" tIns="45718" rIns="9141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2" tIns="45718" rIns="9141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2"/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82"/>
              <a:t>2022/4/14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82"/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8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0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  <p:sldLayoutId id="2147484875" r:id="rId12"/>
    <p:sldLayoutId id="2147484876" r:id="rId13"/>
    <p:sldLayoutId id="2147484877" r:id="rId14"/>
    <p:sldLayoutId id="2147484878" r:id="rId15"/>
    <p:sldLayoutId id="2147484879" r:id="rId16"/>
    <p:sldLayoutId id="2147484880" r:id="rId17"/>
    <p:sldLayoutId id="2147484881" r:id="rId18"/>
    <p:sldLayoutId id="2147484882" r:id="rId19"/>
    <p:sldLayoutId id="2147484883" r:id="rId20"/>
    <p:sldLayoutId id="2147484884" r:id="rId21"/>
    <p:sldLayoutId id="2147484885" r:id="rId22"/>
    <p:sldLayoutId id="2147484886" r:id="rId23"/>
    <p:sldLayoutId id="2147484887" r:id="rId24"/>
    <p:sldLayoutId id="2147484888" r:id="rId25"/>
    <p:sldLayoutId id="2147484889" r:id="rId26"/>
    <p:sldLayoutId id="2147484890" r:id="rId27"/>
    <p:sldLayoutId id="2147484891" r:id="rId28"/>
    <p:sldLayoutId id="2147484892" r:id="rId29"/>
    <p:sldLayoutId id="2147484893" r:id="rId30"/>
    <p:sldLayoutId id="2147484894" r:id="rId31"/>
    <p:sldLayoutId id="2147484895" r:id="rId32"/>
    <p:sldLayoutId id="2147484896" r:id="rId33"/>
    <p:sldLayoutId id="2147484897" r:id="rId34"/>
    <p:sldLayoutId id="2147484898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0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0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7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6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2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43" y="499671"/>
            <a:ext cx="10771716" cy="1657351"/>
          </a:xfrm>
          <a:prstGeom prst="rect">
            <a:avLst/>
          </a:prstGeom>
        </p:spPr>
        <p:txBody>
          <a:bodyPr vert="horz" lIns="121858" tIns="60929" rIns="121858" bIns="609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010841"/>
            <a:ext cx="10752667" cy="376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58" tIns="60929" rIns="121858" bIns="60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3500"/>
            <a:ext cx="4114800" cy="228600"/>
          </a:xfrm>
          <a:prstGeom prst="rect">
            <a:avLst/>
          </a:prstGeom>
        </p:spPr>
        <p:txBody>
          <a:bodyPr vert="horz" lIns="121858" tIns="60929" rIns="121858" bIns="60929" rtlCol="0" anchor="ctr"/>
          <a:lstStyle>
            <a:lvl1pPr algn="l">
              <a:defRPr sz="11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91390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534CA0-8C1C-46ED-89E5-620991280ABA}" type="datetimeFigureOut">
              <a:rPr lang="en-US" smtClean="0">
                <a:solidFill>
                  <a:prstClr val="black">
                    <a:alpha val="80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390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4/14/2022</a:t>
            </a:fld>
            <a:endParaRPr lang="en-US">
              <a:solidFill>
                <a:prstClr val="black">
                  <a:alpha val="80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5317"/>
            <a:ext cx="5029200" cy="228600"/>
          </a:xfrm>
          <a:prstGeom prst="rect">
            <a:avLst/>
          </a:prstGeom>
        </p:spPr>
        <p:txBody>
          <a:bodyPr vert="horz" lIns="121858" tIns="60929" rIns="121858" bIns="60929" rtlCol="0" anchor="ctr"/>
          <a:lstStyle>
            <a:lvl1pPr algn="l">
              <a:defRPr sz="110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91390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alpha val="80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125" y="5875867"/>
            <a:ext cx="2927351" cy="1397000"/>
          </a:xfrm>
          <a:prstGeom prst="rect">
            <a:avLst/>
          </a:prstGeom>
        </p:spPr>
        <p:txBody>
          <a:bodyPr vert="horz" wrap="square" lIns="121858" tIns="60929" rIns="121858" bIns="60929" numCol="1" anchor="b" anchorCtr="0" compatLnSpc="1">
            <a:prstTxWarp prst="textNoShape">
              <a:avLst/>
            </a:prstTxWarp>
          </a:bodyPr>
          <a:lstStyle>
            <a:lvl1pPr algn="r">
              <a:defRPr sz="10300" smtClean="0">
                <a:solidFill>
                  <a:srgbClr val="F0A22E"/>
                </a:solidFill>
                <a:latin typeface="Calibri Light" pitchFamily="34" charset="0"/>
              </a:defRPr>
            </a:lvl1pPr>
          </a:lstStyle>
          <a:p>
            <a:pPr defTabSz="91390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827BE1-DE0A-4A10-B091-EB6833B85359}" type="slidenum">
              <a:rPr lang="en-US" altLang="vi-VN" smtClean="0">
                <a:cs typeface="Arial"/>
                <a:sym typeface="Arial"/>
              </a:rPr>
              <a:pPr defTabSz="91390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2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0" r:id="rId1"/>
    <p:sldLayoutId id="2147484901" r:id="rId2"/>
    <p:sldLayoutId id="2147484902" r:id="rId3"/>
    <p:sldLayoutId id="2147484903" r:id="rId4"/>
    <p:sldLayoutId id="2147484904" r:id="rId5"/>
    <p:sldLayoutId id="2147484905" r:id="rId6"/>
    <p:sldLayoutId id="2147484906" r:id="rId7"/>
    <p:sldLayoutId id="2147484907" r:id="rId8"/>
    <p:sldLayoutId id="2147484908" r:id="rId9"/>
    <p:sldLayoutId id="2147484909" r:id="rId10"/>
    <p:sldLayoutId id="2147484910" r:id="rId11"/>
    <p:sldLayoutId id="2147484911" r:id="rId12"/>
    <p:sldLayoutId id="2147484912" r:id="rId13"/>
    <p:sldLayoutId id="2147484913" r:id="rId14"/>
    <p:sldLayoutId id="2147484914" r:id="rId15"/>
    <p:sldLayoutId id="2147484915" r:id="rId16"/>
  </p:sldLayoutIdLst>
  <p:txStyles>
    <p:titleStyle>
      <a:lvl1pPr algn="l" defTabSz="91387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3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387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2pPr>
      <a:lvl3pPr algn="l" defTabSz="91387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3pPr>
      <a:lvl4pPr algn="l" defTabSz="91387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4pPr>
      <a:lvl5pPr algn="l" defTabSz="91387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5pPr>
      <a:lvl6pPr marL="609235" algn="l" defTabSz="913878" rtl="0" fontAlgn="base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6pPr>
      <a:lvl7pPr marL="1218510" algn="l" defTabSz="913878" rtl="0" fontAlgn="base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7pPr>
      <a:lvl8pPr marL="1827757" algn="l" defTabSz="913878" rtl="0" fontAlgn="base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8pPr>
      <a:lvl9pPr marL="2437018" algn="l" defTabSz="913878" rtl="0" fontAlgn="base">
        <a:lnSpc>
          <a:spcPct val="85000"/>
        </a:lnSpc>
        <a:spcBef>
          <a:spcPct val="0"/>
        </a:spcBef>
        <a:spcAft>
          <a:spcPct val="0"/>
        </a:spcAft>
        <a:defRPr sz="53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90970" indent="-90970" algn="l" defTabSz="913878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346949" indent="-342714" algn="l" defTabSz="913878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547910" indent="-547910" algn="l" defTabSz="913878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0806" indent="-820806" algn="l" defTabSz="913878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sz="17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5791" indent="-1095791" algn="l" defTabSz="913878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sz="1700" kern="1200">
          <a:solidFill>
            <a:srgbClr val="262626"/>
          </a:solidFill>
          <a:latin typeface="+mn-lt"/>
          <a:ea typeface="+mn-ea"/>
          <a:cs typeface="+mn-cs"/>
        </a:defRPr>
      </a:lvl5pPr>
      <a:lvl6pPr marL="1199311" indent="-228477" algn="l" defTabSz="913878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202" indent="-228477" algn="l" defTabSz="913878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080" indent="-228477" algn="l" defTabSz="913878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8986" indent="-228477" algn="l" defTabSz="913878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7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7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0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4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87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082">
              <a:defRPr/>
            </a:pPr>
            <a:fld id="{2D1D6343-0F91-4000-A546-E41CE1AB64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82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08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082" fontAlgn="base">
              <a:spcBef>
                <a:spcPct val="0"/>
              </a:spcBef>
              <a:spcAft>
                <a:spcPct val="0"/>
              </a:spcAft>
            </a:pPr>
            <a:fld id="{409534B0-C5C7-4999-90D4-9B3D88AFE169}" type="slidenum">
              <a:rPr lang="en-US" smtClean="0"/>
              <a:pPr defTabSz="9140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03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08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12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1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25" indent="-228525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74" indent="-22852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6" indent="-22852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2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675" indent="-22852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722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082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082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082" fontAlgn="base">
              <a:spcBef>
                <a:spcPct val="0"/>
              </a:spcBef>
              <a:spcAft>
                <a:spcPct val="0"/>
              </a:spcAft>
            </a:pPr>
            <a:fld id="{CA25AE89-CAAB-4FDE-8253-83720E0D4D0C}" type="slidenum">
              <a:rPr lang="en-US" altLang="vi-VN" smtClean="0"/>
              <a:pPr defTabSz="9140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154972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9" r:id="rId1"/>
    <p:sldLayoutId id="2147484930" r:id="rId2"/>
    <p:sldLayoutId id="2147484931" r:id="rId3"/>
    <p:sldLayoutId id="2147484932" r:id="rId4"/>
    <p:sldLayoutId id="2147484933" r:id="rId5"/>
    <p:sldLayoutId id="2147484934" r:id="rId6"/>
    <p:sldLayoutId id="2147484935" r:id="rId7"/>
    <p:sldLayoutId id="2147484936" r:id="rId8"/>
    <p:sldLayoutId id="2147484937" r:id="rId9"/>
    <p:sldLayoutId id="2147484938" r:id="rId10"/>
    <p:sldLayoutId id="2147484939" r:id="rId11"/>
    <p:sldLayoutId id="214748494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03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08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12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1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525" indent="-2285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74" indent="-2285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6" indent="-2285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675" indent="-2285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722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6191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6" rIns="121893" bIns="60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121893" tIns="60946" rIns="121893" bIns="609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3"/>
            <a:ext cx="2743200" cy="366183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1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3"/>
            <a:ext cx="4114800" cy="366183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19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3"/>
            <a:ext cx="2743200" cy="366183"/>
          </a:xfrm>
          <a:prstGeom prst="rect">
            <a:avLst/>
          </a:prstGeom>
        </p:spPr>
        <p:txBody>
          <a:bodyPr vert="horz" wrap="square" lIns="121893" tIns="60946" rIns="121893" bIns="609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fld id="{48E7C89F-96D4-4D9F-9571-59823F1D74F3}" type="slidenum">
              <a:rPr lang="en-US" altLang="en-US" smtClean="0"/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552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  <p:sldLayoutId id="2147484953" r:id="rId12"/>
  </p:sldLayoutIdLst>
  <p:txStyles>
    <p:titleStyle>
      <a:lvl1pPr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609443"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218900"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828346"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437798" algn="l" defTabSz="9141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46" indent="-228546" algn="l" defTabSz="914173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8" indent="-228546" algn="l" defTabSz="91417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9" tIns="60954" rIns="121909" bIns="60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121909" tIns="60954" rIns="121909" bIns="609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332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332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</p:spPr>
        <p:txBody>
          <a:bodyPr vert="horz" wrap="square" lIns="121909" tIns="60954" rIns="121909" bIns="60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</a:pPr>
            <a:fld id="{48E7C89F-96D4-4D9F-9571-59823F1D74F3}" type="slidenum">
              <a:rPr lang="en-US" altLang="en-US" smtClean="0"/>
              <a:pPr defTabSz="91433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84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56" r:id="rId2"/>
    <p:sldLayoutId id="2147484957" r:id="rId3"/>
    <p:sldLayoutId id="2147484958" r:id="rId4"/>
    <p:sldLayoutId id="2147484959" r:id="rId5"/>
    <p:sldLayoutId id="2147484960" r:id="rId6"/>
    <p:sldLayoutId id="2147484961" r:id="rId7"/>
    <p:sldLayoutId id="2147484962" r:id="rId8"/>
    <p:sldLayoutId id="2147484963" r:id="rId9"/>
    <p:sldLayoutId id="2147484964" r:id="rId10"/>
    <p:sldLayoutId id="2147484965" r:id="rId11"/>
    <p:sldLayoutId id="2147484966" r:id="rId12"/>
  </p:sldLayoutIdLst>
  <p:txStyles>
    <p:titleStyle>
      <a:lvl1pPr algn="l" defTabSz="914309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09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4309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4309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4309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609539" algn="l" defTabSz="914309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219080" algn="l" defTabSz="914309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828618" algn="l" defTabSz="914309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438158" algn="l" defTabSz="914309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78" indent="-228578" algn="l" defTabSz="914309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1" y="921379"/>
            <a:ext cx="897519" cy="4785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55" y="230351"/>
            <a:ext cx="988967" cy="5637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2" y="-32829"/>
            <a:ext cx="1515113" cy="15151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7" y="703217"/>
            <a:ext cx="1828503" cy="1042247"/>
          </a:xfrm>
          <a:prstGeom prst="rect">
            <a:avLst/>
          </a:prstGeom>
        </p:spPr>
      </p:pic>
      <p:sp>
        <p:nvSpPr>
          <p:cNvPr id="9" name="AutoShape 8" descr="Đôrêmon - Bài viết | Facebook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defTabSz="914082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0" descr="Đôrêmon - Bài viết | Facebook"/>
          <p:cNvSpPr>
            <a:spLocks noChangeAspect="1" noChangeArrowheads="1"/>
          </p:cNvSpPr>
          <p:nvPr/>
        </p:nvSpPr>
        <p:spPr bwMode="auto">
          <a:xfrm>
            <a:off x="307975" y="79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defTabSz="914082"/>
            <a:endParaRPr lang="en-US">
              <a:solidFill>
                <a:prstClr val="black"/>
              </a:solidFill>
            </a:endParaRPr>
          </a:p>
        </p:txBody>
      </p:sp>
      <p:pic>
        <p:nvPicPr>
          <p:cNvPr id="29" name="图片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57" y="2287353"/>
            <a:ext cx="2733080" cy="2489507"/>
          </a:xfrm>
          <a:prstGeom prst="rect">
            <a:avLst/>
          </a:prstGeom>
        </p:spPr>
      </p:pic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4366289" y="385608"/>
            <a:ext cx="3977611" cy="43082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821" tIns="60910" rIns="121821" bIns="609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81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4800" b="1" kern="1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4800" b="1" kern="1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 HƯNG</a:t>
            </a:r>
            <a:endParaRPr lang="en-US" sz="4800" b="1" kern="10" dirty="0"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199" y="2007887"/>
            <a:ext cx="11684000" cy="1200325"/>
          </a:xfrm>
          <a:prstGeom prst="rect">
            <a:avLst/>
          </a:prstGeom>
          <a:noFill/>
        </p:spPr>
        <p:txBody>
          <a:bodyPr lIns="91370" tIns="45718" rIns="91370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3606">
              <a:defRPr/>
            </a:pPr>
            <a:r>
              <a:rPr lang="en-US" sz="3600" b="1" spc="51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 defTabSz="913606">
              <a:defRPr/>
            </a:pPr>
            <a:r>
              <a:rPr lang="en-US" sz="3600" b="1" spc="51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 VỚI GIỜ HỌC HÔM NAY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4840" y="3440873"/>
            <a:ext cx="2178717" cy="707883"/>
          </a:xfrm>
          <a:prstGeom prst="rect">
            <a:avLst/>
          </a:prstGeom>
        </p:spPr>
        <p:txBody>
          <a:bodyPr wrap="none" lIns="91370" tIns="45718" rIns="91370" bIns="45718">
            <a:spAutoFit/>
          </a:bodyPr>
          <a:lstStyle/>
          <a:p>
            <a:pPr defTabSz="913606">
              <a:defRPr/>
            </a:pPr>
            <a:r>
              <a:rPr lang="en-US" sz="40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/>
              </a:rPr>
              <a:t>TOÁN 3 </a:t>
            </a:r>
            <a:endParaRPr lang="en-US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5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1583267" y="2087033"/>
            <a:ext cx="31496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890" tIns="60945" rIns="121890" bIns="60945" anchor="ctr"/>
          <a:lstStyle/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</a:endParaRP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8081009" y="1891032"/>
            <a:ext cx="1771651" cy="16975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21890" tIns="60945" rIns="121890" bIns="60945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18900">
              <a:defRPr/>
            </a:pPr>
            <a:endParaRPr lang="vi-VN" alt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1390651" y="1686987"/>
            <a:ext cx="4064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A</a:t>
            </a: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4404784" y="1710270"/>
            <a:ext cx="448733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B</a:t>
            </a: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4424272" y="3387095"/>
            <a:ext cx="52281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C</a:t>
            </a:r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1373717" y="3404026"/>
            <a:ext cx="4064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D</a:t>
            </a:r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2681396" y="1708575"/>
            <a:ext cx="1566333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5 cm</a:t>
            </a:r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815777" y="2571327"/>
            <a:ext cx="903815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3cm</a:t>
            </a:r>
          </a:p>
        </p:txBody>
      </p:sp>
      <p:sp>
        <p:nvSpPr>
          <p:cNvPr id="14349" name="Text Box 20"/>
          <p:cNvSpPr txBox="1">
            <a:spLocks noChangeArrowheads="1"/>
          </p:cNvSpPr>
          <p:nvPr/>
        </p:nvSpPr>
        <p:spPr bwMode="auto">
          <a:xfrm>
            <a:off x="7926071" y="1496063"/>
            <a:ext cx="7112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E</a:t>
            </a:r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9541511" y="1507491"/>
            <a:ext cx="43688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G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9631680" y="3468795"/>
            <a:ext cx="6096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H</a:t>
            </a:r>
          </a:p>
        </p:txBody>
      </p:sp>
      <p:sp>
        <p:nvSpPr>
          <p:cNvPr id="14352" name="Text Box 23"/>
          <p:cNvSpPr txBox="1">
            <a:spLocks noChangeArrowheads="1"/>
          </p:cNvSpPr>
          <p:nvPr/>
        </p:nvSpPr>
        <p:spPr bwMode="auto">
          <a:xfrm>
            <a:off x="9728625" y="2526879"/>
            <a:ext cx="108034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Arial" charset="0"/>
              </a:rPr>
              <a:t>4cm</a:t>
            </a: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8495042" y="1535015"/>
            <a:ext cx="94064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Arial" charset="0"/>
              </a:rPr>
              <a:t>4cm</a:t>
            </a:r>
          </a:p>
        </p:txBody>
      </p:sp>
      <p:sp>
        <p:nvSpPr>
          <p:cNvPr id="14354" name="Text Box 20"/>
          <p:cNvSpPr txBox="1">
            <a:spLocks noChangeArrowheads="1"/>
          </p:cNvSpPr>
          <p:nvPr/>
        </p:nvSpPr>
        <p:spPr bwMode="auto">
          <a:xfrm>
            <a:off x="7927764" y="3525946"/>
            <a:ext cx="4826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</a:t>
            </a: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38103" y="288418"/>
            <a:ext cx="10782300" cy="107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8" rIns="9141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HP001 5 hàng" pitchFamily="34" charset="0"/>
                <a:cs typeface="Times New Roman" pitchFamily="18" charset="0"/>
              </a:rPr>
              <a:t> 3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Cho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vuông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EGHI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</a:p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  (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kích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th</a:t>
            </a:r>
            <a:r>
              <a:rPr lang="vi-VN" sz="3200" b="1" dirty="0">
                <a:latin typeface="HP001 5 hàng" pitchFamily="34" charset="0"/>
                <a:cs typeface="Times New Roman" pitchFamily="18" charset="0"/>
              </a:rPr>
              <a:t>ư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ớc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nh</a:t>
            </a:r>
            <a:r>
              <a:rPr lang="vi-VN" sz="3200" b="1" dirty="0">
                <a:latin typeface="HP001 5 hàng" pitchFamily="34" charset="0"/>
                <a:cs typeface="Times New Roman" pitchFamily="18" charset="0"/>
              </a:rPr>
              <a:t>ư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):</a:t>
            </a:r>
            <a:endParaRPr lang="en-US" sz="3200" b="1" dirty="0">
              <a:latin typeface="HP001 5 hàng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815765" y="4157357"/>
            <a:ext cx="8053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a)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chu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vi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.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781051" y="4946662"/>
            <a:ext cx="1045464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b) So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sánh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chu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vi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nhật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với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chu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vi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vuông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EGHI.</a:t>
            </a:r>
            <a:r>
              <a:rPr lang="en-US" altLang="vi-V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0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sz="half" idx="1"/>
          </p:nvPr>
        </p:nvSpPr>
        <p:spPr bwMode="auto">
          <a:xfrm>
            <a:off x="1598087" y="2986631"/>
            <a:ext cx="2857500" cy="61595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altLang="en-US" sz="3100" b="1" u="sng" dirty="0" err="1"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altLang="en-US" sz="3100" b="1" u="sng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100" b="1" u="sng" dirty="0" err="1">
                <a:latin typeface="HP001 5 hàng" pitchFamily="34" charset="0"/>
                <a:cs typeface="Times New Roman" pitchFamily="18" charset="0"/>
              </a:rPr>
              <a:t>giải</a:t>
            </a:r>
            <a:endParaRPr lang="en-US" altLang="en-US" sz="3100" b="1" u="sng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05481" name="Rectangle 9"/>
          <p:cNvSpPr>
            <a:spLocks noGrp="1" noChangeArrowheads="1"/>
          </p:cNvSpPr>
          <p:nvPr>
            <p:ph sz="half" idx="2"/>
          </p:nvPr>
        </p:nvSpPr>
        <p:spPr bwMode="auto">
          <a:xfrm>
            <a:off x="7780448" y="3036571"/>
            <a:ext cx="1794933" cy="611716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altLang="en-US" sz="3100" b="1" u="sng" dirty="0" err="1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altLang="en-US" sz="3100" b="1" u="sng" dirty="0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100" b="1" u="sng" dirty="0" err="1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giải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altLang="en-US" sz="3100" b="1" dirty="0">
              <a:solidFill>
                <a:srgbClr val="CC00CC"/>
              </a:solidFill>
              <a:latin typeface="HP001 5 hàng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1583267" y="1161203"/>
            <a:ext cx="31496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890" tIns="60945" rIns="121890" bIns="60945" anchor="ctr"/>
          <a:lstStyle/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</a:endParaRP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7997825" y="1182372"/>
            <a:ext cx="1771651" cy="16975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21890" tIns="60945" rIns="121890" bIns="60945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18900">
              <a:defRPr/>
            </a:pPr>
            <a:endParaRPr lang="vi-VN" alt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1379220" y="761159"/>
            <a:ext cx="4064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A</a:t>
            </a: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4473364" y="773011"/>
            <a:ext cx="448733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B</a:t>
            </a: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4664301" y="2198375"/>
            <a:ext cx="52281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C</a:t>
            </a:r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1167977" y="2226735"/>
            <a:ext cx="4064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D</a:t>
            </a:r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2681396" y="805607"/>
            <a:ext cx="1566333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5 cm</a:t>
            </a:r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838637" y="1531199"/>
            <a:ext cx="903815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3cm</a:t>
            </a:r>
          </a:p>
        </p:txBody>
      </p:sp>
      <p:sp>
        <p:nvSpPr>
          <p:cNvPr id="14349" name="Text Box 20"/>
          <p:cNvSpPr txBox="1">
            <a:spLocks noChangeArrowheads="1"/>
          </p:cNvSpPr>
          <p:nvPr/>
        </p:nvSpPr>
        <p:spPr bwMode="auto">
          <a:xfrm>
            <a:off x="7891781" y="798831"/>
            <a:ext cx="52154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9438640" y="810263"/>
            <a:ext cx="43688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9677400" y="2497247"/>
            <a:ext cx="6096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4352" name="Text Box 23"/>
          <p:cNvSpPr txBox="1">
            <a:spLocks noChangeArrowheads="1"/>
          </p:cNvSpPr>
          <p:nvPr/>
        </p:nvSpPr>
        <p:spPr bwMode="auto">
          <a:xfrm>
            <a:off x="7262720" y="1803083"/>
            <a:ext cx="1056215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Arial" charset="0"/>
              </a:rPr>
              <a:t>4cm</a:t>
            </a: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8436199" y="814599"/>
            <a:ext cx="94064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Arial" charset="0"/>
              </a:rPr>
              <a:t>4cm</a:t>
            </a:r>
          </a:p>
        </p:txBody>
      </p:sp>
      <p:sp>
        <p:nvSpPr>
          <p:cNvPr id="14354" name="Text Box 20"/>
          <p:cNvSpPr txBox="1">
            <a:spLocks noChangeArrowheads="1"/>
          </p:cNvSpPr>
          <p:nvPr/>
        </p:nvSpPr>
        <p:spPr bwMode="auto">
          <a:xfrm>
            <a:off x="7779175" y="2474387"/>
            <a:ext cx="4826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</a:t>
            </a: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158751" y="3467947"/>
            <a:ext cx="5994400" cy="546100"/>
          </a:xfrm>
          <a:prstGeom prst="rect">
            <a:avLst/>
          </a:prstGeom>
        </p:spPr>
        <p:txBody>
          <a:bodyPr lIns="121890" tIns="60945" rIns="121890" bIns="60945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Chu vi </a:t>
            </a:r>
            <a:r>
              <a:rPr lang="en-US" altLang="en-US" sz="3100" b="1" dirty="0" err="1">
                <a:latin typeface="HP001 5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HP001 5 hàng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HP001 5 hàng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HP001 5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  <a:defRPr/>
            </a:pPr>
            <a:endParaRPr lang="en-US" altLang="en-US" sz="3100" b="1" dirty="0">
              <a:latin typeface="HP001 5 hàng" pitchFamily="34" charset="0"/>
            </a:endParaRPr>
          </a:p>
        </p:txBody>
      </p:sp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908052" y="3972139"/>
            <a:ext cx="4132581" cy="535516"/>
          </a:xfrm>
          <a:prstGeom prst="rect">
            <a:avLst/>
          </a:prstGeom>
        </p:spPr>
        <p:txBody>
          <a:bodyPr lIns="121890" tIns="60945" rIns="121890" bIns="60945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150" fontAlgn="base">
              <a:spcAft>
                <a:spcPct val="0"/>
              </a:spcAft>
              <a:buNone/>
            </a:pPr>
            <a:r>
              <a:rPr lang="en-US" alt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 + 5) x 2  = 16 cm</a:t>
            </a:r>
          </a:p>
          <a:p>
            <a:pPr marL="0" indent="0" algn="ctr">
              <a:buNone/>
              <a:defRPr/>
            </a:pPr>
            <a:endParaRPr lang="en-US" alt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>
          <a:xfrm>
            <a:off x="0" y="4434419"/>
            <a:ext cx="6198872" cy="582084"/>
          </a:xfrm>
          <a:prstGeom prst="rect">
            <a:avLst/>
          </a:prstGeom>
        </p:spPr>
        <p:txBody>
          <a:bodyPr lIns="121890" tIns="60945" rIns="121890" bIns="60945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100" b="1" dirty="0" err="1">
                <a:latin typeface="HP001 5 hàng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HP001 5 hàng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HP001 5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HP001 5 hàng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HP001 5 hàng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HP001 5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100" b="1" dirty="0">
                <a:latin typeface="HP001 5 hàng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Rectangle 8"/>
          <p:cNvSpPr txBox="1">
            <a:spLocks noChangeArrowheads="1"/>
          </p:cNvSpPr>
          <p:nvPr/>
        </p:nvSpPr>
        <p:spPr bwMode="auto">
          <a:xfrm>
            <a:off x="734913" y="4959353"/>
            <a:ext cx="3929379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x 3  = 15 cm</a:t>
            </a:r>
            <a:r>
              <a:rPr lang="en-US" alt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982560" y="5576364"/>
            <a:ext cx="4949615" cy="92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50" fontAlgn="base">
              <a:spcAft>
                <a:spcPct val="0"/>
              </a:spcAft>
            </a:pPr>
            <a:r>
              <a:rPr lang="en-US" altLang="en-US" sz="3100" b="1" u="sng" dirty="0" err="1">
                <a:latin typeface="HP001 5 hàng" pitchFamily="34" charset="0"/>
                <a:cs typeface="Times New Roman" pitchFamily="18" charset="0"/>
              </a:rPr>
              <a:t>Đáp</a:t>
            </a:r>
            <a:r>
              <a:rPr lang="en-US" altLang="en-US" sz="3100" b="1" u="sng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100" b="1" u="sng" dirty="0" err="1"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altLang="en-US" sz="3100" b="1" dirty="0">
                <a:latin typeface="HP001 5 hàng" pitchFamily="34" charset="0"/>
                <a:cs typeface="Times New Roman" pitchFamily="18" charset="0"/>
              </a:rPr>
              <a:t>:   Chu vi: 16 cm</a:t>
            </a:r>
          </a:p>
          <a:p>
            <a:pPr algn="ctr" defTabSz="914150" fontAlgn="base">
              <a:spcAft>
                <a:spcPct val="0"/>
              </a:spcAft>
            </a:pPr>
            <a:r>
              <a:rPr lang="en-US" altLang="en-US" sz="3100" b="1" dirty="0">
                <a:latin typeface="HP001 5 hàng" pitchFamily="34" charset="0"/>
                <a:cs typeface="Times New Roman" pitchFamily="18" charset="0"/>
              </a:rPr>
              <a:t>           </a:t>
            </a:r>
            <a:r>
              <a:rPr lang="en-US" altLang="en-US" sz="3100" b="1" dirty="0" err="1"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altLang="en-US" sz="31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altLang="en-US" sz="3100" b="1" dirty="0">
                <a:latin typeface="HP001 5 hàng" pitchFamily="34" charset="0"/>
                <a:cs typeface="Times New Roman" pitchFamily="18" charset="0"/>
              </a:rPr>
              <a:t>: 15 cm</a:t>
            </a:r>
            <a:r>
              <a:rPr lang="en-US" altLang="en-US" sz="3100" b="1" baseline="30000" dirty="0">
                <a:latin typeface="HP001 5 hàng" pitchFamily="34" charset="0"/>
                <a:cs typeface="Times New Roman" pitchFamily="18" charset="0"/>
              </a:rPr>
              <a:t>2</a:t>
            </a:r>
            <a:r>
              <a:rPr lang="en-US" altLang="en-US" sz="3100" b="1" dirty="0">
                <a:latin typeface="HP001 5 hàng" pitchFamily="34" charset="0"/>
                <a:cs typeface="Times New Roman" pitchFamily="18" charset="0"/>
              </a:rPr>
              <a:t> </a:t>
            </a:r>
          </a:p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endParaRPr lang="en-US" altLang="en-US" sz="3100" dirty="0">
              <a:latin typeface="HP001 5 hàng" pitchFamily="34" charset="0"/>
            </a:endParaRPr>
          </a:p>
        </p:txBody>
      </p:sp>
      <p:sp>
        <p:nvSpPr>
          <p:cNvPr id="27" name="Rectangle 9"/>
          <p:cNvSpPr txBox="1">
            <a:spLocks noChangeArrowheads="1"/>
          </p:cNvSpPr>
          <p:nvPr/>
        </p:nvSpPr>
        <p:spPr>
          <a:xfrm>
            <a:off x="5825491" y="3574627"/>
            <a:ext cx="6299200" cy="546100"/>
          </a:xfrm>
          <a:prstGeom prst="rect">
            <a:avLst/>
          </a:prstGeom>
        </p:spPr>
        <p:txBody>
          <a:bodyPr lIns="121890" tIns="60945" rIns="121890" bIns="60945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Chu vi </a:t>
            </a:r>
            <a:r>
              <a:rPr lang="en-US" altLang="en-US" sz="3100" b="1" dirty="0" err="1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EGHI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8" name="Rectangle 9"/>
          <p:cNvSpPr txBox="1">
            <a:spLocks noChangeArrowheads="1"/>
          </p:cNvSpPr>
          <p:nvPr/>
        </p:nvSpPr>
        <p:spPr>
          <a:xfrm>
            <a:off x="7142061" y="4074174"/>
            <a:ext cx="3019211" cy="522817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1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x  4  = 16 </a:t>
            </a:r>
            <a:r>
              <a:rPr lang="en-US" altLang="en-US" sz="31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altLang="en-US" sz="31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6064251" y="4562701"/>
            <a:ext cx="6299200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b="1" dirty="0" err="1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vuông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1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EGHI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là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Rectangle 9"/>
          <p:cNvSpPr txBox="1">
            <a:spLocks noChangeArrowheads="1"/>
          </p:cNvSpPr>
          <p:nvPr/>
        </p:nvSpPr>
        <p:spPr bwMode="auto">
          <a:xfrm>
            <a:off x="6847007" y="5041914"/>
            <a:ext cx="3611455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defRPr/>
            </a:pPr>
            <a:r>
              <a:rPr lang="en-US" altLang="en-US" sz="31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  x 4 =16 </a:t>
            </a:r>
            <a:r>
              <a:rPr lang="en-US" altLang="en-US" sz="31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100" baseline="300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1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1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endParaRPr lang="en-US" altLang="en-US" sz="3100" b="1" dirty="0">
              <a:solidFill>
                <a:srgbClr val="CC00CC"/>
              </a:solidFill>
            </a:endParaRPr>
          </a:p>
        </p:txBody>
      </p:sp>
      <p:sp>
        <p:nvSpPr>
          <p:cNvPr id="31" name="Rectangle 9"/>
          <p:cNvSpPr txBox="1">
            <a:spLocks noChangeArrowheads="1"/>
          </p:cNvSpPr>
          <p:nvPr/>
        </p:nvSpPr>
        <p:spPr>
          <a:xfrm>
            <a:off x="7543800" y="5659969"/>
            <a:ext cx="4617720" cy="946571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100" b="1" u="sng" dirty="0" err="1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Đáp</a:t>
            </a:r>
            <a:r>
              <a:rPr lang="en-US" altLang="en-US" sz="3100" b="1" u="sng" dirty="0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u="sng" dirty="0" err="1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:   </a:t>
            </a:r>
            <a:r>
              <a:rPr lang="en-US" altLang="en-US" sz="3100" b="1" dirty="0">
                <a:solidFill>
                  <a:srgbClr val="C00000"/>
                </a:solidFill>
                <a:latin typeface="HP001 5 hàng" pitchFamily="34" charset="0"/>
                <a:cs typeface="Times New Roman" panose="02020603050405020304" pitchFamily="18" charset="0"/>
              </a:rPr>
              <a:t>Chu vi: 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16 cm</a:t>
            </a:r>
          </a:p>
          <a:p>
            <a:pPr marL="0" indent="0">
              <a:buNone/>
              <a:defRPr/>
            </a:pP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3100" b="1" dirty="0" err="1">
                <a:solidFill>
                  <a:srgbClr val="C00000"/>
                </a:solidFill>
                <a:latin typeface="HP001 5 hàng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3100" b="1" dirty="0">
                <a:solidFill>
                  <a:srgbClr val="C00000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HP001 5 hàng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3100" b="1" dirty="0">
                <a:solidFill>
                  <a:srgbClr val="C00000"/>
                </a:solidFill>
                <a:latin typeface="HP001 5 hàng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16 cm</a:t>
            </a:r>
            <a:r>
              <a:rPr lang="en-US" altLang="en-US" sz="3100" b="1" baseline="30000" dirty="0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3100" b="1" dirty="0">
                <a:solidFill>
                  <a:srgbClr val="CC00CC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endParaRPr lang="en-US" altLang="en-US" sz="3100" b="1" dirty="0">
              <a:solidFill>
                <a:srgbClr val="CC00CC"/>
              </a:solidFill>
              <a:latin typeface="HP001 5 hàng" pitchFamily="34" charset="0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6153152" y="1211269"/>
            <a:ext cx="0" cy="510487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2" tIns="45718" rIns="91412" bIns="45718"/>
          <a:lstStyle/>
          <a:p>
            <a:pPr defTabSz="9140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437529" y="90934"/>
            <a:ext cx="10375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3</a:t>
            </a:r>
            <a:r>
              <a:rPr lang="en-US" alt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a) </a:t>
            </a:r>
            <a:r>
              <a:rPr lang="en-US" alt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alt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alt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chu</a:t>
            </a:r>
            <a:r>
              <a:rPr lang="en-US" alt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vi </a:t>
            </a:r>
            <a:r>
              <a:rPr lang="en-US" alt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.</a:t>
            </a:r>
            <a:endParaRPr lang="en-US" alt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 build="p"/>
      <p:bldP spid="105481" grpId="0" build="p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1583267" y="2087033"/>
            <a:ext cx="31496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890" tIns="60945" rIns="121890" bIns="60945" anchor="ctr"/>
          <a:lstStyle/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</a:endParaRP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8081009" y="1891032"/>
            <a:ext cx="1771651" cy="16975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21890" tIns="60945" rIns="121890" bIns="60945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18900">
              <a:defRPr/>
            </a:pPr>
            <a:endParaRPr lang="vi-VN" alt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1390651" y="1686987"/>
            <a:ext cx="4064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A</a:t>
            </a: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4404784" y="1710270"/>
            <a:ext cx="448733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B</a:t>
            </a: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4424272" y="3387095"/>
            <a:ext cx="52281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C</a:t>
            </a:r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1373717" y="3404026"/>
            <a:ext cx="4064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D</a:t>
            </a:r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2681396" y="1708575"/>
            <a:ext cx="1566333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5 cm</a:t>
            </a:r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815777" y="2571327"/>
            <a:ext cx="903815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3cm</a:t>
            </a:r>
          </a:p>
        </p:txBody>
      </p:sp>
      <p:sp>
        <p:nvSpPr>
          <p:cNvPr id="14349" name="Text Box 20"/>
          <p:cNvSpPr txBox="1">
            <a:spLocks noChangeArrowheads="1"/>
          </p:cNvSpPr>
          <p:nvPr/>
        </p:nvSpPr>
        <p:spPr bwMode="auto">
          <a:xfrm>
            <a:off x="7926071" y="1496063"/>
            <a:ext cx="7112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E</a:t>
            </a:r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9541511" y="1507491"/>
            <a:ext cx="43688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G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9631680" y="3468795"/>
            <a:ext cx="6096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H</a:t>
            </a:r>
          </a:p>
        </p:txBody>
      </p:sp>
      <p:sp>
        <p:nvSpPr>
          <p:cNvPr id="14352" name="Text Box 23"/>
          <p:cNvSpPr txBox="1">
            <a:spLocks noChangeArrowheads="1"/>
          </p:cNvSpPr>
          <p:nvPr/>
        </p:nvSpPr>
        <p:spPr bwMode="auto">
          <a:xfrm>
            <a:off x="9728625" y="2526879"/>
            <a:ext cx="108034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Arial" charset="0"/>
              </a:rPr>
              <a:t>4cm</a:t>
            </a: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8495042" y="1535015"/>
            <a:ext cx="940647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Arial" charset="0"/>
              </a:rPr>
              <a:t>4cm</a:t>
            </a:r>
          </a:p>
        </p:txBody>
      </p:sp>
      <p:sp>
        <p:nvSpPr>
          <p:cNvPr id="14354" name="Text Box 20"/>
          <p:cNvSpPr txBox="1">
            <a:spLocks noChangeArrowheads="1"/>
          </p:cNvSpPr>
          <p:nvPr/>
        </p:nvSpPr>
        <p:spPr bwMode="auto">
          <a:xfrm>
            <a:off x="7927764" y="3525946"/>
            <a:ext cx="48260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</a:t>
            </a: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26671" y="414149"/>
            <a:ext cx="11666220" cy="107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8" rIns="9141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ABCD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EGHI </a:t>
            </a:r>
          </a:p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712471" y="3815081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So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EGHI.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60071" y="5167313"/>
            <a:ext cx="9651576" cy="57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8" rIns="91422" bIns="45718" anchor="ctr" anchorCtr="1"/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Chu vi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chữ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nhật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ABCD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bằng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vuông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EGHI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40093" y="4743927"/>
            <a:ext cx="11212831" cy="54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8" rIns="91422" bIns="45718"/>
          <a:lstStyle/>
          <a:p>
            <a:pPr marL="342826" indent="-342826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Diện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tích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chữ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nhật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ABCD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nhỏ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h</a:t>
            </a:r>
            <a:r>
              <a:rPr 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diện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tích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vuông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EGHI .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92431" y="4800600"/>
            <a:ext cx="1150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8" rIns="91422" bIns="45718"/>
          <a:lstStyle/>
          <a:p>
            <a:pPr marL="342826" indent="-342826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ABCD 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ABCD .</a:t>
            </a:r>
          </a:p>
        </p:txBody>
      </p:sp>
    </p:spTree>
    <p:extLst>
      <p:ext uri="{BB962C8B-B14F-4D97-AF65-F5344CB8AC3E}">
        <p14:creationId xmlns:p14="http://schemas.microsoft.com/office/powerpoint/2010/main" val="31631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9" grpId="0"/>
      <p:bldP spid="19" grpId="1"/>
      <p:bldP spid="20" grpId="0"/>
      <p:bldP spid="20" grpId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84580" y="1526171"/>
            <a:ext cx="6326717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18" rIns="91412" bIns="45718" anchor="ctr">
            <a:spAutoFit/>
          </a:bodyPr>
          <a:lstStyle/>
          <a:p>
            <a:pPr defTabSz="9140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err="1">
                <a:solidFill>
                  <a:srgbClr val="000000"/>
                </a:solidFill>
                <a:latin typeface="HP001 5 hàng" pitchFamily="34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HP001 5 hàng" pitchFamily="34" charset="0"/>
                <a:ea typeface="Times New Roman" pitchFamily="18" charset="0"/>
                <a:cs typeface="Times New Roman" pitchFamily="18" charset="0"/>
              </a:rPr>
              <a:t>ghi</a:t>
            </a: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</a:t>
            </a:r>
            <a:r>
              <a:rPr 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HP001 5 hàng" pitchFamily="34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HP001 5 hàng" pitchFamily="34" charset="0"/>
                <a:ea typeface="Times New Roman" pitchFamily="18" charset="0"/>
                <a:cs typeface="Times New Roman" pitchFamily="18" charset="0"/>
              </a:rPr>
              <a:t>ghi</a:t>
            </a: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14400" y="2408126"/>
            <a:ext cx="4446225" cy="1660641"/>
            <a:chOff x="2012959" y="786377"/>
            <a:chExt cx="5149841" cy="1149399"/>
          </a:xfrm>
        </p:grpSpPr>
        <p:sp>
          <p:nvSpPr>
            <p:cNvPr id="25" name="Rectangle 24"/>
            <p:cNvSpPr/>
            <p:nvPr/>
          </p:nvSpPr>
          <p:spPr>
            <a:xfrm>
              <a:off x="2743200" y="1039054"/>
              <a:ext cx="4419600" cy="896722"/>
            </a:xfrm>
            <a:prstGeom prst="rect">
              <a:avLst/>
            </a:prstGeom>
            <a:solidFill>
              <a:srgbClr val="FFCC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0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12959" y="1182212"/>
              <a:ext cx="847017" cy="319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4cm</a:t>
              </a:r>
              <a:endParaRPr lang="en-US" sz="2400" kern="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94343" y="1218081"/>
              <a:ext cx="3657599" cy="3621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0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kern="0" dirty="0" err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kern="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 err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00" b="1" kern="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iang" pitchFamily="2" charset="0"/>
                  <a:cs typeface="Times New Roman" pitchFamily="18" charset="0"/>
                </a:rPr>
                <a:t>A</a:t>
              </a:r>
              <a:endParaRPr lang="en-US" sz="2800" kern="0" dirty="0">
                <a:solidFill>
                  <a:srgbClr val="0033CC"/>
                </a:solidFill>
                <a:latin typeface="Angiang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67237" y="786377"/>
              <a:ext cx="1025259" cy="319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10cm</a:t>
              </a:r>
              <a:endParaRPr lang="en-US" sz="24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045973" y="4410409"/>
            <a:ext cx="1634491" cy="1897399"/>
            <a:chOff x="2812227" y="2218242"/>
            <a:chExt cx="1225993" cy="1898614"/>
          </a:xfrm>
        </p:grpSpPr>
        <p:sp>
          <p:nvSpPr>
            <p:cNvPr id="30" name="Rectangle 29"/>
            <p:cNvSpPr/>
            <p:nvPr/>
          </p:nvSpPr>
          <p:spPr>
            <a:xfrm>
              <a:off x="2812227" y="2218242"/>
              <a:ext cx="1225993" cy="15122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0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50702" y="3654895"/>
              <a:ext cx="548523" cy="4619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8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5cm</a:t>
              </a:r>
              <a:endParaRPr lang="en-US" sz="2400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521943" y="1785215"/>
            <a:ext cx="5170948" cy="1569660"/>
          </a:xfrm>
          <a:prstGeom prst="rect">
            <a:avLst/>
          </a:prstGeom>
        </p:spPr>
        <p:txBody>
          <a:bodyPr wrap="square" lIns="91412" tIns="45718" rIns="91412" bIns="45718">
            <a:spAutoFit/>
          </a:bodyPr>
          <a:lstStyle/>
          <a:p>
            <a:pPr marL="514182" indent="-514182" defTabSz="914082" eaLnBrk="0" fontAlgn="base" hangingPunct="0">
              <a:lnSpc>
                <a:spcPct val="150000"/>
              </a:lnSpc>
              <a:spcAft>
                <a:spcPct val="0"/>
              </a:spcAft>
              <a:buAutoNum type="alphaLcParenR"/>
              <a:defRPr/>
            </a:pP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Chu vi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A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</a:p>
          <a:p>
            <a:pPr defTabSz="914082" eaLnBrk="0" fontAlgn="base" hangingPunct="0">
              <a:lnSpc>
                <a:spcPct val="150000"/>
              </a:lnSpc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chu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vi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B. </a:t>
            </a: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6320791" y="2031167"/>
            <a:ext cx="0" cy="35885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0" tIns="45718" rIns="91400" bIns="45718"/>
          <a:lstStyle/>
          <a:p>
            <a:pPr defTabSz="913946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624060" y="2521903"/>
            <a:ext cx="833544" cy="72390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006600"/>
            </a:solidFill>
            <a:prstDash val="solid"/>
            <a:miter lim="800000"/>
          </a:ln>
          <a:effectLst/>
        </p:spPr>
        <p:txBody>
          <a:bodyPr lIns="91412" tIns="45718" rIns="91412" bIns="45718" anchor="ctr"/>
          <a:lstStyle/>
          <a:p>
            <a:pPr algn="ctr" defTabSz="9140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16255" y="2512400"/>
            <a:ext cx="508000" cy="708025"/>
          </a:xfrm>
          <a:prstGeom prst="rect">
            <a:avLst/>
          </a:prstGeom>
          <a:noFill/>
        </p:spPr>
        <p:txBody>
          <a:bodyPr lIns="91412" tIns="45718" rIns="91412" bIns="45718">
            <a:spAutoFit/>
          </a:bodyPr>
          <a:lstStyle/>
          <a:p>
            <a:pPr algn="ctr" defTabSz="9140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480" y="3299743"/>
            <a:ext cx="6096000" cy="1569660"/>
          </a:xfrm>
          <a:prstGeom prst="rect">
            <a:avLst/>
          </a:prstGeom>
        </p:spPr>
        <p:txBody>
          <a:bodyPr lIns="91412" tIns="45718" rIns="91412" bIns="45718">
            <a:spAutoFit/>
          </a:bodyPr>
          <a:lstStyle/>
          <a:p>
            <a:pPr defTabSz="914082">
              <a:lnSpc>
                <a:spcPct val="150000"/>
              </a:lnSpc>
              <a:defRPr/>
            </a:pP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b) </a:t>
            </a:r>
            <a:r>
              <a:rPr lang="en-US" sz="3200" b="1" kern="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A </a:t>
            </a:r>
            <a:r>
              <a:rPr lang="en-US" sz="3200" b="1" kern="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lớn</a:t>
            </a: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hơn</a:t>
            </a: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200" b="1" kern="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B</a:t>
            </a:r>
            <a:endParaRPr lang="en-US" sz="3200" kern="0" dirty="0">
              <a:solidFill>
                <a:sysClr val="windowText" lastClr="000000"/>
              </a:solidFill>
              <a:latin typeface="HP001 5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4668" y="4882447"/>
            <a:ext cx="5086949" cy="1569660"/>
          </a:xfrm>
          <a:prstGeom prst="rect">
            <a:avLst/>
          </a:prstGeom>
        </p:spPr>
        <p:txBody>
          <a:bodyPr wrap="none" lIns="91412" tIns="45718" rIns="91412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c)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A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B. </a:t>
            </a:r>
            <a:endParaRPr lang="en-US" sz="3200" dirty="0">
              <a:latin typeface="HP001 5 hàng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776460" y="4068763"/>
            <a:ext cx="833544" cy="7239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006600"/>
            </a:solidFill>
            <a:prstDash val="solid"/>
            <a:miter lim="800000"/>
          </a:ln>
          <a:effectLst/>
        </p:spPr>
        <p:txBody>
          <a:bodyPr lIns="91412" tIns="45718" rIns="91412" bIns="45718" anchor="ctr"/>
          <a:lstStyle/>
          <a:p>
            <a:pPr algn="ctr" defTabSz="9140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45795" y="4070690"/>
            <a:ext cx="508000" cy="708025"/>
          </a:xfrm>
          <a:prstGeom prst="rect">
            <a:avLst/>
          </a:prstGeom>
          <a:noFill/>
        </p:spPr>
        <p:txBody>
          <a:bodyPr lIns="91412" tIns="45718" rIns="91412" bIns="45718">
            <a:spAutoFit/>
          </a:bodyPr>
          <a:lstStyle/>
          <a:p>
            <a:pPr algn="ctr" defTabSz="9140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3" name="Oval 42"/>
          <p:cNvSpPr/>
          <p:nvPr/>
        </p:nvSpPr>
        <p:spPr>
          <a:xfrm>
            <a:off x="9780271" y="5581335"/>
            <a:ext cx="833544" cy="723900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rgbClr val="006600"/>
            </a:solidFill>
            <a:prstDash val="solid"/>
            <a:miter lim="800000"/>
          </a:ln>
          <a:effectLst/>
        </p:spPr>
        <p:txBody>
          <a:bodyPr lIns="91412" tIns="45718" rIns="91412" bIns="45718" anchor="ctr"/>
          <a:lstStyle/>
          <a:p>
            <a:pPr algn="ctr" defTabSz="9140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49604" y="5571830"/>
            <a:ext cx="508000" cy="708025"/>
          </a:xfrm>
          <a:prstGeom prst="rect">
            <a:avLst/>
          </a:prstGeom>
          <a:noFill/>
        </p:spPr>
        <p:txBody>
          <a:bodyPr lIns="91412" tIns="45718" rIns="91412" bIns="45718">
            <a:spAutoFit/>
          </a:bodyPr>
          <a:lstStyle/>
          <a:p>
            <a:pPr algn="ctr" defTabSz="9140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32" name="WordArt 19"/>
          <p:cNvSpPr>
            <a:spLocks noChangeArrowheads="1" noChangeShapeType="1" noTextEdit="1"/>
          </p:cNvSpPr>
          <p:nvPr/>
        </p:nvSpPr>
        <p:spPr bwMode="auto">
          <a:xfrm>
            <a:off x="274320" y="400051"/>
            <a:ext cx="1931670" cy="41148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VẬN DỤNG</a:t>
            </a:r>
            <a:endParaRPr lang="en-US" sz="1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1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37" grpId="0" animBg="1"/>
      <p:bldP spid="38" grpId="0"/>
      <p:bldP spid="6" grpId="0"/>
      <p:bldP spid="7" grpId="0"/>
      <p:bldP spid="40" grpId="0" animBg="1"/>
      <p:bldP spid="41" grpId="0"/>
      <p:bldP spid="43" grpId="0" animBg="1"/>
      <p:bldP spid="59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inh n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1417320" y="1177292"/>
            <a:ext cx="8183880" cy="67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iện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tích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hình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5 cm.</a:t>
            </a:r>
          </a:p>
        </p:txBody>
      </p:sp>
      <p:sp>
        <p:nvSpPr>
          <p:cNvPr id="674832" name="AutoShape 16"/>
          <p:cNvSpPr>
            <a:spLocks noChangeArrowheads="1"/>
          </p:cNvSpPr>
          <p:nvPr/>
        </p:nvSpPr>
        <p:spPr bwMode="auto">
          <a:xfrm>
            <a:off x="4408170" y="2278380"/>
            <a:ext cx="3009900" cy="3360420"/>
          </a:xfrm>
          <a:prstGeom prst="can">
            <a:avLst>
              <a:gd name="adj" fmla="val 32894"/>
            </a:avLst>
          </a:prstGeom>
          <a:solidFill>
            <a:srgbClr val="FF616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>
                <a:solidFill>
                  <a:srgbClr val="000000"/>
                </a:solidFill>
                <a:latin typeface="VNI-Times" pitchFamily="2" charset="0"/>
              </a:rPr>
              <a:t>B. 25 cm</a:t>
            </a:r>
            <a:r>
              <a:rPr lang="en-US" altLang="en-US" sz="4300" b="1" baseline="30000">
                <a:solidFill>
                  <a:srgbClr val="000000"/>
                </a:solidFill>
                <a:latin typeface="VNI-Times" pitchFamily="2" charset="0"/>
              </a:rPr>
              <a:t>2</a:t>
            </a:r>
            <a:endParaRPr lang="en-US" altLang="en-US" sz="43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74833" name="AutoShape 17"/>
          <p:cNvSpPr>
            <a:spLocks noChangeArrowheads="1"/>
          </p:cNvSpPr>
          <p:nvPr/>
        </p:nvSpPr>
        <p:spPr bwMode="auto">
          <a:xfrm>
            <a:off x="651510" y="2411730"/>
            <a:ext cx="2834640" cy="3246120"/>
          </a:xfrm>
          <a:prstGeom prst="can">
            <a:avLst>
              <a:gd name="adj" fmla="val 36765"/>
            </a:avLst>
          </a:prstGeom>
          <a:solidFill>
            <a:srgbClr val="FF616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>
                <a:solidFill>
                  <a:srgbClr val="000000"/>
                </a:solidFill>
                <a:latin typeface="VNI-Times" pitchFamily="2" charset="0"/>
              </a:rPr>
              <a:t>A. 20 cm</a:t>
            </a:r>
            <a:r>
              <a:rPr lang="en-US" altLang="en-US" sz="4300" b="1" baseline="30000">
                <a:solidFill>
                  <a:srgbClr val="000000"/>
                </a:solidFill>
                <a:latin typeface="VNI-Times" pitchFamily="2" charset="0"/>
              </a:rPr>
              <a:t>2</a:t>
            </a:r>
            <a:endParaRPr lang="en-US" altLang="en-US" sz="43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74834" name="AutoShape 18"/>
          <p:cNvSpPr>
            <a:spLocks noChangeArrowheads="1"/>
          </p:cNvSpPr>
          <p:nvPr/>
        </p:nvSpPr>
        <p:spPr bwMode="auto">
          <a:xfrm>
            <a:off x="8299450" y="2251710"/>
            <a:ext cx="2959100" cy="3387090"/>
          </a:xfrm>
          <a:prstGeom prst="can">
            <a:avLst>
              <a:gd name="adj" fmla="val 32894"/>
            </a:avLst>
          </a:prstGeom>
          <a:solidFill>
            <a:srgbClr val="FF616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srgbClr val="000000"/>
                </a:solidFill>
                <a:latin typeface="VNI-Times" pitchFamily="2" charset="0"/>
              </a:rPr>
              <a:t>C. 25 cm</a:t>
            </a:r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274320" y="400051"/>
            <a:ext cx="1931670" cy="41148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VẬN DỤNG</a:t>
            </a:r>
            <a:endParaRPr lang="en-US" sz="1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393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74832" grpId="0" animBg="1"/>
      <p:bldP spid="674832" grpId="1" animBg="1"/>
      <p:bldP spid="674833" grpId="0" animBg="1"/>
      <p:bldP spid="67483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1" t="14455" r="19258" b="9711"/>
          <a:stretch>
            <a:fillRect/>
          </a:stretch>
        </p:blipFill>
        <p:spPr>
          <a:xfrm>
            <a:off x="1" y="28594"/>
            <a:ext cx="12682539" cy="6829425"/>
          </a:xfrm>
        </p:spPr>
      </p:pic>
      <p:sp>
        <p:nvSpPr>
          <p:cNvPr id="10" name="Rectangle 9"/>
          <p:cNvSpPr/>
          <p:nvPr/>
        </p:nvSpPr>
        <p:spPr>
          <a:xfrm>
            <a:off x="2227263" y="846140"/>
            <a:ext cx="2870200" cy="933589"/>
          </a:xfrm>
          <a:prstGeom prst="rect">
            <a:avLst/>
          </a:prstGeom>
          <a:noFill/>
        </p:spPr>
        <p:txBody>
          <a:bodyPr lIns="91412" tIns="45718" rIns="91412" bIns="45718">
            <a:spAutoFit/>
          </a:bodyPr>
          <a:lstStyle/>
          <a:p>
            <a:pPr algn="ctr" defTabSz="914082">
              <a:defRPr/>
            </a:pPr>
            <a:endParaRPr lang="en-US" sz="5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1438" y="274916"/>
            <a:ext cx="8451609" cy="2831544"/>
          </a:xfrm>
          <a:prstGeom prst="rect">
            <a:avLst/>
          </a:prstGeom>
          <a:noFill/>
        </p:spPr>
        <p:txBody>
          <a:bodyPr wrap="none" lIns="91412" tIns="45718" rIns="91412" bIns="45718">
            <a:spAutoFit/>
          </a:bodyPr>
          <a:lstStyle/>
          <a:p>
            <a:pPr algn="ctr" defTabSz="914082">
              <a:defRPr/>
            </a:pP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Muốn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tính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diện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tích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vuông</a:t>
            </a:r>
            <a:endParaRPr lang="en-US" sz="4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 defTabSz="914082">
              <a:defRPr/>
            </a:pP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Cạnh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nhân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chính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nó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lẽ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vi-VN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ư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ờng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ra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ngay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</a:p>
          <a:p>
            <a:pPr algn="ctr" defTabSz="914082">
              <a:defRPr/>
            </a:pP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Diện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tích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chữ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nhật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thế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này</a:t>
            </a:r>
            <a:endParaRPr lang="en-US" sz="4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 defTabSz="914082">
              <a:defRPr/>
            </a:pP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Dài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đem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nhân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rộng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ra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ngay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tức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thì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.</a:t>
            </a:r>
            <a:endParaRPr lang="en-US" sz="4000" dirty="0">
              <a:solidFill>
                <a:prstClr val="black"/>
              </a:solidFill>
            </a:endParaRPr>
          </a:p>
          <a:p>
            <a:pPr defTabSz="914082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6252" y="3153547"/>
            <a:ext cx="7677551" cy="3108543"/>
          </a:xfrm>
          <a:prstGeom prst="rect">
            <a:avLst/>
          </a:prstGeom>
          <a:noFill/>
        </p:spPr>
        <p:txBody>
          <a:bodyPr wrap="none" lIns="91412" tIns="45718" rIns="91412" bIns="45718">
            <a:spAutoFit/>
          </a:bodyPr>
          <a:lstStyle/>
          <a:p>
            <a:pPr algn="ctr" defTabSz="914082">
              <a:defRPr/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Chu vi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hình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vuông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thật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hay</a:t>
            </a:r>
          </a:p>
          <a:p>
            <a:pPr algn="ctr" defTabSz="914082">
              <a:defRPr/>
            </a:pP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cạnh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nhân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bốn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ra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ngay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tức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thì</a:t>
            </a:r>
            <a:endParaRPr lang="en-US" sz="4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 defTabSz="914082">
              <a:defRPr/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Chu vi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chữ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nhật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khó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chi?</a:t>
            </a:r>
          </a:p>
          <a:p>
            <a:pPr algn="ctr" defTabSz="914082">
              <a:defRPr/>
            </a:pP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Dài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đem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cộng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rộng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rồi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thì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nhân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hai</a:t>
            </a:r>
            <a:endParaRPr lang="en-US" sz="4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 defTabSz="914082">
              <a:defRPr/>
            </a:pPr>
            <a:endParaRPr lang="en-US" sz="360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7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ebjong_illustrations_1009418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1320803" y="3276600"/>
            <a:ext cx="10375900" cy="2982384"/>
          </a:xfrm>
          <a:prstGeom prst="rect">
            <a:avLst/>
          </a:prstGeom>
        </p:spPr>
        <p:txBody>
          <a:bodyPr wrap="none" lIns="121906" tIns="60953" rIns="121906" bIns="609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i="1" kern="10">
                <a:ln w="19050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18436" name="Picture 5" descr="Rose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105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Rose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886452"/>
            <a:ext cx="1625600" cy="9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Rose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97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857251"/>
            <a:ext cx="1366096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4"/>
            <a:ext cx="12395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/>
          </p:cNvPr>
          <p:cNvSpPr/>
          <p:nvPr/>
        </p:nvSpPr>
        <p:spPr>
          <a:xfrm>
            <a:off x="2713485" y="1589006"/>
            <a:ext cx="4123563" cy="869467"/>
          </a:xfrm>
          <a:prstGeom prst="rect">
            <a:avLst/>
          </a:prstGeom>
          <a:noFill/>
        </p:spPr>
        <p:txBody>
          <a:bodyPr wrap="none" lIns="68560" tIns="34286" rIns="68560" bIns="34286">
            <a:spAutoFit/>
          </a:bodyPr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F5C040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3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 rot="5400000">
            <a:off x="-1467114" y="1341703"/>
            <a:ext cx="4824412" cy="636058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7897" tIns="38962" rIns="77897" bIns="38962" anchor="ctr"/>
          <a:lstStyle/>
          <a:p>
            <a:pPr defTabSz="914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9753603" y="2005013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15730" name="AutoShape 49" descr="Stationery"/>
          <p:cNvSpPr>
            <a:spLocks noChangeArrowheads="1"/>
          </p:cNvSpPr>
          <p:nvPr/>
        </p:nvSpPr>
        <p:spPr bwMode="auto">
          <a:xfrm>
            <a:off x="514353" y="974310"/>
            <a:ext cx="1713032" cy="993775"/>
          </a:xfrm>
          <a:prstGeom prst="rightArrow">
            <a:avLst>
              <a:gd name="adj1" fmla="val 50000"/>
              <a:gd name="adj2" fmla="val 48923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77897" tIns="38962" rIns="77897" bIns="38962" anchor="ctr">
            <a:flatTx/>
          </a:bodyPr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09" y="3256638"/>
            <a:ext cx="1305097" cy="1162051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 bwMode="auto">
          <a:xfrm>
            <a:off x="2261899" y="1101189"/>
            <a:ext cx="7773719" cy="832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2dm. </a:t>
            </a:r>
            <a:b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b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vi-VN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818015" y="2591005"/>
            <a:ext cx="5908348" cy="754843"/>
            <a:chOff x="2661169" y="2861265"/>
            <a:chExt cx="4431261" cy="754843"/>
          </a:xfrm>
          <a:solidFill>
            <a:srgbClr val="0070C0"/>
          </a:solidFill>
        </p:grpSpPr>
        <p:sp>
          <p:nvSpPr>
            <p:cNvPr id="42" name="Freeform 41"/>
            <p:cNvSpPr/>
            <p:nvPr/>
          </p:nvSpPr>
          <p:spPr>
            <a:xfrm>
              <a:off x="3038590" y="2861265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521574" tIns="137161" rIns="256032" bIns="137161" numCol="1" spcCol="1270" anchor="ctr" anchorCtr="0">
              <a:noAutofit/>
            </a:bodyPr>
            <a:lstStyle/>
            <a:p>
              <a:pPr algn="ctr" defTabSz="15996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6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en-US" sz="3600" b="1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dm</a:t>
              </a:r>
              <a:r>
                <a:rPr lang="en-US" sz="36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661169" y="2861266"/>
              <a:ext cx="754841" cy="754841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txBody>
            <a:bodyPr anchor="ctr" anchorCtr="1"/>
            <a:lstStyle/>
            <a:p>
              <a:pPr defTabSz="914082">
                <a:defRPr/>
              </a:pPr>
              <a:r>
                <a:rPr lang="en-US" sz="3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27175" y="3608601"/>
            <a:ext cx="5908348" cy="754843"/>
            <a:chOff x="2661169" y="3841432"/>
            <a:chExt cx="4431261" cy="754843"/>
          </a:xfrm>
          <a:solidFill>
            <a:srgbClr val="0070C0"/>
          </a:solidFill>
        </p:grpSpPr>
        <p:sp>
          <p:nvSpPr>
            <p:cNvPr id="46" name="Freeform 45"/>
            <p:cNvSpPr/>
            <p:nvPr/>
          </p:nvSpPr>
          <p:spPr>
            <a:xfrm>
              <a:off x="3038590" y="3841432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defTabSz="914082" eaLnBrk="0" fontAlgn="base" hangingPunct="0">
                <a:lnSpc>
                  <a:spcPct val="150000"/>
                </a:lnSpc>
                <a:spcBef>
                  <a:spcPts val="1200"/>
                </a:spcBef>
                <a:spcAft>
                  <a:spcPct val="0"/>
                </a:spcAft>
                <a:defRPr/>
              </a:pPr>
              <a:r>
                <a:rPr lang="en-US" sz="3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              </a:t>
              </a:r>
              <a:endPara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661169" y="3841433"/>
              <a:ext cx="754841" cy="754841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txBody>
            <a:bodyPr anchor="ctr" anchorCtr="1"/>
            <a:lstStyle/>
            <a:p>
              <a:pPr defTabSz="914082">
                <a:defRPr/>
              </a:pPr>
              <a:r>
                <a:rPr lang="en-US" sz="3200" b="1" kern="0" dirty="0">
                  <a:solidFill>
                    <a:srgbClr val="FFFF00"/>
                  </a:solidFill>
                  <a:latin typeface="Arial"/>
                </a:rPr>
                <a:t>B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95155" y="4825453"/>
            <a:ext cx="5908348" cy="754843"/>
            <a:chOff x="2661169" y="4821599"/>
            <a:chExt cx="4431261" cy="754842"/>
          </a:xfrm>
          <a:solidFill>
            <a:srgbClr val="0070C0"/>
          </a:solidFill>
        </p:grpSpPr>
        <p:sp>
          <p:nvSpPr>
            <p:cNvPr id="50" name="Freeform 49"/>
            <p:cNvSpPr/>
            <p:nvPr/>
          </p:nvSpPr>
          <p:spPr>
            <a:xfrm>
              <a:off x="3038590" y="4821599"/>
              <a:ext cx="4053840" cy="754842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algn="ctr" defTabSz="159964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3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US" sz="36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80 </a:t>
              </a:r>
              <a:r>
                <a:rPr lang="vi-VN" sz="36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cm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661169" y="4821600"/>
              <a:ext cx="754841" cy="754841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txBody>
            <a:bodyPr anchor="ctr" anchorCtr="1"/>
            <a:lstStyle/>
            <a:p>
              <a:pPr defTabSz="914082">
                <a:defRPr/>
              </a:pPr>
              <a:r>
                <a:rPr lang="en-US" sz="3200" b="1" kern="0" dirty="0">
                  <a:solidFill>
                    <a:srgbClr val="FFFF00"/>
                  </a:solidFill>
                  <a:latin typeface="Arial"/>
                </a:rPr>
                <a:t>C</a:t>
              </a:r>
            </a:p>
          </p:txBody>
        </p:sp>
      </p:grpSp>
      <p:pic>
        <p:nvPicPr>
          <p:cNvPr id="32" name="Picture 2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342918"/>
            <a:ext cx="594360" cy="6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WordArt 12"/>
          <p:cNvSpPr>
            <a:spLocks noChangeArrowheads="1" noChangeShapeType="1" noTextEdit="1"/>
          </p:cNvSpPr>
          <p:nvPr/>
        </p:nvSpPr>
        <p:spPr bwMode="auto">
          <a:xfrm>
            <a:off x="85089" y="300147"/>
            <a:ext cx="2116139" cy="485775"/>
          </a:xfrm>
          <a:prstGeom prst="rect">
            <a:avLst/>
          </a:prstGeom>
        </p:spPr>
        <p:txBody>
          <a:bodyPr spcFirstLastPara="1" wrap="none" lIns="91412" tIns="45718" rIns="91412" bIns="45718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Khởi động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799648" y="2572926"/>
            <a:ext cx="1006455" cy="7548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txBody>
          <a:bodyPr lIns="91412" tIns="45718" rIns="91412" bIns="45718" anchor="ctr" anchorCtr="1"/>
          <a:lstStyle/>
          <a:p>
            <a:pPr defTabSz="914082">
              <a:defRPr/>
            </a:pPr>
            <a:r>
              <a:rPr lang="en-US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</a:t>
            </a:r>
          </a:p>
        </p:txBody>
      </p: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 rot="232987">
            <a:off x="4876879" y="74931"/>
            <a:ext cx="1998663" cy="687388"/>
          </a:xfrm>
          <a:prstGeom prst="rect">
            <a:avLst/>
          </a:prstGeom>
        </p:spPr>
        <p:txBody>
          <a:bodyPr wrap="none" lIns="91412" tIns="45718" rIns="91412" bIns="45718" fromWordArt="1">
            <a:prstTxWarp prst="textDeflate">
              <a:avLst>
                <a:gd name="adj" fmla="val 1875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40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Ai nhanh, ai đúng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" name="Picture 4" descr="Hình vuông. Chu vi hình vuô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413" y="3115353"/>
            <a:ext cx="28956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0703" y="3516153"/>
            <a:ext cx="1326004" cy="923331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defTabSz="914082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dm</a:t>
            </a:r>
            <a:r>
              <a:rPr lang="en-US" sz="36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224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115730" grpId="0" animBg="1"/>
      <p:bldP spid="40" grpId="0" animBg="1"/>
      <p:bldP spid="33" grpId="0" animBg="1"/>
      <p:bldP spid="3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 rot="5400000">
            <a:off x="-1467114" y="1341703"/>
            <a:ext cx="4824412" cy="636058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7897" tIns="38962" rIns="77897" bIns="38962" anchor="ctr"/>
          <a:lstStyle/>
          <a:p>
            <a:pPr defTabSz="914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9753603" y="2005013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15730" name="AutoShape 49" descr="Stationery"/>
          <p:cNvSpPr>
            <a:spLocks noChangeArrowheads="1"/>
          </p:cNvSpPr>
          <p:nvPr/>
        </p:nvSpPr>
        <p:spPr bwMode="auto">
          <a:xfrm>
            <a:off x="514353" y="974310"/>
            <a:ext cx="1713032" cy="993775"/>
          </a:xfrm>
          <a:prstGeom prst="rightArrow">
            <a:avLst>
              <a:gd name="adj1" fmla="val 50000"/>
              <a:gd name="adj2" fmla="val 48923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77897" tIns="38962" rIns="77897" bIns="38962" anchor="ctr">
            <a:flatTx/>
          </a:bodyPr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91" y="3409361"/>
            <a:ext cx="1305097" cy="1162051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 bwMode="auto">
          <a:xfrm>
            <a:off x="2261899" y="1101189"/>
            <a:ext cx="7773719" cy="832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defTabSz="9140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Một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ao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hình vuông có chu vi 20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vi-V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iện tích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ao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hình vuông đó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818015" y="2591005"/>
            <a:ext cx="5908348" cy="754843"/>
            <a:chOff x="2661169" y="2861265"/>
            <a:chExt cx="4431261" cy="754843"/>
          </a:xfrm>
          <a:solidFill>
            <a:srgbClr val="0070C0"/>
          </a:solidFill>
        </p:grpSpPr>
        <p:sp>
          <p:nvSpPr>
            <p:cNvPr id="42" name="Freeform 41"/>
            <p:cNvSpPr/>
            <p:nvPr/>
          </p:nvSpPr>
          <p:spPr>
            <a:xfrm>
              <a:off x="3038590" y="2861265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521574" tIns="137161" rIns="256032" bIns="137161" numCol="1" spcCol="1270" anchor="ctr" anchorCtr="0">
              <a:noAutofit/>
            </a:bodyPr>
            <a:lstStyle/>
            <a:p>
              <a:pPr algn="ctr" defTabSz="15996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6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25 </a:t>
              </a:r>
              <a:r>
                <a:rPr lang="en-US" sz="3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cm</a:t>
              </a:r>
              <a:endParaRPr lang="en-US" sz="3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661169" y="2861266"/>
              <a:ext cx="754841" cy="754841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txBody>
            <a:bodyPr anchor="ctr" anchorCtr="1"/>
            <a:lstStyle/>
            <a:p>
              <a:pPr defTabSz="914082">
                <a:defRPr/>
              </a:pPr>
              <a:r>
                <a:rPr lang="en-US" sz="3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27175" y="3608601"/>
            <a:ext cx="5908348" cy="754843"/>
            <a:chOff x="2661169" y="3841432"/>
            <a:chExt cx="4431261" cy="754843"/>
          </a:xfrm>
          <a:solidFill>
            <a:srgbClr val="0070C0"/>
          </a:solidFill>
        </p:grpSpPr>
        <p:sp>
          <p:nvSpPr>
            <p:cNvPr id="46" name="Freeform 45"/>
            <p:cNvSpPr/>
            <p:nvPr/>
          </p:nvSpPr>
          <p:spPr>
            <a:xfrm>
              <a:off x="3038590" y="3841432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algn="ctr" defTabSz="15996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661169" y="3841433"/>
              <a:ext cx="754841" cy="754841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txBody>
            <a:bodyPr anchor="ctr" anchorCtr="1"/>
            <a:lstStyle/>
            <a:p>
              <a:pPr defTabSz="914082">
                <a:defRPr/>
              </a:pPr>
              <a:r>
                <a:rPr lang="en-US" sz="3200" b="1" kern="0" dirty="0">
                  <a:solidFill>
                    <a:srgbClr val="FFFF00"/>
                  </a:solidFill>
                  <a:latin typeface="Arial"/>
                </a:rPr>
                <a:t>B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95155" y="4825453"/>
            <a:ext cx="5908348" cy="754843"/>
            <a:chOff x="2661169" y="4821599"/>
            <a:chExt cx="4431261" cy="754842"/>
          </a:xfrm>
          <a:solidFill>
            <a:srgbClr val="0070C0"/>
          </a:solidFill>
        </p:grpSpPr>
        <p:sp>
          <p:nvSpPr>
            <p:cNvPr id="50" name="Freeform 49"/>
            <p:cNvSpPr/>
            <p:nvPr/>
          </p:nvSpPr>
          <p:spPr>
            <a:xfrm>
              <a:off x="3038590" y="4821599"/>
              <a:ext cx="4053840" cy="754842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algn="ctr" defTabSz="159964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3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 </a:t>
              </a:r>
              <a:r>
                <a:rPr lang="en-US" sz="3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vi-VN" sz="3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vi-VN" sz="3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661169" y="4821600"/>
              <a:ext cx="754841" cy="754841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txBody>
            <a:bodyPr anchor="ctr" anchorCtr="1"/>
            <a:lstStyle/>
            <a:p>
              <a:pPr defTabSz="914082">
                <a:defRPr/>
              </a:pPr>
              <a:r>
                <a:rPr lang="en-US" sz="3200" b="1" kern="0" dirty="0">
                  <a:solidFill>
                    <a:srgbClr val="FFFF00"/>
                  </a:solidFill>
                  <a:latin typeface="Arial"/>
                </a:rPr>
                <a:t>C</a:t>
              </a:r>
            </a:p>
          </p:txBody>
        </p:sp>
      </p:grpSp>
      <p:pic>
        <p:nvPicPr>
          <p:cNvPr id="32" name="Picture 2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342918"/>
            <a:ext cx="594360" cy="6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WordArt 12"/>
          <p:cNvSpPr>
            <a:spLocks noChangeArrowheads="1" noChangeShapeType="1" noTextEdit="1"/>
          </p:cNvSpPr>
          <p:nvPr/>
        </p:nvSpPr>
        <p:spPr bwMode="auto">
          <a:xfrm>
            <a:off x="85089" y="300147"/>
            <a:ext cx="2116139" cy="485775"/>
          </a:xfrm>
          <a:prstGeom prst="rect">
            <a:avLst/>
          </a:prstGeom>
        </p:spPr>
        <p:txBody>
          <a:bodyPr spcFirstLastPara="1" wrap="none" lIns="91412" tIns="45718" rIns="91412" bIns="45718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Khởi động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822527" y="3612984"/>
            <a:ext cx="1006455" cy="7548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txBody>
          <a:bodyPr lIns="91412" tIns="45718" rIns="91412" bIns="45718" anchor="ctr" anchorCtr="1"/>
          <a:lstStyle/>
          <a:p>
            <a:pPr defTabSz="914082">
              <a:defRPr/>
            </a:pPr>
            <a:r>
              <a:rPr lang="en-US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</a:t>
            </a:r>
          </a:p>
        </p:txBody>
      </p: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 rot="232987">
            <a:off x="4876879" y="74931"/>
            <a:ext cx="1998663" cy="687388"/>
          </a:xfrm>
          <a:prstGeom prst="rect">
            <a:avLst/>
          </a:prstGeom>
        </p:spPr>
        <p:txBody>
          <a:bodyPr wrap="none" lIns="91412" tIns="45718" rIns="91412" bIns="45718" fromWordArt="1">
            <a:prstTxWarp prst="textDeflate">
              <a:avLst>
                <a:gd name="adj" fmla="val 1875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40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Ai nhanh, ai đúng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4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391" y="3226595"/>
            <a:ext cx="19050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3461" y="3515701"/>
            <a:ext cx="1577619" cy="833879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defTabSz="91408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25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vi-V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vi-VN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</a:t>
            </a:r>
            <a:endParaRPr lang="vi-V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54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115730" grpId="0" animBg="1"/>
      <p:bldP spid="40" grpId="0" animBg="1"/>
      <p:bldP spid="33" grpId="0" animBg="1"/>
      <p:bldP spid="3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 rot="5400000">
            <a:off x="-1467114" y="1341703"/>
            <a:ext cx="4824412" cy="636058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7897" tIns="38962" rIns="77897" bIns="38962" anchor="ctr"/>
          <a:lstStyle/>
          <a:p>
            <a:pPr defTabSz="914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9753603" y="2005013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15730" name="AutoShape 49" descr="Stationery"/>
          <p:cNvSpPr>
            <a:spLocks noChangeArrowheads="1"/>
          </p:cNvSpPr>
          <p:nvPr/>
        </p:nvSpPr>
        <p:spPr bwMode="auto">
          <a:xfrm>
            <a:off x="811533" y="1020030"/>
            <a:ext cx="1713032" cy="993775"/>
          </a:xfrm>
          <a:prstGeom prst="rightArrow">
            <a:avLst>
              <a:gd name="adj1" fmla="val 50000"/>
              <a:gd name="adj2" fmla="val 48923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77897" tIns="38962" rIns="77897" bIns="38962" anchor="ctr">
            <a:flatTx/>
          </a:bodyPr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 bwMode="auto">
          <a:xfrm>
            <a:off x="2627441" y="1180741"/>
            <a:ext cx="7000432" cy="8323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noAutofit/>
          </a:bodyPr>
          <a:lstStyle/>
          <a:p>
            <a:pPr defTabSz="9140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vuông có ch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c</a:t>
            </a:r>
            <a:r>
              <a:rPr lang="vi-V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iện tích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vi-VN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926080" y="2591005"/>
            <a:ext cx="5783581" cy="754843"/>
            <a:chOff x="2816530" y="2861265"/>
            <a:chExt cx="4275900" cy="754843"/>
          </a:xfrm>
          <a:solidFill>
            <a:srgbClr val="0070C0"/>
          </a:solidFill>
        </p:grpSpPr>
        <p:sp>
          <p:nvSpPr>
            <p:cNvPr id="42" name="Freeform 41"/>
            <p:cNvSpPr/>
            <p:nvPr/>
          </p:nvSpPr>
          <p:spPr>
            <a:xfrm>
              <a:off x="3038590" y="2861265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521574" tIns="137161" rIns="256032" bIns="137161" numCol="1" spcCol="1270" anchor="ctr" anchorCtr="0">
              <a:noAutofit/>
            </a:bodyPr>
            <a:lstStyle/>
            <a:p>
              <a:pPr algn="ctr" defTabSz="15996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2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816530" y="2861266"/>
              <a:ext cx="599480" cy="754841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txBody>
            <a:bodyPr anchor="ctr" anchorCtr="1"/>
            <a:lstStyle/>
            <a:p>
              <a:pPr defTabSz="914082">
                <a:defRPr/>
              </a:pPr>
              <a:r>
                <a:rPr lang="en-US" sz="3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32817" y="3838821"/>
            <a:ext cx="5876863" cy="754843"/>
            <a:chOff x="2740019" y="3841432"/>
            <a:chExt cx="4352411" cy="754843"/>
          </a:xfrm>
          <a:solidFill>
            <a:srgbClr val="0070C0"/>
          </a:solidFill>
        </p:grpSpPr>
        <p:sp>
          <p:nvSpPr>
            <p:cNvPr id="46" name="Freeform 45"/>
            <p:cNvSpPr/>
            <p:nvPr/>
          </p:nvSpPr>
          <p:spPr>
            <a:xfrm>
              <a:off x="3038590" y="3841432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algn="ctr" defTabSz="15996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740019" y="3841433"/>
              <a:ext cx="612080" cy="754841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txBody>
            <a:bodyPr anchor="ctr" anchorCtr="1"/>
            <a:lstStyle/>
            <a:p>
              <a:pPr defTabSz="914082">
                <a:defRPr/>
              </a:pPr>
              <a:r>
                <a:rPr lang="en-US" sz="3200" b="1" kern="0" dirty="0">
                  <a:solidFill>
                    <a:srgbClr val="FFFF00"/>
                  </a:solidFill>
                  <a:latin typeface="Arial"/>
                </a:rPr>
                <a:t>B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26080" y="5031193"/>
            <a:ext cx="5783581" cy="754843"/>
            <a:chOff x="2851797" y="4821599"/>
            <a:chExt cx="4240633" cy="754842"/>
          </a:xfrm>
          <a:solidFill>
            <a:srgbClr val="0070C0"/>
          </a:solidFill>
        </p:grpSpPr>
        <p:sp>
          <p:nvSpPr>
            <p:cNvPr id="50" name="Freeform 49"/>
            <p:cNvSpPr/>
            <p:nvPr/>
          </p:nvSpPr>
          <p:spPr>
            <a:xfrm>
              <a:off x="3038590" y="4821599"/>
              <a:ext cx="4053840" cy="754842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algn="ctr" defTabSz="1599640">
                <a:lnSpc>
                  <a:spcPct val="90000"/>
                </a:lnSpc>
                <a:spcBef>
                  <a:spcPct val="0"/>
                </a:spcBef>
                <a:defRPr/>
              </a:pPr>
              <a:endParaRPr lang="vi-VN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851797" y="4821600"/>
              <a:ext cx="564212" cy="754841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txBody>
            <a:bodyPr anchor="ctr" anchorCtr="1"/>
            <a:lstStyle/>
            <a:p>
              <a:pPr defTabSz="914082">
                <a:defRPr/>
              </a:pPr>
              <a:r>
                <a:rPr lang="en-US" sz="3200" b="1" kern="0" dirty="0">
                  <a:solidFill>
                    <a:srgbClr val="FFFF00"/>
                  </a:solidFill>
                  <a:latin typeface="Arial"/>
                </a:rPr>
                <a:t>C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172655" y="3820299"/>
            <a:ext cx="6325676" cy="461665"/>
          </a:xfrm>
          <a:prstGeom prst="rect">
            <a:avLst/>
          </a:prstGeom>
        </p:spPr>
        <p:txBody>
          <a:bodyPr wrap="square" lIns="91412" tIns="45718" rIns="91412" bIns="45718">
            <a:spAutoFit/>
          </a:bodyPr>
          <a:lstStyle/>
          <a:p>
            <a:pPr defTabSz="1599640">
              <a:spcBef>
                <a:spcPct val="0"/>
              </a:spcBef>
              <a:defRPr/>
            </a:pP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WordArt 12"/>
          <p:cNvSpPr>
            <a:spLocks noChangeArrowheads="1" noChangeShapeType="1" noTextEdit="1"/>
          </p:cNvSpPr>
          <p:nvPr/>
        </p:nvSpPr>
        <p:spPr bwMode="auto">
          <a:xfrm>
            <a:off x="119380" y="265764"/>
            <a:ext cx="2116139" cy="485775"/>
          </a:xfrm>
          <a:prstGeom prst="rect">
            <a:avLst/>
          </a:prstGeom>
        </p:spPr>
        <p:txBody>
          <a:bodyPr spcFirstLastPara="1" wrap="none" lIns="91412" tIns="45718" rIns="91412" bIns="45718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Khởi động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8" y="2919413"/>
            <a:ext cx="1305097" cy="1162051"/>
          </a:xfrm>
          <a:prstGeom prst="rect">
            <a:avLst/>
          </a:prstGeom>
        </p:spPr>
      </p:pic>
      <p:sp>
        <p:nvSpPr>
          <p:cNvPr id="54" name="WordArt 4"/>
          <p:cNvSpPr>
            <a:spLocks noChangeArrowheads="1" noChangeShapeType="1" noTextEdit="1"/>
          </p:cNvSpPr>
          <p:nvPr/>
        </p:nvSpPr>
        <p:spPr bwMode="auto">
          <a:xfrm rot="232987">
            <a:off x="4876879" y="74931"/>
            <a:ext cx="1998663" cy="687388"/>
          </a:xfrm>
          <a:prstGeom prst="rect">
            <a:avLst/>
          </a:prstGeom>
        </p:spPr>
        <p:txBody>
          <a:bodyPr wrap="none" lIns="91412" tIns="45718" rIns="91412" bIns="45718" fromWordArt="1">
            <a:prstTxWarp prst="textDeflate">
              <a:avLst>
                <a:gd name="adj" fmla="val 1875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40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Ai nhanh, ai đúng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844605" y="3835510"/>
            <a:ext cx="801509" cy="75484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txBody>
          <a:bodyPr lIns="91412" tIns="45718" rIns="91412" bIns="45718" anchor="ctr" anchorCtr="1"/>
          <a:lstStyle/>
          <a:p>
            <a:pPr defTabSz="914082"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" y="258622"/>
            <a:ext cx="1165861" cy="87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71" y="3500455"/>
            <a:ext cx="1783080" cy="17745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04144" y="3778865"/>
            <a:ext cx="1577619" cy="833879"/>
          </a:xfrm>
          <a:prstGeom prst="rect">
            <a:avLst/>
          </a:prstGeom>
        </p:spPr>
        <p:txBody>
          <a:bodyPr wrap="none" lIns="91412" tIns="45718" rIns="91412" bIns="45718">
            <a:spAutoFit/>
          </a:bodyPr>
          <a:lstStyle/>
          <a:p>
            <a:pPr defTabSz="91408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25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vi-VN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vi-VN" sz="3600" b="1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</a:t>
            </a:r>
            <a:endParaRPr lang="vi-VN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4148" y="2464434"/>
            <a:ext cx="1406098" cy="833879"/>
          </a:xfrm>
          <a:prstGeom prst="rect">
            <a:avLst/>
          </a:prstGeom>
        </p:spPr>
        <p:txBody>
          <a:bodyPr wrap="none" lIns="91412" tIns="45718" rIns="91412" bIns="45718">
            <a:spAutoFit/>
          </a:bodyPr>
          <a:lstStyle/>
          <a:p>
            <a:pPr defTabSz="91408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25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vi-VN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endParaRPr lang="vi-VN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4147" y="4944725"/>
            <a:ext cx="1532735" cy="833879"/>
          </a:xfrm>
          <a:prstGeom prst="rect">
            <a:avLst/>
          </a:prstGeom>
        </p:spPr>
        <p:txBody>
          <a:bodyPr wrap="none" lIns="91412" tIns="45718" rIns="91412" bIns="45718">
            <a:spAutoFit/>
          </a:bodyPr>
          <a:lstStyle/>
          <a:p>
            <a:pPr defTabSz="91408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 </a:t>
            </a:r>
            <a:r>
              <a:rPr lang="en-US" sz="36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vi-VN" sz="36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vi-VN" sz="3600" b="1" baseline="30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</a:t>
            </a:r>
            <a:endParaRPr lang="vi-VN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29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115730" grpId="0" animBg="1"/>
      <p:bldP spid="40" grpId="0" animBg="1"/>
      <p:bldP spid="4" grpId="0"/>
      <p:bldP spid="37" grpId="0" animBg="1"/>
      <p:bldP spid="55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 rot="5400000">
            <a:off x="-1467114" y="1341703"/>
            <a:ext cx="4824412" cy="636058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7897" tIns="38962" rIns="77897" bIns="38962" anchor="ctr"/>
          <a:lstStyle/>
          <a:p>
            <a:pPr defTabSz="914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9753603" y="2005013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897" tIns="38962" rIns="77897" bIns="38962" anchor="ctr"/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15730" name="AutoShape 49" descr="Stationery"/>
          <p:cNvSpPr>
            <a:spLocks noChangeArrowheads="1"/>
          </p:cNvSpPr>
          <p:nvPr/>
        </p:nvSpPr>
        <p:spPr bwMode="auto">
          <a:xfrm>
            <a:off x="697233" y="1020030"/>
            <a:ext cx="1713032" cy="993775"/>
          </a:xfrm>
          <a:prstGeom prst="rightArrow">
            <a:avLst>
              <a:gd name="adj1" fmla="val 50000"/>
              <a:gd name="adj2" fmla="val 48923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77897" tIns="38962" rIns="77897" bIns="38962" anchor="ctr">
            <a:flatTx/>
          </a:bodyPr>
          <a:lstStyle/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 bwMode="auto">
          <a:xfrm>
            <a:off x="2604581" y="1180741"/>
            <a:ext cx="7145211" cy="8323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noAutofit/>
          </a:bodyPr>
          <a:lstStyle/>
          <a:p>
            <a:pPr algn="l" defTabSz="9140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2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altLang="vi-VN" sz="32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altLang="vi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Muốn</a:t>
            </a:r>
            <a:r>
              <a:rPr lang="en-US" alt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tính</a:t>
            </a:r>
            <a:r>
              <a:rPr lang="en-US" alt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diện</a:t>
            </a:r>
            <a:r>
              <a:rPr lang="en-US" alt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tích</a:t>
            </a:r>
            <a:r>
              <a:rPr lang="en-US" alt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hình</a:t>
            </a:r>
            <a:r>
              <a:rPr lang="en-US" alt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r>
              <a:rPr lang="en-US" alt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 </a:t>
            </a:r>
            <a:r>
              <a:rPr lang="en-US" altLang="vi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làm</a:t>
            </a:r>
            <a:r>
              <a:rPr lang="en-US" alt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thê</a:t>
            </a:r>
            <a:r>
              <a:rPr lang="en-US" alt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vi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nào</a:t>
            </a:r>
            <a:r>
              <a:rPr lang="en-US" alt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br>
              <a:rPr lang="en-US" alt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endParaRPr lang="vi-VN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114553" y="2591005"/>
            <a:ext cx="7383776" cy="754843"/>
            <a:chOff x="2816530" y="2861265"/>
            <a:chExt cx="4275900" cy="754843"/>
          </a:xfrm>
          <a:solidFill>
            <a:srgbClr val="0070C0"/>
          </a:solidFill>
        </p:grpSpPr>
        <p:sp>
          <p:nvSpPr>
            <p:cNvPr id="42" name="Freeform 41"/>
            <p:cNvSpPr/>
            <p:nvPr/>
          </p:nvSpPr>
          <p:spPr>
            <a:xfrm>
              <a:off x="3038590" y="2861265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521574" tIns="137161" rIns="256032" bIns="137161" numCol="1" spcCol="1270" anchor="ctr" anchorCtr="0">
              <a:noAutofit/>
            </a:bodyPr>
            <a:lstStyle/>
            <a:p>
              <a:pPr algn="ctr" defTabSz="15996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2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816530" y="2861266"/>
              <a:ext cx="549379" cy="754841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txBody>
            <a:bodyPr anchor="ctr" anchorCtr="1"/>
            <a:lstStyle/>
            <a:p>
              <a:pPr defTabSz="914082">
                <a:defRPr/>
              </a:pPr>
              <a:r>
                <a:rPr lang="en-US" sz="3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14630" y="3838821"/>
            <a:ext cx="7383777" cy="754843"/>
            <a:chOff x="2800685" y="3841432"/>
            <a:chExt cx="4291745" cy="754843"/>
          </a:xfrm>
          <a:solidFill>
            <a:srgbClr val="0070C0"/>
          </a:solidFill>
        </p:grpSpPr>
        <p:sp>
          <p:nvSpPr>
            <p:cNvPr id="46" name="Freeform 45"/>
            <p:cNvSpPr/>
            <p:nvPr/>
          </p:nvSpPr>
          <p:spPr>
            <a:xfrm>
              <a:off x="3038590" y="3841432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algn="ctr" defTabSz="15996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800685" y="3841433"/>
              <a:ext cx="551415" cy="754841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txBody>
            <a:bodyPr anchor="ctr" anchorCtr="1"/>
            <a:lstStyle/>
            <a:p>
              <a:pPr defTabSz="914082">
                <a:defRPr/>
              </a:pPr>
              <a:r>
                <a:rPr lang="en-US" sz="3200" b="1" kern="0" dirty="0">
                  <a:solidFill>
                    <a:srgbClr val="FFFF00"/>
                  </a:solidFill>
                  <a:latin typeface="Arial"/>
                </a:rPr>
                <a:t>B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12225" y="5031193"/>
            <a:ext cx="7286104" cy="754843"/>
            <a:chOff x="2661169" y="4821599"/>
            <a:chExt cx="4431261" cy="754842"/>
          </a:xfrm>
          <a:solidFill>
            <a:srgbClr val="0070C0"/>
          </a:solidFill>
        </p:grpSpPr>
        <p:sp>
          <p:nvSpPr>
            <p:cNvPr id="50" name="Freeform 49"/>
            <p:cNvSpPr/>
            <p:nvPr/>
          </p:nvSpPr>
          <p:spPr>
            <a:xfrm>
              <a:off x="3038590" y="4821599"/>
              <a:ext cx="4053840" cy="754842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algn="ctr" defTabSz="1599640">
                <a:lnSpc>
                  <a:spcPct val="90000"/>
                </a:lnSpc>
                <a:spcBef>
                  <a:spcPct val="0"/>
                </a:spcBef>
                <a:defRPr/>
              </a:pPr>
              <a:endParaRPr lang="vi-VN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661169" y="4821600"/>
              <a:ext cx="635675" cy="754841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txBody>
            <a:bodyPr anchor="ctr" anchorCtr="1"/>
            <a:lstStyle/>
            <a:p>
              <a:pPr defTabSz="914082">
                <a:defRPr/>
              </a:pPr>
              <a:r>
                <a:rPr lang="en-US" sz="3200" b="1" kern="0" dirty="0">
                  <a:solidFill>
                    <a:srgbClr val="FFFF00"/>
                  </a:solidFill>
                  <a:latin typeface="Arial"/>
                </a:rPr>
                <a:t>C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53375" y="2570490"/>
            <a:ext cx="6044956" cy="461665"/>
          </a:xfrm>
          <a:prstGeom prst="rect">
            <a:avLst/>
          </a:prstGeom>
        </p:spPr>
        <p:txBody>
          <a:bodyPr wrap="square" lIns="91412" tIns="45718" rIns="91412" bIns="45718">
            <a:spAutoFit/>
          </a:bodyPr>
          <a:lstStyle/>
          <a:p>
            <a:pPr algn="ctr" defTabSz="1599640">
              <a:spcBef>
                <a:spcPct val="0"/>
              </a:spcBef>
              <a:defRPr/>
            </a:pP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2655" y="3820288"/>
            <a:ext cx="6325676" cy="830997"/>
          </a:xfrm>
          <a:prstGeom prst="rect">
            <a:avLst/>
          </a:prstGeom>
        </p:spPr>
        <p:txBody>
          <a:bodyPr wrap="square" lIns="91412" tIns="45718" rIns="91412" bIns="45718">
            <a:spAutoFit/>
          </a:bodyPr>
          <a:lstStyle/>
          <a:p>
            <a:pPr algn="ctr" defTabSz="1599640">
              <a:spcBef>
                <a:spcPct val="0"/>
              </a:spcBef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 defTabSz="1599640">
              <a:spcBef>
                <a:spcPct val="0"/>
              </a:spcBef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76232" y="4989960"/>
            <a:ext cx="6044957" cy="830997"/>
          </a:xfrm>
          <a:prstGeom prst="rect">
            <a:avLst/>
          </a:prstGeom>
        </p:spPr>
        <p:txBody>
          <a:bodyPr wrap="square" lIns="91412" tIns="45718" rIns="91412" bIns="45718">
            <a:spAutoFit/>
          </a:bodyPr>
          <a:lstStyle/>
          <a:p>
            <a:pPr algn="ctr" defTabSz="1599640">
              <a:spcBef>
                <a:spcPct val="0"/>
              </a:spcBef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599640">
              <a:spcBef>
                <a:spcPct val="0"/>
              </a:spcBef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37" name="WordArt 12"/>
          <p:cNvSpPr>
            <a:spLocks noChangeArrowheads="1" noChangeShapeType="1" noTextEdit="1"/>
          </p:cNvSpPr>
          <p:nvPr/>
        </p:nvSpPr>
        <p:spPr bwMode="auto">
          <a:xfrm>
            <a:off x="119380" y="265764"/>
            <a:ext cx="2116139" cy="485775"/>
          </a:xfrm>
          <a:prstGeom prst="rect">
            <a:avLst/>
          </a:prstGeom>
        </p:spPr>
        <p:txBody>
          <a:bodyPr spcFirstLastPara="1" wrap="none" lIns="91412" tIns="45718" rIns="91412" bIns="45718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Khởi động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68" y="3794761"/>
            <a:ext cx="1305097" cy="1162051"/>
          </a:xfrm>
          <a:prstGeom prst="rect">
            <a:avLst/>
          </a:prstGeom>
        </p:spPr>
      </p:pic>
      <p:sp>
        <p:nvSpPr>
          <p:cNvPr id="54" name="WordArt 4"/>
          <p:cNvSpPr>
            <a:spLocks noChangeArrowheads="1" noChangeShapeType="1" noTextEdit="1"/>
          </p:cNvSpPr>
          <p:nvPr/>
        </p:nvSpPr>
        <p:spPr bwMode="auto">
          <a:xfrm rot="232987">
            <a:off x="4876879" y="74931"/>
            <a:ext cx="1998663" cy="687388"/>
          </a:xfrm>
          <a:prstGeom prst="rect">
            <a:avLst/>
          </a:prstGeom>
        </p:spPr>
        <p:txBody>
          <a:bodyPr wrap="none" lIns="91412" tIns="45718" rIns="91412" bIns="45718" fromWordArt="1">
            <a:prstTxWarp prst="textDeflate">
              <a:avLst>
                <a:gd name="adj" fmla="val 1875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40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Ai nhanh, ai đúng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231619" y="5016624"/>
            <a:ext cx="1006455" cy="75484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txBody>
          <a:bodyPr lIns="91412" tIns="45718" rIns="91412" bIns="45718" anchor="ctr" anchorCtr="1"/>
          <a:lstStyle/>
          <a:p>
            <a:pPr defTabSz="914082"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258622"/>
            <a:ext cx="1165861" cy="87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93720" y="2590592"/>
            <a:ext cx="6096000" cy="830997"/>
          </a:xfrm>
          <a:prstGeom prst="rect">
            <a:avLst/>
          </a:prstGeom>
        </p:spPr>
        <p:txBody>
          <a:bodyPr lIns="91412" tIns="45718" rIns="91412" bIns="45718">
            <a:spAutoFit/>
          </a:bodyPr>
          <a:lstStyle/>
          <a:p>
            <a:pPr algn="ctr" defTabSz="1599640">
              <a:spcBef>
                <a:spcPct val="0"/>
              </a:spcBef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 defTabSz="1599640">
              <a:spcBef>
                <a:spcPct val="0"/>
              </a:spcBef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4. </a:t>
            </a:r>
          </a:p>
        </p:txBody>
      </p:sp>
    </p:spTree>
    <p:extLst>
      <p:ext uri="{BB962C8B-B14F-4D97-AF65-F5344CB8AC3E}">
        <p14:creationId xmlns:p14="http://schemas.microsoft.com/office/powerpoint/2010/main" val="1595152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115730" grpId="0" animBg="1"/>
      <p:bldP spid="40" grpId="0" animBg="1"/>
      <p:bldP spid="3" grpId="0"/>
      <p:bldP spid="4" grpId="0"/>
      <p:bldP spid="35" grpId="0"/>
      <p:bldP spid="37" grpId="0" animBg="1"/>
      <p:bldP spid="55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4931" y="1253339"/>
            <a:ext cx="547714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12" tIns="45718" rIns="91412" bIns="45718">
            <a:spAutoFit/>
          </a:bodyPr>
          <a:lstStyle/>
          <a:p>
            <a:pPr algn="ctr" defTabSz="913986"/>
            <a:r>
              <a:rPr lang="en-US" sz="7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</a:t>
            </a:r>
          </a:p>
        </p:txBody>
      </p:sp>
      <p:pic>
        <p:nvPicPr>
          <p:cNvPr id="5" name="Picture 3" descr="22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83" y="533400"/>
            <a:ext cx="20933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6361" y="2971800"/>
            <a:ext cx="800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154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6925" y="222004"/>
            <a:ext cx="7943851" cy="523216"/>
          </a:xfrm>
          <a:prstGeom prst="rect">
            <a:avLst/>
          </a:prstGeom>
        </p:spPr>
        <p:txBody>
          <a:bodyPr wrap="square" lIns="91390" tIns="45718" rIns="91390" bIns="45718">
            <a:spAutoFit/>
          </a:bodyPr>
          <a:lstStyle/>
          <a:p>
            <a:pPr algn="ctr" defTabSz="913946">
              <a:defRPr/>
            </a:pPr>
            <a:r>
              <a:rPr lang="vi-VN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năm </a:t>
            </a:r>
            <a:r>
              <a:rPr lang="vi-VN" altLang="en-US" sz="28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14</a:t>
            </a:r>
            <a:r>
              <a:rPr lang="vi-VN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tháng </a:t>
            </a:r>
            <a:r>
              <a:rPr lang="en-US" alt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04</a:t>
            </a:r>
            <a:r>
              <a:rPr lang="vi-VN" alt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năm 202</a:t>
            </a:r>
            <a:r>
              <a:rPr lang="en-US" altLang="en-US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vi-VN" altLang="en-US" sz="28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23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838211" y="4088131"/>
            <a:ext cx="488823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18" rIns="91412" bIns="45718"/>
          <a:lstStyle/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Diện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vuông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 :</a:t>
            </a:r>
          </a:p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P001 5 hàng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034543" y="3600453"/>
            <a:ext cx="1691468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18" rIns="91412" bIns="45718">
            <a:spAutoFit/>
          </a:bodyPr>
          <a:lstStyle/>
          <a:p>
            <a:pPr defTabSz="914082" fontAlgn="base">
              <a:spcBef>
                <a:spcPct val="30000"/>
              </a:spcBef>
              <a:spcAft>
                <a:spcPct val="0"/>
              </a:spcAft>
            </a:pPr>
            <a:r>
              <a:rPr lang="en-US" altLang="vi-VN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</a:t>
            </a:r>
            <a:r>
              <a:rPr lang="en-US" altLang="vi-VN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giải</a:t>
            </a:r>
            <a:endParaRPr lang="en-US" altLang="vi-VN" sz="32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8035291" y="3627121"/>
            <a:ext cx="2116928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8" rIns="91412" bIns="45718">
            <a:spAutoFit/>
          </a:bodyPr>
          <a:lstStyle/>
          <a:p>
            <a:pPr defTabSz="914082" fontAlgn="base">
              <a:spcBef>
                <a:spcPct val="30000"/>
              </a:spcBef>
              <a:spcAft>
                <a:spcPct val="0"/>
              </a:spcAft>
            </a:pPr>
            <a:r>
              <a:rPr lang="en-US" altLang="vi-VN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</a:t>
            </a:r>
            <a:r>
              <a:rPr lang="en-US" altLang="vi-VN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32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giải</a:t>
            </a:r>
            <a:endParaRPr lang="en-US" altLang="vi-VN" sz="32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6019800" y="2397718"/>
            <a:ext cx="0" cy="37630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2" tIns="45718" rIns="91412" bIns="45718"/>
          <a:lstStyle/>
          <a:p>
            <a:pPr defTabSz="9140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6553203" y="4221480"/>
            <a:ext cx="4991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18" rIns="91412" bIns="45718"/>
          <a:lstStyle/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Diện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:</a:t>
            </a:r>
          </a:p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P001 5 hàng" pitchFamily="34" charset="0"/>
            </a:endParaRPr>
          </a:p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P001 5 hàng" pitchFamily="34" charset="0"/>
            </a:endParaRP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487683" y="1648477"/>
            <a:ext cx="13639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8" rIns="9141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0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533400" y="2448245"/>
            <a:ext cx="4572000" cy="1035051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algn="ctr" defTabSz="9140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32" name="TextBox 3"/>
          <p:cNvSpPr txBox="1">
            <a:spLocks noChangeArrowheads="1"/>
          </p:cNvSpPr>
          <p:nvPr/>
        </p:nvSpPr>
        <p:spPr bwMode="auto">
          <a:xfrm>
            <a:off x="304800" y="2427608"/>
            <a:ext cx="5029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18" rIns="9141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a/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Tính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vuông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biết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cạnh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7cm</a:t>
            </a:r>
            <a:r>
              <a:rPr lang="en-US" altLang="vi-VN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366509" y="2461897"/>
            <a:ext cx="5063491" cy="1023939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12" tIns="45718" rIns="91412" bIns="45718" anchor="ctr"/>
          <a:lstStyle/>
          <a:p>
            <a:pPr algn="ctr" defTabSz="914082">
              <a:defRPr/>
            </a:pP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b/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diện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tích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vuông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biết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cạnh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00"/>
                </a:solidFill>
                <a:latin typeface="HP001 5 hàng" pitchFamily="34" charset="0"/>
                <a:cs typeface="Times New Roman" panose="02020603050405020304" pitchFamily="18" charset="0"/>
              </a:rPr>
              <a:t> 5cm. </a:t>
            </a:r>
          </a:p>
        </p:txBody>
      </p:sp>
      <p:pic>
        <p:nvPicPr>
          <p:cNvPr id="14" name="Picture 4" descr="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3829" y="-78106"/>
            <a:ext cx="1562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66925" y="222004"/>
            <a:ext cx="7943851" cy="523216"/>
          </a:xfrm>
          <a:prstGeom prst="rect">
            <a:avLst/>
          </a:prstGeom>
        </p:spPr>
        <p:txBody>
          <a:bodyPr wrap="square" lIns="91390" tIns="45718" rIns="91390" bIns="45718">
            <a:spAutoFit/>
          </a:bodyPr>
          <a:lstStyle/>
          <a:p>
            <a:pPr algn="ctr" defTabSz="913946">
              <a:defRPr/>
            </a:pPr>
            <a:r>
              <a:rPr lang="vi-VN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năm </a:t>
            </a:r>
            <a:r>
              <a:rPr lang="vi-VN" altLang="en-US" sz="28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14</a:t>
            </a:r>
            <a:r>
              <a:rPr lang="vi-VN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tháng </a:t>
            </a:r>
            <a:r>
              <a:rPr lang="en-US" alt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04</a:t>
            </a:r>
            <a:r>
              <a:rPr lang="vi-VN" alt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năm 202</a:t>
            </a:r>
            <a:r>
              <a:rPr lang="en-US" altLang="en-US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vi-VN" altLang="en-US" sz="28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819877" y="695275"/>
            <a:ext cx="4604035" cy="119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522" tIns="60761" rIns="121522" bIns="60761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21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   </a:t>
            </a:r>
          </a:p>
          <a:p>
            <a:pPr algn="ctr" defTabSz="121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Luyện</a:t>
            </a:r>
            <a:r>
              <a:rPr lang="en-US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tập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8564" y="4562477"/>
            <a:ext cx="3195085" cy="584771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7 x 7 = 49 (cm</a:t>
            </a:r>
            <a:r>
              <a:rPr lang="en-US" sz="32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2761" y="5259769"/>
            <a:ext cx="3100509" cy="584771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Đáp</a:t>
            </a:r>
            <a:r>
              <a:rPr 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: 49 cm</a:t>
            </a:r>
            <a:r>
              <a:rPr lang="en-US" sz="32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5473" y="4808213"/>
            <a:ext cx="2967459" cy="584771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 x 5 = 25(cm</a:t>
            </a:r>
            <a:r>
              <a:rPr lang="en-US" sz="32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8536" y="5464225"/>
            <a:ext cx="3113333" cy="584771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algn="ctr" defTabSz="914082">
              <a:spcBef>
                <a:spcPct val="20000"/>
              </a:spcBef>
              <a:buClr>
                <a:srgbClr val="0563C1"/>
              </a:buClr>
              <a:buSzPct val="60000"/>
              <a:defRPr/>
            </a:pP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Đáp</a:t>
            </a:r>
            <a:r>
              <a:rPr 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: 25 cm</a:t>
            </a:r>
            <a:r>
              <a:rPr lang="en-US" sz="32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" pitchFamily="34" charset="0"/>
              </a:rPr>
              <a:t>2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/>
      <p:bldP spid="91147" grpId="0"/>
      <p:bldP spid="91148" grpId="0"/>
      <p:bldP spid="91150" grpId="0"/>
      <p:bldP spid="2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381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37362"/>
              </p:ext>
            </p:extLst>
          </p:nvPr>
        </p:nvGraphicFramePr>
        <p:xfrm>
          <a:off x="1358615" y="3188972"/>
          <a:ext cx="2895600" cy="2720341"/>
        </p:xfrm>
        <a:graphic>
          <a:graphicData uri="http://schemas.openxmlformats.org/drawingml/2006/table">
            <a:tbl>
              <a:tblPr/>
              <a:tblGrid>
                <a:gridCol w="943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1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8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6383" name="Rectangle 127"/>
          <p:cNvSpPr>
            <a:spLocks noChangeArrowheads="1"/>
          </p:cNvSpPr>
          <p:nvPr/>
        </p:nvSpPr>
        <p:spPr bwMode="auto">
          <a:xfrm>
            <a:off x="533403" y="1477965"/>
            <a:ext cx="11422380" cy="18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8" rIns="91412" bIns="45718">
            <a:spAutoFit/>
          </a:bodyPr>
          <a:lstStyle/>
          <a:p>
            <a:pPr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</a:t>
            </a:r>
            <a:r>
              <a:rPr lang="en-US" altLang="vi-V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2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Để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ốp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một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mảng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t</a:t>
            </a:r>
            <a:r>
              <a:rPr lang="vi-VN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ư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ờng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(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nh</a:t>
            </a:r>
            <a:r>
              <a:rPr lang="vi-VN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ư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hình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vẽ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)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ng</a:t>
            </a:r>
            <a:r>
              <a:rPr lang="vi-VN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ư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ời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ta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dùng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</a:p>
          <a:p>
            <a:pPr defTabSz="914082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</a:t>
            </a:r>
            <a:r>
              <a:rPr lang="en-US" alt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ết</a:t>
            </a:r>
            <a:r>
              <a:rPr lang="en-US" alt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9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viên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gạch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men,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mỗi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viên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gạch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hình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vuông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cạnh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10cm.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Hỏi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diện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tích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mảng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t</a:t>
            </a:r>
            <a:r>
              <a:rPr lang="vi-VN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ư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ờng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đư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ợc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ốp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thêm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là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bao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nhiêu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x</a:t>
            </a:r>
            <a:r>
              <a:rPr lang="vi-VN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ă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ng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–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ti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–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mét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vuông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 </a:t>
            </a:r>
          </a:p>
        </p:txBody>
      </p:sp>
      <p:sp>
        <p:nvSpPr>
          <p:cNvPr id="96384" name="Rectangle 128"/>
          <p:cNvSpPr>
            <a:spLocks noChangeArrowheads="1"/>
          </p:cNvSpPr>
          <p:nvPr/>
        </p:nvSpPr>
        <p:spPr bwMode="auto">
          <a:xfrm>
            <a:off x="6766578" y="5783583"/>
            <a:ext cx="3760471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18" rIns="91412" bIns="45718"/>
          <a:lstStyle/>
          <a:p>
            <a:pPr marL="342786" indent="-342786" algn="ctr" defTabSz="914082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60000"/>
            </a:pPr>
            <a:r>
              <a:rPr lang="en-US" altLang="vi-VN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Đáp</a:t>
            </a:r>
            <a:r>
              <a:rPr lang="en-US" altLang="vi-VN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900 (</a:t>
            </a:r>
            <a:r>
              <a:rPr lang="en-US" alt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cm</a:t>
            </a:r>
            <a:r>
              <a:rPr lang="en-US" altLang="vi-VN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2</a:t>
            </a:r>
            <a:r>
              <a:rPr lang="en-US" alt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)</a:t>
            </a:r>
            <a:endParaRPr lang="en-US" altLang="vi-VN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  <a:p>
            <a:pPr marL="342786" indent="-342786" algn="ctr" defTabSz="914082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60000"/>
            </a:pPr>
            <a:endParaRPr lang="en-US" altLang="vi-VN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pic>
        <p:nvPicPr>
          <p:cNvPr id="8" name="Picture 4" descr="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8118" y="-112394"/>
            <a:ext cx="1562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819877" y="695275"/>
            <a:ext cx="4604035" cy="119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522" tIns="60761" rIns="121522" bIns="60761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21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   </a:t>
            </a:r>
          </a:p>
          <a:p>
            <a:pPr algn="ctr" defTabSz="121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Luyện</a:t>
            </a:r>
            <a:r>
              <a:rPr lang="en-US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tập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5151120" y="2832058"/>
            <a:ext cx="0" cy="37630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2" tIns="45718" rIns="91412" bIns="45718"/>
          <a:lstStyle/>
          <a:p>
            <a:pPr defTabSz="9140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4199" y="2975303"/>
            <a:ext cx="1649812" cy="523220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marL="342786" indent="-342786" algn="ctr" defTabSz="914082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60000"/>
            </a:pPr>
            <a:r>
              <a:rPr lang="en-US" altLang="vi-VN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</a:t>
            </a:r>
            <a:r>
              <a:rPr lang="en-US" altLang="vi-VN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giải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4117" y="3544243"/>
            <a:ext cx="5301451" cy="523220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marL="342786" indent="-342786" algn="ctr" defTabSz="914082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60000"/>
            </a:pP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Diện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tích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một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viên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gạch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men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là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3611" y="4011949"/>
            <a:ext cx="3550972" cy="584775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marL="342786" indent="-342786" algn="ctr" defTabSz="91408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altLang="vi-VN" sz="2800" b="1" dirty="0">
                <a:solidFill>
                  <a:srgbClr val="FF0000"/>
                </a:solidFill>
                <a:latin typeface="Arial" charset="0"/>
              </a:rPr>
              <a:t>0 x 10 = 100(</a:t>
            </a:r>
            <a:r>
              <a:rPr lang="en-US" altLang="vi-VN" sz="3200" b="1" dirty="0">
                <a:solidFill>
                  <a:srgbClr val="FF0000"/>
                </a:solidFill>
                <a:latin typeface="Arial" charset="0"/>
              </a:rPr>
              <a:t>cm</a:t>
            </a:r>
            <a:r>
              <a:rPr lang="en-US" altLang="vi-VN" sz="3200" b="1" baseline="30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vi-VN" sz="3200" b="1" dirty="0">
                <a:solidFill>
                  <a:srgbClr val="FF0000"/>
                </a:solidFill>
                <a:latin typeface="Arial" charset="0"/>
              </a:rPr>
              <a:t>)</a:t>
            </a:r>
            <a:endParaRPr lang="en-US" altLang="vi-VN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2007" y="4550987"/>
            <a:ext cx="6614311" cy="523220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marL="342786" indent="-342786" algn="ctr" defTabSz="914082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60000"/>
            </a:pP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Mảng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t</a:t>
            </a:r>
            <a:r>
              <a:rPr lang="vi-VN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ư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ờng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đư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ợc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ốp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thêm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diện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tích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là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0879" y="5074223"/>
            <a:ext cx="3496471" cy="584775"/>
          </a:xfrm>
          <a:prstGeom prst="rect">
            <a:avLst/>
          </a:prstGeom>
          <a:noFill/>
        </p:spPr>
        <p:txBody>
          <a:bodyPr wrap="none" lIns="91412" tIns="45718" rIns="91412" bIns="45718" rtlCol="0">
            <a:spAutoFit/>
          </a:bodyPr>
          <a:lstStyle/>
          <a:p>
            <a:pPr marL="342786" indent="-342786" algn="ctr" defTabSz="914082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60000"/>
            </a:pPr>
            <a:r>
              <a:rPr lang="en-US" altLang="vi-VN" sz="2800" b="1" dirty="0">
                <a:solidFill>
                  <a:srgbClr val="FF0000"/>
                </a:solidFill>
                <a:latin typeface="Arial" charset="0"/>
              </a:rPr>
              <a:t>100 x 9 = 900 (</a:t>
            </a:r>
            <a:r>
              <a:rPr lang="en-US" altLang="vi-VN" sz="3200" b="1" dirty="0">
                <a:solidFill>
                  <a:srgbClr val="FF0000"/>
                </a:solidFill>
                <a:latin typeface="Arial" charset="0"/>
              </a:rPr>
              <a:t>cm</a:t>
            </a:r>
            <a:r>
              <a:rPr lang="en-US" altLang="vi-VN" sz="3200" b="1" baseline="30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vi-VN" sz="3200" b="1" dirty="0">
                <a:solidFill>
                  <a:srgbClr val="FF0000"/>
                </a:solidFill>
                <a:latin typeface="Arial" charset="0"/>
              </a:rPr>
              <a:t>)</a:t>
            </a:r>
            <a:endParaRPr lang="en-US" altLang="vi-VN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171114" y="3227071"/>
            <a:ext cx="153988" cy="762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12" tIns="45718" rIns="91412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28"/>
          <p:cNvSpPr>
            <a:spLocks noChangeArrowheads="1"/>
          </p:cNvSpPr>
          <p:nvPr/>
        </p:nvSpPr>
        <p:spPr bwMode="auto">
          <a:xfrm>
            <a:off x="329424" y="3247063"/>
            <a:ext cx="105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18" rIns="91412" bIns="45718"/>
          <a:lstStyle/>
          <a:p>
            <a:pPr marL="342786" indent="-342786"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10cm</a:t>
            </a:r>
          </a:p>
        </p:txBody>
      </p:sp>
      <p:sp>
        <p:nvSpPr>
          <p:cNvPr id="20" name="Rectangle 128"/>
          <p:cNvSpPr>
            <a:spLocks noChangeArrowheads="1"/>
          </p:cNvSpPr>
          <p:nvPr/>
        </p:nvSpPr>
        <p:spPr bwMode="auto">
          <a:xfrm>
            <a:off x="1245108" y="2813932"/>
            <a:ext cx="105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18" rIns="91412" bIns="45718"/>
          <a:lstStyle/>
          <a:p>
            <a:pPr marL="342786" indent="-342786"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66925" y="222004"/>
            <a:ext cx="7943851" cy="523216"/>
          </a:xfrm>
          <a:prstGeom prst="rect">
            <a:avLst/>
          </a:prstGeom>
        </p:spPr>
        <p:txBody>
          <a:bodyPr wrap="square" lIns="91390" tIns="45718" rIns="91390" bIns="45718">
            <a:spAutoFit/>
          </a:bodyPr>
          <a:lstStyle/>
          <a:p>
            <a:pPr algn="ctr" defTabSz="913946">
              <a:defRPr/>
            </a:pPr>
            <a:r>
              <a:rPr lang="vi-VN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năm </a:t>
            </a:r>
            <a:r>
              <a:rPr lang="vi-VN" altLang="en-US" sz="28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14</a:t>
            </a:r>
            <a:r>
              <a:rPr lang="vi-VN" altLang="en-US" sz="2800" b="1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tháng </a:t>
            </a:r>
            <a:r>
              <a:rPr lang="en-US" alt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04</a:t>
            </a:r>
            <a:r>
              <a:rPr lang="vi-VN" alt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năm 202</a:t>
            </a:r>
            <a:r>
              <a:rPr lang="en-US" altLang="en-US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vi-VN" altLang="en-US" sz="28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83" grpId="0"/>
      <p:bldP spid="96384" grpId="0"/>
      <p:bldP spid="11" grpId="0" animBg="1"/>
      <p:bldP spid="2" grpId="0"/>
      <p:bldP spid="3" grpId="0"/>
      <p:bldP spid="4" grpId="0"/>
      <p:bldP spid="5" grpId="0"/>
      <p:bldP spid="6" grpId="0"/>
      <p:bldP spid="17" grpId="0" animBg="1"/>
      <p:bldP spid="18" grpId="0"/>
      <p:bldP spid="2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0941A018-FB9B-4401-A32C-7E04526866E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903</Words>
  <Application>Microsoft Office PowerPoint</Application>
  <PresentationFormat>Custom</PresentationFormat>
  <Paragraphs>226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10_Office Theme</vt:lpstr>
      <vt:lpstr>Waveform</vt:lpstr>
      <vt:lpstr>9_Default Design</vt:lpstr>
      <vt:lpstr>千图网拥有20W+精美PPT模板 更多PPT模板下载至：www.58pic.com/office/ppt​​</vt:lpstr>
      <vt:lpstr>2_Metropolitan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 Một hình vuông có cạnh bằng 2dm.  Chu vi hình vuông bằng: </vt:lpstr>
      <vt:lpstr>Một ao cá hình vuông có chu vi 20 cm.  Diện tích ao cá hình vuông đó là:  </vt:lpstr>
      <vt:lpstr>Một mảnh vườn hình vuông có chiều dài mỗi cạnh là 5 cm. Diện tích mảnh vườn đó là: </vt:lpstr>
      <vt:lpstr> Muốn tính diện tích hình vuông ta làm thế nào?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Anh</dc:creator>
  <cp:lastModifiedBy>Admin</cp:lastModifiedBy>
  <cp:revision>303</cp:revision>
  <dcterms:created xsi:type="dcterms:W3CDTF">2021-12-06T05:56:26Z</dcterms:created>
  <dcterms:modified xsi:type="dcterms:W3CDTF">2022-04-14T01:42:58Z</dcterms:modified>
</cp:coreProperties>
</file>