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309" r:id="rId3"/>
    <p:sldId id="311" r:id="rId4"/>
    <p:sldId id="312" r:id="rId5"/>
    <p:sldId id="27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51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82DC0-4B81-4C24-9BF5-D75982DA6142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CD13B-7EBF-46B2-92D8-D0BEA0D04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83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thanh\Nhip%20dan%20vui%20-%20Nha%20Thieu%20Nhi%20Hue%20%5bNCT%206254007878%5d.mp3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26667" y="1271320"/>
            <a:ext cx="497444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CHÀO MỪNG  </a:t>
            </a:r>
          </a:p>
          <a:p>
            <a:pPr algn="ctr"/>
            <a:r>
              <a:rPr lang="en-US" sz="32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 EM HỌC SINH 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ĐẾN VỚI</a:t>
            </a:r>
            <a:endParaRPr lang="en-US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1889" y="2743200"/>
            <a:ext cx="72170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-SGK-TV" pitchFamily="2" charset="0"/>
                <a:cs typeface="Arial-SGK-TV" pitchFamily="2" charset="0"/>
              </a:rPr>
              <a:t>tiết : tự nhiên và xã hội</a:t>
            </a:r>
          </a:p>
          <a:p>
            <a:pPr algn="ctr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Bài 9: Ôn tập chủ đề trường học</a:t>
            </a:r>
          </a:p>
          <a:p>
            <a:pPr algn="ctr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(Tiết 3)</a:t>
            </a:r>
          </a:p>
        </p:txBody>
      </p:sp>
    </p:spTree>
    <p:extLst>
      <p:ext uri="{BB962C8B-B14F-4D97-AF65-F5344CB8AC3E}">
        <p14:creationId xmlns:p14="http://schemas.microsoft.com/office/powerpoint/2010/main" val="2335339775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1288"/>
            <a:ext cx="9144000" cy="51167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3810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LÀM SẢN PHẨM HỌC TẬP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01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2905"/>
            <a:ext cx="9144000" cy="6855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1295400"/>
            <a:ext cx="807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SẢN PHẨM HỌC TẬP</a:t>
            </a:r>
          </a:p>
          <a:p>
            <a:pPr marL="342900" indent="-342900">
              <a:buFontTx/>
              <a:buAutoNum type="arabi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Vẽ tranh về những điều em thích nhất ở trường hoặc làm hộp đựng bút bằng lõi giấy vệ sinh.</a:t>
            </a:r>
          </a:p>
          <a:p>
            <a:pPr marL="342900" indent="-342900">
              <a:buAutoNum type="arabicPeriod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Trình bày bức tranh em đã vẽ hoặc các sản phẩm em đã trang trí tại nhà.</a:t>
            </a:r>
          </a:p>
        </p:txBody>
      </p:sp>
    </p:spTree>
    <p:extLst>
      <p:ext uri="{BB962C8B-B14F-4D97-AF65-F5344CB8AC3E}">
        <p14:creationId xmlns:p14="http://schemas.microsoft.com/office/powerpoint/2010/main" val="179515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5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1371600"/>
            <a:ext cx="762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 HỆ BẢN THÂN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Em hãy kể được những việc mình đã làm sau khi học các bài của chủ đề Trường học.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(giúp đỡ bạn bè, thầy cô; biết giữ vệ sinh để trường lớp sạch đẹp; biết chơi trò chơi an toàn)</a:t>
            </a:r>
          </a:p>
        </p:txBody>
      </p:sp>
    </p:spTree>
    <p:extLst>
      <p:ext uri="{BB962C8B-B14F-4D97-AF65-F5344CB8AC3E}">
        <p14:creationId xmlns:p14="http://schemas.microsoft.com/office/powerpoint/2010/main" val="307096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609600" y="762000"/>
            <a:ext cx="7696200" cy="457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 học đến đây đã kết thúc.</a:t>
            </a:r>
            <a:endParaRPr lang="en-US" sz="3600" b="1" kern="10">
              <a:ln w="12700">
                <a:solidFill>
                  <a:srgbClr val="3366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1143000" y="2057400"/>
            <a:ext cx="7086600" cy="239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808080"/>
                  </a:solidFill>
                  <a:prstDash val="dash"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học giỏi. </a:t>
            </a:r>
          </a:p>
        </p:txBody>
      </p:sp>
      <p:pic>
        <p:nvPicPr>
          <p:cNvPr id="6" name="Nhip dan vui - Nha Thieu Nhi Hue [NCT 6254007878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91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15360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143</Words>
  <Application>Microsoft Office PowerPoint</Application>
  <PresentationFormat>On-screen Show (4:3)</PresentationFormat>
  <Paragraphs>15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Arial-SGK-TV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Miu Zin.</dc:creator>
  <cp:lastModifiedBy>Microsoft account</cp:lastModifiedBy>
  <cp:revision>82</cp:revision>
  <dcterms:created xsi:type="dcterms:W3CDTF">2006-08-16T00:00:00Z</dcterms:created>
  <dcterms:modified xsi:type="dcterms:W3CDTF">2022-11-11T08:57:39Z</dcterms:modified>
</cp:coreProperties>
</file>