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60" r:id="rId4"/>
    <p:sldId id="276" r:id="rId5"/>
    <p:sldId id="277" r:id="rId6"/>
    <p:sldId id="278" r:id="rId7"/>
    <p:sldId id="279" r:id="rId8"/>
    <p:sldId id="280" r:id="rId9"/>
    <p:sldId id="281" r:id="rId10"/>
    <p:sldId id="295" r:id="rId11"/>
    <p:sldId id="296" r:id="rId12"/>
    <p:sldId id="297" r:id="rId13"/>
    <p:sldId id="283" r:id="rId14"/>
    <p:sldId id="298" r:id="rId15"/>
    <p:sldId id="301" r:id="rId16"/>
    <p:sldId id="299" r:id="rId17"/>
    <p:sldId id="286" r:id="rId18"/>
    <p:sldId id="300" r:id="rId19"/>
    <p:sldId id="303" r:id="rId20"/>
    <p:sldId id="304" r:id="rId21"/>
    <p:sldId id="305" r:id="rId22"/>
    <p:sldId id="306" r:id="rId23"/>
    <p:sldId id="307" r:id="rId24"/>
    <p:sldId id="308" r:id="rId25"/>
    <p:sldId id="309" r:id="rId26"/>
    <p:sldId id="25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45"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BA4BB8-33D7-4F1A-BD63-9E38A8C7924F}" type="datetimeFigureOut">
              <a:rPr lang="en-US" smtClean="0"/>
              <a:t>9/20/2022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FDA6FF-5079-4585-BC18-00E68A5D2F40}" type="slidenum">
              <a:rPr lang="en-US" smtClean="0"/>
              <a:t>‹#›</a:t>
            </a:fld>
            <a:endParaRPr lang="en-US"/>
          </a:p>
        </p:txBody>
      </p:sp>
    </p:spTree>
    <p:extLst>
      <p:ext uri="{BB962C8B-B14F-4D97-AF65-F5344CB8AC3E}">
        <p14:creationId xmlns:p14="http://schemas.microsoft.com/office/powerpoint/2010/main" val="1251550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FDA6FF-5079-4585-BC18-00E68A5D2F40}" type="slidenum">
              <a:rPr lang="en-US" smtClean="0"/>
              <a:t>9</a:t>
            </a:fld>
            <a:endParaRPr lang="en-US"/>
          </a:p>
        </p:txBody>
      </p:sp>
    </p:spTree>
    <p:extLst>
      <p:ext uri="{BB962C8B-B14F-4D97-AF65-F5344CB8AC3E}">
        <p14:creationId xmlns:p14="http://schemas.microsoft.com/office/powerpoint/2010/main" val="1609631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D205E7-0181-4F80-8869-B632A4672659}"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0A790-C518-40A6-969D-CF14FEF89446}" type="slidenum">
              <a:rPr lang="en-US" smtClean="0"/>
              <a:t>‹#›</a:t>
            </a:fld>
            <a:endParaRPr lang="en-US"/>
          </a:p>
        </p:txBody>
      </p:sp>
    </p:spTree>
    <p:extLst>
      <p:ext uri="{BB962C8B-B14F-4D97-AF65-F5344CB8AC3E}">
        <p14:creationId xmlns:p14="http://schemas.microsoft.com/office/powerpoint/2010/main" val="2943727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D205E7-0181-4F80-8869-B632A4672659}"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0A790-C518-40A6-969D-CF14FEF89446}" type="slidenum">
              <a:rPr lang="en-US" smtClean="0"/>
              <a:t>‹#›</a:t>
            </a:fld>
            <a:endParaRPr lang="en-US"/>
          </a:p>
        </p:txBody>
      </p:sp>
    </p:spTree>
    <p:extLst>
      <p:ext uri="{BB962C8B-B14F-4D97-AF65-F5344CB8AC3E}">
        <p14:creationId xmlns:p14="http://schemas.microsoft.com/office/powerpoint/2010/main" val="768181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D205E7-0181-4F80-8869-B632A4672659}"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0A790-C518-40A6-969D-CF14FEF89446}" type="slidenum">
              <a:rPr lang="en-US" smtClean="0"/>
              <a:t>‹#›</a:t>
            </a:fld>
            <a:endParaRPr lang="en-US"/>
          </a:p>
        </p:txBody>
      </p:sp>
    </p:spTree>
    <p:extLst>
      <p:ext uri="{BB962C8B-B14F-4D97-AF65-F5344CB8AC3E}">
        <p14:creationId xmlns:p14="http://schemas.microsoft.com/office/powerpoint/2010/main" val="2786505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D205E7-0181-4F80-8869-B632A4672659}"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0A790-C518-40A6-969D-CF14FEF89446}" type="slidenum">
              <a:rPr lang="en-US" smtClean="0"/>
              <a:t>‹#›</a:t>
            </a:fld>
            <a:endParaRPr lang="en-US"/>
          </a:p>
        </p:txBody>
      </p:sp>
    </p:spTree>
    <p:extLst>
      <p:ext uri="{BB962C8B-B14F-4D97-AF65-F5344CB8AC3E}">
        <p14:creationId xmlns:p14="http://schemas.microsoft.com/office/powerpoint/2010/main" val="156569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D205E7-0181-4F80-8869-B632A4672659}" type="datetimeFigureOut">
              <a:rPr lang="en-US" smtClean="0"/>
              <a:t>9/20/2022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B0A790-C518-40A6-969D-CF14FEF89446}" type="slidenum">
              <a:rPr lang="en-US" smtClean="0"/>
              <a:t>‹#›</a:t>
            </a:fld>
            <a:endParaRPr lang="en-US"/>
          </a:p>
        </p:txBody>
      </p:sp>
    </p:spTree>
    <p:extLst>
      <p:ext uri="{BB962C8B-B14F-4D97-AF65-F5344CB8AC3E}">
        <p14:creationId xmlns:p14="http://schemas.microsoft.com/office/powerpoint/2010/main" val="3536651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D205E7-0181-4F80-8869-B632A4672659}" type="datetimeFigureOut">
              <a:rPr lang="en-US" smtClean="0"/>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0A790-C518-40A6-969D-CF14FEF89446}" type="slidenum">
              <a:rPr lang="en-US" smtClean="0"/>
              <a:t>‹#›</a:t>
            </a:fld>
            <a:endParaRPr lang="en-US"/>
          </a:p>
        </p:txBody>
      </p:sp>
    </p:spTree>
    <p:extLst>
      <p:ext uri="{BB962C8B-B14F-4D97-AF65-F5344CB8AC3E}">
        <p14:creationId xmlns:p14="http://schemas.microsoft.com/office/powerpoint/2010/main" val="2810996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D205E7-0181-4F80-8869-B632A4672659}" type="datetimeFigureOut">
              <a:rPr lang="en-US" smtClean="0"/>
              <a:t>9/20/2022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B0A790-C518-40A6-969D-CF14FEF89446}" type="slidenum">
              <a:rPr lang="en-US" smtClean="0"/>
              <a:t>‹#›</a:t>
            </a:fld>
            <a:endParaRPr lang="en-US"/>
          </a:p>
        </p:txBody>
      </p:sp>
    </p:spTree>
    <p:extLst>
      <p:ext uri="{BB962C8B-B14F-4D97-AF65-F5344CB8AC3E}">
        <p14:creationId xmlns:p14="http://schemas.microsoft.com/office/powerpoint/2010/main" val="2876657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D205E7-0181-4F80-8869-B632A4672659}" type="datetimeFigureOut">
              <a:rPr lang="en-US" smtClean="0"/>
              <a:t>9/20/2022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B0A790-C518-40A6-969D-CF14FEF89446}" type="slidenum">
              <a:rPr lang="en-US" smtClean="0"/>
              <a:t>‹#›</a:t>
            </a:fld>
            <a:endParaRPr lang="en-US"/>
          </a:p>
        </p:txBody>
      </p:sp>
    </p:spTree>
    <p:extLst>
      <p:ext uri="{BB962C8B-B14F-4D97-AF65-F5344CB8AC3E}">
        <p14:creationId xmlns:p14="http://schemas.microsoft.com/office/powerpoint/2010/main" val="1803308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D205E7-0181-4F80-8869-B632A4672659}" type="datetimeFigureOut">
              <a:rPr lang="en-US" smtClean="0"/>
              <a:t>9/20/2022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B0A790-C518-40A6-969D-CF14FEF89446}" type="slidenum">
              <a:rPr lang="en-US" smtClean="0"/>
              <a:t>‹#›</a:t>
            </a:fld>
            <a:endParaRPr lang="en-US"/>
          </a:p>
        </p:txBody>
      </p:sp>
    </p:spTree>
    <p:extLst>
      <p:ext uri="{BB962C8B-B14F-4D97-AF65-F5344CB8AC3E}">
        <p14:creationId xmlns:p14="http://schemas.microsoft.com/office/powerpoint/2010/main" val="1149906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D205E7-0181-4F80-8869-B632A4672659}" type="datetimeFigureOut">
              <a:rPr lang="en-US" smtClean="0"/>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0A790-C518-40A6-969D-CF14FEF89446}" type="slidenum">
              <a:rPr lang="en-US" smtClean="0"/>
              <a:t>‹#›</a:t>
            </a:fld>
            <a:endParaRPr lang="en-US"/>
          </a:p>
        </p:txBody>
      </p:sp>
    </p:spTree>
    <p:extLst>
      <p:ext uri="{BB962C8B-B14F-4D97-AF65-F5344CB8AC3E}">
        <p14:creationId xmlns:p14="http://schemas.microsoft.com/office/powerpoint/2010/main" val="4018881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D205E7-0181-4F80-8869-B632A4672659}" type="datetimeFigureOut">
              <a:rPr lang="en-US" smtClean="0"/>
              <a:t>9/20/2022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B0A790-C518-40A6-969D-CF14FEF89446}" type="slidenum">
              <a:rPr lang="en-US" smtClean="0"/>
              <a:t>‹#›</a:t>
            </a:fld>
            <a:endParaRPr lang="en-US"/>
          </a:p>
        </p:txBody>
      </p:sp>
    </p:spTree>
    <p:extLst>
      <p:ext uri="{BB962C8B-B14F-4D97-AF65-F5344CB8AC3E}">
        <p14:creationId xmlns:p14="http://schemas.microsoft.com/office/powerpoint/2010/main" val="2910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D205E7-0181-4F80-8869-B632A4672659}" type="datetimeFigureOut">
              <a:rPr lang="en-US" smtClean="0"/>
              <a:t>9/20/2022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B0A790-C518-40A6-969D-CF14FEF89446}" type="slidenum">
              <a:rPr lang="en-US" smtClean="0"/>
              <a:t>‹#›</a:t>
            </a:fld>
            <a:endParaRPr lang="en-US"/>
          </a:p>
        </p:txBody>
      </p:sp>
    </p:spTree>
    <p:extLst>
      <p:ext uri="{BB962C8B-B14F-4D97-AF65-F5344CB8AC3E}">
        <p14:creationId xmlns:p14="http://schemas.microsoft.com/office/powerpoint/2010/main" val="2120696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2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24.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25.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TextBox 3"/>
          <p:cNvSpPr txBox="1"/>
          <p:nvPr/>
        </p:nvSpPr>
        <p:spPr>
          <a:xfrm>
            <a:off x="50074" y="457200"/>
            <a:ext cx="9067800" cy="1200329"/>
          </a:xfrm>
          <a:prstGeom prst="rect">
            <a:avLst/>
          </a:prstGeom>
          <a:noFill/>
        </p:spPr>
        <p:txBody>
          <a:bodyPr wrap="square" rtlCol="0">
            <a:spAutoFit/>
          </a:bodyPr>
          <a:lstStyle/>
          <a:p>
            <a:pPr algn="ctr"/>
            <a:r>
              <a:rPr lang="en-US" sz="3600" b="1" dirty="0">
                <a:solidFill>
                  <a:srgbClr val="2B09F7"/>
                </a:solidFill>
                <a:latin typeface="Times New Roman" pitchFamily="18" charset="0"/>
                <a:cs typeface="Times New Roman" pitchFamily="18" charset="0"/>
              </a:rPr>
              <a:t>ỦY BAN NHÂN DÂN QUẬN LONG BIÊN</a:t>
            </a:r>
          </a:p>
          <a:p>
            <a:pPr algn="ctr"/>
            <a:r>
              <a:rPr lang="en-US" sz="3400" b="1" dirty="0">
                <a:solidFill>
                  <a:srgbClr val="2B09F7"/>
                </a:solidFill>
                <a:latin typeface="Times New Roman" pitchFamily="18" charset="0"/>
                <a:cs typeface="Times New Roman" pitchFamily="18" charset="0"/>
              </a:rPr>
              <a:t>TRƯỜNG TIỂU HỌC VIỆT HƯNG</a:t>
            </a:r>
          </a:p>
        </p:txBody>
      </p:sp>
      <p:sp>
        <p:nvSpPr>
          <p:cNvPr id="5" name="TextBox 4"/>
          <p:cNvSpPr txBox="1"/>
          <p:nvPr/>
        </p:nvSpPr>
        <p:spPr>
          <a:xfrm>
            <a:off x="789709" y="2971800"/>
            <a:ext cx="7359993" cy="1015663"/>
          </a:xfrm>
          <a:prstGeom prst="rect">
            <a:avLst/>
          </a:prstGeom>
          <a:solidFill>
            <a:srgbClr val="FFFF66"/>
          </a:solidFill>
          <a:ln cmpd="sng">
            <a:solidFill>
              <a:schemeClr val="accent1"/>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wrap="square" rtlCol="0">
            <a:spAutoFit/>
          </a:bodyPr>
          <a:lstStyle/>
          <a:p>
            <a:pPr algn="ctr"/>
            <a:r>
              <a:rPr lang="en-US" sz="6000" b="1" dirty="0">
                <a:solidFill>
                  <a:srgbClr val="FF0000"/>
                </a:solidFill>
                <a:latin typeface="Times New Roman" pitchFamily="18" charset="0"/>
                <a:cs typeface="Times New Roman" pitchFamily="18" charset="0"/>
              </a:rPr>
              <a:t>KHOA HỌC LỚP 5</a:t>
            </a:r>
          </a:p>
        </p:txBody>
      </p:sp>
    </p:spTree>
    <p:extLst>
      <p:ext uri="{BB962C8B-B14F-4D97-AF65-F5344CB8AC3E}">
        <p14:creationId xmlns:p14="http://schemas.microsoft.com/office/powerpoint/2010/main" val="280982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5"/>
          <p:cNvSpPr txBox="1">
            <a:spLocks noChangeArrowheads="1"/>
          </p:cNvSpPr>
          <p:nvPr/>
        </p:nvSpPr>
        <p:spPr bwMode="auto">
          <a:xfrm>
            <a:off x="3324225" y="381000"/>
            <a:ext cx="5362575"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altLang="en-US" sz="3200" dirty="0">
                <a:solidFill>
                  <a:srgbClr val="FF0000"/>
                </a:solidFill>
                <a:latin typeface="Times New Roman" pitchFamily="18" charset="0"/>
                <a:cs typeface="Times New Roman" pitchFamily="18" charset="0"/>
              </a:rPr>
              <a:t>b)Ở </a:t>
            </a:r>
            <a:r>
              <a:rPr lang="en-US" altLang="en-US" sz="3200" dirty="0" err="1">
                <a:solidFill>
                  <a:srgbClr val="FF0000"/>
                </a:solidFill>
                <a:latin typeface="Times New Roman" pitchFamily="18" charset="0"/>
                <a:cs typeface="Times New Roman" pitchFamily="18" charset="0"/>
              </a:rPr>
              <a:t>lứa</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tuổi</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này</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chúng</a:t>
            </a:r>
            <a:r>
              <a:rPr lang="en-US" altLang="en-US" sz="3200" dirty="0">
                <a:solidFill>
                  <a:srgbClr val="FF0000"/>
                </a:solidFill>
                <a:latin typeface="Times New Roman" pitchFamily="18" charset="0"/>
                <a:cs typeface="Times New Roman" pitchFamily="18" charset="0"/>
              </a:rPr>
              <a:t> ta </a:t>
            </a:r>
            <a:r>
              <a:rPr lang="en-US" altLang="en-US" sz="3200" dirty="0" err="1">
                <a:solidFill>
                  <a:srgbClr val="FF0000"/>
                </a:solidFill>
                <a:latin typeface="Times New Roman" pitchFamily="18" charset="0"/>
                <a:cs typeface="Times New Roman" pitchFamily="18" charset="0"/>
              </a:rPr>
              <a:t>phải</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phụ</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thuộc</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hoàn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toàn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vào</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bố</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mẹ</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Nhưng</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chúng</a:t>
            </a:r>
            <a:r>
              <a:rPr lang="en-US" altLang="en-US" sz="3200" dirty="0">
                <a:solidFill>
                  <a:srgbClr val="FF0000"/>
                </a:solidFill>
                <a:latin typeface="Times New Roman" pitchFamily="18" charset="0"/>
                <a:cs typeface="Times New Roman" pitchFamily="18" charset="0"/>
              </a:rPr>
              <a:t> ta </a:t>
            </a:r>
            <a:r>
              <a:rPr lang="en-US" altLang="en-US" sz="3200" dirty="0" err="1">
                <a:solidFill>
                  <a:srgbClr val="FF0000"/>
                </a:solidFill>
                <a:latin typeface="Times New Roman" pitchFamily="18" charset="0"/>
                <a:cs typeface="Times New Roman" pitchFamily="18" charset="0"/>
              </a:rPr>
              <a:t>lại</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lớn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lên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khá</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nhanh</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nhất</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là</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giai</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đoạn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sơ</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sinh</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và</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đến</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cuối</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lứa</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tuổi</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này</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chúng</a:t>
            </a:r>
            <a:r>
              <a:rPr lang="en-US" altLang="en-US" sz="3200" dirty="0">
                <a:solidFill>
                  <a:srgbClr val="FF0000"/>
                </a:solidFill>
                <a:latin typeface="Times New Roman" pitchFamily="18" charset="0"/>
                <a:cs typeface="Times New Roman" pitchFamily="18" charset="0"/>
              </a:rPr>
              <a:t> ta </a:t>
            </a:r>
            <a:r>
              <a:rPr lang="en-US" altLang="en-US" sz="3200" dirty="0" err="1">
                <a:solidFill>
                  <a:srgbClr val="FF0000"/>
                </a:solidFill>
                <a:latin typeface="Times New Roman" pitchFamily="18" charset="0"/>
                <a:cs typeface="Times New Roman" pitchFamily="18" charset="0"/>
              </a:rPr>
              <a:t>đã</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có</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thể</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tự</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đi</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chạy</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xúc</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cơm</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chơi</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và</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chào</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hỏi</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mọi</a:t>
            </a:r>
            <a:r>
              <a:rPr lang="en-US" altLang="en-US" sz="3200" dirty="0">
                <a:solidFill>
                  <a:srgbClr val="FF0000"/>
                </a:solidFill>
                <a:latin typeface="Times New Roman" pitchFamily="18" charset="0"/>
                <a:cs typeface="Times New Roman" pitchFamily="18" charset="0"/>
              </a:rPr>
              <a:t> </a:t>
            </a:r>
            <a:r>
              <a:rPr lang="en-US" altLang="en-US" sz="3200" dirty="0" err="1">
                <a:solidFill>
                  <a:srgbClr val="FF0000"/>
                </a:solidFill>
                <a:latin typeface="Times New Roman" pitchFamily="18" charset="0"/>
                <a:cs typeface="Times New Roman" pitchFamily="18" charset="0"/>
              </a:rPr>
              <a:t>người</a:t>
            </a:r>
            <a:r>
              <a:rPr lang="en-US" altLang="en-US" sz="3200" dirty="0">
                <a:solidFill>
                  <a:srgbClr val="FF0000"/>
                </a:solidFill>
                <a:latin typeface="Times New Roman" pitchFamily="18" charset="0"/>
                <a:cs typeface="Times New Roman" pitchFamily="18" charset="0"/>
              </a:rPr>
              <a:t>.</a:t>
            </a:r>
          </a:p>
        </p:txBody>
      </p:sp>
      <p:sp>
        <p:nvSpPr>
          <p:cNvPr id="15366" name="WordArt 6"/>
          <p:cNvSpPr>
            <a:spLocks noChangeArrowheads="1" noChangeShapeType="1" noTextEdit="1"/>
          </p:cNvSpPr>
          <p:nvPr/>
        </p:nvSpPr>
        <p:spPr bwMode="auto">
          <a:xfrm>
            <a:off x="4355976" y="4912641"/>
            <a:ext cx="3384376" cy="990600"/>
          </a:xfrm>
          <a:prstGeom prst="rect">
            <a:avLst/>
          </a:prstGeom>
        </p:spPr>
        <p:txBody>
          <a:bodyPr wrap="none" fromWordArt="1">
            <a:prstTxWarp prst="textPlain">
              <a:avLst>
                <a:gd name="adj" fmla="val 50000"/>
              </a:avLst>
            </a:prstTxWarp>
          </a:bodyPr>
          <a:lstStyle/>
          <a:p>
            <a:pPr algn="ctr"/>
            <a:r>
              <a:rPr lang="vi-VN" sz="3600"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mj-lt"/>
                <a:cs typeface="Arial"/>
              </a:rPr>
              <a:t>Dưới 3 tuổi</a:t>
            </a:r>
            <a:endParaRPr lang="en-GB" sz="3600"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mj-lt"/>
              <a:cs typeface="Arial"/>
            </a:endParaRPr>
          </a:p>
        </p:txBody>
      </p:sp>
      <p:pic>
        <p:nvPicPr>
          <p:cNvPr id="17413" name="Picture 7" descr="2-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72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8" descr="2-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9" descr="2-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24000" y="2057400"/>
            <a:ext cx="3429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10" descr="2-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6381750"/>
            <a:ext cx="4572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1" descr="2-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6381750"/>
            <a:ext cx="4572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12" descr="2-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315200" y="1905000"/>
            <a:ext cx="3276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3" descr="2-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7343775" y="4600575"/>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4" descr="2-2"/>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400175" y="4752975"/>
            <a:ext cx="3200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116223"/>
            <a:ext cx="3029015" cy="2905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26982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1)">
                                      <p:cBhvr>
                                        <p:cTn id="7" dur="2000"/>
                                        <p:tgtEl>
                                          <p:spTgt spid="102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7411"/>
                                        </p:tgtEl>
                                        <p:attrNameLst>
                                          <p:attrName>style.visibility</p:attrName>
                                        </p:attrNameLst>
                                      </p:cBhvr>
                                      <p:to>
                                        <p:strVal val="visible"/>
                                      </p:to>
                                    </p:set>
                                    <p:animEffect transition="in" filter="wheel(1)">
                                      <p:cBhvr>
                                        <p:cTn id="10" dur="2000"/>
                                        <p:tgtEl>
                                          <p:spTgt spid="174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366"/>
                                        </p:tgtEl>
                                        <p:attrNameLst>
                                          <p:attrName>style.visibility</p:attrName>
                                        </p:attrNameLst>
                                      </p:cBhvr>
                                      <p:to>
                                        <p:strVal val="visible"/>
                                      </p:to>
                                    </p:set>
                                    <p:animEffect transition="in" filter="blinds(horizontal)">
                                      <p:cBhvr>
                                        <p:cTn id="15"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53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5"/>
          <p:cNvSpPr txBox="1">
            <a:spLocks noChangeArrowheads="1"/>
          </p:cNvSpPr>
          <p:nvPr/>
        </p:nvSpPr>
        <p:spPr bwMode="auto">
          <a:xfrm>
            <a:off x="3505200" y="990600"/>
            <a:ext cx="5099248"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altLang="en-US" sz="3200" dirty="0">
                <a:solidFill>
                  <a:srgbClr val="0000FF"/>
                </a:solidFill>
                <a:latin typeface="Times New Roman" pitchFamily="18" charset="0"/>
                <a:cs typeface="Times New Roman" pitchFamily="18" charset="0"/>
              </a:rPr>
              <a:t>a)Ở </a:t>
            </a:r>
            <a:r>
              <a:rPr lang="en-US" altLang="en-US" sz="3200" dirty="0" err="1">
                <a:solidFill>
                  <a:srgbClr val="0000FF"/>
                </a:solidFill>
                <a:latin typeface="Times New Roman" pitchFamily="18" charset="0"/>
                <a:cs typeface="Times New Roman" pitchFamily="18" charset="0"/>
              </a:rPr>
              <a:t>lứa</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tuổi</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này</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chúng</a:t>
            </a:r>
            <a:r>
              <a:rPr lang="en-US" altLang="en-US" sz="3200" dirty="0">
                <a:solidFill>
                  <a:srgbClr val="0000FF"/>
                </a:solidFill>
                <a:latin typeface="Times New Roman" pitchFamily="18" charset="0"/>
                <a:cs typeface="Times New Roman" pitchFamily="18" charset="0"/>
              </a:rPr>
              <a:t> ta </a:t>
            </a:r>
            <a:r>
              <a:rPr lang="en-US" altLang="en-US" sz="3200" dirty="0" err="1">
                <a:solidFill>
                  <a:srgbClr val="0000FF"/>
                </a:solidFill>
                <a:latin typeface="Times New Roman" pitchFamily="18" charset="0"/>
                <a:cs typeface="Times New Roman" pitchFamily="18" charset="0"/>
              </a:rPr>
              <a:t>tiếp</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tục</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lớn</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nhanh</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nhưng</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không</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bằng</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lứa</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tuổi</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trước</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Chúng</a:t>
            </a:r>
            <a:r>
              <a:rPr lang="en-US" altLang="en-US" sz="3200" dirty="0">
                <a:solidFill>
                  <a:srgbClr val="0000FF"/>
                </a:solidFill>
                <a:latin typeface="Times New Roman" pitchFamily="18" charset="0"/>
                <a:cs typeface="Times New Roman" pitchFamily="18" charset="0"/>
              </a:rPr>
              <a:t> ta </a:t>
            </a:r>
            <a:r>
              <a:rPr lang="en-US" altLang="en-US" sz="3200" dirty="0" err="1">
                <a:solidFill>
                  <a:srgbClr val="0000FF"/>
                </a:solidFill>
                <a:latin typeface="Times New Roman" pitchFamily="18" charset="0"/>
                <a:cs typeface="Times New Roman" pitchFamily="18" charset="0"/>
              </a:rPr>
              <a:t>thích</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hoạt</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động</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chạy</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nhảy</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vui</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chơi</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với</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các</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bạn</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đồng</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thời</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lời</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nói</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và</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suy</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nghĩ</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bắt</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đầu</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phát</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triển</a:t>
            </a:r>
            <a:r>
              <a:rPr lang="en-US" altLang="en-US" sz="3200" dirty="0">
                <a:solidFill>
                  <a:srgbClr val="0000FF"/>
                </a:solidFill>
                <a:latin typeface="Times New Roman" pitchFamily="18" charset="0"/>
                <a:cs typeface="Times New Roman" pitchFamily="18" charset="0"/>
              </a:rPr>
              <a:t>.</a:t>
            </a:r>
          </a:p>
        </p:txBody>
      </p:sp>
      <p:sp>
        <p:nvSpPr>
          <p:cNvPr id="16392" name="WordArt 8"/>
          <p:cNvSpPr>
            <a:spLocks noChangeArrowheads="1" noChangeShapeType="1" noTextEdit="1"/>
          </p:cNvSpPr>
          <p:nvPr/>
        </p:nvSpPr>
        <p:spPr bwMode="auto">
          <a:xfrm>
            <a:off x="4283968" y="4797152"/>
            <a:ext cx="3745621" cy="990600"/>
          </a:xfrm>
          <a:prstGeom prst="rect">
            <a:avLst/>
          </a:prstGeom>
        </p:spPr>
        <p:txBody>
          <a:bodyPr wrap="none" fromWordArt="1">
            <a:prstTxWarp prst="textPlain">
              <a:avLst>
                <a:gd name="adj" fmla="val 50000"/>
              </a:avLst>
            </a:prstTxWarp>
          </a:bodyPr>
          <a:lstStyle/>
          <a:p>
            <a:pPr algn="ctr"/>
            <a:r>
              <a:rPr lang="vi-VN" sz="3600"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mj-lt"/>
                <a:cs typeface="Arial"/>
              </a:rPr>
              <a:t>Từ 3 đến 6 tuổi</a:t>
            </a:r>
            <a:endParaRPr lang="en-GB" sz="3600"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mj-lt"/>
              <a:cs typeface="Aria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50698"/>
            <a:ext cx="2677616" cy="4907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8541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8435"/>
                                        </p:tgtEl>
                                        <p:attrNameLst>
                                          <p:attrName>style.visibility</p:attrName>
                                        </p:attrNameLst>
                                      </p:cBhvr>
                                      <p:to>
                                        <p:strVal val="visible"/>
                                      </p:to>
                                    </p:set>
                                    <p:animEffect transition="in" filter="wheel(1)">
                                      <p:cBhvr>
                                        <p:cTn id="10" dur="2000"/>
                                        <p:tgtEl>
                                          <p:spTgt spid="1843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392"/>
                                        </p:tgtEl>
                                        <p:attrNameLst>
                                          <p:attrName>style.visibility</p:attrName>
                                        </p:attrNameLst>
                                      </p:cBhvr>
                                      <p:to>
                                        <p:strVal val="visible"/>
                                      </p:to>
                                    </p:set>
                                    <p:animEffect transition="in" filter="blinds(horizontal)">
                                      <p:cBhvr>
                                        <p:cTn id="15" dur="5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639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5"/>
          <p:cNvSpPr txBox="1">
            <a:spLocks noChangeArrowheads="1"/>
          </p:cNvSpPr>
          <p:nvPr/>
        </p:nvSpPr>
        <p:spPr bwMode="auto">
          <a:xfrm>
            <a:off x="4139952" y="721557"/>
            <a:ext cx="477247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altLang="en-US" sz="3200" dirty="0">
                <a:solidFill>
                  <a:srgbClr val="0000FF"/>
                </a:solidFill>
                <a:latin typeface="Times New Roman" pitchFamily="18" charset="0"/>
                <a:cs typeface="Times New Roman" pitchFamily="18" charset="0"/>
              </a:rPr>
              <a:t>c)Ở </a:t>
            </a:r>
            <a:r>
              <a:rPr lang="en-US" altLang="en-US" sz="3200" dirty="0" err="1">
                <a:solidFill>
                  <a:srgbClr val="0000FF"/>
                </a:solidFill>
                <a:latin typeface="Times New Roman" pitchFamily="18" charset="0"/>
                <a:cs typeface="Times New Roman" pitchFamily="18" charset="0"/>
              </a:rPr>
              <a:t>lứa</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tuổi</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này</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chiều</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cao</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vẫn</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tiếp</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tục</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tăng</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Hoạt</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động</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học</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tập</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của</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chúng</a:t>
            </a:r>
            <a:r>
              <a:rPr lang="en-US" altLang="en-US" sz="3200" dirty="0">
                <a:solidFill>
                  <a:srgbClr val="0000FF"/>
                </a:solidFill>
                <a:latin typeface="Times New Roman" pitchFamily="18" charset="0"/>
                <a:cs typeface="Times New Roman" pitchFamily="18" charset="0"/>
              </a:rPr>
              <a:t> ta </a:t>
            </a:r>
            <a:r>
              <a:rPr lang="en-US" altLang="en-US" sz="3200" dirty="0" err="1">
                <a:solidFill>
                  <a:srgbClr val="0000FF"/>
                </a:solidFill>
                <a:latin typeface="Times New Roman" pitchFamily="18" charset="0"/>
                <a:cs typeface="Times New Roman" pitchFamily="18" charset="0"/>
              </a:rPr>
              <a:t>ngày</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càng</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tăng</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trí</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nhớ</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và</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suy</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nghĩ</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cũng</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ngày</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càng</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phát</a:t>
            </a:r>
            <a:r>
              <a:rPr lang="en-US" altLang="en-US" sz="3200" dirty="0">
                <a:solidFill>
                  <a:srgbClr val="0000FF"/>
                </a:solidFill>
                <a:latin typeface="Times New Roman" pitchFamily="18" charset="0"/>
                <a:cs typeface="Times New Roman" pitchFamily="18" charset="0"/>
              </a:rPr>
              <a:t> </a:t>
            </a:r>
            <a:r>
              <a:rPr lang="en-US" altLang="en-US" sz="3200" dirty="0" err="1">
                <a:solidFill>
                  <a:srgbClr val="0000FF"/>
                </a:solidFill>
                <a:latin typeface="Times New Roman" pitchFamily="18" charset="0"/>
                <a:cs typeface="Times New Roman" pitchFamily="18" charset="0"/>
              </a:rPr>
              <a:t>triển</a:t>
            </a:r>
            <a:r>
              <a:rPr lang="en-US" altLang="en-US" sz="3200" dirty="0">
                <a:solidFill>
                  <a:srgbClr val="0000FF"/>
                </a:solidFill>
                <a:latin typeface="Times New Roman" pitchFamily="18" charset="0"/>
                <a:cs typeface="Times New Roman" pitchFamily="18" charset="0"/>
              </a:rPr>
              <a:t>.</a:t>
            </a:r>
          </a:p>
        </p:txBody>
      </p:sp>
      <p:sp>
        <p:nvSpPr>
          <p:cNvPr id="11" name="WordArt 8"/>
          <p:cNvSpPr>
            <a:spLocks noChangeArrowheads="1" noChangeShapeType="1" noTextEdit="1"/>
          </p:cNvSpPr>
          <p:nvPr/>
        </p:nvSpPr>
        <p:spPr bwMode="auto">
          <a:xfrm>
            <a:off x="4574232" y="4797152"/>
            <a:ext cx="4102224" cy="990600"/>
          </a:xfrm>
          <a:prstGeom prst="rect">
            <a:avLst/>
          </a:prstGeom>
        </p:spPr>
        <p:txBody>
          <a:bodyPr wrap="none" fromWordArt="1">
            <a:prstTxWarp prst="textPlain">
              <a:avLst>
                <a:gd name="adj" fmla="val 50000"/>
              </a:avLst>
            </a:prstTxWarp>
          </a:bodyPr>
          <a:lstStyle/>
          <a:p>
            <a:pPr algn="ctr"/>
            <a:r>
              <a:rPr lang="vi-VN" sz="3600"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mj-lt"/>
                <a:cs typeface="Arial"/>
              </a:rPr>
              <a:t>Từ </a:t>
            </a:r>
            <a:r>
              <a:rPr lang="en-GB" sz="3600"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mj-lt"/>
                <a:cs typeface="Arial"/>
              </a:rPr>
              <a:t>6</a:t>
            </a:r>
            <a:r>
              <a:rPr lang="vi-VN" sz="3600"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mj-lt"/>
                <a:cs typeface="Arial"/>
              </a:rPr>
              <a:t> đến </a:t>
            </a:r>
            <a:r>
              <a:rPr lang="en-GB" sz="3600"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mj-lt"/>
                <a:cs typeface="Arial"/>
              </a:rPr>
              <a:t>10</a:t>
            </a:r>
            <a:r>
              <a:rPr lang="vi-VN" sz="3600"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mj-lt"/>
                <a:cs typeface="Arial"/>
              </a:rPr>
              <a:t> tuổi</a:t>
            </a:r>
            <a:endParaRPr lang="en-GB" sz="3600"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mj-lt"/>
              <a:cs typeface="Aria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808988"/>
            <a:ext cx="3854551" cy="2366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871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9459"/>
                                        </p:tgtEl>
                                        <p:attrNameLst>
                                          <p:attrName>style.visibility</p:attrName>
                                        </p:attrNameLst>
                                      </p:cBhvr>
                                      <p:to>
                                        <p:strVal val="visible"/>
                                      </p:to>
                                    </p:set>
                                    <p:animEffect transition="in" filter="wheel(1)">
                                      <p:cBhvr>
                                        <p:cTn id="10" dur="2000"/>
                                        <p:tgtEl>
                                          <p:spTgt spid="1945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5"/>
          <p:cNvSpPr txBox="1">
            <a:spLocks noChangeArrowheads="1"/>
          </p:cNvSpPr>
          <p:nvPr/>
        </p:nvSpPr>
        <p:spPr bwMode="auto">
          <a:xfrm>
            <a:off x="0" y="1524000"/>
            <a:ext cx="9144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eaLnBrk="1" hangingPunct="1"/>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Đặc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điểm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tầm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trọng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tuổi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dậy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thì</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cuộc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mỗi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28675" name="Rectangle 4"/>
          <p:cNvSpPr>
            <a:spLocks noChangeArrowheads="1"/>
          </p:cNvSpPr>
          <p:nvPr/>
        </p:nvSpPr>
        <p:spPr bwMode="auto">
          <a:xfrm>
            <a:off x="40341" y="67627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lúc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tuổi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dậy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thì</a:t>
            </a:r>
            <a:endParaRPr lang="en-US" sz="2800" b="1" dirty="0">
              <a:solidFill>
                <a:srgbClr val="FF0000"/>
              </a:solidFill>
              <a:latin typeface="Times New Roman" pitchFamily="18" charset="0"/>
              <a:cs typeface="Times New Roman" pitchFamily="18" charset="0"/>
            </a:endParaRPr>
          </a:p>
        </p:txBody>
      </p:sp>
      <p:sp>
        <p:nvSpPr>
          <p:cNvPr id="28676" name="Text Box 13"/>
          <p:cNvSpPr txBox="1">
            <a:spLocks noChangeArrowheads="1"/>
          </p:cNvSpPr>
          <p:nvPr/>
        </p:nvSpPr>
        <p:spPr bwMode="auto">
          <a:xfrm>
            <a:off x="31376" y="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algn="ctr" eaLnBrk="1" hangingPunct="1">
              <a:spcBef>
                <a:spcPct val="50000"/>
              </a:spcBef>
            </a:pPr>
            <a:r>
              <a:rPr lang="en-GB" sz="2800" b="1" u="sng" dirty="0" err="1">
                <a:solidFill>
                  <a:srgbClr val="190BC8"/>
                </a:solidFill>
                <a:latin typeface="Times New Roman" pitchFamily="18" charset="0"/>
                <a:cs typeface="Times New Roman" pitchFamily="18" charset="0"/>
              </a:rPr>
              <a:t>Khoa</a:t>
            </a:r>
            <a:r>
              <a:rPr lang="en-GB" sz="2800" b="1" u="sng" dirty="0">
                <a:solidFill>
                  <a:srgbClr val="190BC8"/>
                </a:solidFill>
                <a:latin typeface="Times New Roman" pitchFamily="18" charset="0"/>
                <a:cs typeface="Times New Roman" pitchFamily="18" charset="0"/>
              </a:rPr>
              <a:t> </a:t>
            </a:r>
            <a:r>
              <a:rPr lang="en-GB" sz="2800" b="1" u="sng" dirty="0" err="1">
                <a:solidFill>
                  <a:srgbClr val="190BC8"/>
                </a:solidFill>
                <a:latin typeface="Times New Roman" pitchFamily="18" charset="0"/>
                <a:cs typeface="Times New Roman" pitchFamily="18" charset="0"/>
              </a:rPr>
              <a:t>học</a:t>
            </a:r>
            <a:endParaRPr lang="en-GB" sz="2800" b="1" u="sng" dirty="0">
              <a:solidFill>
                <a:srgbClr val="190BC8"/>
              </a:solidFill>
              <a:latin typeface="Times New Roman" pitchFamily="18" charset="0"/>
              <a:cs typeface="Times New Roman" pitchFamily="18" charset="0"/>
            </a:endParaRPr>
          </a:p>
        </p:txBody>
      </p:sp>
      <p:sp>
        <p:nvSpPr>
          <p:cNvPr id="14345" name="Text Box 9"/>
          <p:cNvSpPr txBox="1">
            <a:spLocks noChangeArrowheads="1"/>
          </p:cNvSpPr>
          <p:nvPr/>
        </p:nvSpPr>
        <p:spPr bwMode="auto">
          <a:xfrm>
            <a:off x="0" y="2438400"/>
            <a:ext cx="9144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eaLnBrk="1" hangingPunct="1"/>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thông</a:t>
            </a:r>
            <a:r>
              <a:rPr lang="en-US" sz="2800" b="1" dirty="0">
                <a:solidFill>
                  <a:srgbClr val="FF0000"/>
                </a:solidFill>
                <a:latin typeface="Times New Roman" pitchFamily="18" charset="0"/>
                <a:cs typeface="Times New Roman" pitchFamily="18" charset="0"/>
              </a:rPr>
              <a:t> tin ở SGK </a:t>
            </a:r>
            <a:r>
              <a:rPr lang="en-US" sz="2800" b="1" dirty="0" err="1">
                <a:solidFill>
                  <a:srgbClr val="FF0000"/>
                </a:solidFill>
                <a:latin typeface="Times New Roman" pitchFamily="18" charset="0"/>
                <a:cs typeface="Times New Roman" pitchFamily="18" charset="0"/>
              </a:rPr>
              <a:t>trang</a:t>
            </a:r>
            <a:r>
              <a:rPr lang="en-US" sz="2800" b="1" dirty="0">
                <a:solidFill>
                  <a:srgbClr val="FF0000"/>
                </a:solidFill>
                <a:latin typeface="Times New Roman" pitchFamily="18" charset="0"/>
                <a:cs typeface="Times New Roman" pitchFamily="18" charset="0"/>
              </a:rPr>
              <a:t> 15, </a:t>
            </a:r>
            <a:r>
              <a:rPr lang="en-US" sz="2800" b="1" dirty="0" err="1">
                <a:solidFill>
                  <a:srgbClr val="FF0000"/>
                </a:solidFill>
                <a:latin typeface="Times New Roman" pitchFamily="18" charset="0"/>
                <a:cs typeface="Times New Roman" pitchFamily="18" charset="0"/>
              </a:rPr>
              <a:t>quan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tranh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trả</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lời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hỏi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sau</a:t>
            </a:r>
            <a:r>
              <a:rPr lang="en-US" sz="2800" b="1" dirty="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14346" name="Text Box 10"/>
          <p:cNvSpPr txBox="1">
            <a:spLocks noChangeArrowheads="1"/>
          </p:cNvSpPr>
          <p:nvPr/>
        </p:nvSpPr>
        <p:spPr bwMode="auto">
          <a:xfrm>
            <a:off x="0" y="3352800"/>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eaLnBrk="1" hangingPunct="1">
              <a:spcBef>
                <a:spcPct val="50000"/>
              </a:spcBef>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Tuổi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dậy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thì</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nào</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cả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nam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nữ</a:t>
            </a:r>
            <a:r>
              <a:rPr lang="en-US" sz="2800" b="1" dirty="0">
                <a:solidFill>
                  <a:srgbClr val="0000FF"/>
                </a:solidFill>
                <a:latin typeface="Times New Roman" pitchFamily="18" charset="0"/>
                <a:cs typeface="Times New Roman" pitchFamily="18" charset="0"/>
              </a:rPr>
              <a:t>)?</a:t>
            </a:r>
          </a:p>
        </p:txBody>
      </p:sp>
      <p:sp>
        <p:nvSpPr>
          <p:cNvPr id="14347" name="Text Box 11"/>
          <p:cNvSpPr txBox="1">
            <a:spLocks noChangeArrowheads="1"/>
          </p:cNvSpPr>
          <p:nvPr/>
        </p:nvSpPr>
        <p:spPr bwMode="auto">
          <a:xfrm>
            <a:off x="0" y="3810000"/>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eaLnBrk="1" hangingPunct="1">
              <a:spcBef>
                <a:spcPct val="50000"/>
              </a:spcBef>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Nêu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đặc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điểm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tuổi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dậy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thì</a:t>
            </a:r>
            <a:r>
              <a:rPr lang="en-US" sz="2800" b="1" dirty="0">
                <a:solidFill>
                  <a:srgbClr val="0000FF"/>
                </a:solidFill>
                <a:latin typeface="Times New Roman" pitchFamily="18" charset="0"/>
                <a:cs typeface="Times New Roman" pitchFamily="18" charset="0"/>
              </a:rPr>
              <a:t>?</a:t>
            </a:r>
          </a:p>
        </p:txBody>
      </p:sp>
      <p:sp>
        <p:nvSpPr>
          <p:cNvPr id="14348" name="Text Box 12"/>
          <p:cNvSpPr txBox="1">
            <a:spLocks noChangeArrowheads="1"/>
          </p:cNvSpPr>
          <p:nvPr/>
        </p:nvSpPr>
        <p:spPr bwMode="auto">
          <a:xfrm>
            <a:off x="0" y="4275138"/>
            <a:ext cx="91440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eaLnBrk="1" hangingPunct="1">
              <a:spcBef>
                <a:spcPct val="50000"/>
              </a:spcBef>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nói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tuổi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dậy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thì</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tầm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trọng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đặc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biệt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cuộc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mỗi</a:t>
            </a:r>
            <a:r>
              <a:rPr lang="en-US" sz="2800" b="1" dirty="0">
                <a:solidFill>
                  <a:srgbClr val="0000FF"/>
                </a:solidFill>
                <a:latin typeface="Times New Roman" pitchFamily="18" charset="0"/>
                <a:cs typeface="Times New Roman" pitchFamily="18" charset="0"/>
              </a:rPr>
              <a:t> con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a:t>
            </a:r>
          </a:p>
        </p:txBody>
      </p:sp>
      <p:sp>
        <p:nvSpPr>
          <p:cNvPr id="28681" name="Rectangle 24"/>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atin typeface="Times New Roman" pitchFamily="18" charset="0"/>
            </a:endParaRPr>
          </a:p>
        </p:txBody>
      </p:sp>
    </p:spTree>
    <p:extLst>
      <p:ext uri="{BB962C8B-B14F-4D97-AF65-F5344CB8AC3E}">
        <p14:creationId xmlns:p14="http://schemas.microsoft.com/office/powerpoint/2010/main" val="298760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341"/>
                                        </p:tgtEl>
                                        <p:attrNameLst>
                                          <p:attrName>style.visibility</p:attrName>
                                        </p:attrNameLst>
                                      </p:cBhvr>
                                      <p:to>
                                        <p:strVal val="visible"/>
                                      </p:to>
                                    </p:set>
                                    <p:anim calcmode="discrete" valueType="clr">
                                      <p:cBhvr override="childStyle">
                                        <p:cTn id="7" dur="80"/>
                                        <p:tgtEl>
                                          <p:spTgt spid="1434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41"/>
                                        </p:tgtEl>
                                        <p:attrNameLst>
                                          <p:attrName>fillcolor</p:attrName>
                                        </p:attrNameLst>
                                      </p:cBhvr>
                                      <p:tavLst>
                                        <p:tav tm="0">
                                          <p:val>
                                            <p:clrVal>
                                              <a:schemeClr val="accent2"/>
                                            </p:clrVal>
                                          </p:val>
                                        </p:tav>
                                        <p:tav tm="50000">
                                          <p:val>
                                            <p:clrVal>
                                              <a:schemeClr val="hlink"/>
                                            </p:clrVal>
                                          </p:val>
                                        </p:tav>
                                      </p:tavLst>
                                    </p:anim>
                                    <p:set>
                                      <p:cBhvr>
                                        <p:cTn id="9" dur="80"/>
                                        <p:tgtEl>
                                          <p:spTgt spid="1434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4345"/>
                                        </p:tgtEl>
                                        <p:attrNameLst>
                                          <p:attrName>style.visibility</p:attrName>
                                        </p:attrNameLst>
                                      </p:cBhvr>
                                      <p:to>
                                        <p:strVal val="visible"/>
                                      </p:to>
                                    </p:set>
                                    <p:anim calcmode="discrete" valueType="clr">
                                      <p:cBhvr override="childStyle">
                                        <p:cTn id="14" dur="80"/>
                                        <p:tgtEl>
                                          <p:spTgt spid="1434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4345"/>
                                        </p:tgtEl>
                                        <p:attrNameLst>
                                          <p:attrName>fillcolor</p:attrName>
                                        </p:attrNameLst>
                                      </p:cBhvr>
                                      <p:tavLst>
                                        <p:tav tm="0">
                                          <p:val>
                                            <p:clrVal>
                                              <a:schemeClr val="accent2"/>
                                            </p:clrVal>
                                          </p:val>
                                        </p:tav>
                                        <p:tav tm="50000">
                                          <p:val>
                                            <p:clrVal>
                                              <a:schemeClr val="hlink"/>
                                            </p:clrVal>
                                          </p:val>
                                        </p:tav>
                                      </p:tavLst>
                                    </p:anim>
                                    <p:set>
                                      <p:cBhvr>
                                        <p:cTn id="16" dur="80"/>
                                        <p:tgtEl>
                                          <p:spTgt spid="14345"/>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4346"/>
                                        </p:tgtEl>
                                        <p:attrNameLst>
                                          <p:attrName>style.visibility</p:attrName>
                                        </p:attrNameLst>
                                      </p:cBhvr>
                                      <p:to>
                                        <p:strVal val="visible"/>
                                      </p:to>
                                    </p:set>
                                    <p:anim calcmode="discrete" valueType="clr">
                                      <p:cBhvr override="childStyle">
                                        <p:cTn id="21" dur="80"/>
                                        <p:tgtEl>
                                          <p:spTgt spid="1434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4346"/>
                                        </p:tgtEl>
                                        <p:attrNameLst>
                                          <p:attrName>fillcolor</p:attrName>
                                        </p:attrNameLst>
                                      </p:cBhvr>
                                      <p:tavLst>
                                        <p:tav tm="0">
                                          <p:val>
                                            <p:clrVal>
                                              <a:schemeClr val="accent2"/>
                                            </p:clrVal>
                                          </p:val>
                                        </p:tav>
                                        <p:tav tm="50000">
                                          <p:val>
                                            <p:clrVal>
                                              <a:schemeClr val="hlink"/>
                                            </p:clrVal>
                                          </p:val>
                                        </p:tav>
                                      </p:tavLst>
                                    </p:anim>
                                    <p:set>
                                      <p:cBhvr>
                                        <p:cTn id="23" dur="80"/>
                                        <p:tgtEl>
                                          <p:spTgt spid="14346"/>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4347"/>
                                        </p:tgtEl>
                                        <p:attrNameLst>
                                          <p:attrName>style.visibility</p:attrName>
                                        </p:attrNameLst>
                                      </p:cBhvr>
                                      <p:to>
                                        <p:strVal val="visible"/>
                                      </p:to>
                                    </p:set>
                                    <p:anim calcmode="discrete" valueType="clr">
                                      <p:cBhvr override="childStyle">
                                        <p:cTn id="28" dur="80"/>
                                        <p:tgtEl>
                                          <p:spTgt spid="14347"/>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4347"/>
                                        </p:tgtEl>
                                        <p:attrNameLst>
                                          <p:attrName>fillcolor</p:attrName>
                                        </p:attrNameLst>
                                      </p:cBhvr>
                                      <p:tavLst>
                                        <p:tav tm="0">
                                          <p:val>
                                            <p:clrVal>
                                              <a:schemeClr val="accent2"/>
                                            </p:clrVal>
                                          </p:val>
                                        </p:tav>
                                        <p:tav tm="50000">
                                          <p:val>
                                            <p:clrVal>
                                              <a:schemeClr val="hlink"/>
                                            </p:clrVal>
                                          </p:val>
                                        </p:tav>
                                      </p:tavLst>
                                    </p:anim>
                                    <p:set>
                                      <p:cBhvr>
                                        <p:cTn id="30" dur="80"/>
                                        <p:tgtEl>
                                          <p:spTgt spid="14347"/>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4348"/>
                                        </p:tgtEl>
                                        <p:attrNameLst>
                                          <p:attrName>style.visibility</p:attrName>
                                        </p:attrNameLst>
                                      </p:cBhvr>
                                      <p:to>
                                        <p:strVal val="visible"/>
                                      </p:to>
                                    </p:set>
                                    <p:anim calcmode="discrete" valueType="clr">
                                      <p:cBhvr override="childStyle">
                                        <p:cTn id="35" dur="80"/>
                                        <p:tgtEl>
                                          <p:spTgt spid="14348"/>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4348"/>
                                        </p:tgtEl>
                                        <p:attrNameLst>
                                          <p:attrName>fillcolor</p:attrName>
                                        </p:attrNameLst>
                                      </p:cBhvr>
                                      <p:tavLst>
                                        <p:tav tm="0">
                                          <p:val>
                                            <p:clrVal>
                                              <a:schemeClr val="accent2"/>
                                            </p:clrVal>
                                          </p:val>
                                        </p:tav>
                                        <p:tav tm="50000">
                                          <p:val>
                                            <p:clrVal>
                                              <a:schemeClr val="hlink"/>
                                            </p:clrVal>
                                          </p:val>
                                        </p:tav>
                                      </p:tavLst>
                                    </p:anim>
                                    <p:set>
                                      <p:cBhvr>
                                        <p:cTn id="37" dur="80"/>
                                        <p:tgtEl>
                                          <p:spTgt spid="1434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5" grpId="0"/>
      <p:bldP spid="14346" grpId="0"/>
      <p:bldP spid="14347" grpId="0"/>
      <p:bldP spid="1434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31823"/>
            <a:ext cx="2390775" cy="561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5" name="WordArt 10"/>
          <p:cNvSpPr>
            <a:spLocks noChangeArrowheads="1" noChangeShapeType="1" noTextEdit="1"/>
          </p:cNvSpPr>
          <p:nvPr/>
        </p:nvSpPr>
        <p:spPr bwMode="auto">
          <a:xfrm>
            <a:off x="4419600" y="484094"/>
            <a:ext cx="3124200" cy="990600"/>
          </a:xfrm>
          <a:prstGeom prst="rect">
            <a:avLst/>
          </a:prstGeom>
        </p:spPr>
        <p:txBody>
          <a:bodyPr wrap="none" fromWordArt="1">
            <a:prstTxWarp prst="textPlain">
              <a:avLst>
                <a:gd name="adj" fmla="val 50000"/>
              </a:avLst>
            </a:prstTxWarp>
          </a:bodyPr>
          <a:lstStyle/>
          <a:p>
            <a:pPr algn="ctr"/>
            <a:r>
              <a:rPr lang="en-GB" sz="3600" kern="10" dirty="0" err="1">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Tuổi</a:t>
            </a:r>
            <a:r>
              <a:rPr lang="en-GB" sz="3600"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 </a:t>
            </a:r>
            <a:r>
              <a:rPr lang="en-GB" sz="3600" kern="10" dirty="0" err="1">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dậy</a:t>
            </a:r>
            <a:r>
              <a:rPr lang="en-GB" sz="3600"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 </a:t>
            </a:r>
            <a:r>
              <a:rPr lang="en-GB" sz="3600" kern="10" dirty="0" err="1">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rPr>
              <a:t>thì</a:t>
            </a:r>
            <a:endParaRPr lang="en-GB" sz="3600" kern="10" dirty="0">
              <a:ln w="9525">
                <a:solidFill>
                  <a:srgbClr val="CC99FF"/>
                </a:solidFill>
                <a:round/>
                <a:headEnd/>
                <a:tailEnd/>
              </a:ln>
              <a:solidFill>
                <a:srgbClr val="0000FF"/>
              </a:solidFill>
              <a:effectLst>
                <a:outerShdw dist="53882" dir="2700000" algn="ctr" rotWithShape="0">
                  <a:srgbClr val="9999FF">
                    <a:alpha val="79999"/>
                  </a:srgbClr>
                </a:outerShdw>
              </a:effectLst>
              <a:latin typeface="Times New Roman" pitchFamily="18" charset="0"/>
              <a:cs typeface="Times New Roman" pitchFamily="18" charset="0"/>
            </a:endParaRPr>
          </a:p>
        </p:txBody>
      </p:sp>
      <p:sp>
        <p:nvSpPr>
          <p:cNvPr id="19467" name="Text Box 11"/>
          <p:cNvSpPr txBox="1">
            <a:spLocks noChangeArrowheads="1"/>
          </p:cNvSpPr>
          <p:nvPr/>
        </p:nvSpPr>
        <p:spPr bwMode="auto">
          <a:xfrm>
            <a:off x="3124200" y="1676400"/>
            <a:ext cx="57912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altLang="en-US" sz="3600" b="1" dirty="0">
                <a:solidFill>
                  <a:srgbClr val="0000FF"/>
                </a:solidFill>
                <a:latin typeface="Times New Roman" pitchFamily="18" charset="0"/>
                <a:cs typeface="Times New Roman" pitchFamily="18" charset="0"/>
              </a:rPr>
              <a:t>Con </a:t>
            </a:r>
            <a:r>
              <a:rPr lang="en-US" altLang="en-US" sz="3600" b="1" dirty="0" err="1">
                <a:solidFill>
                  <a:srgbClr val="0000FF"/>
                </a:solidFill>
                <a:latin typeface="Times New Roman" pitchFamily="18" charset="0"/>
                <a:cs typeface="Times New Roman" pitchFamily="18" charset="0"/>
              </a:rPr>
              <a:t>gái</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thường</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bắt</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đầu</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khoảng</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từ</a:t>
            </a:r>
            <a:r>
              <a:rPr lang="en-US" altLang="en-US" sz="3600" b="1" dirty="0">
                <a:solidFill>
                  <a:srgbClr val="0000FF"/>
                </a:solidFill>
                <a:latin typeface="Times New Roman" pitchFamily="18" charset="0"/>
                <a:cs typeface="Times New Roman" pitchFamily="18" charset="0"/>
              </a:rPr>
              <a:t> 10 </a:t>
            </a:r>
            <a:r>
              <a:rPr lang="en-US" altLang="en-US" sz="3600" b="1" dirty="0" err="1">
                <a:solidFill>
                  <a:srgbClr val="0000FF"/>
                </a:solidFill>
                <a:latin typeface="Times New Roman" pitchFamily="18" charset="0"/>
                <a:cs typeface="Times New Roman" pitchFamily="18" charset="0"/>
              </a:rPr>
              <a:t>đến</a:t>
            </a:r>
            <a:r>
              <a:rPr lang="en-US" altLang="en-US" sz="3600" b="1" dirty="0">
                <a:solidFill>
                  <a:srgbClr val="0000FF"/>
                </a:solidFill>
                <a:latin typeface="Times New Roman" pitchFamily="18" charset="0"/>
                <a:cs typeface="Times New Roman" pitchFamily="18" charset="0"/>
              </a:rPr>
              <a:t> 15 </a:t>
            </a:r>
            <a:r>
              <a:rPr lang="en-US" altLang="en-US" sz="3600" b="1" dirty="0" err="1">
                <a:solidFill>
                  <a:srgbClr val="0000FF"/>
                </a:solidFill>
                <a:latin typeface="Times New Roman" pitchFamily="18" charset="0"/>
                <a:cs typeface="Times New Roman" pitchFamily="18" charset="0"/>
              </a:rPr>
              <a:t>tuổi</a:t>
            </a:r>
            <a:r>
              <a:rPr lang="en-US" altLang="en-US" sz="3600" b="1" dirty="0">
                <a:solidFill>
                  <a:srgbClr val="0000FF"/>
                </a:solidFill>
                <a:latin typeface="Times New Roman" pitchFamily="18" charset="0"/>
                <a:cs typeface="Times New Roman" pitchFamily="18" charset="0"/>
              </a:rPr>
              <a:t>.</a:t>
            </a:r>
          </a:p>
          <a:p>
            <a:pPr algn="just" eaLnBrk="1" hangingPunct="1">
              <a:spcBef>
                <a:spcPct val="50000"/>
              </a:spcBef>
            </a:pPr>
            <a:r>
              <a:rPr lang="en-US" altLang="en-US" sz="3600" b="1" dirty="0">
                <a:solidFill>
                  <a:srgbClr val="0000FF"/>
                </a:solidFill>
                <a:latin typeface="Times New Roman" pitchFamily="18" charset="0"/>
                <a:cs typeface="Times New Roman" pitchFamily="18" charset="0"/>
              </a:rPr>
              <a:t>Con </a:t>
            </a:r>
            <a:r>
              <a:rPr lang="en-US" altLang="en-US" sz="3600" b="1" dirty="0" err="1">
                <a:solidFill>
                  <a:srgbClr val="0000FF"/>
                </a:solidFill>
                <a:latin typeface="Times New Roman" pitchFamily="18" charset="0"/>
                <a:cs typeface="Times New Roman" pitchFamily="18" charset="0"/>
              </a:rPr>
              <a:t>trai</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thường</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bắt</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đầu</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khoảng</a:t>
            </a:r>
            <a:r>
              <a:rPr lang="en-US" altLang="en-US" sz="3600" b="1" dirty="0">
                <a:solidFill>
                  <a:srgbClr val="0000FF"/>
                </a:solidFill>
                <a:latin typeface="Times New Roman" pitchFamily="18" charset="0"/>
                <a:cs typeface="Times New Roman" pitchFamily="18" charset="0"/>
              </a:rPr>
              <a:t> </a:t>
            </a:r>
            <a:r>
              <a:rPr lang="en-US" altLang="en-US" sz="3600" b="1" dirty="0" err="1">
                <a:solidFill>
                  <a:srgbClr val="0000FF"/>
                </a:solidFill>
                <a:latin typeface="Times New Roman" pitchFamily="18" charset="0"/>
                <a:cs typeface="Times New Roman" pitchFamily="18" charset="0"/>
              </a:rPr>
              <a:t>từ</a:t>
            </a:r>
            <a:r>
              <a:rPr lang="en-US" altLang="en-US" sz="3600" b="1" dirty="0">
                <a:solidFill>
                  <a:srgbClr val="0000FF"/>
                </a:solidFill>
                <a:latin typeface="Times New Roman" pitchFamily="18" charset="0"/>
                <a:cs typeface="Times New Roman" pitchFamily="18" charset="0"/>
              </a:rPr>
              <a:t> 13 </a:t>
            </a:r>
            <a:r>
              <a:rPr lang="en-US" altLang="en-US" sz="3600" b="1" dirty="0" err="1">
                <a:solidFill>
                  <a:srgbClr val="0000FF"/>
                </a:solidFill>
                <a:latin typeface="Times New Roman" pitchFamily="18" charset="0"/>
                <a:cs typeface="Times New Roman" pitchFamily="18" charset="0"/>
              </a:rPr>
              <a:t>đến</a:t>
            </a:r>
            <a:r>
              <a:rPr lang="en-US" altLang="en-US" sz="3600" b="1" dirty="0">
                <a:solidFill>
                  <a:srgbClr val="0000FF"/>
                </a:solidFill>
                <a:latin typeface="Times New Roman" pitchFamily="18" charset="0"/>
                <a:cs typeface="Times New Roman" pitchFamily="18" charset="0"/>
              </a:rPr>
              <a:t> 17 </a:t>
            </a:r>
            <a:r>
              <a:rPr lang="en-US" altLang="en-US" sz="3600" b="1" dirty="0" err="1">
                <a:solidFill>
                  <a:srgbClr val="0000FF"/>
                </a:solidFill>
                <a:latin typeface="Times New Roman" pitchFamily="18" charset="0"/>
                <a:cs typeface="Times New Roman" pitchFamily="18" charset="0"/>
              </a:rPr>
              <a:t>tuổi</a:t>
            </a:r>
            <a:endParaRPr lang="en-US" altLang="en-US" sz="3600" b="1" dirty="0">
              <a:solidFill>
                <a:srgbClr val="0000FF"/>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3352800" y="1676400"/>
            <a:ext cx="4953000" cy="1514773"/>
          </a:xfrm>
          <a:prstGeom prst="wedgeEllipseCallout">
            <a:avLst>
              <a:gd name="adj1" fmla="val -80194"/>
              <a:gd name="adj2" fmla="val -38728"/>
            </a:avLst>
          </a:prstGeom>
          <a:ln/>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3200" b="1" dirty="0" err="1">
                <a:latin typeface="Times New Roman" pitchFamily="18" charset="0"/>
                <a:cs typeface="Times New Roman" pitchFamily="18" charset="0"/>
              </a:rPr>
              <a:t>Tuổi</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dậy</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thì</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xuất</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hiện</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khi</a:t>
            </a:r>
            <a:r>
              <a:rPr lang="en-US" altLang="en-US" sz="3200" b="1" dirty="0">
                <a:latin typeface="Times New Roman" pitchFamily="18" charset="0"/>
                <a:cs typeface="Times New Roman" pitchFamily="18" charset="0"/>
              </a:rPr>
              <a:t> </a:t>
            </a:r>
            <a:r>
              <a:rPr lang="en-US" altLang="en-US" sz="3200" b="1" dirty="0" err="1">
                <a:latin typeface="Times New Roman" pitchFamily="18" charset="0"/>
                <a:cs typeface="Times New Roman" pitchFamily="18" charset="0"/>
              </a:rPr>
              <a:t>nào</a:t>
            </a:r>
            <a:r>
              <a:rPr lang="en-US" altLang="en-US" sz="3200" b="1" dirty="0">
                <a:latin typeface="Times New Roman" pitchFamily="18" charset="0"/>
                <a:cs typeface="Times New Roman" pitchFamily="18" charset="0"/>
              </a:rPr>
              <a:t>?</a:t>
            </a:r>
          </a:p>
        </p:txBody>
      </p:sp>
    </p:spTree>
    <p:extLst>
      <p:ext uri="{BB962C8B-B14F-4D97-AF65-F5344CB8AC3E}">
        <p14:creationId xmlns:p14="http://schemas.microsoft.com/office/powerpoint/2010/main" val="3005327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67"/>
                                        </p:tgtEl>
                                        <p:attrNameLst>
                                          <p:attrName>style.visibility</p:attrName>
                                        </p:attrNameLst>
                                      </p:cBhvr>
                                      <p:to>
                                        <p:strVal val="visible"/>
                                      </p:to>
                                    </p:set>
                                    <p:animEffect transition="in" filter="blinds(horizontal)">
                                      <p:cBhvr>
                                        <p:cTn id="12" dur="500"/>
                                        <p:tgtEl>
                                          <p:spTgt spid="19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3554" name="WordArt 6"/>
          <p:cNvSpPr>
            <a:spLocks noChangeArrowheads="1" noChangeShapeType="1" noTextEdit="1"/>
          </p:cNvSpPr>
          <p:nvPr/>
        </p:nvSpPr>
        <p:spPr bwMode="auto">
          <a:xfrm>
            <a:off x="385482" y="1741488"/>
            <a:ext cx="7848600" cy="1371600"/>
          </a:xfrm>
          <a:prstGeom prst="rect">
            <a:avLst/>
          </a:prstGeom>
        </p:spPr>
        <p:txBody>
          <a:bodyPr wrap="none" fromWordArt="1">
            <a:prstTxWarp prst="textPlain">
              <a:avLst>
                <a:gd name="adj" fmla="val 50000"/>
              </a:avLst>
            </a:prstTxWarp>
          </a:bodyPr>
          <a:lstStyle/>
          <a:p>
            <a:pPr algn="ctr"/>
            <a:r>
              <a:rPr lang="vi-VN" sz="3600" kern="10" dirty="0">
                <a:ln w="19050">
                  <a:solidFill>
                    <a:srgbClr val="CC3399"/>
                  </a:solidFill>
                  <a:round/>
                  <a:headEnd/>
                  <a:tailEnd/>
                </a:ln>
                <a:solidFill>
                  <a:srgbClr val="0000FF"/>
                </a:solidFill>
                <a:effectLst>
                  <a:outerShdw dist="35921" dir="2700000" algn="ctr" rotWithShape="0">
                    <a:srgbClr val="E593D9"/>
                  </a:outerShdw>
                </a:effectLst>
                <a:latin typeface="+mj-lt"/>
              </a:rPr>
              <a:t>Đặc điểm và tầm quan trọng của</a:t>
            </a:r>
          </a:p>
          <a:p>
            <a:pPr algn="ctr"/>
            <a:r>
              <a:rPr lang="vi-VN" sz="3600" kern="10" dirty="0">
                <a:ln w="19050">
                  <a:solidFill>
                    <a:srgbClr val="CC3399"/>
                  </a:solidFill>
                  <a:round/>
                  <a:headEnd/>
                  <a:tailEnd/>
                </a:ln>
                <a:solidFill>
                  <a:srgbClr val="0000FF"/>
                </a:solidFill>
                <a:effectLst>
                  <a:outerShdw dist="35921" dir="2700000" algn="ctr" rotWithShape="0">
                    <a:srgbClr val="E593D9"/>
                  </a:outerShdw>
                </a:effectLst>
                <a:latin typeface="+mj-lt"/>
              </a:rPr>
              <a:t>tuổi dậy thì đối với cuộc đời mỗi người</a:t>
            </a:r>
            <a:endParaRPr lang="en-GB" sz="3600" kern="10" dirty="0">
              <a:ln w="19050">
                <a:solidFill>
                  <a:srgbClr val="CC3399"/>
                </a:solidFill>
                <a:round/>
                <a:headEnd/>
                <a:tailEnd/>
              </a:ln>
              <a:solidFill>
                <a:srgbClr val="0000FF"/>
              </a:solidFill>
              <a:effectLst>
                <a:outerShdw dist="35921" dir="2700000" algn="ctr" rotWithShape="0">
                  <a:srgbClr val="E593D9"/>
                </a:outerShdw>
              </a:effectLst>
              <a:latin typeface="+mj-lt"/>
            </a:endParaRPr>
          </a:p>
        </p:txBody>
      </p:sp>
      <p:sp>
        <p:nvSpPr>
          <p:cNvPr id="23555" name="TextBox 4"/>
          <p:cNvSpPr txBox="1">
            <a:spLocks noChangeArrowheads="1"/>
          </p:cNvSpPr>
          <p:nvPr/>
        </p:nvSpPr>
        <p:spPr bwMode="auto">
          <a:xfrm>
            <a:off x="457200" y="3581400"/>
            <a:ext cx="8686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en-US" sz="4400" b="1" dirty="0" err="1">
                <a:solidFill>
                  <a:srgbClr val="0000FF"/>
                </a:solidFill>
                <a:latin typeface="Times New Roman" pitchFamily="18" charset="0"/>
                <a:cs typeface="Times New Roman" pitchFamily="18" charset="0"/>
              </a:rPr>
              <a:t>Nêu</a:t>
            </a:r>
            <a:r>
              <a:rPr lang="en-US" altLang="en-US" sz="4400" b="1" dirty="0">
                <a:solidFill>
                  <a:srgbClr val="0000FF"/>
                </a:solidFill>
                <a:latin typeface="Times New Roman" pitchFamily="18" charset="0"/>
                <a:cs typeface="Times New Roman" pitchFamily="18" charset="0"/>
              </a:rPr>
              <a:t> </a:t>
            </a:r>
            <a:r>
              <a:rPr lang="en-US" altLang="en-US" sz="4400" b="1" dirty="0" err="1">
                <a:solidFill>
                  <a:srgbClr val="0000FF"/>
                </a:solidFill>
                <a:latin typeface="Times New Roman" pitchFamily="18" charset="0"/>
                <a:cs typeface="Times New Roman" pitchFamily="18" charset="0"/>
              </a:rPr>
              <a:t>đặc</a:t>
            </a:r>
            <a:r>
              <a:rPr lang="en-US" altLang="en-US" sz="4400" b="1" dirty="0">
                <a:solidFill>
                  <a:srgbClr val="0000FF"/>
                </a:solidFill>
                <a:latin typeface="Times New Roman" pitchFamily="18" charset="0"/>
                <a:cs typeface="Times New Roman" pitchFamily="18" charset="0"/>
              </a:rPr>
              <a:t> </a:t>
            </a:r>
            <a:r>
              <a:rPr lang="en-US" altLang="en-US" sz="4400" b="1" dirty="0" err="1">
                <a:solidFill>
                  <a:srgbClr val="0000FF"/>
                </a:solidFill>
                <a:latin typeface="Times New Roman" pitchFamily="18" charset="0"/>
                <a:cs typeface="Times New Roman" pitchFamily="18" charset="0"/>
              </a:rPr>
              <a:t>điểm</a:t>
            </a:r>
            <a:r>
              <a:rPr lang="en-US" altLang="en-US" sz="4400" b="1" dirty="0">
                <a:solidFill>
                  <a:srgbClr val="0000FF"/>
                </a:solidFill>
                <a:latin typeface="Times New Roman" pitchFamily="18" charset="0"/>
                <a:cs typeface="Times New Roman" pitchFamily="18" charset="0"/>
              </a:rPr>
              <a:t> </a:t>
            </a:r>
            <a:r>
              <a:rPr lang="en-US" altLang="en-US" sz="4400" b="1" dirty="0" err="1">
                <a:solidFill>
                  <a:srgbClr val="0000FF"/>
                </a:solidFill>
                <a:latin typeface="Times New Roman" pitchFamily="18" charset="0"/>
                <a:cs typeface="Times New Roman" pitchFamily="18" charset="0"/>
              </a:rPr>
              <a:t>của</a:t>
            </a:r>
            <a:r>
              <a:rPr lang="en-US" altLang="en-US" sz="4400" b="1" dirty="0">
                <a:solidFill>
                  <a:srgbClr val="0000FF"/>
                </a:solidFill>
                <a:latin typeface="Times New Roman" pitchFamily="18" charset="0"/>
                <a:cs typeface="Times New Roman" pitchFamily="18" charset="0"/>
              </a:rPr>
              <a:t> </a:t>
            </a:r>
            <a:r>
              <a:rPr lang="en-US" altLang="en-US" sz="4400" b="1" dirty="0" err="1">
                <a:solidFill>
                  <a:srgbClr val="0000FF"/>
                </a:solidFill>
                <a:latin typeface="Times New Roman" pitchFamily="18" charset="0"/>
                <a:cs typeface="Times New Roman" pitchFamily="18" charset="0"/>
              </a:rPr>
              <a:t>tuổi</a:t>
            </a:r>
            <a:r>
              <a:rPr lang="en-US" altLang="en-US" sz="4400" b="1" dirty="0">
                <a:solidFill>
                  <a:srgbClr val="0000FF"/>
                </a:solidFill>
                <a:latin typeface="Times New Roman" pitchFamily="18" charset="0"/>
                <a:cs typeface="Times New Roman" pitchFamily="18" charset="0"/>
              </a:rPr>
              <a:t> </a:t>
            </a:r>
            <a:r>
              <a:rPr lang="en-US" altLang="en-US" sz="4400" b="1" dirty="0" err="1">
                <a:solidFill>
                  <a:srgbClr val="0000FF"/>
                </a:solidFill>
                <a:latin typeface="Times New Roman" pitchFamily="18" charset="0"/>
                <a:cs typeface="Times New Roman" pitchFamily="18" charset="0"/>
              </a:rPr>
              <a:t>dậy</a:t>
            </a:r>
            <a:r>
              <a:rPr lang="en-US" altLang="en-US" sz="4400" b="1" dirty="0">
                <a:solidFill>
                  <a:srgbClr val="0000FF"/>
                </a:solidFill>
                <a:latin typeface="Times New Roman" pitchFamily="18" charset="0"/>
                <a:cs typeface="Times New Roman" pitchFamily="18" charset="0"/>
              </a:rPr>
              <a:t> </a:t>
            </a:r>
            <a:r>
              <a:rPr lang="en-US" altLang="en-US" sz="4400" b="1" dirty="0" err="1">
                <a:solidFill>
                  <a:srgbClr val="0000FF"/>
                </a:solidFill>
                <a:latin typeface="Times New Roman" pitchFamily="18" charset="0"/>
                <a:cs typeface="Times New Roman" pitchFamily="18" charset="0"/>
              </a:rPr>
              <a:t>thì</a:t>
            </a:r>
            <a:r>
              <a:rPr lang="en-US" altLang="en-US" sz="4400" b="1" dirty="0">
                <a:solidFill>
                  <a:srgbClr val="0000FF"/>
                </a:solidFill>
                <a:latin typeface="Times New Roman" pitchFamily="18" charset="0"/>
                <a:cs typeface="Times New Roman" pitchFamily="18" charset="0"/>
              </a:rPr>
              <a:t>?</a:t>
            </a:r>
          </a:p>
        </p:txBody>
      </p:sp>
      <p:sp>
        <p:nvSpPr>
          <p:cNvPr id="23556" name="TextBox 5"/>
          <p:cNvSpPr txBox="1">
            <a:spLocks noChangeArrowheads="1"/>
          </p:cNvSpPr>
          <p:nvPr/>
        </p:nvSpPr>
        <p:spPr bwMode="auto">
          <a:xfrm>
            <a:off x="1371600" y="27432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vi-VN" altLang="en-US"/>
          </a:p>
        </p:txBody>
      </p:sp>
    </p:spTree>
    <p:extLst>
      <p:ext uri="{BB962C8B-B14F-4D97-AF65-F5344CB8AC3E}">
        <p14:creationId xmlns:p14="http://schemas.microsoft.com/office/powerpoint/2010/main" val="233365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wipe(left)">
                                      <p:cBhvr>
                                        <p:cTn id="7"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533400" y="381000"/>
            <a:ext cx="81534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90000"/>
              </a:lnSpc>
              <a:spcBef>
                <a:spcPct val="50000"/>
              </a:spcBef>
            </a:pPr>
            <a:r>
              <a:rPr lang="en-US" altLang="en-US" sz="3600" dirty="0">
                <a:solidFill>
                  <a:srgbClr val="0000FF"/>
                </a:solidFill>
                <a:latin typeface="Times New Roman" pitchFamily="18" charset="0"/>
                <a:cs typeface="Times New Roman" pitchFamily="18" charset="0"/>
              </a:rPr>
              <a:t>Ở </a:t>
            </a:r>
            <a:r>
              <a:rPr lang="en-US" altLang="en-US" sz="3600" dirty="0" err="1">
                <a:solidFill>
                  <a:srgbClr val="0000FF"/>
                </a:solidFill>
                <a:latin typeface="Times New Roman" pitchFamily="18" charset="0"/>
                <a:cs typeface="Times New Roman" pitchFamily="18" charset="0"/>
              </a:rPr>
              <a:t>tuổi</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này</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cơ</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thể</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phát</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triển</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nhanh</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cả</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về</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chiều</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cao</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và</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cân</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nặng</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Cơ</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quan</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sinh</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dục</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bắt</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đầu</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phát</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triển</a:t>
            </a:r>
            <a:r>
              <a:rPr lang="en-US" altLang="en-US" sz="3600" dirty="0">
                <a:solidFill>
                  <a:srgbClr val="0000FF"/>
                </a:solidFill>
                <a:latin typeface="Times New Roman" pitchFamily="18" charset="0"/>
                <a:cs typeface="Times New Roman" pitchFamily="18" charset="0"/>
              </a:rPr>
              <a:t>, con </a:t>
            </a:r>
            <a:r>
              <a:rPr lang="en-US" altLang="en-US" sz="3600" dirty="0" err="1">
                <a:solidFill>
                  <a:srgbClr val="0000FF"/>
                </a:solidFill>
                <a:latin typeface="Times New Roman" pitchFamily="18" charset="0"/>
                <a:cs typeface="Times New Roman" pitchFamily="18" charset="0"/>
              </a:rPr>
              <a:t>gái</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xuất</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hiện</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kinh</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nguyệt</a:t>
            </a:r>
            <a:r>
              <a:rPr lang="en-US" altLang="en-US" sz="3600" dirty="0">
                <a:solidFill>
                  <a:srgbClr val="0000FF"/>
                </a:solidFill>
                <a:latin typeface="Times New Roman" pitchFamily="18" charset="0"/>
                <a:cs typeface="Times New Roman" pitchFamily="18" charset="0"/>
              </a:rPr>
              <a:t>, con </a:t>
            </a:r>
            <a:r>
              <a:rPr lang="en-US" altLang="en-US" sz="3600" dirty="0" err="1">
                <a:solidFill>
                  <a:srgbClr val="0000FF"/>
                </a:solidFill>
                <a:latin typeface="Times New Roman" pitchFamily="18" charset="0"/>
                <a:cs typeface="Times New Roman" pitchFamily="18" charset="0"/>
              </a:rPr>
              <a:t>trai</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có</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hiện</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tượng</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xuất</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tinh</a:t>
            </a:r>
            <a:r>
              <a:rPr lang="en-US" altLang="en-US" sz="3600" dirty="0">
                <a:solidFill>
                  <a:srgbClr val="0000FF"/>
                </a:solidFill>
                <a:latin typeface="Times New Roman" pitchFamily="18" charset="0"/>
                <a:cs typeface="Times New Roman" pitchFamily="18" charset="0"/>
              </a:rPr>
              <a:t>.</a:t>
            </a:r>
          </a:p>
          <a:p>
            <a:pPr algn="just" eaLnBrk="1" hangingPunct="1">
              <a:lnSpc>
                <a:spcPct val="90000"/>
              </a:lnSpc>
              <a:spcBef>
                <a:spcPct val="50000"/>
              </a:spcBef>
            </a:pPr>
            <a:r>
              <a:rPr lang="en-US" altLang="en-US" sz="3600" dirty="0" err="1">
                <a:solidFill>
                  <a:srgbClr val="0000FF"/>
                </a:solidFill>
                <a:latin typeface="Times New Roman" pitchFamily="18" charset="0"/>
                <a:cs typeface="Times New Roman" pitchFamily="18" charset="0"/>
              </a:rPr>
              <a:t>Đồng</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thời</a:t>
            </a:r>
            <a:r>
              <a:rPr lang="en-US" altLang="en-US" sz="3600" dirty="0">
                <a:solidFill>
                  <a:srgbClr val="0000FF"/>
                </a:solidFill>
                <a:latin typeface="Times New Roman" pitchFamily="18" charset="0"/>
                <a:cs typeface="Times New Roman" pitchFamily="18" charset="0"/>
              </a:rPr>
              <a:t> ở </a:t>
            </a:r>
            <a:r>
              <a:rPr lang="en-US" altLang="en-US" sz="3600" dirty="0" err="1">
                <a:solidFill>
                  <a:srgbClr val="0000FF"/>
                </a:solidFill>
                <a:latin typeface="Times New Roman" pitchFamily="18" charset="0"/>
                <a:cs typeface="Times New Roman" pitchFamily="18" charset="0"/>
              </a:rPr>
              <a:t>giai</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đoạn</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này</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cũng</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diễn</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ra</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những</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biến</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đổi</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về</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tình</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cảm</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suy</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nghĩ</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và</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mối</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quan</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hệ</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xã</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hội</a:t>
            </a:r>
            <a:r>
              <a:rPr lang="en-US" altLang="en-US" sz="3600" dirty="0">
                <a:solidFill>
                  <a:srgbClr val="0000FF"/>
                </a:solidFill>
                <a:latin typeface="Times New Roman" pitchFamily="18" charset="0"/>
                <a:cs typeface="Times New Roman" pitchFamily="18" charset="0"/>
              </a:rPr>
              <a:t>.</a:t>
            </a:r>
          </a:p>
          <a:p>
            <a:pPr algn="just" eaLnBrk="1" hangingPunct="1">
              <a:lnSpc>
                <a:spcPct val="90000"/>
              </a:lnSpc>
              <a:spcBef>
                <a:spcPct val="50000"/>
              </a:spcBef>
            </a:pPr>
            <a:r>
              <a:rPr lang="en-US" altLang="en-US" sz="3600" dirty="0" err="1">
                <a:solidFill>
                  <a:srgbClr val="0000FF"/>
                </a:solidFill>
                <a:latin typeface="Times New Roman" pitchFamily="18" charset="0"/>
                <a:cs typeface="Times New Roman" pitchFamily="18" charset="0"/>
              </a:rPr>
              <a:t>Chính</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vì</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những</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lí</a:t>
            </a:r>
            <a:r>
              <a:rPr lang="en-US" altLang="en-US" sz="3600" dirty="0">
                <a:solidFill>
                  <a:srgbClr val="0000FF"/>
                </a:solidFill>
                <a:latin typeface="Times New Roman" pitchFamily="18" charset="0"/>
                <a:cs typeface="Times New Roman" pitchFamily="18" charset="0"/>
              </a:rPr>
              <a:t> do </a:t>
            </a:r>
            <a:r>
              <a:rPr lang="en-US" altLang="en-US" sz="3600" dirty="0" err="1">
                <a:solidFill>
                  <a:srgbClr val="0000FF"/>
                </a:solidFill>
                <a:latin typeface="Times New Roman" pitchFamily="18" charset="0"/>
                <a:cs typeface="Times New Roman" pitchFamily="18" charset="0"/>
              </a:rPr>
              <a:t>trên</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mà</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tuổi</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dậy</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thì</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có</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tầm</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quan</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trọng</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đặc</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biệt</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đối</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với</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cuộc</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đời</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của</a:t>
            </a:r>
            <a:r>
              <a:rPr lang="en-US" altLang="en-US" sz="3600" dirty="0">
                <a:solidFill>
                  <a:srgbClr val="0000FF"/>
                </a:solidFill>
                <a:latin typeface="Times New Roman" pitchFamily="18" charset="0"/>
                <a:cs typeface="Times New Roman" pitchFamily="18" charset="0"/>
              </a:rPr>
              <a:t> </a:t>
            </a:r>
            <a:r>
              <a:rPr lang="en-US" altLang="en-US" sz="3600" dirty="0" err="1">
                <a:solidFill>
                  <a:srgbClr val="0000FF"/>
                </a:solidFill>
                <a:latin typeface="Times New Roman" pitchFamily="18" charset="0"/>
                <a:cs typeface="Times New Roman" pitchFamily="18" charset="0"/>
              </a:rPr>
              <a:t>mỗi</a:t>
            </a:r>
            <a:r>
              <a:rPr lang="en-US" altLang="en-US" sz="3600" dirty="0">
                <a:solidFill>
                  <a:srgbClr val="0000FF"/>
                </a:solidFill>
                <a:latin typeface="Times New Roman" pitchFamily="18" charset="0"/>
                <a:cs typeface="Times New Roman" pitchFamily="18" charset="0"/>
              </a:rPr>
              <a:t> con </a:t>
            </a:r>
            <a:r>
              <a:rPr lang="en-US" altLang="en-US" sz="3600" dirty="0" err="1">
                <a:solidFill>
                  <a:srgbClr val="0000FF"/>
                </a:solidFill>
                <a:latin typeface="Times New Roman" pitchFamily="18" charset="0"/>
                <a:cs typeface="Times New Roman" pitchFamily="18" charset="0"/>
              </a:rPr>
              <a:t>người</a:t>
            </a:r>
            <a:r>
              <a:rPr lang="en-US" altLang="en-US" sz="3600" dirty="0">
                <a:solidFill>
                  <a:srgbClr val="0000FF"/>
                </a:solidFill>
                <a:latin typeface="Times New Roman" pitchFamily="18" charset="0"/>
                <a:cs typeface="Times New Roman" pitchFamily="18" charset="0"/>
              </a:rPr>
              <a:t>.</a:t>
            </a:r>
          </a:p>
        </p:txBody>
      </p:sp>
    </p:spTree>
    <p:extLst>
      <p:ext uri="{BB962C8B-B14F-4D97-AF65-F5344CB8AC3E}">
        <p14:creationId xmlns:p14="http://schemas.microsoft.com/office/powerpoint/2010/main" val="279469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 calcmode="lin" valueType="num">
                                      <p:cBhvr additive="base">
                                        <p:cTn id="7" dur="500" fill="hold"/>
                                        <p:tgtEl>
                                          <p:spTgt spid="2457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8">
                                            <p:txEl>
                                              <p:pRg st="1" end="1"/>
                                            </p:txEl>
                                          </p:spTgt>
                                        </p:tgtEl>
                                        <p:attrNameLst>
                                          <p:attrName>style.visibility</p:attrName>
                                        </p:attrNameLst>
                                      </p:cBhvr>
                                      <p:to>
                                        <p:strVal val="visible"/>
                                      </p:to>
                                    </p:set>
                                    <p:anim calcmode="lin" valueType="num">
                                      <p:cBhvr additive="base">
                                        <p:cTn id="13" dur="500" fill="hold"/>
                                        <p:tgtEl>
                                          <p:spTgt spid="2457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78">
                                            <p:txEl>
                                              <p:pRg st="2" end="2"/>
                                            </p:txEl>
                                          </p:spTgt>
                                        </p:tgtEl>
                                        <p:attrNameLst>
                                          <p:attrName>style.visibility</p:attrName>
                                        </p:attrNameLst>
                                      </p:cBhvr>
                                      <p:to>
                                        <p:strVal val="visible"/>
                                      </p:to>
                                    </p:set>
                                    <p:anim calcmode="lin" valueType="num">
                                      <p:cBhvr additive="base">
                                        <p:cTn id="19" dur="500" fill="hold"/>
                                        <p:tgtEl>
                                          <p:spTgt spid="2457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482" y="3070412"/>
            <a:ext cx="9144000" cy="1077218"/>
          </a:xfrm>
          <a:prstGeom prst="rect">
            <a:avLst/>
          </a:prstGeom>
          <a:solidFill>
            <a:srgbClr val="FFFF00"/>
          </a:solidFill>
          <a:ln>
            <a:noFill/>
          </a:ln>
        </p:spPr>
        <p:txBody>
          <a:bodyPr>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eaLnBrk="1" hangingPunct="1"/>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Nêu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sự</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nhau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giống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nhau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về</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đặc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điểm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tuổi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dậy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thì</a:t>
            </a:r>
            <a:r>
              <a:rPr lang="en-US" sz="3200" b="1" dirty="0">
                <a:solidFill>
                  <a:srgbClr val="FF0000"/>
                </a:solidFill>
                <a:latin typeface="Times New Roman" pitchFamily="18" charset="0"/>
                <a:cs typeface="Times New Roman" pitchFamily="18" charset="0"/>
              </a:rPr>
              <a:t> ở con </a:t>
            </a:r>
            <a:r>
              <a:rPr lang="en-US" sz="3200" b="1" dirty="0" err="1">
                <a:solidFill>
                  <a:srgbClr val="FF0000"/>
                </a:solidFill>
                <a:latin typeface="Times New Roman" pitchFamily="18" charset="0"/>
                <a:cs typeface="Times New Roman" pitchFamily="18" charset="0"/>
              </a:rPr>
              <a:t>gái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con </a:t>
            </a:r>
            <a:r>
              <a:rPr lang="en-US" sz="3200" b="1" dirty="0" err="1">
                <a:solidFill>
                  <a:srgbClr val="FF0000"/>
                </a:solidFill>
                <a:latin typeface="Times New Roman" pitchFamily="18" charset="0"/>
                <a:cs typeface="Times New Roman" pitchFamily="18" charset="0"/>
              </a:rPr>
              <a:t>trai</a:t>
            </a:r>
            <a:r>
              <a:rPr lang="en-US" sz="3200" b="1" dirty="0">
                <a:solidFill>
                  <a:srgbClr val="FF0000"/>
                </a:solidFill>
                <a:latin typeface="Times New Roman" pitchFamily="18" charset="0"/>
                <a:cs typeface="Times New Roman" pitchFamily="18" charset="0"/>
              </a:rPr>
              <a:t>?</a:t>
            </a:r>
          </a:p>
        </p:txBody>
      </p:sp>
      <p:sp>
        <p:nvSpPr>
          <p:cNvPr id="31754" name="Text Box 13"/>
          <p:cNvSpPr txBox="1">
            <a:spLocks noChangeArrowheads="1"/>
          </p:cNvSpPr>
          <p:nvPr/>
        </p:nvSpPr>
        <p:spPr bwMode="auto">
          <a:xfrm>
            <a:off x="0" y="1684338"/>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eaLnBrk="1" hangingPunct="1"/>
            <a:r>
              <a:rPr lang="en-US" sz="2800" b="1" dirty="0">
                <a:solidFill>
                  <a:srgbClr val="0000FF"/>
                </a:solidFill>
                <a:latin typeface="Times New Roman" pitchFamily="18" charset="0"/>
                <a:cs typeface="Times New Roman" pitchFamily="18" charset="0"/>
              </a:rPr>
              <a:t>3. </a:t>
            </a:r>
            <a:r>
              <a:rPr lang="en-US" sz="2800" b="1" dirty="0" err="1">
                <a:solidFill>
                  <a:srgbClr val="0000FF"/>
                </a:solidFill>
                <a:latin typeface="Times New Roman" pitchFamily="18" charset="0"/>
                <a:cs typeface="Times New Roman" pitchFamily="18" charset="0"/>
              </a:rPr>
              <a:t>Đặc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điểm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tầm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trọng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tuổi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dậy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thì</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đối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cuộc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đời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mỗi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người</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31755" name="Rectangle 4"/>
          <p:cNvSpPr>
            <a:spLocks noChangeArrowheads="1"/>
          </p:cNvSpPr>
          <p:nvPr/>
        </p:nvSpPr>
        <p:spPr bwMode="auto">
          <a:xfrm>
            <a:off x="0" y="9144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2800" b="1">
                <a:solidFill>
                  <a:srgbClr val="FF0000"/>
                </a:solidFill>
                <a:latin typeface="Times New Roman" pitchFamily="18" charset="0"/>
                <a:cs typeface="Times New Roman" pitchFamily="18" charset="0"/>
              </a:rPr>
              <a:t>Từ lúc mới sinh đến tuổi dậy thì</a:t>
            </a:r>
          </a:p>
        </p:txBody>
      </p:sp>
      <p:sp>
        <p:nvSpPr>
          <p:cNvPr id="31756" name="Text Box 13"/>
          <p:cNvSpPr txBox="1">
            <a:spLocks noChangeArrowheads="1"/>
          </p:cNvSpPr>
          <p:nvPr/>
        </p:nvSpPr>
        <p:spPr bwMode="auto">
          <a:xfrm>
            <a:off x="0" y="4572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algn="ctr" eaLnBrk="1" hangingPunct="1">
              <a:spcBef>
                <a:spcPct val="50000"/>
              </a:spcBef>
            </a:pPr>
            <a:r>
              <a:rPr lang="en-GB" sz="2800" b="1" u="sng" dirty="0" err="1">
                <a:solidFill>
                  <a:srgbClr val="190BC8"/>
                </a:solidFill>
                <a:latin typeface="Times New Roman" pitchFamily="18" charset="0"/>
                <a:cs typeface="Times New Roman" pitchFamily="18" charset="0"/>
              </a:rPr>
              <a:t>Khoa</a:t>
            </a:r>
            <a:r>
              <a:rPr lang="en-GB" sz="2800" b="1" u="sng" dirty="0">
                <a:solidFill>
                  <a:srgbClr val="190BC8"/>
                </a:solidFill>
                <a:latin typeface="Times New Roman" pitchFamily="18" charset="0"/>
                <a:cs typeface="Times New Roman" pitchFamily="18" charset="0"/>
              </a:rPr>
              <a:t> </a:t>
            </a:r>
            <a:r>
              <a:rPr lang="en-GB" sz="2800" b="1" u="sng" dirty="0" err="1">
                <a:solidFill>
                  <a:srgbClr val="190BC8"/>
                </a:solidFill>
                <a:latin typeface="Times New Roman" pitchFamily="18" charset="0"/>
                <a:cs typeface="Times New Roman" pitchFamily="18" charset="0"/>
              </a:rPr>
              <a:t>học</a:t>
            </a:r>
            <a:endParaRPr lang="en-GB" sz="2800" b="1" u="sng" dirty="0">
              <a:solidFill>
                <a:srgbClr val="190BC8"/>
              </a:solidFill>
              <a:latin typeface="Times New Roman" pitchFamily="18" charset="0"/>
              <a:cs typeface="Times New Roman" pitchFamily="18" charset="0"/>
            </a:endParaRPr>
          </a:p>
        </p:txBody>
      </p:sp>
    </p:spTree>
    <p:extLst>
      <p:ext uri="{BB962C8B-B14F-4D97-AF65-F5344CB8AC3E}">
        <p14:creationId xmlns:p14="http://schemas.microsoft.com/office/powerpoint/2010/main" val="1562672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WordArt 10"/>
          <p:cNvSpPr>
            <a:spLocks noChangeArrowheads="1" noChangeShapeType="1" noTextEdit="1"/>
          </p:cNvSpPr>
          <p:nvPr/>
        </p:nvSpPr>
        <p:spPr bwMode="auto">
          <a:xfrm>
            <a:off x="3275856" y="0"/>
            <a:ext cx="2827784" cy="609600"/>
          </a:xfrm>
          <a:prstGeom prst="rect">
            <a:avLst/>
          </a:prstGeom>
        </p:spPr>
        <p:txBody>
          <a:bodyPr wrap="none" fromWordArt="1">
            <a:prstTxWarp prst="textPlain">
              <a:avLst>
                <a:gd name="adj" fmla="val 50000"/>
              </a:avLst>
            </a:prstTxWarp>
          </a:bodyPr>
          <a:lstStyle/>
          <a:p>
            <a:pPr algn="ctr"/>
            <a:r>
              <a:rPr lang="en-GB" sz="3600"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itchFamily="18" charset="0"/>
                <a:cs typeface="Times New Roman" pitchFamily="18" charset="0"/>
              </a:rPr>
              <a:t>Tuổi</a:t>
            </a:r>
            <a:r>
              <a:rPr lang="en-GB"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itchFamily="18" charset="0"/>
                <a:cs typeface="Times New Roman" pitchFamily="18" charset="0"/>
              </a:rPr>
              <a:t> </a:t>
            </a:r>
            <a:r>
              <a:rPr lang="en-GB" sz="3600"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itchFamily="18" charset="0"/>
                <a:cs typeface="Times New Roman" pitchFamily="18" charset="0"/>
              </a:rPr>
              <a:t>dậy</a:t>
            </a:r>
            <a:r>
              <a:rPr lang="en-GB"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itchFamily="18" charset="0"/>
                <a:cs typeface="Times New Roman" pitchFamily="18" charset="0"/>
              </a:rPr>
              <a:t> </a:t>
            </a:r>
            <a:r>
              <a:rPr lang="en-GB" sz="3600"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itchFamily="18" charset="0"/>
                <a:cs typeface="Times New Roman" pitchFamily="18" charset="0"/>
              </a:rPr>
              <a:t>thì</a:t>
            </a:r>
            <a:endParaRPr lang="en-GB"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pitchFamily="18" charset="0"/>
              <a:cs typeface="Times New Roman" pitchFamily="18" charset="0"/>
            </a:endParaRPr>
          </a:p>
        </p:txBody>
      </p:sp>
      <p:sp>
        <p:nvSpPr>
          <p:cNvPr id="3" name="Rectangle 2"/>
          <p:cNvSpPr/>
          <p:nvPr/>
        </p:nvSpPr>
        <p:spPr>
          <a:xfrm>
            <a:off x="0" y="1412776"/>
            <a:ext cx="4411960" cy="2677656"/>
          </a:xfrm>
          <a:prstGeom prst="rect">
            <a:avLst/>
          </a:prstGeom>
        </p:spPr>
        <p:txBody>
          <a:bodyPr wrap="square">
            <a:spAutoFit/>
          </a:bodyPr>
          <a:lstStyle/>
          <a:p>
            <a:pPr algn="just"/>
            <a:r>
              <a:rPr lang="en-US" altLang="en-US" sz="2800" b="1" dirty="0">
                <a:solidFill>
                  <a:srgbClr val="FF0000"/>
                </a:solidFill>
                <a:latin typeface="Times New Roman" pitchFamily="18" charset="0"/>
                <a:cs typeface="Times New Roman" pitchFamily="18" charset="0"/>
              </a:rPr>
              <a:t>- Con </a:t>
            </a:r>
            <a:r>
              <a:rPr lang="en-US" altLang="en-US" sz="2800" b="1" dirty="0" err="1">
                <a:solidFill>
                  <a:srgbClr val="FF0000"/>
                </a:solidFill>
                <a:latin typeface="Times New Roman" pitchFamily="18" charset="0"/>
                <a:cs typeface="Times New Roman" pitchFamily="18" charset="0"/>
              </a:rPr>
              <a:t>gái</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thường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bắt</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đầu</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khoảng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từ</a:t>
            </a:r>
            <a:r>
              <a:rPr lang="en-US" altLang="en-US" sz="2800" b="1" dirty="0">
                <a:solidFill>
                  <a:srgbClr val="FF0000"/>
                </a:solidFill>
                <a:latin typeface="Times New Roman" pitchFamily="18" charset="0"/>
                <a:cs typeface="Times New Roman" pitchFamily="18" charset="0"/>
              </a:rPr>
              <a:t> 10 </a:t>
            </a:r>
            <a:r>
              <a:rPr lang="en-US" altLang="en-US" sz="2800" b="1" dirty="0" err="1">
                <a:solidFill>
                  <a:srgbClr val="FF0000"/>
                </a:solidFill>
                <a:latin typeface="Times New Roman" pitchFamily="18" charset="0"/>
                <a:cs typeface="Times New Roman" pitchFamily="18" charset="0"/>
              </a:rPr>
              <a:t>đến</a:t>
            </a:r>
            <a:r>
              <a:rPr lang="en-US" altLang="en-US" sz="2800" b="1" dirty="0">
                <a:solidFill>
                  <a:srgbClr val="FF0000"/>
                </a:solidFill>
                <a:latin typeface="Times New Roman" pitchFamily="18" charset="0"/>
                <a:cs typeface="Times New Roman" pitchFamily="18" charset="0"/>
              </a:rPr>
              <a:t> 15 </a:t>
            </a:r>
            <a:r>
              <a:rPr lang="en-US" altLang="en-US" sz="2800" b="1" dirty="0" err="1">
                <a:solidFill>
                  <a:srgbClr val="FF0000"/>
                </a:solidFill>
                <a:latin typeface="Times New Roman" pitchFamily="18" charset="0"/>
                <a:cs typeface="Times New Roman" pitchFamily="18" charset="0"/>
              </a:rPr>
              <a:t>tuổi</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xuất</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hiện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kinh</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nguyệt</a:t>
            </a:r>
            <a:r>
              <a:rPr lang="en-US" altLang="en-US" sz="2800" b="1" dirty="0">
                <a:solidFill>
                  <a:srgbClr val="FF0000"/>
                </a:solidFill>
                <a:latin typeface="Times New Roman" pitchFamily="18" charset="0"/>
                <a:cs typeface="Times New Roman" pitchFamily="18" charset="0"/>
              </a:rPr>
              <a:t>.</a:t>
            </a:r>
          </a:p>
          <a:p>
            <a:pPr algn="just"/>
            <a:r>
              <a:rPr lang="en-US" altLang="en-US" sz="2800" b="1" dirty="0">
                <a:solidFill>
                  <a:srgbClr val="FF0000"/>
                </a:solidFill>
                <a:latin typeface="Times New Roman" pitchFamily="18" charset="0"/>
                <a:cs typeface="Times New Roman" pitchFamily="18" charset="0"/>
              </a:rPr>
              <a:t>- Con </a:t>
            </a:r>
            <a:r>
              <a:rPr lang="en-US" altLang="en-US" sz="2800" b="1" dirty="0" err="1">
                <a:solidFill>
                  <a:srgbClr val="FF0000"/>
                </a:solidFill>
                <a:latin typeface="Times New Roman" pitchFamily="18" charset="0"/>
                <a:cs typeface="Times New Roman" pitchFamily="18" charset="0"/>
              </a:rPr>
              <a:t>trai</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thường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bắt</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đầu</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khoảng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từ</a:t>
            </a:r>
            <a:r>
              <a:rPr lang="en-US" altLang="en-US" sz="2800" b="1" dirty="0">
                <a:solidFill>
                  <a:srgbClr val="FF0000"/>
                </a:solidFill>
                <a:latin typeface="Times New Roman" pitchFamily="18" charset="0"/>
                <a:cs typeface="Times New Roman" pitchFamily="18" charset="0"/>
              </a:rPr>
              <a:t> 13 </a:t>
            </a:r>
            <a:r>
              <a:rPr lang="en-US" altLang="en-US" sz="2800" b="1" dirty="0" err="1">
                <a:solidFill>
                  <a:srgbClr val="FF0000"/>
                </a:solidFill>
                <a:latin typeface="Times New Roman" pitchFamily="18" charset="0"/>
                <a:cs typeface="Times New Roman" pitchFamily="18" charset="0"/>
              </a:rPr>
              <a:t>đến</a:t>
            </a:r>
            <a:r>
              <a:rPr lang="en-US" altLang="en-US" sz="2800" b="1" dirty="0">
                <a:solidFill>
                  <a:srgbClr val="FF0000"/>
                </a:solidFill>
                <a:latin typeface="Times New Roman" pitchFamily="18" charset="0"/>
                <a:cs typeface="Times New Roman" pitchFamily="18" charset="0"/>
              </a:rPr>
              <a:t> 17 </a:t>
            </a:r>
            <a:r>
              <a:rPr lang="en-US" altLang="en-US" sz="2800" b="1" dirty="0" err="1">
                <a:solidFill>
                  <a:srgbClr val="FF0000"/>
                </a:solidFill>
                <a:latin typeface="Times New Roman" pitchFamily="18" charset="0"/>
                <a:cs typeface="Times New Roman" pitchFamily="18" charset="0"/>
              </a:rPr>
              <a:t>tuổi</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có</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hiện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tượng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xuất</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tinh</a:t>
            </a:r>
            <a:r>
              <a:rPr lang="en-US" altLang="en-US" sz="2800" b="1" dirty="0">
                <a:solidFill>
                  <a:srgbClr val="FF0000"/>
                </a:solidFill>
                <a:latin typeface="Times New Roman" pitchFamily="18" charset="0"/>
                <a:cs typeface="Times New Roman" pitchFamily="18" charset="0"/>
              </a:rPr>
              <a:t>.</a:t>
            </a:r>
          </a:p>
        </p:txBody>
      </p:sp>
      <p:sp>
        <p:nvSpPr>
          <p:cNvPr id="13" name="Rectangle 12"/>
          <p:cNvSpPr>
            <a:spLocks noChangeArrowheads="1"/>
          </p:cNvSpPr>
          <p:nvPr/>
        </p:nvSpPr>
        <p:spPr bwMode="auto">
          <a:xfrm>
            <a:off x="4617740" y="1412776"/>
            <a:ext cx="4359424"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Cơ</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thể</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phát</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triển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nhanh</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cả</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về</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chiều</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cao</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và</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cân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nặng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Cơ</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quan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sinh</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dục</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bắt</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đầu</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phát</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triển</a:t>
            </a:r>
            <a:r>
              <a:rPr lang="en-US" altLang="en-US" sz="2800" b="1" dirty="0">
                <a:solidFill>
                  <a:srgbClr val="FF0000"/>
                </a:solidFill>
                <a:latin typeface="Times New Roman" pitchFamily="18" charset="0"/>
                <a:cs typeface="Times New Roman" pitchFamily="18" charset="0"/>
              </a:rPr>
              <a:t> </a:t>
            </a:r>
          </a:p>
          <a:p>
            <a:pPr algn="just" eaLnBrk="1" hangingPunct="1"/>
            <a:endParaRPr lang="en-US" altLang="en-US" sz="2400" b="1" dirty="0">
              <a:solidFill>
                <a:srgbClr val="FF0000"/>
              </a:solidFill>
              <a:latin typeface="Times New Roman" pitchFamily="18" charset="0"/>
              <a:cs typeface="Times New Roman" pitchFamily="18" charset="0"/>
            </a:endParaRPr>
          </a:p>
        </p:txBody>
      </p:sp>
      <p:sp>
        <p:nvSpPr>
          <p:cNvPr id="14" name="Rectangle 13"/>
          <p:cNvSpPr>
            <a:spLocks noChangeArrowheads="1"/>
          </p:cNvSpPr>
          <p:nvPr/>
        </p:nvSpPr>
        <p:spPr bwMode="auto">
          <a:xfrm>
            <a:off x="4733764" y="3182491"/>
            <a:ext cx="412737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altLang="en-US" sz="2800" b="1" dirty="0">
                <a:solidFill>
                  <a:srgbClr val="FF0000"/>
                </a:solidFill>
                <a:latin typeface="Times New Roman" pitchFamily="18" charset="0"/>
                <a:cs typeface="Times New Roman" pitchFamily="18" charset="0"/>
              </a:rPr>
              <a:t>- Ở </a:t>
            </a:r>
            <a:r>
              <a:rPr lang="en-US" altLang="en-US" sz="2800" b="1" dirty="0" err="1">
                <a:solidFill>
                  <a:srgbClr val="FF0000"/>
                </a:solidFill>
                <a:latin typeface="Times New Roman" pitchFamily="18" charset="0"/>
                <a:cs typeface="Times New Roman" pitchFamily="18" charset="0"/>
              </a:rPr>
              <a:t>giai</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đoạn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này</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cũng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diễn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ra</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những</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biến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đổi</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về</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tình</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cảm</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suy</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nghĩ</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và</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mối</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quan</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hệ</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xã</a:t>
            </a:r>
            <a:r>
              <a:rPr lang="en-US" altLang="en-US" sz="2800" b="1" dirty="0">
                <a:solidFill>
                  <a:srgbClr val="FF0000"/>
                </a:solidFill>
                <a:latin typeface="Times New Roman" pitchFamily="18" charset="0"/>
                <a:cs typeface="Times New Roman" pitchFamily="18" charset="0"/>
              </a:rPr>
              <a:t> </a:t>
            </a:r>
            <a:r>
              <a:rPr lang="en-US" altLang="en-US" sz="2800" b="1" dirty="0" err="1">
                <a:solidFill>
                  <a:srgbClr val="FF0000"/>
                </a:solidFill>
                <a:latin typeface="Times New Roman" pitchFamily="18" charset="0"/>
                <a:cs typeface="Times New Roman" pitchFamily="18" charset="0"/>
              </a:rPr>
              <a:t>hội</a:t>
            </a:r>
            <a:r>
              <a:rPr lang="en-US" altLang="en-US" sz="2800" b="1" dirty="0">
                <a:solidFill>
                  <a:srgbClr val="FF0000"/>
                </a:solidFill>
                <a:latin typeface="Times New Roman" pitchFamily="18" charset="0"/>
                <a:cs typeface="Times New Roman" pitchFamily="18" charset="0"/>
              </a:rPr>
              <a:t>.</a:t>
            </a:r>
          </a:p>
        </p:txBody>
      </p:sp>
      <p:sp>
        <p:nvSpPr>
          <p:cNvPr id="5" name="TextBox 4"/>
          <p:cNvSpPr txBox="1"/>
          <p:nvPr/>
        </p:nvSpPr>
        <p:spPr>
          <a:xfrm>
            <a:off x="609600" y="838200"/>
            <a:ext cx="3048000" cy="523220"/>
          </a:xfrm>
          <a:prstGeom prst="rect">
            <a:avLst/>
          </a:prstGeom>
          <a:noFill/>
        </p:spPr>
        <p:txBody>
          <a:bodyPr wrap="square" rtlCol="0">
            <a:spAutoFit/>
          </a:bodyPr>
          <a:lstStyle/>
          <a:p>
            <a:r>
              <a:rPr lang="en-US" sz="2800" b="1" dirty="0" err="1">
                <a:solidFill>
                  <a:srgbClr val="0000FF"/>
                </a:solidFill>
                <a:latin typeface="Times New Roman" pitchFamily="18" charset="0"/>
                <a:cs typeface="Times New Roman" pitchFamily="18" charset="0"/>
              </a:rPr>
              <a:t>Khác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nhau</a:t>
            </a:r>
            <a:r>
              <a:rPr lang="en-US" sz="2800" b="1" dirty="0">
                <a:solidFill>
                  <a:srgbClr val="0000FF"/>
                </a:solidFill>
                <a:latin typeface="Times New Roman" pitchFamily="18" charset="0"/>
                <a:cs typeface="Times New Roman" pitchFamily="18" charset="0"/>
              </a:rPr>
              <a:t> :</a:t>
            </a:r>
          </a:p>
        </p:txBody>
      </p:sp>
      <p:sp>
        <p:nvSpPr>
          <p:cNvPr id="9" name="TextBox 8"/>
          <p:cNvSpPr txBox="1"/>
          <p:nvPr/>
        </p:nvSpPr>
        <p:spPr>
          <a:xfrm>
            <a:off x="4957482" y="828437"/>
            <a:ext cx="3048000" cy="523220"/>
          </a:xfrm>
          <a:prstGeom prst="rect">
            <a:avLst/>
          </a:prstGeom>
          <a:noFill/>
        </p:spPr>
        <p:txBody>
          <a:bodyPr wrap="square" rtlCol="0">
            <a:spAutoFit/>
          </a:bodyPr>
          <a:lstStyle/>
          <a:p>
            <a:r>
              <a:rPr lang="en-US" sz="2800" b="1" dirty="0" err="1">
                <a:solidFill>
                  <a:srgbClr val="0000FF"/>
                </a:solidFill>
                <a:latin typeface="Times New Roman" pitchFamily="18" charset="0"/>
                <a:cs typeface="Times New Roman" pitchFamily="18" charset="0"/>
              </a:rPr>
              <a:t>Giống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nhau</a:t>
            </a:r>
            <a:r>
              <a:rPr lang="en-US" sz="2800" b="1" dirty="0">
                <a:solidFill>
                  <a:srgbClr val="0000FF"/>
                </a:solidFill>
                <a:latin typeface="Times New Roman" pitchFamily="18" charset="0"/>
                <a:cs typeface="Times New Roman" pitchFamily="18" charset="0"/>
              </a:rPr>
              <a:t> :</a:t>
            </a:r>
          </a:p>
        </p:txBody>
      </p:sp>
      <p:cxnSp>
        <p:nvCxnSpPr>
          <p:cNvPr id="7" name="Straight Connector 6"/>
          <p:cNvCxnSpPr/>
          <p:nvPr/>
        </p:nvCxnSpPr>
        <p:spPr>
          <a:xfrm>
            <a:off x="4549180" y="896491"/>
            <a:ext cx="68560" cy="457200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450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linds(horizontal)">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hlinkClick r:id="rId3" action="ppaction://hlinksldjump"/>
          </p:cNvPr>
          <p:cNvSpPr/>
          <p:nvPr/>
        </p:nvSpPr>
        <p:spPr>
          <a:xfrm>
            <a:off x="3002948" y="1819360"/>
            <a:ext cx="2943002" cy="595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1</a:t>
            </a:r>
          </a:p>
        </p:txBody>
      </p:sp>
      <p:sp>
        <p:nvSpPr>
          <p:cNvPr id="8" name="TextBox 7"/>
          <p:cNvSpPr txBox="1"/>
          <p:nvPr/>
        </p:nvSpPr>
        <p:spPr>
          <a:xfrm>
            <a:off x="0" y="54865"/>
            <a:ext cx="9144000" cy="1384995"/>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 </a:t>
            </a:r>
          </a:p>
          <a:p>
            <a:pPr algn="ctr"/>
            <a:r>
              <a:rPr lang="en-US" sz="2800" b="1" u="sng" dirty="0" err="1">
                <a:latin typeface="Times New Roman" panose="02020603050405020304" pitchFamily="18" charset="0"/>
                <a:cs typeface="Times New Roman" panose="02020603050405020304" pitchFamily="18" charset="0"/>
              </a:rPr>
              <a:t>Khoa</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học</a:t>
            </a:r>
            <a:endParaRPr lang="en-US" sz="2800" b="1" u="sng" dirty="0">
              <a:latin typeface="Times New Roman" panose="02020603050405020304" pitchFamily="18" charset="0"/>
              <a:cs typeface="Times New Roman" panose="02020603050405020304" pitchFamily="18" charset="0"/>
            </a:endParaRPr>
          </a:p>
          <a:p>
            <a:pPr algn="ct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lúc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tuổi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dậy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thì</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AutoShape 17"/>
          <p:cNvSpPr>
            <a:spLocks noChangeArrowheads="1"/>
          </p:cNvSpPr>
          <p:nvPr/>
        </p:nvSpPr>
        <p:spPr bwMode="auto">
          <a:xfrm>
            <a:off x="251520" y="2565648"/>
            <a:ext cx="8568952" cy="1295400"/>
          </a:xfrm>
          <a:prstGeom prst="roundRect">
            <a:avLst>
              <a:gd name="adj" fmla="val 16667"/>
            </a:avLst>
          </a:prstGeom>
          <a:solidFill>
            <a:srgbClr val="6600FF"/>
          </a:solidFill>
          <a:ln w="9525">
            <a:solidFill>
              <a:srgbClr val="FF0000"/>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2800" b="1" dirty="0" err="1">
                <a:solidFill>
                  <a:schemeClr val="bg1"/>
                </a:solidFill>
                <a:latin typeface="Times New Roman" pitchFamily="18" charset="0"/>
                <a:cs typeface="Times New Roman" pitchFamily="18" charset="0"/>
              </a:rPr>
              <a:t>Tuổi</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quan</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trọng</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đặc</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biệt</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trong</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cuộc</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đời</a:t>
            </a:r>
            <a:r>
              <a:rPr lang="en-US" altLang="en-US" sz="2800" b="1" dirty="0">
                <a:solidFill>
                  <a:schemeClr val="bg1"/>
                </a:solidFill>
                <a:latin typeface="Times New Roman" pitchFamily="18" charset="0"/>
                <a:cs typeface="Times New Roman" pitchFamily="18" charset="0"/>
              </a:rPr>
              <a:t> </a:t>
            </a:r>
          </a:p>
          <a:p>
            <a:pPr algn="ctr"/>
            <a:r>
              <a:rPr lang="en-US" altLang="en-US" sz="2800" b="1" dirty="0" err="1">
                <a:solidFill>
                  <a:schemeClr val="bg1"/>
                </a:solidFill>
                <a:latin typeface="Times New Roman" pitchFamily="18" charset="0"/>
                <a:cs typeface="Times New Roman" pitchFamily="18" charset="0"/>
              </a:rPr>
              <a:t>mỗi</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người</a:t>
            </a:r>
            <a:r>
              <a:rPr lang="en-US" altLang="en-US" sz="2800" b="1" dirty="0">
                <a:solidFill>
                  <a:schemeClr val="bg1"/>
                </a:solidFill>
                <a:latin typeface="Times New Roman" pitchFamily="18" charset="0"/>
                <a:cs typeface="Times New Roman" pitchFamily="18" charset="0"/>
              </a:rPr>
              <a:t>? </a:t>
            </a:r>
          </a:p>
        </p:txBody>
      </p:sp>
      <p:sp>
        <p:nvSpPr>
          <p:cNvPr id="12" name="AutoShape 19" descr="5%"/>
          <p:cNvSpPr>
            <a:spLocks noChangeArrowheads="1"/>
          </p:cNvSpPr>
          <p:nvPr/>
        </p:nvSpPr>
        <p:spPr bwMode="auto">
          <a:xfrm>
            <a:off x="264934" y="4149898"/>
            <a:ext cx="7725600" cy="503238"/>
          </a:xfrm>
          <a:prstGeom prst="roundRect">
            <a:avLst>
              <a:gd name="adj" fmla="val 16667"/>
            </a:avLst>
          </a:prstGeom>
          <a:solidFill>
            <a:schemeClr val="hlink"/>
          </a:solidFill>
          <a:ln w="19050">
            <a:solidFill>
              <a:srgbClr val="CCFF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800" b="1" dirty="0">
                <a:solidFill>
                  <a:schemeClr val="bg1"/>
                </a:solidFill>
                <a:latin typeface="Times New Roman" pitchFamily="18" charset="0"/>
                <a:cs typeface="Times New Roman" pitchFamily="18" charset="0"/>
              </a:rPr>
              <a:t>       A. </a:t>
            </a:r>
            <a:r>
              <a:rPr lang="en-US" altLang="en-US" sz="2800" b="1" dirty="0" err="1">
                <a:solidFill>
                  <a:schemeClr val="bg1"/>
                </a:solidFill>
                <a:latin typeface="Times New Roman" pitchFamily="18" charset="0"/>
                <a:cs typeface="Times New Roman" pitchFamily="18" charset="0"/>
              </a:rPr>
              <a:t>Dưới</a:t>
            </a:r>
            <a:r>
              <a:rPr lang="en-US" altLang="en-US" sz="2800" b="1" dirty="0">
                <a:solidFill>
                  <a:schemeClr val="bg1"/>
                </a:solidFill>
                <a:latin typeface="Times New Roman" pitchFamily="18" charset="0"/>
                <a:cs typeface="Times New Roman" pitchFamily="18" charset="0"/>
              </a:rPr>
              <a:t> 3 </a:t>
            </a:r>
            <a:r>
              <a:rPr lang="en-US" altLang="en-US" sz="2800" b="1" dirty="0" err="1">
                <a:solidFill>
                  <a:schemeClr val="bg1"/>
                </a:solidFill>
                <a:latin typeface="Times New Roman" pitchFamily="18" charset="0"/>
                <a:cs typeface="Times New Roman" pitchFamily="18" charset="0"/>
              </a:rPr>
              <a:t>tuổi</a:t>
            </a:r>
            <a:endParaRPr lang="en-US" altLang="en-US" sz="2800" b="1" dirty="0">
              <a:solidFill>
                <a:schemeClr val="bg1"/>
              </a:solidFill>
              <a:latin typeface="Times New Roman" pitchFamily="18" charset="0"/>
              <a:cs typeface="Times New Roman" pitchFamily="18" charset="0"/>
            </a:endParaRPr>
          </a:p>
        </p:txBody>
      </p:sp>
      <p:sp>
        <p:nvSpPr>
          <p:cNvPr id="13" name="AutoShape 20" descr="5%"/>
          <p:cNvSpPr>
            <a:spLocks noChangeArrowheads="1"/>
          </p:cNvSpPr>
          <p:nvPr/>
        </p:nvSpPr>
        <p:spPr bwMode="auto">
          <a:xfrm>
            <a:off x="264934" y="4796383"/>
            <a:ext cx="7725600" cy="504825"/>
          </a:xfrm>
          <a:prstGeom prst="roundRect">
            <a:avLst>
              <a:gd name="adj" fmla="val 16667"/>
            </a:avLst>
          </a:prstGeom>
          <a:solidFill>
            <a:schemeClr val="hlink"/>
          </a:solidFill>
          <a:ln w="19050">
            <a:solidFill>
              <a:srgbClr val="CCFF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800" b="1" dirty="0">
                <a:solidFill>
                  <a:schemeClr val="hlink"/>
                </a:solidFill>
                <a:latin typeface="Times New Roman" pitchFamily="18" charset="0"/>
                <a:cs typeface="Times New Roman" pitchFamily="18" charset="0"/>
              </a:rPr>
              <a:t>      </a:t>
            </a:r>
            <a:r>
              <a:rPr lang="en-US" altLang="en-US" sz="2800" b="1" dirty="0">
                <a:solidFill>
                  <a:schemeClr val="bg1"/>
                </a:solidFill>
                <a:latin typeface="Times New Roman" pitchFamily="18" charset="0"/>
                <a:cs typeface="Times New Roman" pitchFamily="18" charset="0"/>
              </a:rPr>
              <a:t>B. </a:t>
            </a:r>
            <a:r>
              <a:rPr lang="en-US" altLang="en-US" sz="2800" b="1" dirty="0" err="1">
                <a:solidFill>
                  <a:schemeClr val="bg1"/>
                </a:solidFill>
                <a:latin typeface="Times New Roman" pitchFamily="18" charset="0"/>
                <a:cs typeface="Times New Roman" pitchFamily="18" charset="0"/>
              </a:rPr>
              <a:t>Từ</a:t>
            </a:r>
            <a:r>
              <a:rPr lang="en-US" altLang="en-US" sz="2800" b="1" dirty="0">
                <a:solidFill>
                  <a:schemeClr val="bg1"/>
                </a:solidFill>
                <a:latin typeface="Times New Roman" pitchFamily="18" charset="0"/>
                <a:cs typeface="Times New Roman" pitchFamily="18" charset="0"/>
              </a:rPr>
              <a:t> 3 </a:t>
            </a:r>
            <a:r>
              <a:rPr lang="en-US" altLang="en-US" sz="2800" b="1" dirty="0" err="1">
                <a:solidFill>
                  <a:schemeClr val="bg1"/>
                </a:solidFill>
                <a:latin typeface="Times New Roman" pitchFamily="18" charset="0"/>
                <a:cs typeface="Times New Roman" pitchFamily="18" charset="0"/>
              </a:rPr>
              <a:t>đến</a:t>
            </a:r>
            <a:r>
              <a:rPr lang="en-US" altLang="en-US" sz="2800" b="1" dirty="0">
                <a:solidFill>
                  <a:schemeClr val="bg1"/>
                </a:solidFill>
                <a:latin typeface="Times New Roman" pitchFamily="18" charset="0"/>
                <a:cs typeface="Times New Roman" pitchFamily="18" charset="0"/>
              </a:rPr>
              <a:t> 6 </a:t>
            </a:r>
            <a:r>
              <a:rPr lang="en-US" altLang="en-US" sz="2800" b="1" dirty="0" err="1">
                <a:solidFill>
                  <a:schemeClr val="bg1"/>
                </a:solidFill>
                <a:latin typeface="Times New Roman" pitchFamily="18" charset="0"/>
                <a:cs typeface="Times New Roman" pitchFamily="18" charset="0"/>
              </a:rPr>
              <a:t>tuổi</a:t>
            </a:r>
            <a:endParaRPr lang="en-US" altLang="en-US" sz="2800" b="1" dirty="0">
              <a:solidFill>
                <a:schemeClr val="bg1"/>
              </a:solidFill>
              <a:latin typeface="Times New Roman" pitchFamily="18" charset="0"/>
              <a:cs typeface="Times New Roman" pitchFamily="18" charset="0"/>
            </a:endParaRPr>
          </a:p>
        </p:txBody>
      </p:sp>
      <p:sp>
        <p:nvSpPr>
          <p:cNvPr id="14" name="AutoShape 21" descr="5%"/>
          <p:cNvSpPr>
            <a:spLocks noChangeArrowheads="1"/>
          </p:cNvSpPr>
          <p:nvPr/>
        </p:nvSpPr>
        <p:spPr bwMode="auto">
          <a:xfrm>
            <a:off x="251520" y="5373216"/>
            <a:ext cx="7725600" cy="533400"/>
          </a:xfrm>
          <a:prstGeom prst="roundRect">
            <a:avLst>
              <a:gd name="adj" fmla="val 16667"/>
            </a:avLst>
          </a:prstGeom>
          <a:solidFill>
            <a:schemeClr val="hlink"/>
          </a:solidFill>
          <a:ln w="19050">
            <a:solidFill>
              <a:srgbClr val="CCFF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800" b="1" dirty="0">
                <a:solidFill>
                  <a:schemeClr val="bg1"/>
                </a:solidFill>
                <a:latin typeface="Times New Roman" pitchFamily="18" charset="0"/>
                <a:cs typeface="Times New Roman" pitchFamily="18" charset="0"/>
              </a:rPr>
              <a:t>      C. </a:t>
            </a:r>
            <a:r>
              <a:rPr lang="en-US" altLang="en-US" sz="2800" b="1" dirty="0" err="1">
                <a:solidFill>
                  <a:schemeClr val="bg1"/>
                </a:solidFill>
                <a:latin typeface="Times New Roman" pitchFamily="18" charset="0"/>
                <a:cs typeface="Times New Roman" pitchFamily="18" charset="0"/>
              </a:rPr>
              <a:t>Từ</a:t>
            </a:r>
            <a:r>
              <a:rPr lang="en-US" altLang="en-US" sz="2800" b="1" dirty="0">
                <a:solidFill>
                  <a:schemeClr val="bg1"/>
                </a:solidFill>
                <a:latin typeface="Times New Roman" pitchFamily="18" charset="0"/>
                <a:cs typeface="Times New Roman" pitchFamily="18" charset="0"/>
              </a:rPr>
              <a:t> 6 </a:t>
            </a:r>
            <a:r>
              <a:rPr lang="en-US" altLang="en-US" sz="2800" b="1" dirty="0" err="1">
                <a:solidFill>
                  <a:schemeClr val="bg1"/>
                </a:solidFill>
                <a:latin typeface="Times New Roman" pitchFamily="18" charset="0"/>
                <a:cs typeface="Times New Roman" pitchFamily="18" charset="0"/>
              </a:rPr>
              <a:t>đến</a:t>
            </a:r>
            <a:r>
              <a:rPr lang="en-US" altLang="en-US" sz="2800" b="1" dirty="0">
                <a:solidFill>
                  <a:schemeClr val="bg1"/>
                </a:solidFill>
                <a:latin typeface="Times New Roman" pitchFamily="18" charset="0"/>
                <a:cs typeface="Times New Roman" pitchFamily="18" charset="0"/>
              </a:rPr>
              <a:t> 10 </a:t>
            </a:r>
            <a:r>
              <a:rPr lang="en-US" altLang="en-US" sz="2800" b="1" dirty="0" err="1">
                <a:solidFill>
                  <a:schemeClr val="bg1"/>
                </a:solidFill>
                <a:latin typeface="Times New Roman" pitchFamily="18" charset="0"/>
                <a:cs typeface="Times New Roman" pitchFamily="18" charset="0"/>
              </a:rPr>
              <a:t>tuổi</a:t>
            </a:r>
            <a:endParaRPr lang="en-US" altLang="en-US" sz="2800" b="1" dirty="0">
              <a:solidFill>
                <a:schemeClr val="bg1"/>
              </a:solidFill>
              <a:latin typeface="Times New Roman" pitchFamily="18" charset="0"/>
              <a:cs typeface="Times New Roman" pitchFamily="18" charset="0"/>
            </a:endParaRPr>
          </a:p>
        </p:txBody>
      </p:sp>
      <p:sp>
        <p:nvSpPr>
          <p:cNvPr id="15" name="AutoShape 22" descr="5%"/>
          <p:cNvSpPr>
            <a:spLocks noChangeArrowheads="1"/>
          </p:cNvSpPr>
          <p:nvPr/>
        </p:nvSpPr>
        <p:spPr bwMode="auto">
          <a:xfrm>
            <a:off x="251520" y="5992464"/>
            <a:ext cx="7781002" cy="532879"/>
          </a:xfrm>
          <a:prstGeom prst="roundRect">
            <a:avLst>
              <a:gd name="adj" fmla="val 16667"/>
            </a:avLst>
          </a:prstGeom>
          <a:solidFill>
            <a:schemeClr val="hlink"/>
          </a:solidFill>
          <a:ln w="19050">
            <a:solidFill>
              <a:srgbClr val="CCFF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800" b="1" dirty="0">
                <a:solidFill>
                  <a:schemeClr val="bg1"/>
                </a:solidFill>
                <a:latin typeface="Times New Roman" pitchFamily="18" charset="0"/>
                <a:cs typeface="Times New Roman" pitchFamily="18" charset="0"/>
              </a:rPr>
              <a:t>      D. </a:t>
            </a:r>
            <a:r>
              <a:rPr lang="en-US" altLang="en-US" sz="2800" b="1" dirty="0" err="1">
                <a:solidFill>
                  <a:schemeClr val="bg1"/>
                </a:solidFill>
                <a:latin typeface="Times New Roman" pitchFamily="18" charset="0"/>
                <a:cs typeface="Times New Roman" pitchFamily="18" charset="0"/>
              </a:rPr>
              <a:t>Tuổi</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dậy</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thì</a:t>
            </a:r>
            <a:endParaRPr lang="en-US" altLang="en-US" sz="2800" b="1" dirty="0">
              <a:solidFill>
                <a:schemeClr val="bg1"/>
              </a:solidFill>
              <a:latin typeface="Times New Roman" pitchFamily="18" charset="0"/>
              <a:cs typeface="Times New Roman" pitchFamily="18" charset="0"/>
            </a:endParaRPr>
          </a:p>
        </p:txBody>
      </p:sp>
      <p:grpSp>
        <p:nvGrpSpPr>
          <p:cNvPr id="16" name="Group 7"/>
          <p:cNvGrpSpPr>
            <a:grpSpLocks/>
          </p:cNvGrpSpPr>
          <p:nvPr/>
        </p:nvGrpSpPr>
        <p:grpSpPr bwMode="auto">
          <a:xfrm>
            <a:off x="0" y="0"/>
            <a:ext cx="9144000" cy="6940550"/>
            <a:chOff x="0" y="-4"/>
            <a:chExt cx="5760" cy="4372"/>
          </a:xfrm>
        </p:grpSpPr>
        <p:pic>
          <p:nvPicPr>
            <p:cNvPr id="17" name="Picture 8"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 y="-4"/>
              <a:ext cx="575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9"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68"/>
              <a:ext cx="575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563" y="2122"/>
              <a:ext cx="432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1"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22" y="2153"/>
              <a:ext cx="432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0565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Left)">
                                      <p:cBhvr>
                                        <p:cTn id="7" dur="500"/>
                                        <p:tgtEl>
                                          <p:spTgt spid="11"/>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1+#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1+#ppt_w/2"/>
                                          </p:val>
                                        </p:tav>
                                        <p:tav tm="100000">
                                          <p:val>
                                            <p:strVal val="#ppt_x"/>
                                          </p:val>
                                        </p:tav>
                                      </p:tavLst>
                                    </p:anim>
                                    <p:anim calcmode="lin" valueType="num">
                                      <p:cBhvr additive="base">
                                        <p:cTn id="15" dur="500" fill="hold"/>
                                        <p:tgtEl>
                                          <p:spTgt spid="13"/>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1+#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15"/>
                                        </p:tgtEl>
                                        <p:attrNameLst>
                                          <p:attrName>fillcolor</p:attrName>
                                        </p:attrNameLst>
                                      </p:cBhvr>
                                      <p:to>
                                        <a:srgbClr val="00B050"/>
                                      </p:to>
                                    </p:animClr>
                                    <p:set>
                                      <p:cBhvr>
                                        <p:cTn id="28" dur="500" fill="hold"/>
                                        <p:tgtEl>
                                          <p:spTgt spid="15"/>
                                        </p:tgtEl>
                                        <p:attrNameLst>
                                          <p:attrName>fill.type</p:attrName>
                                        </p:attrNameLst>
                                      </p:cBhvr>
                                      <p:to>
                                        <p:strVal val="solid"/>
                                      </p:to>
                                    </p:set>
                                    <p:set>
                                      <p:cBhvr>
                                        <p:cTn id="29" dur="500" fill="hold"/>
                                        <p:tgtEl>
                                          <p:spTgt spid="15"/>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Box 1"/>
          <p:cNvSpPr txBox="1"/>
          <p:nvPr/>
        </p:nvSpPr>
        <p:spPr>
          <a:xfrm>
            <a:off x="3200400" y="1905000"/>
            <a:ext cx="6324600" cy="584775"/>
          </a:xfrm>
          <a:prstGeom prst="rect">
            <a:avLst/>
          </a:prstGeom>
          <a:noFill/>
        </p:spPr>
        <p:txBody>
          <a:bodyPr wrap="square" rtlCol="0">
            <a:spAutoFit/>
          </a:bodyPr>
          <a:lstStyle/>
          <a:p>
            <a:r>
              <a:rPr lang="en-US" sz="3200" b="1" dirty="0">
                <a:solidFill>
                  <a:srgbClr val="2B09F7"/>
                </a:solidFill>
                <a:latin typeface="Times New Roman" pitchFamily="18" charset="0"/>
                <a:cs typeface="Times New Roman" pitchFamily="18" charset="0"/>
              </a:rPr>
              <a:t>TUẦN 3 – TIẾT 6</a:t>
            </a:r>
          </a:p>
        </p:txBody>
      </p:sp>
      <p:sp>
        <p:nvSpPr>
          <p:cNvPr id="3" name="TextBox 2"/>
          <p:cNvSpPr txBox="1"/>
          <p:nvPr/>
        </p:nvSpPr>
        <p:spPr>
          <a:xfrm>
            <a:off x="0" y="2693605"/>
            <a:ext cx="9144000" cy="1200329"/>
          </a:xfrm>
          <a:prstGeom prst="rect">
            <a:avLst/>
          </a:prstGeom>
          <a:noFill/>
        </p:spPr>
        <p:txBody>
          <a:bodyPr wrap="square" rtlCol="0">
            <a:spAutoFit/>
          </a:bodyPr>
          <a:lstStyle/>
          <a:p>
            <a:pPr algn="ctr"/>
            <a:r>
              <a:rPr lang="en-US" sz="3600" b="1" u="sng" dirty="0">
                <a:solidFill>
                  <a:srgbClr val="FF0000"/>
                </a:solidFill>
                <a:latin typeface="Times New Roman" pitchFamily="18" charset="0"/>
                <a:cs typeface="Times New Roman" pitchFamily="18" charset="0"/>
              </a:rPr>
              <a:t>KHOA HỌC</a:t>
            </a:r>
            <a:endParaRPr lang="vi-VN" sz="3600" b="1" dirty="0">
              <a:solidFill>
                <a:srgbClr val="FF0000"/>
              </a:solidFill>
              <a:latin typeface="Times New Roman" pitchFamily="18" charset="0"/>
              <a:cs typeface="Times New Roman" pitchFamily="18" charset="0"/>
            </a:endParaRPr>
          </a:p>
          <a:p>
            <a:pPr algn="ctr"/>
            <a:r>
              <a:rPr lang="en-US" sz="3600" b="1" dirty="0">
                <a:solidFill>
                  <a:srgbClr val="FF0000"/>
                </a:solidFill>
                <a:latin typeface="Times New Roman" pitchFamily="18" charset="0"/>
                <a:cs typeface="Times New Roman" pitchFamily="18" charset="0"/>
              </a:rPr>
              <a:t>TỪ LÚC MỚI SINH ĐẾN TUỔI DẬY THÌ ?</a:t>
            </a:r>
          </a:p>
        </p:txBody>
      </p:sp>
    </p:spTree>
    <p:extLst>
      <p:ext uri="{BB962C8B-B14F-4D97-AF65-F5344CB8AC3E}">
        <p14:creationId xmlns:p14="http://schemas.microsoft.com/office/powerpoint/2010/main" val="269842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54865"/>
            <a:ext cx="9144000" cy="954107"/>
          </a:xfrm>
          <a:prstGeom prst="rect">
            <a:avLst/>
          </a:prstGeom>
          <a:noFill/>
        </p:spPr>
        <p:txBody>
          <a:bodyPr wrap="square" rtlCol="0">
            <a:spAutoFit/>
          </a:bodyPr>
          <a:lstStyle/>
          <a:p>
            <a:pPr algn="ctr"/>
            <a:r>
              <a:rPr lang="en-US" sz="2800" b="1" u="sng" dirty="0" err="1">
                <a:latin typeface="Times New Roman" panose="02020603050405020304" pitchFamily="18" charset="0"/>
                <a:cs typeface="Times New Roman" panose="02020603050405020304" pitchFamily="18" charset="0"/>
              </a:rPr>
              <a:t>Khoa</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học</a:t>
            </a:r>
            <a:endParaRPr lang="en-US" sz="2800" b="1" u="sng" dirty="0">
              <a:latin typeface="Times New Roman" panose="02020603050405020304" pitchFamily="18" charset="0"/>
              <a:cs typeface="Times New Roman" panose="02020603050405020304" pitchFamily="18" charset="0"/>
            </a:endParaRPr>
          </a:p>
          <a:p>
            <a:pPr algn="ct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lúc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tuổi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dậy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thì</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0" name="Oval 9">
            <a:hlinkClick r:id="rId3" action="ppaction://hlinksldjump"/>
          </p:cNvPr>
          <p:cNvSpPr/>
          <p:nvPr/>
        </p:nvSpPr>
        <p:spPr>
          <a:xfrm>
            <a:off x="3002948" y="1819361"/>
            <a:ext cx="2943002" cy="595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2</a:t>
            </a:r>
          </a:p>
        </p:txBody>
      </p:sp>
      <p:sp>
        <p:nvSpPr>
          <p:cNvPr id="18" name="AutoShape 17"/>
          <p:cNvSpPr>
            <a:spLocks noChangeArrowheads="1"/>
          </p:cNvSpPr>
          <p:nvPr/>
        </p:nvSpPr>
        <p:spPr bwMode="auto">
          <a:xfrm>
            <a:off x="251520" y="2565648"/>
            <a:ext cx="8568952" cy="1439416"/>
          </a:xfrm>
          <a:prstGeom prst="roundRect">
            <a:avLst>
              <a:gd name="adj" fmla="val 16667"/>
            </a:avLst>
          </a:prstGeom>
          <a:solidFill>
            <a:srgbClr val="6600FF"/>
          </a:solidFill>
          <a:ln w="9525">
            <a:solidFill>
              <a:srgbClr val="FF0000"/>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2800" b="1" dirty="0" err="1">
                <a:solidFill>
                  <a:schemeClr val="bg1"/>
                </a:solidFill>
                <a:latin typeface="Times New Roman" pitchFamily="18" charset="0"/>
                <a:cs typeface="Times New Roman" pitchFamily="18" charset="0"/>
              </a:rPr>
              <a:t>Tuổi</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mà</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chúng</a:t>
            </a:r>
            <a:r>
              <a:rPr lang="en-US" altLang="en-US" sz="2800" b="1" dirty="0">
                <a:solidFill>
                  <a:schemeClr val="bg1"/>
                </a:solidFill>
                <a:latin typeface="Times New Roman" pitchFamily="18" charset="0"/>
                <a:cs typeface="Times New Roman" pitchFamily="18" charset="0"/>
              </a:rPr>
              <a:t> ta </a:t>
            </a:r>
            <a:r>
              <a:rPr lang="en-US" altLang="en-US" sz="2800" b="1" dirty="0" err="1">
                <a:solidFill>
                  <a:schemeClr val="bg1"/>
                </a:solidFill>
                <a:latin typeface="Times New Roman" pitchFamily="18" charset="0"/>
                <a:cs typeface="Times New Roman" pitchFamily="18" charset="0"/>
              </a:rPr>
              <a:t>cần</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phải</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phụ</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thuộc</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hoàn</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toàn</a:t>
            </a:r>
            <a:endParaRPr lang="en-US" altLang="en-US" sz="2800" b="1" dirty="0">
              <a:solidFill>
                <a:schemeClr val="bg1"/>
              </a:solidFill>
              <a:latin typeface="Times New Roman" pitchFamily="18" charset="0"/>
              <a:cs typeface="Times New Roman" pitchFamily="18" charset="0"/>
            </a:endParaRPr>
          </a:p>
          <a:p>
            <a:pPr algn="ctr"/>
            <a:r>
              <a:rPr lang="en-US" altLang="en-US" sz="2800" b="1" dirty="0" err="1">
                <a:solidFill>
                  <a:schemeClr val="bg1"/>
                </a:solidFill>
                <a:latin typeface="Times New Roman" pitchFamily="18" charset="0"/>
                <a:cs typeface="Times New Roman" pitchFamily="18" charset="0"/>
              </a:rPr>
              <a:t>vào</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bố</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mẹ</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nhưng</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vào</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cuối</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lứa</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tuổi</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chúng</a:t>
            </a:r>
            <a:r>
              <a:rPr lang="en-US" altLang="en-US" sz="2800" b="1" dirty="0">
                <a:solidFill>
                  <a:schemeClr val="bg1"/>
                </a:solidFill>
                <a:latin typeface="Times New Roman" pitchFamily="18" charset="0"/>
                <a:cs typeface="Times New Roman" pitchFamily="18" charset="0"/>
              </a:rPr>
              <a:t> ta </a:t>
            </a:r>
          </a:p>
          <a:p>
            <a:pPr algn="ctr"/>
            <a:r>
              <a:rPr lang="en-US" altLang="en-US" sz="2800" b="1" dirty="0" err="1">
                <a:solidFill>
                  <a:schemeClr val="bg1"/>
                </a:solidFill>
                <a:latin typeface="Times New Roman" pitchFamily="18" charset="0"/>
                <a:cs typeface="Times New Roman" pitchFamily="18" charset="0"/>
              </a:rPr>
              <a:t>có</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thể</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tự</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ăn</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uống</a:t>
            </a:r>
            <a:r>
              <a:rPr lang="en-US" altLang="en-US" sz="2800" b="1" dirty="0">
                <a:solidFill>
                  <a:schemeClr val="bg1"/>
                </a:solidFill>
                <a:latin typeface="Times New Roman" pitchFamily="18" charset="0"/>
                <a:cs typeface="Times New Roman" pitchFamily="18" charset="0"/>
              </a:rPr>
              <a:t>,…? </a:t>
            </a:r>
          </a:p>
        </p:txBody>
      </p:sp>
      <p:sp>
        <p:nvSpPr>
          <p:cNvPr id="19" name="AutoShape 19" descr="5%"/>
          <p:cNvSpPr>
            <a:spLocks noChangeArrowheads="1"/>
          </p:cNvSpPr>
          <p:nvPr/>
        </p:nvSpPr>
        <p:spPr bwMode="auto">
          <a:xfrm>
            <a:off x="197456" y="6021288"/>
            <a:ext cx="7725600" cy="503238"/>
          </a:xfrm>
          <a:prstGeom prst="roundRect">
            <a:avLst>
              <a:gd name="adj" fmla="val 16667"/>
            </a:avLst>
          </a:prstGeom>
          <a:solidFill>
            <a:schemeClr val="hlink"/>
          </a:solidFill>
          <a:ln w="19050">
            <a:solidFill>
              <a:srgbClr val="CCFF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800" b="1" dirty="0">
                <a:solidFill>
                  <a:schemeClr val="bg1"/>
                </a:solidFill>
                <a:latin typeface="Times New Roman" pitchFamily="18" charset="0"/>
                <a:cs typeface="Times New Roman" pitchFamily="18" charset="0"/>
              </a:rPr>
              <a:t>       D. </a:t>
            </a:r>
            <a:r>
              <a:rPr lang="en-US" altLang="en-US" sz="2800" b="1" dirty="0" err="1">
                <a:solidFill>
                  <a:schemeClr val="bg1"/>
                </a:solidFill>
                <a:latin typeface="Times New Roman" pitchFamily="18" charset="0"/>
                <a:cs typeface="Times New Roman" pitchFamily="18" charset="0"/>
              </a:rPr>
              <a:t>Tuổi</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dậy</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thì</a:t>
            </a:r>
            <a:endParaRPr lang="en-US" altLang="en-US" sz="2800" b="1" dirty="0">
              <a:solidFill>
                <a:schemeClr val="bg1"/>
              </a:solidFill>
              <a:latin typeface="Times New Roman" pitchFamily="18" charset="0"/>
              <a:cs typeface="Times New Roman" pitchFamily="18" charset="0"/>
            </a:endParaRPr>
          </a:p>
        </p:txBody>
      </p:sp>
      <p:sp>
        <p:nvSpPr>
          <p:cNvPr id="20" name="AutoShape 20" descr="5%"/>
          <p:cNvSpPr>
            <a:spLocks noChangeArrowheads="1"/>
          </p:cNvSpPr>
          <p:nvPr/>
        </p:nvSpPr>
        <p:spPr bwMode="auto">
          <a:xfrm>
            <a:off x="210870" y="4796383"/>
            <a:ext cx="7725600" cy="504825"/>
          </a:xfrm>
          <a:prstGeom prst="roundRect">
            <a:avLst>
              <a:gd name="adj" fmla="val 16667"/>
            </a:avLst>
          </a:prstGeom>
          <a:solidFill>
            <a:schemeClr val="hlink"/>
          </a:solidFill>
          <a:ln w="19050">
            <a:solidFill>
              <a:srgbClr val="CCFF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800" b="1" dirty="0">
                <a:solidFill>
                  <a:schemeClr val="hlink"/>
                </a:solidFill>
                <a:latin typeface="Times New Roman" pitchFamily="18" charset="0"/>
                <a:cs typeface="Times New Roman" pitchFamily="18" charset="0"/>
              </a:rPr>
              <a:t>      </a:t>
            </a:r>
            <a:r>
              <a:rPr lang="en-US" altLang="en-US" sz="2800" b="1" dirty="0">
                <a:solidFill>
                  <a:schemeClr val="bg1"/>
                </a:solidFill>
                <a:latin typeface="Times New Roman" pitchFamily="18" charset="0"/>
                <a:cs typeface="Times New Roman" pitchFamily="18" charset="0"/>
              </a:rPr>
              <a:t>B. </a:t>
            </a:r>
            <a:r>
              <a:rPr lang="en-US" altLang="en-US" sz="2800" b="1" dirty="0" err="1">
                <a:solidFill>
                  <a:schemeClr val="bg1"/>
                </a:solidFill>
                <a:latin typeface="Times New Roman" pitchFamily="18" charset="0"/>
                <a:cs typeface="Times New Roman" pitchFamily="18" charset="0"/>
              </a:rPr>
              <a:t>Từ</a:t>
            </a:r>
            <a:r>
              <a:rPr lang="en-US" altLang="en-US" sz="2800" b="1" dirty="0">
                <a:solidFill>
                  <a:schemeClr val="bg1"/>
                </a:solidFill>
                <a:latin typeface="Times New Roman" pitchFamily="18" charset="0"/>
                <a:cs typeface="Times New Roman" pitchFamily="18" charset="0"/>
              </a:rPr>
              <a:t> 3 </a:t>
            </a:r>
            <a:r>
              <a:rPr lang="en-US" altLang="en-US" sz="2800" b="1" dirty="0" err="1">
                <a:solidFill>
                  <a:schemeClr val="bg1"/>
                </a:solidFill>
                <a:latin typeface="Times New Roman" pitchFamily="18" charset="0"/>
                <a:cs typeface="Times New Roman" pitchFamily="18" charset="0"/>
              </a:rPr>
              <a:t>đến</a:t>
            </a:r>
            <a:r>
              <a:rPr lang="en-US" altLang="en-US" sz="2800" b="1" dirty="0">
                <a:solidFill>
                  <a:schemeClr val="bg1"/>
                </a:solidFill>
                <a:latin typeface="Times New Roman" pitchFamily="18" charset="0"/>
                <a:cs typeface="Times New Roman" pitchFamily="18" charset="0"/>
              </a:rPr>
              <a:t> 6 </a:t>
            </a:r>
            <a:r>
              <a:rPr lang="en-US" altLang="en-US" sz="2800" b="1" dirty="0" err="1">
                <a:solidFill>
                  <a:schemeClr val="bg1"/>
                </a:solidFill>
                <a:latin typeface="Times New Roman" pitchFamily="18" charset="0"/>
                <a:cs typeface="Times New Roman" pitchFamily="18" charset="0"/>
              </a:rPr>
              <a:t>tuổi</a:t>
            </a:r>
            <a:endParaRPr lang="en-US" altLang="en-US" sz="2800" b="1" dirty="0">
              <a:solidFill>
                <a:schemeClr val="bg1"/>
              </a:solidFill>
              <a:latin typeface="Times New Roman" pitchFamily="18" charset="0"/>
              <a:cs typeface="Times New Roman" pitchFamily="18" charset="0"/>
            </a:endParaRPr>
          </a:p>
        </p:txBody>
      </p:sp>
      <p:sp>
        <p:nvSpPr>
          <p:cNvPr id="21" name="AutoShape 21" descr="5%"/>
          <p:cNvSpPr>
            <a:spLocks noChangeArrowheads="1"/>
          </p:cNvSpPr>
          <p:nvPr/>
        </p:nvSpPr>
        <p:spPr bwMode="auto">
          <a:xfrm>
            <a:off x="197456" y="5373216"/>
            <a:ext cx="7725600" cy="533400"/>
          </a:xfrm>
          <a:prstGeom prst="roundRect">
            <a:avLst>
              <a:gd name="adj" fmla="val 16667"/>
            </a:avLst>
          </a:prstGeom>
          <a:solidFill>
            <a:schemeClr val="hlink"/>
          </a:solidFill>
          <a:ln w="19050">
            <a:solidFill>
              <a:srgbClr val="CCFF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800" b="1" dirty="0">
                <a:solidFill>
                  <a:schemeClr val="bg1"/>
                </a:solidFill>
                <a:latin typeface="Times New Roman" pitchFamily="18" charset="0"/>
                <a:cs typeface="Times New Roman" pitchFamily="18" charset="0"/>
              </a:rPr>
              <a:t>      C. </a:t>
            </a:r>
            <a:r>
              <a:rPr lang="en-US" altLang="en-US" sz="2800" b="1" dirty="0" err="1">
                <a:solidFill>
                  <a:schemeClr val="bg1"/>
                </a:solidFill>
                <a:latin typeface="Times New Roman" pitchFamily="18" charset="0"/>
                <a:cs typeface="Times New Roman" pitchFamily="18" charset="0"/>
              </a:rPr>
              <a:t>Từ</a:t>
            </a:r>
            <a:r>
              <a:rPr lang="en-US" altLang="en-US" sz="2800" b="1" dirty="0">
                <a:solidFill>
                  <a:schemeClr val="bg1"/>
                </a:solidFill>
                <a:latin typeface="Times New Roman" pitchFamily="18" charset="0"/>
                <a:cs typeface="Times New Roman" pitchFamily="18" charset="0"/>
              </a:rPr>
              <a:t> 6 </a:t>
            </a:r>
            <a:r>
              <a:rPr lang="en-US" altLang="en-US" sz="2800" b="1" dirty="0" err="1">
                <a:solidFill>
                  <a:schemeClr val="bg1"/>
                </a:solidFill>
                <a:latin typeface="Times New Roman" pitchFamily="18" charset="0"/>
                <a:cs typeface="Times New Roman" pitchFamily="18" charset="0"/>
              </a:rPr>
              <a:t>đến</a:t>
            </a:r>
            <a:r>
              <a:rPr lang="en-US" altLang="en-US" sz="2800" b="1" dirty="0">
                <a:solidFill>
                  <a:schemeClr val="bg1"/>
                </a:solidFill>
                <a:latin typeface="Times New Roman" pitchFamily="18" charset="0"/>
                <a:cs typeface="Times New Roman" pitchFamily="18" charset="0"/>
              </a:rPr>
              <a:t> 10 </a:t>
            </a:r>
            <a:r>
              <a:rPr lang="en-US" altLang="en-US" sz="2800" b="1" dirty="0" err="1">
                <a:solidFill>
                  <a:schemeClr val="bg1"/>
                </a:solidFill>
                <a:latin typeface="Times New Roman" pitchFamily="18" charset="0"/>
                <a:cs typeface="Times New Roman" pitchFamily="18" charset="0"/>
              </a:rPr>
              <a:t>tuổi</a:t>
            </a:r>
            <a:endParaRPr lang="en-US" altLang="en-US" sz="2800" b="1" dirty="0">
              <a:solidFill>
                <a:schemeClr val="bg1"/>
              </a:solidFill>
              <a:latin typeface="Times New Roman" pitchFamily="18" charset="0"/>
              <a:cs typeface="Times New Roman" pitchFamily="18" charset="0"/>
            </a:endParaRPr>
          </a:p>
        </p:txBody>
      </p:sp>
      <p:sp>
        <p:nvSpPr>
          <p:cNvPr id="22" name="AutoShape 22" descr="5%"/>
          <p:cNvSpPr>
            <a:spLocks noChangeArrowheads="1"/>
          </p:cNvSpPr>
          <p:nvPr/>
        </p:nvSpPr>
        <p:spPr bwMode="auto">
          <a:xfrm>
            <a:off x="247382" y="4120257"/>
            <a:ext cx="7781002" cy="532879"/>
          </a:xfrm>
          <a:prstGeom prst="roundRect">
            <a:avLst>
              <a:gd name="adj" fmla="val 16667"/>
            </a:avLst>
          </a:prstGeom>
          <a:solidFill>
            <a:schemeClr val="hlink"/>
          </a:solidFill>
          <a:ln w="19050">
            <a:solidFill>
              <a:srgbClr val="CCFF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800" b="1" dirty="0">
                <a:solidFill>
                  <a:schemeClr val="bg1"/>
                </a:solidFill>
                <a:latin typeface="Times New Roman" pitchFamily="18" charset="0"/>
                <a:cs typeface="Times New Roman" pitchFamily="18" charset="0"/>
              </a:rPr>
              <a:t>       A. </a:t>
            </a:r>
            <a:r>
              <a:rPr lang="en-US" altLang="en-US" sz="2800" b="1" dirty="0" err="1">
                <a:solidFill>
                  <a:schemeClr val="bg1"/>
                </a:solidFill>
                <a:latin typeface="Times New Roman" pitchFamily="18" charset="0"/>
                <a:cs typeface="Times New Roman" pitchFamily="18" charset="0"/>
              </a:rPr>
              <a:t>Dưới</a:t>
            </a:r>
            <a:r>
              <a:rPr lang="en-US" altLang="en-US" sz="2800" b="1" dirty="0">
                <a:solidFill>
                  <a:schemeClr val="bg1"/>
                </a:solidFill>
                <a:latin typeface="Times New Roman" pitchFamily="18" charset="0"/>
                <a:cs typeface="Times New Roman" pitchFamily="18" charset="0"/>
              </a:rPr>
              <a:t> 3 </a:t>
            </a:r>
            <a:r>
              <a:rPr lang="en-US" altLang="en-US" sz="2800" b="1" dirty="0" err="1">
                <a:solidFill>
                  <a:schemeClr val="bg1"/>
                </a:solidFill>
                <a:latin typeface="Times New Roman" pitchFamily="18" charset="0"/>
                <a:cs typeface="Times New Roman" pitchFamily="18" charset="0"/>
              </a:rPr>
              <a:t>tuổi</a:t>
            </a:r>
            <a:endParaRPr lang="en-US" altLang="en-US" sz="2800" b="1" dirty="0">
              <a:solidFill>
                <a:schemeClr val="bg1"/>
              </a:solidFill>
              <a:latin typeface="Times New Roman" pitchFamily="18" charset="0"/>
              <a:cs typeface="Times New Roman" pitchFamily="18" charset="0"/>
            </a:endParaRPr>
          </a:p>
        </p:txBody>
      </p:sp>
      <p:grpSp>
        <p:nvGrpSpPr>
          <p:cNvPr id="23" name="Group 7"/>
          <p:cNvGrpSpPr>
            <a:grpSpLocks/>
          </p:cNvGrpSpPr>
          <p:nvPr/>
        </p:nvGrpSpPr>
        <p:grpSpPr bwMode="auto">
          <a:xfrm>
            <a:off x="0" y="0"/>
            <a:ext cx="9144000" cy="6940550"/>
            <a:chOff x="0" y="-4"/>
            <a:chExt cx="5760" cy="4372"/>
          </a:xfrm>
        </p:grpSpPr>
        <p:pic>
          <p:nvPicPr>
            <p:cNvPr id="24" name="Picture 8"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 y="-4"/>
              <a:ext cx="575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68"/>
              <a:ext cx="575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0"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563" y="2122"/>
              <a:ext cx="432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1"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22" y="2153"/>
              <a:ext cx="432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6276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Left)">
                                      <p:cBhvr>
                                        <p:cTn id="7" dur="500"/>
                                        <p:tgtEl>
                                          <p:spTgt spid="18"/>
                                        </p:tgtEl>
                                      </p:cBhvr>
                                    </p:animEffect>
                                  </p:childTnLst>
                                </p:cTn>
                              </p:par>
                              <p:par>
                                <p:cTn id="8" presetID="2" presetClass="entr" presetSubtype="2"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additive="base">
                                        <p:cTn id="10" dur="500" fill="hold"/>
                                        <p:tgtEl>
                                          <p:spTgt spid="22"/>
                                        </p:tgtEl>
                                        <p:attrNameLst>
                                          <p:attrName>ppt_x</p:attrName>
                                        </p:attrNameLst>
                                      </p:cBhvr>
                                      <p:tavLst>
                                        <p:tav tm="0">
                                          <p:val>
                                            <p:strVal val="1+#ppt_w/2"/>
                                          </p:val>
                                        </p:tav>
                                        <p:tav tm="100000">
                                          <p:val>
                                            <p:strVal val="#ppt_x"/>
                                          </p:val>
                                        </p:tav>
                                      </p:tavLst>
                                    </p:anim>
                                    <p:anim calcmode="lin" valueType="num">
                                      <p:cBhvr additive="base">
                                        <p:cTn id="11" dur="500" fill="hold"/>
                                        <p:tgtEl>
                                          <p:spTgt spid="22"/>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1+#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1+#ppt_w/2"/>
                                          </p:val>
                                        </p:tav>
                                        <p:tav tm="100000">
                                          <p:val>
                                            <p:strVal val="#ppt_x"/>
                                          </p:val>
                                        </p:tav>
                                      </p:tavLst>
                                    </p:anim>
                                    <p:anim calcmode="lin" valueType="num">
                                      <p:cBhvr additive="base">
                                        <p:cTn id="19" dur="500" fill="hold"/>
                                        <p:tgtEl>
                                          <p:spTgt spid="21"/>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1+#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22"/>
                                        </p:tgtEl>
                                        <p:attrNameLst>
                                          <p:attrName>fillcolor</p:attrName>
                                        </p:attrNameLst>
                                      </p:cBhvr>
                                      <p:to>
                                        <a:srgbClr val="00B050"/>
                                      </p:to>
                                    </p:animClr>
                                    <p:set>
                                      <p:cBhvr>
                                        <p:cTn id="28" dur="500" fill="hold"/>
                                        <p:tgtEl>
                                          <p:spTgt spid="22"/>
                                        </p:tgtEl>
                                        <p:attrNameLst>
                                          <p:attrName>fill.type</p:attrName>
                                        </p:attrNameLst>
                                      </p:cBhvr>
                                      <p:to>
                                        <p:strVal val="solid"/>
                                      </p:to>
                                    </p:set>
                                    <p:set>
                                      <p:cBhvr>
                                        <p:cTn id="29" dur="500" fill="hold"/>
                                        <p:tgtEl>
                                          <p:spTgt spid="2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54865"/>
            <a:ext cx="9144000" cy="954107"/>
          </a:xfrm>
          <a:prstGeom prst="rect">
            <a:avLst/>
          </a:prstGeom>
          <a:noFill/>
        </p:spPr>
        <p:txBody>
          <a:bodyPr wrap="square" rtlCol="0">
            <a:spAutoFit/>
          </a:bodyPr>
          <a:lstStyle/>
          <a:p>
            <a:pPr algn="ctr"/>
            <a:r>
              <a:rPr lang="en-US" sz="2800" b="1" u="sng" dirty="0" err="1">
                <a:latin typeface="Times New Roman" panose="02020603050405020304" pitchFamily="18" charset="0"/>
                <a:cs typeface="Times New Roman" panose="02020603050405020304" pitchFamily="18" charset="0"/>
              </a:rPr>
              <a:t>Khoa</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học</a:t>
            </a:r>
            <a:endParaRPr lang="en-US" sz="2800" b="1" u="sng" dirty="0">
              <a:latin typeface="Times New Roman" panose="02020603050405020304" pitchFamily="18" charset="0"/>
              <a:cs typeface="Times New Roman" panose="02020603050405020304" pitchFamily="18" charset="0"/>
            </a:endParaRPr>
          </a:p>
          <a:p>
            <a:pPr algn="ct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lúc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tuổi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dậy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thì</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0" name="Oval 9">
            <a:hlinkClick r:id="rId3" action="ppaction://hlinksldjump"/>
          </p:cNvPr>
          <p:cNvSpPr/>
          <p:nvPr/>
        </p:nvSpPr>
        <p:spPr>
          <a:xfrm>
            <a:off x="3002948" y="1819361"/>
            <a:ext cx="2943002" cy="595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3</a:t>
            </a:r>
          </a:p>
        </p:txBody>
      </p:sp>
      <p:sp>
        <p:nvSpPr>
          <p:cNvPr id="18" name="AutoShape 17"/>
          <p:cNvSpPr>
            <a:spLocks noChangeArrowheads="1"/>
          </p:cNvSpPr>
          <p:nvPr/>
        </p:nvSpPr>
        <p:spPr bwMode="auto">
          <a:xfrm>
            <a:off x="251520" y="2565648"/>
            <a:ext cx="8568952" cy="1295400"/>
          </a:xfrm>
          <a:prstGeom prst="roundRect">
            <a:avLst>
              <a:gd name="adj" fmla="val 16667"/>
            </a:avLst>
          </a:prstGeom>
          <a:solidFill>
            <a:srgbClr val="6600FF"/>
          </a:solidFill>
          <a:ln w="9525">
            <a:solidFill>
              <a:srgbClr val="FF0000"/>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2800" b="1" dirty="0" err="1">
                <a:solidFill>
                  <a:schemeClr val="bg1"/>
                </a:solidFill>
                <a:latin typeface="Times New Roman" pitchFamily="18" charset="0"/>
                <a:cs typeface="Times New Roman" pitchFamily="18" charset="0"/>
              </a:rPr>
              <a:t>Tuổi</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mà</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chúng</a:t>
            </a:r>
            <a:r>
              <a:rPr lang="en-US" altLang="en-US" sz="2800" b="1" dirty="0">
                <a:solidFill>
                  <a:schemeClr val="bg1"/>
                </a:solidFill>
                <a:latin typeface="Times New Roman" pitchFamily="18" charset="0"/>
                <a:cs typeface="Times New Roman" pitchFamily="18" charset="0"/>
              </a:rPr>
              <a:t> ta </a:t>
            </a:r>
            <a:r>
              <a:rPr lang="en-US" altLang="en-US" sz="2800" b="1" dirty="0" err="1">
                <a:solidFill>
                  <a:schemeClr val="bg1"/>
                </a:solidFill>
                <a:latin typeface="Times New Roman" pitchFamily="18" charset="0"/>
                <a:cs typeface="Times New Roman" pitchFamily="18" charset="0"/>
              </a:rPr>
              <a:t>tiếp</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tục</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lớn</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nhanh</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nhưng</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không</a:t>
            </a:r>
            <a:r>
              <a:rPr lang="en-US" altLang="en-US" sz="2800" b="1" dirty="0">
                <a:solidFill>
                  <a:schemeClr val="bg1"/>
                </a:solidFill>
                <a:latin typeface="Times New Roman" pitchFamily="18" charset="0"/>
                <a:cs typeface="Times New Roman" pitchFamily="18" charset="0"/>
              </a:rPr>
              <a:t> </a:t>
            </a:r>
          </a:p>
          <a:p>
            <a:pPr algn="ctr"/>
            <a:r>
              <a:rPr lang="en-US" altLang="en-US" sz="2800" b="1" dirty="0" err="1">
                <a:solidFill>
                  <a:schemeClr val="bg1"/>
                </a:solidFill>
                <a:latin typeface="Times New Roman" pitchFamily="18" charset="0"/>
                <a:cs typeface="Times New Roman" pitchFamily="18" charset="0"/>
              </a:rPr>
              <a:t>bằng</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lứa</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tuổi</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trước</a:t>
            </a:r>
            <a:r>
              <a:rPr lang="en-US" altLang="en-US" sz="2800" b="1" dirty="0">
                <a:solidFill>
                  <a:schemeClr val="bg1"/>
                </a:solidFill>
                <a:latin typeface="Times New Roman" pitchFamily="18" charset="0"/>
                <a:cs typeface="Times New Roman" pitchFamily="18" charset="0"/>
              </a:rPr>
              <a:t>?</a:t>
            </a:r>
          </a:p>
        </p:txBody>
      </p:sp>
      <p:sp>
        <p:nvSpPr>
          <p:cNvPr id="19" name="AutoShape 19" descr="5%"/>
          <p:cNvSpPr>
            <a:spLocks noChangeArrowheads="1"/>
          </p:cNvSpPr>
          <p:nvPr/>
        </p:nvSpPr>
        <p:spPr bwMode="auto">
          <a:xfrm>
            <a:off x="225157" y="6021288"/>
            <a:ext cx="7725600" cy="503238"/>
          </a:xfrm>
          <a:prstGeom prst="roundRect">
            <a:avLst>
              <a:gd name="adj" fmla="val 16667"/>
            </a:avLst>
          </a:prstGeom>
          <a:solidFill>
            <a:schemeClr val="hlink"/>
          </a:solidFill>
          <a:ln w="19050">
            <a:solidFill>
              <a:srgbClr val="CCFF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800" b="1" dirty="0">
                <a:solidFill>
                  <a:schemeClr val="bg1"/>
                </a:solidFill>
                <a:latin typeface="Times New Roman" pitchFamily="18" charset="0"/>
                <a:cs typeface="Times New Roman" pitchFamily="18" charset="0"/>
              </a:rPr>
              <a:t>       D. </a:t>
            </a:r>
            <a:r>
              <a:rPr lang="en-US" altLang="en-US" sz="2800" b="1" dirty="0" err="1">
                <a:solidFill>
                  <a:schemeClr val="bg1"/>
                </a:solidFill>
                <a:latin typeface="Times New Roman" pitchFamily="18" charset="0"/>
                <a:cs typeface="Times New Roman" pitchFamily="18" charset="0"/>
              </a:rPr>
              <a:t>Tuổi</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dậy</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thì</a:t>
            </a:r>
            <a:endParaRPr lang="en-US" altLang="en-US" sz="2800" b="1" dirty="0">
              <a:solidFill>
                <a:schemeClr val="bg1"/>
              </a:solidFill>
              <a:latin typeface="Times New Roman" pitchFamily="18" charset="0"/>
              <a:cs typeface="Times New Roman" pitchFamily="18" charset="0"/>
            </a:endParaRPr>
          </a:p>
        </p:txBody>
      </p:sp>
      <p:sp>
        <p:nvSpPr>
          <p:cNvPr id="20" name="AutoShape 20" descr="5%"/>
          <p:cNvSpPr>
            <a:spLocks noChangeArrowheads="1"/>
          </p:cNvSpPr>
          <p:nvPr/>
        </p:nvSpPr>
        <p:spPr bwMode="auto">
          <a:xfrm>
            <a:off x="275083" y="4077072"/>
            <a:ext cx="7725600" cy="504825"/>
          </a:xfrm>
          <a:prstGeom prst="roundRect">
            <a:avLst>
              <a:gd name="adj" fmla="val 16667"/>
            </a:avLst>
          </a:prstGeom>
          <a:solidFill>
            <a:schemeClr val="hlink"/>
          </a:solidFill>
          <a:ln w="19050">
            <a:solidFill>
              <a:srgbClr val="CCFF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800" b="1" dirty="0">
                <a:solidFill>
                  <a:schemeClr val="hlink"/>
                </a:solidFill>
                <a:latin typeface="Times New Roman" pitchFamily="18" charset="0"/>
                <a:cs typeface="Times New Roman" pitchFamily="18" charset="0"/>
              </a:rPr>
              <a:t>       </a:t>
            </a:r>
            <a:r>
              <a:rPr lang="en-US" altLang="en-US" sz="2800" b="1" dirty="0">
                <a:solidFill>
                  <a:schemeClr val="bg1"/>
                </a:solidFill>
                <a:latin typeface="Times New Roman" pitchFamily="18" charset="0"/>
                <a:cs typeface="Times New Roman" pitchFamily="18" charset="0"/>
              </a:rPr>
              <a:t>A. </a:t>
            </a:r>
            <a:r>
              <a:rPr lang="en-US" altLang="en-US" sz="2800" b="1" dirty="0" err="1">
                <a:solidFill>
                  <a:schemeClr val="bg1"/>
                </a:solidFill>
                <a:latin typeface="Times New Roman" pitchFamily="18" charset="0"/>
                <a:cs typeface="Times New Roman" pitchFamily="18" charset="0"/>
              </a:rPr>
              <a:t>Dưới</a:t>
            </a:r>
            <a:r>
              <a:rPr lang="en-US" altLang="en-US" sz="2800" b="1" dirty="0">
                <a:solidFill>
                  <a:schemeClr val="bg1"/>
                </a:solidFill>
                <a:latin typeface="Times New Roman" pitchFamily="18" charset="0"/>
                <a:cs typeface="Times New Roman" pitchFamily="18" charset="0"/>
              </a:rPr>
              <a:t> 3 </a:t>
            </a:r>
            <a:r>
              <a:rPr lang="en-US" altLang="en-US" sz="2800" b="1" dirty="0" err="1">
                <a:solidFill>
                  <a:schemeClr val="bg1"/>
                </a:solidFill>
                <a:latin typeface="Times New Roman" pitchFamily="18" charset="0"/>
                <a:cs typeface="Times New Roman" pitchFamily="18" charset="0"/>
              </a:rPr>
              <a:t>tuổi</a:t>
            </a:r>
            <a:endParaRPr lang="en-US" altLang="en-US" sz="2800" b="1" dirty="0">
              <a:solidFill>
                <a:schemeClr val="bg1"/>
              </a:solidFill>
              <a:latin typeface="Times New Roman" pitchFamily="18" charset="0"/>
              <a:cs typeface="Times New Roman" pitchFamily="18" charset="0"/>
            </a:endParaRPr>
          </a:p>
        </p:txBody>
      </p:sp>
      <p:sp>
        <p:nvSpPr>
          <p:cNvPr id="21" name="AutoShape 21" descr="5%"/>
          <p:cNvSpPr>
            <a:spLocks noChangeArrowheads="1"/>
          </p:cNvSpPr>
          <p:nvPr/>
        </p:nvSpPr>
        <p:spPr bwMode="auto">
          <a:xfrm>
            <a:off x="225157" y="5373216"/>
            <a:ext cx="7725600" cy="533400"/>
          </a:xfrm>
          <a:prstGeom prst="roundRect">
            <a:avLst>
              <a:gd name="adj" fmla="val 16667"/>
            </a:avLst>
          </a:prstGeom>
          <a:solidFill>
            <a:schemeClr val="hlink"/>
          </a:solidFill>
          <a:ln w="19050">
            <a:solidFill>
              <a:srgbClr val="CCFF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800" b="1" dirty="0">
                <a:solidFill>
                  <a:schemeClr val="bg1"/>
                </a:solidFill>
                <a:latin typeface="Times New Roman" pitchFamily="18" charset="0"/>
                <a:cs typeface="Times New Roman" pitchFamily="18" charset="0"/>
              </a:rPr>
              <a:t>      C. </a:t>
            </a:r>
            <a:r>
              <a:rPr lang="en-US" altLang="en-US" sz="2800" b="1" dirty="0" err="1">
                <a:solidFill>
                  <a:schemeClr val="bg1"/>
                </a:solidFill>
                <a:latin typeface="Times New Roman" pitchFamily="18" charset="0"/>
                <a:cs typeface="Times New Roman" pitchFamily="18" charset="0"/>
              </a:rPr>
              <a:t>Từ</a:t>
            </a:r>
            <a:r>
              <a:rPr lang="en-US" altLang="en-US" sz="2800" b="1" dirty="0">
                <a:solidFill>
                  <a:schemeClr val="bg1"/>
                </a:solidFill>
                <a:latin typeface="Times New Roman" pitchFamily="18" charset="0"/>
                <a:cs typeface="Times New Roman" pitchFamily="18" charset="0"/>
              </a:rPr>
              <a:t> 6 </a:t>
            </a:r>
            <a:r>
              <a:rPr lang="en-US" altLang="en-US" sz="2800" b="1" dirty="0" err="1">
                <a:solidFill>
                  <a:schemeClr val="bg1"/>
                </a:solidFill>
                <a:latin typeface="Times New Roman" pitchFamily="18" charset="0"/>
                <a:cs typeface="Times New Roman" pitchFamily="18" charset="0"/>
              </a:rPr>
              <a:t>đến</a:t>
            </a:r>
            <a:r>
              <a:rPr lang="en-US" altLang="en-US" sz="2800" b="1" dirty="0">
                <a:solidFill>
                  <a:schemeClr val="bg1"/>
                </a:solidFill>
                <a:latin typeface="Times New Roman" pitchFamily="18" charset="0"/>
                <a:cs typeface="Times New Roman" pitchFamily="18" charset="0"/>
              </a:rPr>
              <a:t> 10 </a:t>
            </a:r>
            <a:r>
              <a:rPr lang="en-US" altLang="en-US" sz="2800" b="1" dirty="0" err="1">
                <a:solidFill>
                  <a:schemeClr val="bg1"/>
                </a:solidFill>
                <a:latin typeface="Times New Roman" pitchFamily="18" charset="0"/>
                <a:cs typeface="Times New Roman" pitchFamily="18" charset="0"/>
              </a:rPr>
              <a:t>tuổi</a:t>
            </a:r>
            <a:endParaRPr lang="en-US" altLang="en-US" sz="2800" b="1" dirty="0">
              <a:solidFill>
                <a:schemeClr val="bg1"/>
              </a:solidFill>
              <a:latin typeface="Times New Roman" pitchFamily="18" charset="0"/>
              <a:cs typeface="Times New Roman" pitchFamily="18" charset="0"/>
            </a:endParaRPr>
          </a:p>
        </p:txBody>
      </p:sp>
      <p:sp>
        <p:nvSpPr>
          <p:cNvPr id="22" name="AutoShape 22" descr="5%"/>
          <p:cNvSpPr>
            <a:spLocks noChangeArrowheads="1"/>
          </p:cNvSpPr>
          <p:nvPr/>
        </p:nvSpPr>
        <p:spPr bwMode="auto">
          <a:xfrm>
            <a:off x="247382" y="4653136"/>
            <a:ext cx="7781002" cy="532879"/>
          </a:xfrm>
          <a:prstGeom prst="roundRect">
            <a:avLst>
              <a:gd name="adj" fmla="val 16667"/>
            </a:avLst>
          </a:prstGeom>
          <a:solidFill>
            <a:schemeClr val="hlink"/>
          </a:solidFill>
          <a:ln w="19050">
            <a:solidFill>
              <a:srgbClr val="CCFF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800" b="1" dirty="0">
                <a:solidFill>
                  <a:schemeClr val="bg1"/>
                </a:solidFill>
                <a:latin typeface="Times New Roman" pitchFamily="18" charset="0"/>
                <a:cs typeface="Times New Roman" pitchFamily="18" charset="0"/>
              </a:rPr>
              <a:t>       B. </a:t>
            </a:r>
            <a:r>
              <a:rPr lang="en-US" altLang="en-US" sz="2800" b="1" dirty="0" err="1">
                <a:solidFill>
                  <a:schemeClr val="bg1"/>
                </a:solidFill>
                <a:latin typeface="Times New Roman" pitchFamily="18" charset="0"/>
                <a:cs typeface="Times New Roman" pitchFamily="18" charset="0"/>
              </a:rPr>
              <a:t>Từ</a:t>
            </a:r>
            <a:r>
              <a:rPr lang="en-US" altLang="en-US" sz="2800" b="1" dirty="0">
                <a:solidFill>
                  <a:schemeClr val="bg1"/>
                </a:solidFill>
                <a:latin typeface="Times New Roman" pitchFamily="18" charset="0"/>
                <a:cs typeface="Times New Roman" pitchFamily="18" charset="0"/>
              </a:rPr>
              <a:t> 3 </a:t>
            </a:r>
            <a:r>
              <a:rPr lang="en-US" altLang="en-US" sz="2800" b="1" dirty="0" err="1">
                <a:solidFill>
                  <a:schemeClr val="bg1"/>
                </a:solidFill>
                <a:latin typeface="Times New Roman" pitchFamily="18" charset="0"/>
                <a:cs typeface="Times New Roman" pitchFamily="18" charset="0"/>
              </a:rPr>
              <a:t>đến</a:t>
            </a:r>
            <a:r>
              <a:rPr lang="en-US" altLang="en-US" sz="2800" b="1" dirty="0">
                <a:solidFill>
                  <a:schemeClr val="bg1"/>
                </a:solidFill>
                <a:latin typeface="Times New Roman" pitchFamily="18" charset="0"/>
                <a:cs typeface="Times New Roman" pitchFamily="18" charset="0"/>
              </a:rPr>
              <a:t> 6 </a:t>
            </a:r>
            <a:r>
              <a:rPr lang="en-US" altLang="en-US" sz="2800" b="1" dirty="0" err="1">
                <a:solidFill>
                  <a:schemeClr val="bg1"/>
                </a:solidFill>
                <a:latin typeface="Times New Roman" pitchFamily="18" charset="0"/>
                <a:cs typeface="Times New Roman" pitchFamily="18" charset="0"/>
              </a:rPr>
              <a:t>tuổi</a:t>
            </a:r>
            <a:endParaRPr lang="en-US" altLang="en-US" sz="2800" b="1" dirty="0">
              <a:solidFill>
                <a:schemeClr val="bg1"/>
              </a:solidFill>
              <a:latin typeface="Times New Roman" pitchFamily="18" charset="0"/>
              <a:cs typeface="Times New Roman" pitchFamily="18" charset="0"/>
            </a:endParaRPr>
          </a:p>
        </p:txBody>
      </p:sp>
      <p:grpSp>
        <p:nvGrpSpPr>
          <p:cNvPr id="23" name="Group 7"/>
          <p:cNvGrpSpPr>
            <a:grpSpLocks/>
          </p:cNvGrpSpPr>
          <p:nvPr/>
        </p:nvGrpSpPr>
        <p:grpSpPr bwMode="auto">
          <a:xfrm>
            <a:off x="0" y="0"/>
            <a:ext cx="9144000" cy="6940550"/>
            <a:chOff x="0" y="-4"/>
            <a:chExt cx="5760" cy="4372"/>
          </a:xfrm>
        </p:grpSpPr>
        <p:pic>
          <p:nvPicPr>
            <p:cNvPr id="24" name="Picture 8"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 y="-4"/>
              <a:ext cx="575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68"/>
              <a:ext cx="575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0"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563" y="2122"/>
              <a:ext cx="432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1"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22" y="2153"/>
              <a:ext cx="432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0758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Left)">
                                      <p:cBhvr>
                                        <p:cTn id="7" dur="500"/>
                                        <p:tgtEl>
                                          <p:spTgt spid="18"/>
                                        </p:tgtEl>
                                      </p:cBhvr>
                                    </p:animEffect>
                                  </p:childTnLst>
                                </p:cTn>
                              </p:par>
                              <p:par>
                                <p:cTn id="8" presetID="2" presetClass="entr" presetSubtype="2"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fill="hold"/>
                                        <p:tgtEl>
                                          <p:spTgt spid="20"/>
                                        </p:tgtEl>
                                        <p:attrNameLst>
                                          <p:attrName>ppt_x</p:attrName>
                                        </p:attrNameLst>
                                      </p:cBhvr>
                                      <p:tavLst>
                                        <p:tav tm="0">
                                          <p:val>
                                            <p:strVal val="1+#ppt_w/2"/>
                                          </p:val>
                                        </p:tav>
                                        <p:tav tm="100000">
                                          <p:val>
                                            <p:strVal val="#ppt_x"/>
                                          </p:val>
                                        </p:tav>
                                      </p:tavLst>
                                    </p:anim>
                                    <p:anim calcmode="lin" valueType="num">
                                      <p:cBhvr additive="base">
                                        <p:cTn id="11" dur="500" fill="hold"/>
                                        <p:tgtEl>
                                          <p:spTgt spid="20"/>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1+#ppt_w/2"/>
                                          </p:val>
                                        </p:tav>
                                        <p:tav tm="100000">
                                          <p:val>
                                            <p:strVal val="#ppt_x"/>
                                          </p:val>
                                        </p:tav>
                                      </p:tavLst>
                                    </p:anim>
                                    <p:anim calcmode="lin" valueType="num">
                                      <p:cBhvr additive="base">
                                        <p:cTn id="15" dur="500" fill="hold"/>
                                        <p:tgtEl>
                                          <p:spTgt spid="22"/>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1+#ppt_w/2"/>
                                          </p:val>
                                        </p:tav>
                                        <p:tav tm="100000">
                                          <p:val>
                                            <p:strVal val="#ppt_x"/>
                                          </p:val>
                                        </p:tav>
                                      </p:tavLst>
                                    </p:anim>
                                    <p:anim calcmode="lin" valueType="num">
                                      <p:cBhvr additive="base">
                                        <p:cTn id="19" dur="500" fill="hold"/>
                                        <p:tgtEl>
                                          <p:spTgt spid="21"/>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1+#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22"/>
                                        </p:tgtEl>
                                        <p:attrNameLst>
                                          <p:attrName>fillcolor</p:attrName>
                                        </p:attrNameLst>
                                      </p:cBhvr>
                                      <p:to>
                                        <a:srgbClr val="00B050"/>
                                      </p:to>
                                    </p:animClr>
                                    <p:set>
                                      <p:cBhvr>
                                        <p:cTn id="28" dur="500" fill="hold"/>
                                        <p:tgtEl>
                                          <p:spTgt spid="22"/>
                                        </p:tgtEl>
                                        <p:attrNameLst>
                                          <p:attrName>fill.type</p:attrName>
                                        </p:attrNameLst>
                                      </p:cBhvr>
                                      <p:to>
                                        <p:strVal val="solid"/>
                                      </p:to>
                                    </p:set>
                                    <p:set>
                                      <p:cBhvr>
                                        <p:cTn id="29" dur="500" fill="hold"/>
                                        <p:tgtEl>
                                          <p:spTgt spid="22"/>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54865"/>
            <a:ext cx="9144000" cy="954107"/>
          </a:xfrm>
          <a:prstGeom prst="rect">
            <a:avLst/>
          </a:prstGeom>
          <a:noFill/>
        </p:spPr>
        <p:txBody>
          <a:bodyPr wrap="square" rtlCol="0">
            <a:spAutoFit/>
          </a:bodyPr>
          <a:lstStyle/>
          <a:p>
            <a:pPr algn="ctr"/>
            <a:r>
              <a:rPr lang="en-US" sz="2800" b="1" u="sng" dirty="0" err="1">
                <a:latin typeface="Times New Roman" panose="02020603050405020304" pitchFamily="18" charset="0"/>
                <a:cs typeface="Times New Roman" panose="02020603050405020304" pitchFamily="18" charset="0"/>
              </a:rPr>
              <a:t>Khoa</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học</a:t>
            </a:r>
            <a:endParaRPr lang="en-US" sz="2800" b="1" u="sng" dirty="0">
              <a:latin typeface="Times New Roman" panose="02020603050405020304" pitchFamily="18" charset="0"/>
              <a:cs typeface="Times New Roman" panose="02020603050405020304" pitchFamily="18" charset="0"/>
            </a:endParaRPr>
          </a:p>
          <a:p>
            <a:pPr algn="ct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lúc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tuổi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dậy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thì</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0" name="Oval 9">
            <a:hlinkClick r:id="rId3" action="ppaction://hlinksldjump"/>
          </p:cNvPr>
          <p:cNvSpPr/>
          <p:nvPr/>
        </p:nvSpPr>
        <p:spPr>
          <a:xfrm>
            <a:off x="3002948" y="1819361"/>
            <a:ext cx="2943002" cy="595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4</a:t>
            </a:r>
          </a:p>
        </p:txBody>
      </p:sp>
      <p:sp>
        <p:nvSpPr>
          <p:cNvPr id="13" name="AutoShape 17"/>
          <p:cNvSpPr>
            <a:spLocks noChangeArrowheads="1"/>
          </p:cNvSpPr>
          <p:nvPr/>
        </p:nvSpPr>
        <p:spPr bwMode="auto">
          <a:xfrm>
            <a:off x="251520" y="2565648"/>
            <a:ext cx="8568952" cy="1295400"/>
          </a:xfrm>
          <a:prstGeom prst="roundRect">
            <a:avLst>
              <a:gd name="adj" fmla="val 16667"/>
            </a:avLst>
          </a:prstGeom>
          <a:solidFill>
            <a:srgbClr val="6600FF"/>
          </a:solidFill>
          <a:ln w="9525">
            <a:solidFill>
              <a:srgbClr val="FF0000"/>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2800" b="1" dirty="0" err="1">
                <a:solidFill>
                  <a:schemeClr val="bg1"/>
                </a:solidFill>
                <a:latin typeface="Times New Roman" pitchFamily="18" charset="0"/>
                <a:cs typeface="Times New Roman" pitchFamily="18" charset="0"/>
              </a:rPr>
              <a:t>Tuổi</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mà</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chiều</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cao</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tiếp</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tục</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tăng</a:t>
            </a:r>
            <a:r>
              <a:rPr lang="en-US" altLang="en-US" sz="2800" b="1" dirty="0">
                <a:solidFill>
                  <a:schemeClr val="bg1"/>
                </a:solidFill>
                <a:latin typeface="Times New Roman" pitchFamily="18" charset="0"/>
                <a:cs typeface="Times New Roman" pitchFamily="18" charset="0"/>
              </a:rPr>
              <a:t>, </a:t>
            </a:r>
          </a:p>
          <a:p>
            <a:pPr algn="ctr"/>
            <a:r>
              <a:rPr lang="en-US" altLang="en-US" sz="2800" b="1" dirty="0" err="1">
                <a:solidFill>
                  <a:schemeClr val="bg1"/>
                </a:solidFill>
                <a:latin typeface="Times New Roman" pitchFamily="18" charset="0"/>
                <a:cs typeface="Times New Roman" pitchFamily="18" charset="0"/>
              </a:rPr>
              <a:t>trí</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nhớ</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và</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suy</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nghĩ</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phát</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triển</a:t>
            </a:r>
            <a:r>
              <a:rPr lang="en-US" altLang="en-US" sz="2800" b="1" dirty="0">
                <a:solidFill>
                  <a:schemeClr val="bg1"/>
                </a:solidFill>
                <a:latin typeface="Times New Roman" pitchFamily="18" charset="0"/>
                <a:cs typeface="Times New Roman" pitchFamily="18" charset="0"/>
              </a:rPr>
              <a:t>? </a:t>
            </a:r>
          </a:p>
        </p:txBody>
      </p:sp>
      <p:sp>
        <p:nvSpPr>
          <p:cNvPr id="14" name="AutoShape 19" descr="5%"/>
          <p:cNvSpPr>
            <a:spLocks noChangeArrowheads="1"/>
          </p:cNvSpPr>
          <p:nvPr/>
        </p:nvSpPr>
        <p:spPr bwMode="auto">
          <a:xfrm>
            <a:off x="302784" y="4149898"/>
            <a:ext cx="7725600" cy="503238"/>
          </a:xfrm>
          <a:prstGeom prst="roundRect">
            <a:avLst>
              <a:gd name="adj" fmla="val 16667"/>
            </a:avLst>
          </a:prstGeom>
          <a:solidFill>
            <a:schemeClr val="hlink"/>
          </a:solidFill>
          <a:ln w="19050">
            <a:solidFill>
              <a:srgbClr val="CCFF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800" b="1" dirty="0">
                <a:solidFill>
                  <a:schemeClr val="bg1"/>
                </a:solidFill>
                <a:latin typeface="Times New Roman" pitchFamily="18" charset="0"/>
                <a:cs typeface="Times New Roman" pitchFamily="18" charset="0"/>
              </a:rPr>
              <a:t>       A. </a:t>
            </a:r>
            <a:r>
              <a:rPr lang="en-US" altLang="en-US" sz="2800" b="1" dirty="0" err="1">
                <a:solidFill>
                  <a:schemeClr val="bg1"/>
                </a:solidFill>
                <a:latin typeface="Times New Roman" pitchFamily="18" charset="0"/>
                <a:cs typeface="Times New Roman" pitchFamily="18" charset="0"/>
              </a:rPr>
              <a:t>Dưới</a:t>
            </a:r>
            <a:r>
              <a:rPr lang="en-US" altLang="en-US" sz="2800" b="1" dirty="0">
                <a:solidFill>
                  <a:schemeClr val="bg1"/>
                </a:solidFill>
                <a:latin typeface="Times New Roman" pitchFamily="18" charset="0"/>
                <a:cs typeface="Times New Roman" pitchFamily="18" charset="0"/>
              </a:rPr>
              <a:t> 3 </a:t>
            </a:r>
            <a:r>
              <a:rPr lang="en-US" altLang="en-US" sz="2800" b="1" dirty="0" err="1">
                <a:solidFill>
                  <a:schemeClr val="bg1"/>
                </a:solidFill>
                <a:latin typeface="Times New Roman" pitchFamily="18" charset="0"/>
                <a:cs typeface="Times New Roman" pitchFamily="18" charset="0"/>
              </a:rPr>
              <a:t>tuổi</a:t>
            </a:r>
            <a:endParaRPr lang="en-US" altLang="en-US" sz="2800" b="1" dirty="0">
              <a:solidFill>
                <a:schemeClr val="bg1"/>
              </a:solidFill>
              <a:latin typeface="Times New Roman" pitchFamily="18" charset="0"/>
              <a:cs typeface="Times New Roman" pitchFamily="18" charset="0"/>
            </a:endParaRPr>
          </a:p>
        </p:txBody>
      </p:sp>
      <p:sp>
        <p:nvSpPr>
          <p:cNvPr id="15" name="AutoShape 20" descr="5%"/>
          <p:cNvSpPr>
            <a:spLocks noChangeArrowheads="1"/>
          </p:cNvSpPr>
          <p:nvPr/>
        </p:nvSpPr>
        <p:spPr bwMode="auto">
          <a:xfrm>
            <a:off x="302784" y="4796383"/>
            <a:ext cx="7725600" cy="504825"/>
          </a:xfrm>
          <a:prstGeom prst="roundRect">
            <a:avLst>
              <a:gd name="adj" fmla="val 16667"/>
            </a:avLst>
          </a:prstGeom>
          <a:solidFill>
            <a:schemeClr val="hlink"/>
          </a:solidFill>
          <a:ln w="19050">
            <a:solidFill>
              <a:srgbClr val="CCFF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800" b="1" dirty="0">
                <a:solidFill>
                  <a:schemeClr val="hlink"/>
                </a:solidFill>
                <a:latin typeface="Times New Roman" pitchFamily="18" charset="0"/>
                <a:cs typeface="Times New Roman" pitchFamily="18" charset="0"/>
              </a:rPr>
              <a:t>      </a:t>
            </a:r>
            <a:r>
              <a:rPr lang="en-US" altLang="en-US" sz="2800" b="1" dirty="0">
                <a:solidFill>
                  <a:schemeClr val="bg1"/>
                </a:solidFill>
                <a:latin typeface="Times New Roman" pitchFamily="18" charset="0"/>
                <a:cs typeface="Times New Roman" pitchFamily="18" charset="0"/>
              </a:rPr>
              <a:t>B. </a:t>
            </a:r>
            <a:r>
              <a:rPr lang="en-US" altLang="en-US" sz="2800" b="1" dirty="0" err="1">
                <a:solidFill>
                  <a:schemeClr val="bg1"/>
                </a:solidFill>
                <a:latin typeface="Times New Roman" pitchFamily="18" charset="0"/>
                <a:cs typeface="Times New Roman" pitchFamily="18" charset="0"/>
              </a:rPr>
              <a:t>Từ</a:t>
            </a:r>
            <a:r>
              <a:rPr lang="en-US" altLang="en-US" sz="2800" b="1" dirty="0">
                <a:solidFill>
                  <a:schemeClr val="bg1"/>
                </a:solidFill>
                <a:latin typeface="Times New Roman" pitchFamily="18" charset="0"/>
                <a:cs typeface="Times New Roman" pitchFamily="18" charset="0"/>
              </a:rPr>
              <a:t> 3 </a:t>
            </a:r>
            <a:r>
              <a:rPr lang="en-US" altLang="en-US" sz="2800" b="1" dirty="0" err="1">
                <a:solidFill>
                  <a:schemeClr val="bg1"/>
                </a:solidFill>
                <a:latin typeface="Times New Roman" pitchFamily="18" charset="0"/>
                <a:cs typeface="Times New Roman" pitchFamily="18" charset="0"/>
              </a:rPr>
              <a:t>đến</a:t>
            </a:r>
            <a:r>
              <a:rPr lang="en-US" altLang="en-US" sz="2800" b="1" dirty="0">
                <a:solidFill>
                  <a:schemeClr val="bg1"/>
                </a:solidFill>
                <a:latin typeface="Times New Roman" pitchFamily="18" charset="0"/>
                <a:cs typeface="Times New Roman" pitchFamily="18" charset="0"/>
              </a:rPr>
              <a:t> 6 </a:t>
            </a:r>
            <a:r>
              <a:rPr lang="en-US" altLang="en-US" sz="2800" b="1" dirty="0" err="1">
                <a:solidFill>
                  <a:schemeClr val="bg1"/>
                </a:solidFill>
                <a:latin typeface="Times New Roman" pitchFamily="18" charset="0"/>
                <a:cs typeface="Times New Roman" pitchFamily="18" charset="0"/>
              </a:rPr>
              <a:t>tuổi</a:t>
            </a:r>
            <a:endParaRPr lang="en-US" altLang="en-US" sz="2800" b="1" dirty="0">
              <a:solidFill>
                <a:schemeClr val="bg1"/>
              </a:solidFill>
              <a:latin typeface="Times New Roman" pitchFamily="18" charset="0"/>
              <a:cs typeface="Times New Roman" pitchFamily="18" charset="0"/>
            </a:endParaRPr>
          </a:p>
        </p:txBody>
      </p:sp>
      <p:sp>
        <p:nvSpPr>
          <p:cNvPr id="16" name="AutoShape 21" descr="5%"/>
          <p:cNvSpPr>
            <a:spLocks noChangeArrowheads="1"/>
          </p:cNvSpPr>
          <p:nvPr/>
        </p:nvSpPr>
        <p:spPr bwMode="auto">
          <a:xfrm>
            <a:off x="275360" y="6093296"/>
            <a:ext cx="7725600" cy="533400"/>
          </a:xfrm>
          <a:prstGeom prst="roundRect">
            <a:avLst>
              <a:gd name="adj" fmla="val 16667"/>
            </a:avLst>
          </a:prstGeom>
          <a:solidFill>
            <a:schemeClr val="hlink"/>
          </a:solidFill>
          <a:ln w="19050">
            <a:solidFill>
              <a:srgbClr val="CCFF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800" b="1" dirty="0">
                <a:solidFill>
                  <a:schemeClr val="bg1"/>
                </a:solidFill>
                <a:latin typeface="Times New Roman" pitchFamily="18" charset="0"/>
                <a:cs typeface="Times New Roman" pitchFamily="18" charset="0"/>
              </a:rPr>
              <a:t>      D. </a:t>
            </a:r>
            <a:r>
              <a:rPr lang="en-US" altLang="en-US" sz="2800" b="1" dirty="0" err="1">
                <a:solidFill>
                  <a:schemeClr val="bg1"/>
                </a:solidFill>
                <a:latin typeface="Times New Roman" pitchFamily="18" charset="0"/>
                <a:cs typeface="Times New Roman" pitchFamily="18" charset="0"/>
              </a:rPr>
              <a:t>Tuổi</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dậy</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thì</a:t>
            </a:r>
            <a:endParaRPr lang="en-US" altLang="en-US" sz="2800" b="1" dirty="0">
              <a:solidFill>
                <a:schemeClr val="bg1"/>
              </a:solidFill>
              <a:latin typeface="Times New Roman" pitchFamily="18" charset="0"/>
              <a:cs typeface="Times New Roman" pitchFamily="18" charset="0"/>
            </a:endParaRPr>
          </a:p>
        </p:txBody>
      </p:sp>
      <p:sp>
        <p:nvSpPr>
          <p:cNvPr id="17" name="AutoShape 22" descr="5%"/>
          <p:cNvSpPr>
            <a:spLocks noChangeArrowheads="1"/>
          </p:cNvSpPr>
          <p:nvPr/>
        </p:nvSpPr>
        <p:spPr bwMode="auto">
          <a:xfrm>
            <a:off x="233968" y="5373216"/>
            <a:ext cx="7781002" cy="532879"/>
          </a:xfrm>
          <a:prstGeom prst="roundRect">
            <a:avLst>
              <a:gd name="adj" fmla="val 16667"/>
            </a:avLst>
          </a:prstGeom>
          <a:solidFill>
            <a:schemeClr val="hlink"/>
          </a:solidFill>
          <a:ln w="19050">
            <a:solidFill>
              <a:srgbClr val="CCFF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800" b="1" dirty="0">
                <a:solidFill>
                  <a:schemeClr val="bg1"/>
                </a:solidFill>
                <a:latin typeface="Times New Roman" pitchFamily="18" charset="0"/>
                <a:cs typeface="Times New Roman" pitchFamily="18" charset="0"/>
              </a:rPr>
              <a:t>      C. </a:t>
            </a:r>
            <a:r>
              <a:rPr lang="en-US" altLang="en-US" sz="2800" b="1" dirty="0" err="1">
                <a:solidFill>
                  <a:schemeClr val="bg1"/>
                </a:solidFill>
                <a:latin typeface="Times New Roman" pitchFamily="18" charset="0"/>
                <a:cs typeface="Times New Roman" pitchFamily="18" charset="0"/>
              </a:rPr>
              <a:t>Từ</a:t>
            </a:r>
            <a:r>
              <a:rPr lang="en-US" altLang="en-US" sz="2800" b="1" dirty="0">
                <a:solidFill>
                  <a:schemeClr val="bg1"/>
                </a:solidFill>
                <a:latin typeface="Times New Roman" pitchFamily="18" charset="0"/>
                <a:cs typeface="Times New Roman" pitchFamily="18" charset="0"/>
              </a:rPr>
              <a:t> 6 </a:t>
            </a:r>
            <a:r>
              <a:rPr lang="en-US" altLang="en-US" sz="2800" b="1" dirty="0" err="1">
                <a:solidFill>
                  <a:schemeClr val="bg1"/>
                </a:solidFill>
                <a:latin typeface="Times New Roman" pitchFamily="18" charset="0"/>
                <a:cs typeface="Times New Roman" pitchFamily="18" charset="0"/>
              </a:rPr>
              <a:t>đến</a:t>
            </a:r>
            <a:r>
              <a:rPr lang="en-US" altLang="en-US" sz="2800" b="1" dirty="0">
                <a:solidFill>
                  <a:schemeClr val="bg1"/>
                </a:solidFill>
                <a:latin typeface="Times New Roman" pitchFamily="18" charset="0"/>
                <a:cs typeface="Times New Roman" pitchFamily="18" charset="0"/>
              </a:rPr>
              <a:t> 10 </a:t>
            </a:r>
            <a:r>
              <a:rPr lang="en-US" altLang="en-US" sz="2800" b="1" dirty="0" err="1">
                <a:solidFill>
                  <a:schemeClr val="bg1"/>
                </a:solidFill>
                <a:latin typeface="Times New Roman" pitchFamily="18" charset="0"/>
                <a:cs typeface="Times New Roman" pitchFamily="18" charset="0"/>
              </a:rPr>
              <a:t>tuổi</a:t>
            </a:r>
            <a:endParaRPr lang="en-US" altLang="en-US" sz="2800" b="1" dirty="0">
              <a:solidFill>
                <a:schemeClr val="bg1"/>
              </a:solidFill>
              <a:latin typeface="Times New Roman" pitchFamily="18" charset="0"/>
              <a:cs typeface="Times New Roman" pitchFamily="18" charset="0"/>
            </a:endParaRPr>
          </a:p>
        </p:txBody>
      </p:sp>
      <p:grpSp>
        <p:nvGrpSpPr>
          <p:cNvPr id="18" name="Group 7"/>
          <p:cNvGrpSpPr>
            <a:grpSpLocks/>
          </p:cNvGrpSpPr>
          <p:nvPr/>
        </p:nvGrpSpPr>
        <p:grpSpPr bwMode="auto">
          <a:xfrm>
            <a:off x="0" y="0"/>
            <a:ext cx="9144000" cy="6940550"/>
            <a:chOff x="0" y="-4"/>
            <a:chExt cx="5760" cy="4372"/>
          </a:xfrm>
        </p:grpSpPr>
        <p:pic>
          <p:nvPicPr>
            <p:cNvPr id="19" name="Picture 8"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 y="-4"/>
              <a:ext cx="575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68"/>
              <a:ext cx="575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563" y="2122"/>
              <a:ext cx="432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22" y="2153"/>
              <a:ext cx="432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70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Left)">
                                      <p:cBhvr>
                                        <p:cTn id="7" dur="500"/>
                                        <p:tgtEl>
                                          <p:spTgt spid="13"/>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1+#ppt_w/2"/>
                                          </p:val>
                                        </p:tav>
                                        <p:tav tm="100000">
                                          <p:val>
                                            <p:strVal val="#ppt_x"/>
                                          </p:val>
                                        </p:tav>
                                      </p:tavLst>
                                    </p:anim>
                                    <p:anim calcmode="lin" valueType="num">
                                      <p:cBhvr additive="base">
                                        <p:cTn id="11" dur="500" fill="hold"/>
                                        <p:tgtEl>
                                          <p:spTgt spid="14"/>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1+#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1+#ppt_w/2"/>
                                          </p:val>
                                        </p:tav>
                                        <p:tav tm="100000">
                                          <p:val>
                                            <p:strVal val="#ppt_x"/>
                                          </p:val>
                                        </p:tav>
                                      </p:tavLst>
                                    </p:anim>
                                    <p:anim calcmode="lin" valueType="num">
                                      <p:cBhvr additive="base">
                                        <p:cTn id="19" dur="500" fill="hold"/>
                                        <p:tgtEl>
                                          <p:spTgt spid="17"/>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1+#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17"/>
                                        </p:tgtEl>
                                        <p:attrNameLst>
                                          <p:attrName>fillcolor</p:attrName>
                                        </p:attrNameLst>
                                      </p:cBhvr>
                                      <p:to>
                                        <a:srgbClr val="FF3300"/>
                                      </p:to>
                                    </p:animClr>
                                    <p:set>
                                      <p:cBhvr>
                                        <p:cTn id="28" dur="500" fill="hold"/>
                                        <p:tgtEl>
                                          <p:spTgt spid="17"/>
                                        </p:tgtEl>
                                        <p:attrNameLst>
                                          <p:attrName>fill.type</p:attrName>
                                        </p:attrNameLst>
                                      </p:cBhvr>
                                      <p:to>
                                        <p:strVal val="solid"/>
                                      </p:to>
                                    </p:set>
                                    <p:set>
                                      <p:cBhvr>
                                        <p:cTn id="29" dur="500" fill="hold"/>
                                        <p:tgtEl>
                                          <p:spTgt spid="17"/>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54865"/>
            <a:ext cx="9144000" cy="954107"/>
          </a:xfrm>
          <a:prstGeom prst="rect">
            <a:avLst/>
          </a:prstGeom>
          <a:noFill/>
        </p:spPr>
        <p:txBody>
          <a:bodyPr wrap="square" rtlCol="0">
            <a:spAutoFit/>
          </a:bodyPr>
          <a:lstStyle/>
          <a:p>
            <a:pPr algn="ctr"/>
            <a:r>
              <a:rPr lang="en-US" sz="2800" b="1" u="sng" dirty="0" err="1">
                <a:latin typeface="Times New Roman" panose="02020603050405020304" pitchFamily="18" charset="0"/>
                <a:cs typeface="Times New Roman" panose="02020603050405020304" pitchFamily="18" charset="0"/>
              </a:rPr>
              <a:t>Khoa</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học</a:t>
            </a:r>
            <a:endParaRPr lang="en-US" sz="2800" b="1" u="sng" dirty="0">
              <a:latin typeface="Times New Roman" panose="02020603050405020304" pitchFamily="18" charset="0"/>
              <a:cs typeface="Times New Roman" panose="02020603050405020304" pitchFamily="18" charset="0"/>
            </a:endParaRPr>
          </a:p>
          <a:p>
            <a:pPr algn="ct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lúc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tuổi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dậy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thì</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0" name="Oval 9">
            <a:hlinkClick r:id="rId3" action="ppaction://hlinksldjump"/>
          </p:cNvPr>
          <p:cNvSpPr/>
          <p:nvPr/>
        </p:nvSpPr>
        <p:spPr>
          <a:xfrm>
            <a:off x="3002948" y="1819361"/>
            <a:ext cx="2943002" cy="595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5</a:t>
            </a:r>
          </a:p>
        </p:txBody>
      </p:sp>
      <p:sp>
        <p:nvSpPr>
          <p:cNvPr id="13" name="AutoShape 17"/>
          <p:cNvSpPr>
            <a:spLocks noChangeArrowheads="1"/>
          </p:cNvSpPr>
          <p:nvPr/>
        </p:nvSpPr>
        <p:spPr bwMode="auto">
          <a:xfrm>
            <a:off x="251520" y="2565648"/>
            <a:ext cx="8568952" cy="1295400"/>
          </a:xfrm>
          <a:prstGeom prst="roundRect">
            <a:avLst>
              <a:gd name="adj" fmla="val 16667"/>
            </a:avLst>
          </a:prstGeom>
          <a:solidFill>
            <a:srgbClr val="6600FF"/>
          </a:solidFill>
          <a:ln w="9525">
            <a:solidFill>
              <a:srgbClr val="FF0000"/>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2800" b="1" dirty="0" err="1">
                <a:solidFill>
                  <a:schemeClr val="bg1"/>
                </a:solidFill>
                <a:latin typeface="Times New Roman" pitchFamily="18" charset="0"/>
                <a:cs typeface="Times New Roman" pitchFamily="18" charset="0"/>
              </a:rPr>
              <a:t>Tuổi</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dậy</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thì</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của</a:t>
            </a:r>
            <a:r>
              <a:rPr lang="en-US" altLang="en-US" sz="2800" b="1" dirty="0">
                <a:solidFill>
                  <a:schemeClr val="bg1"/>
                </a:solidFill>
                <a:latin typeface="Times New Roman" pitchFamily="18" charset="0"/>
                <a:cs typeface="Times New Roman" pitchFamily="18" charset="0"/>
              </a:rPr>
              <a:t> con </a:t>
            </a:r>
            <a:r>
              <a:rPr lang="en-US" altLang="en-US" sz="2800" b="1" dirty="0" err="1">
                <a:solidFill>
                  <a:schemeClr val="bg1"/>
                </a:solidFill>
                <a:latin typeface="Times New Roman" pitchFamily="18" charset="0"/>
                <a:cs typeface="Times New Roman" pitchFamily="18" charset="0"/>
              </a:rPr>
              <a:t>gái</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bắt</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đầu</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từ</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độ</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tuổi</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nào</a:t>
            </a:r>
            <a:r>
              <a:rPr lang="en-US" altLang="en-US" sz="2800" b="1" dirty="0">
                <a:solidFill>
                  <a:schemeClr val="bg1"/>
                </a:solidFill>
                <a:latin typeface="Times New Roman" pitchFamily="18" charset="0"/>
                <a:cs typeface="Times New Roman" pitchFamily="18" charset="0"/>
              </a:rPr>
              <a:t>? </a:t>
            </a:r>
          </a:p>
        </p:txBody>
      </p:sp>
      <p:sp>
        <p:nvSpPr>
          <p:cNvPr id="14" name="AutoShape 19" descr="5%"/>
          <p:cNvSpPr>
            <a:spLocks noChangeArrowheads="1"/>
          </p:cNvSpPr>
          <p:nvPr/>
        </p:nvSpPr>
        <p:spPr bwMode="auto">
          <a:xfrm>
            <a:off x="260796" y="4149898"/>
            <a:ext cx="7725600" cy="503238"/>
          </a:xfrm>
          <a:prstGeom prst="roundRect">
            <a:avLst>
              <a:gd name="adj" fmla="val 16667"/>
            </a:avLst>
          </a:prstGeom>
          <a:solidFill>
            <a:schemeClr val="hlink"/>
          </a:solidFill>
          <a:ln w="19050">
            <a:solidFill>
              <a:srgbClr val="CCFF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800" b="1" dirty="0">
                <a:solidFill>
                  <a:schemeClr val="bg1"/>
                </a:solidFill>
                <a:latin typeface="Times New Roman" pitchFamily="18" charset="0"/>
                <a:cs typeface="Times New Roman" pitchFamily="18" charset="0"/>
              </a:rPr>
              <a:t>       A. 10-20 </a:t>
            </a:r>
            <a:r>
              <a:rPr lang="en-US" altLang="en-US" sz="2800" b="1" dirty="0" err="1">
                <a:solidFill>
                  <a:schemeClr val="bg1"/>
                </a:solidFill>
                <a:latin typeface="Times New Roman" pitchFamily="18" charset="0"/>
                <a:cs typeface="Times New Roman" pitchFamily="18" charset="0"/>
              </a:rPr>
              <a:t>tuổi</a:t>
            </a:r>
            <a:endParaRPr lang="en-US" altLang="en-US" sz="2800" b="1" dirty="0">
              <a:solidFill>
                <a:schemeClr val="bg1"/>
              </a:solidFill>
              <a:latin typeface="Times New Roman" pitchFamily="18" charset="0"/>
              <a:cs typeface="Times New Roman" pitchFamily="18" charset="0"/>
            </a:endParaRPr>
          </a:p>
        </p:txBody>
      </p:sp>
      <p:sp>
        <p:nvSpPr>
          <p:cNvPr id="15" name="AutoShape 20" descr="5%"/>
          <p:cNvSpPr>
            <a:spLocks noChangeArrowheads="1"/>
          </p:cNvSpPr>
          <p:nvPr/>
        </p:nvSpPr>
        <p:spPr bwMode="auto">
          <a:xfrm>
            <a:off x="260796" y="4796383"/>
            <a:ext cx="7725600" cy="504825"/>
          </a:xfrm>
          <a:prstGeom prst="roundRect">
            <a:avLst>
              <a:gd name="adj" fmla="val 16667"/>
            </a:avLst>
          </a:prstGeom>
          <a:solidFill>
            <a:schemeClr val="hlink"/>
          </a:solidFill>
          <a:ln w="19050">
            <a:solidFill>
              <a:srgbClr val="CCFF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800" b="1" dirty="0">
                <a:solidFill>
                  <a:schemeClr val="hlink"/>
                </a:solidFill>
                <a:latin typeface="Times New Roman" pitchFamily="18" charset="0"/>
                <a:cs typeface="Times New Roman" pitchFamily="18" charset="0"/>
              </a:rPr>
              <a:t>      </a:t>
            </a:r>
            <a:r>
              <a:rPr lang="en-US" altLang="en-US" sz="2800" b="1" dirty="0">
                <a:solidFill>
                  <a:schemeClr val="bg1"/>
                </a:solidFill>
                <a:latin typeface="Times New Roman" pitchFamily="18" charset="0"/>
                <a:cs typeface="Times New Roman" pitchFamily="18" charset="0"/>
              </a:rPr>
              <a:t>B. 10-18 </a:t>
            </a:r>
            <a:r>
              <a:rPr lang="en-US" altLang="en-US" sz="2800" b="1" dirty="0" err="1">
                <a:solidFill>
                  <a:schemeClr val="bg1"/>
                </a:solidFill>
                <a:latin typeface="Times New Roman" pitchFamily="18" charset="0"/>
                <a:cs typeface="Times New Roman" pitchFamily="18" charset="0"/>
              </a:rPr>
              <a:t>tuổi</a:t>
            </a:r>
            <a:endParaRPr lang="en-US" altLang="en-US" sz="2800" b="1" dirty="0">
              <a:solidFill>
                <a:schemeClr val="bg1"/>
              </a:solidFill>
              <a:latin typeface="Times New Roman" pitchFamily="18" charset="0"/>
              <a:cs typeface="Times New Roman" pitchFamily="18" charset="0"/>
            </a:endParaRPr>
          </a:p>
        </p:txBody>
      </p:sp>
      <p:sp>
        <p:nvSpPr>
          <p:cNvPr id="16" name="AutoShape 21" descr="5%"/>
          <p:cNvSpPr>
            <a:spLocks noChangeArrowheads="1"/>
          </p:cNvSpPr>
          <p:nvPr/>
        </p:nvSpPr>
        <p:spPr bwMode="auto">
          <a:xfrm>
            <a:off x="247382" y="5373216"/>
            <a:ext cx="7725600" cy="533400"/>
          </a:xfrm>
          <a:prstGeom prst="roundRect">
            <a:avLst>
              <a:gd name="adj" fmla="val 16667"/>
            </a:avLst>
          </a:prstGeom>
          <a:solidFill>
            <a:schemeClr val="hlink"/>
          </a:solidFill>
          <a:ln w="19050">
            <a:solidFill>
              <a:srgbClr val="CCFF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800" b="1" dirty="0">
                <a:solidFill>
                  <a:schemeClr val="bg1"/>
                </a:solidFill>
                <a:latin typeface="Times New Roman" pitchFamily="18" charset="0"/>
                <a:cs typeface="Times New Roman" pitchFamily="18" charset="0"/>
              </a:rPr>
              <a:t>      C. 10-16 </a:t>
            </a:r>
            <a:r>
              <a:rPr lang="en-US" altLang="en-US" sz="2800" b="1" dirty="0" err="1">
                <a:solidFill>
                  <a:schemeClr val="bg1"/>
                </a:solidFill>
                <a:latin typeface="Times New Roman" pitchFamily="18" charset="0"/>
                <a:cs typeface="Times New Roman" pitchFamily="18" charset="0"/>
              </a:rPr>
              <a:t>tuổi</a:t>
            </a:r>
            <a:endParaRPr lang="en-US" altLang="en-US" sz="2800" b="1" dirty="0">
              <a:solidFill>
                <a:schemeClr val="bg1"/>
              </a:solidFill>
              <a:latin typeface="Times New Roman" pitchFamily="18" charset="0"/>
              <a:cs typeface="Times New Roman" pitchFamily="18" charset="0"/>
            </a:endParaRPr>
          </a:p>
        </p:txBody>
      </p:sp>
      <p:sp>
        <p:nvSpPr>
          <p:cNvPr id="17" name="AutoShape 22" descr="5%"/>
          <p:cNvSpPr>
            <a:spLocks noChangeArrowheads="1"/>
          </p:cNvSpPr>
          <p:nvPr/>
        </p:nvSpPr>
        <p:spPr bwMode="auto">
          <a:xfrm>
            <a:off x="247382" y="5992464"/>
            <a:ext cx="7781002" cy="532879"/>
          </a:xfrm>
          <a:prstGeom prst="roundRect">
            <a:avLst>
              <a:gd name="adj" fmla="val 16667"/>
            </a:avLst>
          </a:prstGeom>
          <a:solidFill>
            <a:schemeClr val="hlink"/>
          </a:solidFill>
          <a:ln w="19050">
            <a:solidFill>
              <a:srgbClr val="CCFF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800" b="1" dirty="0">
                <a:solidFill>
                  <a:schemeClr val="bg1"/>
                </a:solidFill>
                <a:latin typeface="Times New Roman" pitchFamily="18" charset="0"/>
                <a:cs typeface="Times New Roman" pitchFamily="18" charset="0"/>
              </a:rPr>
              <a:t>      D. 10-15 </a:t>
            </a:r>
            <a:r>
              <a:rPr lang="en-US" altLang="en-US" sz="2800" b="1" dirty="0" err="1">
                <a:solidFill>
                  <a:schemeClr val="bg1"/>
                </a:solidFill>
                <a:latin typeface="Times New Roman" pitchFamily="18" charset="0"/>
                <a:cs typeface="Times New Roman" pitchFamily="18" charset="0"/>
              </a:rPr>
              <a:t>tuổi</a:t>
            </a:r>
            <a:endParaRPr lang="en-US" altLang="en-US" sz="2800" b="1" dirty="0">
              <a:solidFill>
                <a:schemeClr val="bg1"/>
              </a:solidFill>
              <a:latin typeface="Times New Roman" pitchFamily="18" charset="0"/>
              <a:cs typeface="Times New Roman" pitchFamily="18" charset="0"/>
            </a:endParaRPr>
          </a:p>
        </p:txBody>
      </p:sp>
      <p:grpSp>
        <p:nvGrpSpPr>
          <p:cNvPr id="18" name="Group 7"/>
          <p:cNvGrpSpPr>
            <a:grpSpLocks/>
          </p:cNvGrpSpPr>
          <p:nvPr/>
        </p:nvGrpSpPr>
        <p:grpSpPr bwMode="auto">
          <a:xfrm>
            <a:off x="0" y="0"/>
            <a:ext cx="9144000" cy="6940550"/>
            <a:chOff x="0" y="-4"/>
            <a:chExt cx="5760" cy="4372"/>
          </a:xfrm>
        </p:grpSpPr>
        <p:pic>
          <p:nvPicPr>
            <p:cNvPr id="19" name="Picture 8"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 y="-4"/>
              <a:ext cx="575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68"/>
              <a:ext cx="575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563" y="2122"/>
              <a:ext cx="432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22" y="2153"/>
              <a:ext cx="432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083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Left)">
                                      <p:cBhvr>
                                        <p:cTn id="7" dur="500"/>
                                        <p:tgtEl>
                                          <p:spTgt spid="13"/>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1+#ppt_w/2"/>
                                          </p:val>
                                        </p:tav>
                                        <p:tav tm="100000">
                                          <p:val>
                                            <p:strVal val="#ppt_x"/>
                                          </p:val>
                                        </p:tav>
                                      </p:tavLst>
                                    </p:anim>
                                    <p:anim calcmode="lin" valueType="num">
                                      <p:cBhvr additive="base">
                                        <p:cTn id="11" dur="500" fill="hold"/>
                                        <p:tgtEl>
                                          <p:spTgt spid="14"/>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1+#ppt_w/2"/>
                                          </p:val>
                                        </p:tav>
                                        <p:tav tm="100000">
                                          <p:val>
                                            <p:strVal val="#ppt_x"/>
                                          </p:val>
                                        </p:tav>
                                      </p:tavLst>
                                    </p:anim>
                                    <p:anim calcmode="lin" valueType="num">
                                      <p:cBhvr additive="base">
                                        <p:cTn id="15" dur="500" fill="hold"/>
                                        <p:tgtEl>
                                          <p:spTgt spid="15"/>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1+#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1+#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17"/>
                                        </p:tgtEl>
                                        <p:attrNameLst>
                                          <p:attrName>fillcolor</p:attrName>
                                        </p:attrNameLst>
                                      </p:cBhvr>
                                      <p:to>
                                        <a:srgbClr val="FF3300"/>
                                      </p:to>
                                    </p:animClr>
                                    <p:set>
                                      <p:cBhvr>
                                        <p:cTn id="28" dur="500" fill="hold"/>
                                        <p:tgtEl>
                                          <p:spTgt spid="17"/>
                                        </p:tgtEl>
                                        <p:attrNameLst>
                                          <p:attrName>fill.type</p:attrName>
                                        </p:attrNameLst>
                                      </p:cBhvr>
                                      <p:to>
                                        <p:strVal val="solid"/>
                                      </p:to>
                                    </p:set>
                                    <p:set>
                                      <p:cBhvr>
                                        <p:cTn id="29" dur="500" fill="hold"/>
                                        <p:tgtEl>
                                          <p:spTgt spid="17"/>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54865"/>
            <a:ext cx="9144000" cy="954107"/>
          </a:xfrm>
          <a:prstGeom prst="rect">
            <a:avLst/>
          </a:prstGeom>
          <a:noFill/>
        </p:spPr>
        <p:txBody>
          <a:bodyPr wrap="square" rtlCol="0">
            <a:spAutoFit/>
          </a:bodyPr>
          <a:lstStyle/>
          <a:p>
            <a:pPr algn="ctr"/>
            <a:r>
              <a:rPr lang="en-US" sz="2800" b="1" u="sng" dirty="0" err="1">
                <a:latin typeface="Times New Roman" panose="02020603050405020304" pitchFamily="18" charset="0"/>
                <a:cs typeface="Times New Roman" panose="02020603050405020304" pitchFamily="18" charset="0"/>
              </a:rPr>
              <a:t>Khoa</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học</a:t>
            </a:r>
            <a:endParaRPr lang="en-US" sz="2800" b="1" u="sng" dirty="0">
              <a:latin typeface="Times New Roman" panose="02020603050405020304" pitchFamily="18" charset="0"/>
              <a:cs typeface="Times New Roman" panose="02020603050405020304" pitchFamily="18" charset="0"/>
            </a:endParaRPr>
          </a:p>
          <a:p>
            <a:pPr algn="ct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lúc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tuổi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dậy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thì</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0" name="Oval 9">
            <a:hlinkClick r:id="rId3" action="ppaction://hlinksldjump"/>
          </p:cNvPr>
          <p:cNvSpPr/>
          <p:nvPr/>
        </p:nvSpPr>
        <p:spPr>
          <a:xfrm>
            <a:off x="3002948" y="1819361"/>
            <a:ext cx="2943002" cy="595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6</a:t>
            </a:r>
          </a:p>
        </p:txBody>
      </p:sp>
      <p:sp>
        <p:nvSpPr>
          <p:cNvPr id="13" name="AutoShape 17"/>
          <p:cNvSpPr>
            <a:spLocks noChangeArrowheads="1"/>
          </p:cNvSpPr>
          <p:nvPr/>
        </p:nvSpPr>
        <p:spPr bwMode="auto">
          <a:xfrm>
            <a:off x="251520" y="2565648"/>
            <a:ext cx="8568952" cy="1295400"/>
          </a:xfrm>
          <a:prstGeom prst="roundRect">
            <a:avLst>
              <a:gd name="adj" fmla="val 16667"/>
            </a:avLst>
          </a:prstGeom>
          <a:solidFill>
            <a:srgbClr val="6600FF"/>
          </a:solidFill>
          <a:ln w="9525">
            <a:solidFill>
              <a:srgbClr val="FF0000"/>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2800" b="1" dirty="0" err="1">
                <a:solidFill>
                  <a:schemeClr val="bg1"/>
                </a:solidFill>
                <a:latin typeface="Times New Roman" pitchFamily="18" charset="0"/>
                <a:cs typeface="Times New Roman" pitchFamily="18" charset="0"/>
              </a:rPr>
              <a:t>Tuổi</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dậy</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thì</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của</a:t>
            </a:r>
            <a:r>
              <a:rPr lang="en-US" altLang="en-US" sz="2800" b="1" dirty="0">
                <a:solidFill>
                  <a:schemeClr val="bg1"/>
                </a:solidFill>
                <a:latin typeface="Times New Roman" pitchFamily="18" charset="0"/>
                <a:cs typeface="Times New Roman" pitchFamily="18" charset="0"/>
              </a:rPr>
              <a:t> con </a:t>
            </a:r>
            <a:r>
              <a:rPr lang="en-US" altLang="en-US" sz="2800" b="1" dirty="0" err="1">
                <a:solidFill>
                  <a:schemeClr val="bg1"/>
                </a:solidFill>
                <a:latin typeface="Times New Roman" pitchFamily="18" charset="0"/>
                <a:cs typeface="Times New Roman" pitchFamily="18" charset="0"/>
              </a:rPr>
              <a:t>trai</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bắt</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đầu</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từ</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độ</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tuổi</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nào</a:t>
            </a:r>
            <a:r>
              <a:rPr lang="en-US" altLang="en-US" sz="2800" b="1" dirty="0">
                <a:solidFill>
                  <a:schemeClr val="bg1"/>
                </a:solidFill>
                <a:latin typeface="Times New Roman" pitchFamily="18" charset="0"/>
                <a:cs typeface="Times New Roman" pitchFamily="18" charset="0"/>
              </a:rPr>
              <a:t>? </a:t>
            </a:r>
          </a:p>
        </p:txBody>
      </p:sp>
      <p:sp>
        <p:nvSpPr>
          <p:cNvPr id="14" name="AutoShape 19" descr="5%"/>
          <p:cNvSpPr>
            <a:spLocks noChangeArrowheads="1"/>
          </p:cNvSpPr>
          <p:nvPr/>
        </p:nvSpPr>
        <p:spPr bwMode="auto">
          <a:xfrm>
            <a:off x="319390" y="4149898"/>
            <a:ext cx="7725600" cy="503238"/>
          </a:xfrm>
          <a:prstGeom prst="roundRect">
            <a:avLst>
              <a:gd name="adj" fmla="val 16667"/>
            </a:avLst>
          </a:prstGeom>
          <a:solidFill>
            <a:schemeClr val="hlink"/>
          </a:solidFill>
          <a:ln w="19050">
            <a:solidFill>
              <a:srgbClr val="CCFF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800" b="1" dirty="0">
                <a:solidFill>
                  <a:schemeClr val="bg1"/>
                </a:solidFill>
                <a:latin typeface="Times New Roman" pitchFamily="18" charset="0"/>
                <a:cs typeface="Times New Roman" pitchFamily="18" charset="0"/>
              </a:rPr>
              <a:t>       A. 13-16 </a:t>
            </a:r>
            <a:r>
              <a:rPr lang="en-US" altLang="en-US" sz="2800" b="1" dirty="0" err="1">
                <a:solidFill>
                  <a:schemeClr val="bg1"/>
                </a:solidFill>
                <a:latin typeface="Times New Roman" pitchFamily="18" charset="0"/>
                <a:cs typeface="Times New Roman" pitchFamily="18" charset="0"/>
              </a:rPr>
              <a:t>tuổi</a:t>
            </a:r>
            <a:endParaRPr lang="en-US" altLang="en-US" sz="2800" b="1" dirty="0">
              <a:solidFill>
                <a:schemeClr val="bg1"/>
              </a:solidFill>
              <a:latin typeface="Times New Roman" pitchFamily="18" charset="0"/>
              <a:cs typeface="Times New Roman" pitchFamily="18" charset="0"/>
            </a:endParaRPr>
          </a:p>
        </p:txBody>
      </p:sp>
      <p:sp>
        <p:nvSpPr>
          <p:cNvPr id="15" name="AutoShape 20" descr="5%"/>
          <p:cNvSpPr>
            <a:spLocks noChangeArrowheads="1"/>
          </p:cNvSpPr>
          <p:nvPr/>
        </p:nvSpPr>
        <p:spPr bwMode="auto">
          <a:xfrm>
            <a:off x="277812" y="6021288"/>
            <a:ext cx="7725600" cy="504825"/>
          </a:xfrm>
          <a:prstGeom prst="roundRect">
            <a:avLst>
              <a:gd name="adj" fmla="val 16667"/>
            </a:avLst>
          </a:prstGeom>
          <a:solidFill>
            <a:schemeClr val="hlink"/>
          </a:solidFill>
          <a:ln w="19050">
            <a:solidFill>
              <a:srgbClr val="CCFF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800" b="1" dirty="0">
                <a:solidFill>
                  <a:schemeClr val="hlink"/>
                </a:solidFill>
                <a:latin typeface="Times New Roman" pitchFamily="18" charset="0"/>
                <a:cs typeface="Times New Roman" pitchFamily="18" charset="0"/>
              </a:rPr>
              <a:t>      </a:t>
            </a:r>
            <a:r>
              <a:rPr lang="en-US" altLang="en-US" sz="2800" b="1" dirty="0">
                <a:solidFill>
                  <a:schemeClr val="bg1"/>
                </a:solidFill>
                <a:latin typeface="Times New Roman" pitchFamily="18" charset="0"/>
                <a:cs typeface="Times New Roman" pitchFamily="18" charset="0"/>
              </a:rPr>
              <a:t>D. 15-19 </a:t>
            </a:r>
            <a:r>
              <a:rPr lang="en-US" altLang="en-US" sz="2800" b="1" dirty="0" err="1">
                <a:solidFill>
                  <a:schemeClr val="bg1"/>
                </a:solidFill>
                <a:latin typeface="Times New Roman" pitchFamily="18" charset="0"/>
                <a:cs typeface="Times New Roman" pitchFamily="18" charset="0"/>
              </a:rPr>
              <a:t>tuổi</a:t>
            </a:r>
            <a:endParaRPr lang="en-US" altLang="en-US" sz="2800" b="1" dirty="0">
              <a:solidFill>
                <a:schemeClr val="bg1"/>
              </a:solidFill>
              <a:latin typeface="Times New Roman" pitchFamily="18" charset="0"/>
              <a:cs typeface="Times New Roman" pitchFamily="18" charset="0"/>
            </a:endParaRPr>
          </a:p>
        </p:txBody>
      </p:sp>
      <p:sp>
        <p:nvSpPr>
          <p:cNvPr id="16" name="AutoShape 21" descr="5%"/>
          <p:cNvSpPr>
            <a:spLocks noChangeArrowheads="1"/>
          </p:cNvSpPr>
          <p:nvPr/>
        </p:nvSpPr>
        <p:spPr bwMode="auto">
          <a:xfrm>
            <a:off x="305976" y="5373216"/>
            <a:ext cx="7725600" cy="533400"/>
          </a:xfrm>
          <a:prstGeom prst="roundRect">
            <a:avLst>
              <a:gd name="adj" fmla="val 16667"/>
            </a:avLst>
          </a:prstGeom>
          <a:solidFill>
            <a:schemeClr val="hlink"/>
          </a:solidFill>
          <a:ln w="19050">
            <a:solidFill>
              <a:srgbClr val="CCFF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800" b="1" dirty="0">
                <a:solidFill>
                  <a:schemeClr val="bg1"/>
                </a:solidFill>
                <a:latin typeface="Times New Roman" pitchFamily="18" charset="0"/>
                <a:cs typeface="Times New Roman" pitchFamily="18" charset="0"/>
              </a:rPr>
              <a:t>      C. 14-17 </a:t>
            </a:r>
            <a:r>
              <a:rPr lang="en-US" altLang="en-US" sz="2800" b="1" dirty="0" err="1">
                <a:solidFill>
                  <a:schemeClr val="bg1"/>
                </a:solidFill>
                <a:latin typeface="Times New Roman" pitchFamily="18" charset="0"/>
                <a:cs typeface="Times New Roman" pitchFamily="18" charset="0"/>
              </a:rPr>
              <a:t>tuổi</a:t>
            </a:r>
            <a:endParaRPr lang="en-US" altLang="en-US" sz="2800" b="1" dirty="0">
              <a:solidFill>
                <a:schemeClr val="bg1"/>
              </a:solidFill>
              <a:latin typeface="Times New Roman" pitchFamily="18" charset="0"/>
              <a:cs typeface="Times New Roman" pitchFamily="18" charset="0"/>
            </a:endParaRPr>
          </a:p>
        </p:txBody>
      </p:sp>
      <p:sp>
        <p:nvSpPr>
          <p:cNvPr id="17" name="AutoShape 22" descr="5%"/>
          <p:cNvSpPr>
            <a:spLocks noChangeArrowheads="1"/>
          </p:cNvSpPr>
          <p:nvPr/>
        </p:nvSpPr>
        <p:spPr bwMode="auto">
          <a:xfrm>
            <a:off x="319390" y="4725144"/>
            <a:ext cx="7781002" cy="532879"/>
          </a:xfrm>
          <a:prstGeom prst="roundRect">
            <a:avLst>
              <a:gd name="adj" fmla="val 16667"/>
            </a:avLst>
          </a:prstGeom>
          <a:solidFill>
            <a:schemeClr val="hlink"/>
          </a:solidFill>
          <a:ln w="19050">
            <a:solidFill>
              <a:srgbClr val="CCFF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800" b="1" dirty="0">
                <a:solidFill>
                  <a:schemeClr val="bg1"/>
                </a:solidFill>
                <a:latin typeface="Times New Roman" pitchFamily="18" charset="0"/>
                <a:cs typeface="Times New Roman" pitchFamily="18" charset="0"/>
              </a:rPr>
              <a:t>      B. 13-17 </a:t>
            </a:r>
            <a:r>
              <a:rPr lang="en-US" altLang="en-US" sz="2800" b="1" dirty="0" err="1">
                <a:solidFill>
                  <a:schemeClr val="bg1"/>
                </a:solidFill>
                <a:latin typeface="Times New Roman" pitchFamily="18" charset="0"/>
                <a:cs typeface="Times New Roman" pitchFamily="18" charset="0"/>
              </a:rPr>
              <a:t>tuổi</a:t>
            </a:r>
            <a:endParaRPr lang="en-US" altLang="en-US" sz="2800" b="1" dirty="0">
              <a:solidFill>
                <a:schemeClr val="bg1"/>
              </a:solidFill>
              <a:latin typeface="Times New Roman" pitchFamily="18" charset="0"/>
              <a:cs typeface="Times New Roman" pitchFamily="18" charset="0"/>
            </a:endParaRPr>
          </a:p>
        </p:txBody>
      </p:sp>
      <p:grpSp>
        <p:nvGrpSpPr>
          <p:cNvPr id="18" name="Group 7"/>
          <p:cNvGrpSpPr>
            <a:grpSpLocks/>
          </p:cNvGrpSpPr>
          <p:nvPr/>
        </p:nvGrpSpPr>
        <p:grpSpPr bwMode="auto">
          <a:xfrm>
            <a:off x="0" y="0"/>
            <a:ext cx="9144000" cy="6940550"/>
            <a:chOff x="0" y="-4"/>
            <a:chExt cx="5760" cy="4372"/>
          </a:xfrm>
        </p:grpSpPr>
        <p:pic>
          <p:nvPicPr>
            <p:cNvPr id="19" name="Picture 8"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 y="-4"/>
              <a:ext cx="575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9"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68"/>
              <a:ext cx="575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0"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563" y="2122"/>
              <a:ext cx="432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22" y="2153"/>
              <a:ext cx="432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3139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lide(fromLeft)">
                                      <p:cBhvr>
                                        <p:cTn id="7" dur="500"/>
                                        <p:tgtEl>
                                          <p:spTgt spid="13"/>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1+#ppt_w/2"/>
                                          </p:val>
                                        </p:tav>
                                        <p:tav tm="100000">
                                          <p:val>
                                            <p:strVal val="#ppt_x"/>
                                          </p:val>
                                        </p:tav>
                                      </p:tavLst>
                                    </p:anim>
                                    <p:anim calcmode="lin" valueType="num">
                                      <p:cBhvr additive="base">
                                        <p:cTn id="11" dur="500" fill="hold"/>
                                        <p:tgtEl>
                                          <p:spTgt spid="14"/>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1+#ppt_w/2"/>
                                          </p:val>
                                        </p:tav>
                                        <p:tav tm="100000">
                                          <p:val>
                                            <p:strVal val="#ppt_x"/>
                                          </p:val>
                                        </p:tav>
                                      </p:tavLst>
                                    </p:anim>
                                    <p:anim calcmode="lin" valueType="num">
                                      <p:cBhvr additive="base">
                                        <p:cTn id="15" dur="500" fill="hold"/>
                                        <p:tgtEl>
                                          <p:spTgt spid="17"/>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1+#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17"/>
                                        </p:tgtEl>
                                        <p:attrNameLst>
                                          <p:attrName>fillcolor</p:attrName>
                                        </p:attrNameLst>
                                      </p:cBhvr>
                                      <p:to>
                                        <a:srgbClr val="FF3300"/>
                                      </p:to>
                                    </p:animClr>
                                    <p:set>
                                      <p:cBhvr>
                                        <p:cTn id="28" dur="500" fill="hold"/>
                                        <p:tgtEl>
                                          <p:spTgt spid="17"/>
                                        </p:tgtEl>
                                        <p:attrNameLst>
                                          <p:attrName>fill.type</p:attrName>
                                        </p:attrNameLst>
                                      </p:cBhvr>
                                      <p:to>
                                        <p:strVal val="solid"/>
                                      </p:to>
                                    </p:set>
                                    <p:set>
                                      <p:cBhvr>
                                        <p:cTn id="29" dur="500" fill="hold"/>
                                        <p:tgtEl>
                                          <p:spTgt spid="17"/>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54865"/>
            <a:ext cx="9144000" cy="954107"/>
          </a:xfrm>
          <a:prstGeom prst="rect">
            <a:avLst/>
          </a:prstGeom>
          <a:noFill/>
        </p:spPr>
        <p:txBody>
          <a:bodyPr wrap="square" rtlCol="0">
            <a:spAutoFit/>
          </a:bodyPr>
          <a:lstStyle/>
          <a:p>
            <a:pPr algn="ctr"/>
            <a:r>
              <a:rPr lang="en-US" sz="2800" b="1" u="sng" dirty="0" err="1">
                <a:latin typeface="Times New Roman" panose="02020603050405020304" pitchFamily="18" charset="0"/>
                <a:cs typeface="Times New Roman" panose="02020603050405020304" pitchFamily="18" charset="0"/>
              </a:rPr>
              <a:t>Khoa</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học</a:t>
            </a:r>
            <a:endParaRPr lang="en-US" sz="2800" b="1" u="sng" dirty="0">
              <a:latin typeface="Times New Roman" panose="02020603050405020304" pitchFamily="18" charset="0"/>
              <a:cs typeface="Times New Roman" panose="02020603050405020304" pitchFamily="18" charset="0"/>
            </a:endParaRPr>
          </a:p>
          <a:p>
            <a:pPr algn="ct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lúc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tuổi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dậy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thì</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0" name="Oval 9">
            <a:hlinkClick r:id="rId3" action="ppaction://hlinksldjump"/>
          </p:cNvPr>
          <p:cNvSpPr/>
          <p:nvPr/>
        </p:nvSpPr>
        <p:spPr>
          <a:xfrm>
            <a:off x="3002948" y="1819361"/>
            <a:ext cx="2943002" cy="595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latin typeface="Times New Roman" pitchFamily="18" charset="0"/>
                <a:cs typeface="Times New Roman" pitchFamily="18" charset="0"/>
              </a:rPr>
              <a:t>Câu</a:t>
            </a:r>
            <a:r>
              <a:rPr lang="en-US" sz="2800" b="1" dirty="0">
                <a:latin typeface="Times New Roman" pitchFamily="18" charset="0"/>
                <a:cs typeface="Times New Roman" pitchFamily="18" charset="0"/>
              </a:rPr>
              <a:t> 7</a:t>
            </a:r>
          </a:p>
        </p:txBody>
      </p:sp>
      <p:sp>
        <p:nvSpPr>
          <p:cNvPr id="18" name="AutoShape 17"/>
          <p:cNvSpPr>
            <a:spLocks noChangeArrowheads="1"/>
          </p:cNvSpPr>
          <p:nvPr/>
        </p:nvSpPr>
        <p:spPr bwMode="auto">
          <a:xfrm>
            <a:off x="251520" y="2565648"/>
            <a:ext cx="8568952" cy="1295400"/>
          </a:xfrm>
          <a:prstGeom prst="roundRect">
            <a:avLst>
              <a:gd name="adj" fmla="val 16667"/>
            </a:avLst>
          </a:prstGeom>
          <a:solidFill>
            <a:srgbClr val="6600FF"/>
          </a:solidFill>
          <a:ln w="9525">
            <a:solidFill>
              <a:srgbClr val="FF0000"/>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en-US" sz="2800" b="1" dirty="0" err="1">
                <a:solidFill>
                  <a:schemeClr val="bg1"/>
                </a:solidFill>
                <a:latin typeface="Times New Roman" pitchFamily="18" charset="0"/>
                <a:cs typeface="Times New Roman" pitchFamily="18" charset="0"/>
              </a:rPr>
              <a:t>Sự</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giống</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nhau</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về</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đặc</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điểm</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tuổi</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đậy</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thì</a:t>
            </a:r>
            <a:r>
              <a:rPr lang="en-US" altLang="en-US" sz="2800" b="1" dirty="0">
                <a:solidFill>
                  <a:schemeClr val="bg1"/>
                </a:solidFill>
                <a:latin typeface="Times New Roman" pitchFamily="18" charset="0"/>
                <a:cs typeface="Times New Roman" pitchFamily="18" charset="0"/>
              </a:rPr>
              <a:t> </a:t>
            </a:r>
          </a:p>
          <a:p>
            <a:pPr algn="ctr"/>
            <a:r>
              <a:rPr lang="en-US" altLang="en-US" sz="2800" b="1" dirty="0" err="1">
                <a:solidFill>
                  <a:schemeClr val="bg1"/>
                </a:solidFill>
                <a:latin typeface="Times New Roman" pitchFamily="18" charset="0"/>
                <a:cs typeface="Times New Roman" pitchFamily="18" charset="0"/>
              </a:rPr>
              <a:t>của</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nam</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và</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nữ</a:t>
            </a:r>
            <a:r>
              <a:rPr lang="en-US" altLang="en-US" sz="2800" b="1" dirty="0">
                <a:solidFill>
                  <a:schemeClr val="bg1"/>
                </a:solidFill>
                <a:latin typeface="Times New Roman" pitchFamily="18" charset="0"/>
                <a:cs typeface="Times New Roman" pitchFamily="18" charset="0"/>
              </a:rPr>
              <a:t>? </a:t>
            </a:r>
          </a:p>
        </p:txBody>
      </p:sp>
      <p:sp>
        <p:nvSpPr>
          <p:cNvPr id="19" name="AutoShape 19" descr="5%"/>
          <p:cNvSpPr>
            <a:spLocks noChangeArrowheads="1"/>
          </p:cNvSpPr>
          <p:nvPr/>
        </p:nvSpPr>
        <p:spPr bwMode="auto">
          <a:xfrm>
            <a:off x="107504" y="4005063"/>
            <a:ext cx="8892480" cy="791319"/>
          </a:xfrm>
          <a:prstGeom prst="roundRect">
            <a:avLst>
              <a:gd name="adj" fmla="val 16667"/>
            </a:avLst>
          </a:prstGeom>
          <a:solidFill>
            <a:schemeClr val="hlink"/>
          </a:solidFill>
          <a:ln w="19050">
            <a:solidFill>
              <a:srgbClr val="CCFF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800" b="1" dirty="0">
                <a:solidFill>
                  <a:schemeClr val="bg1"/>
                </a:solidFill>
                <a:latin typeface="Times New Roman" pitchFamily="18" charset="0"/>
                <a:cs typeface="Times New Roman" pitchFamily="18" charset="0"/>
              </a:rPr>
              <a:t>       A. </a:t>
            </a:r>
            <a:r>
              <a:rPr lang="en-US" altLang="en-US" sz="2800" b="1" dirty="0" err="1">
                <a:solidFill>
                  <a:schemeClr val="bg1"/>
                </a:solidFill>
                <a:latin typeface="Times New Roman" pitchFamily="18" charset="0"/>
                <a:cs typeface="Times New Roman" pitchFamily="18" charset="0"/>
              </a:rPr>
              <a:t>Cơ</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thể</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phát</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triển</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nhanh</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cả</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về</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chiều</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cao</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và</a:t>
            </a:r>
            <a:r>
              <a:rPr lang="en-US" altLang="en-US" sz="2800" b="1" dirty="0">
                <a:solidFill>
                  <a:schemeClr val="bg1"/>
                </a:solidFill>
                <a:latin typeface="Times New Roman" pitchFamily="18" charset="0"/>
                <a:cs typeface="Times New Roman" pitchFamily="18" charset="0"/>
              </a:rPr>
              <a:t> </a:t>
            </a:r>
          </a:p>
          <a:p>
            <a:r>
              <a:rPr lang="en-US" altLang="en-US" sz="2800" b="1" dirty="0" err="1">
                <a:solidFill>
                  <a:schemeClr val="bg1"/>
                </a:solidFill>
                <a:latin typeface="Times New Roman" pitchFamily="18" charset="0"/>
                <a:cs typeface="Times New Roman" pitchFamily="18" charset="0"/>
              </a:rPr>
              <a:t>cân</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nặng</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Cơ</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quan</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sinh</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dục</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bắt</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đầu</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phát</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triển</a:t>
            </a:r>
            <a:r>
              <a:rPr lang="en-US" altLang="en-US" sz="2800" b="1" dirty="0">
                <a:solidFill>
                  <a:schemeClr val="bg1"/>
                </a:solidFill>
                <a:latin typeface="Times New Roman" pitchFamily="18" charset="0"/>
                <a:cs typeface="Times New Roman" pitchFamily="18" charset="0"/>
              </a:rPr>
              <a:t> </a:t>
            </a:r>
          </a:p>
        </p:txBody>
      </p:sp>
      <p:sp>
        <p:nvSpPr>
          <p:cNvPr id="20" name="AutoShape 20" descr="5%"/>
          <p:cNvSpPr>
            <a:spLocks noChangeArrowheads="1"/>
          </p:cNvSpPr>
          <p:nvPr/>
        </p:nvSpPr>
        <p:spPr bwMode="auto">
          <a:xfrm>
            <a:off x="107504" y="5013176"/>
            <a:ext cx="8892480" cy="864096"/>
          </a:xfrm>
          <a:prstGeom prst="roundRect">
            <a:avLst>
              <a:gd name="adj" fmla="val 16667"/>
            </a:avLst>
          </a:prstGeom>
          <a:solidFill>
            <a:schemeClr val="hlink"/>
          </a:solidFill>
          <a:ln w="19050">
            <a:solidFill>
              <a:srgbClr val="CCFF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800" b="1" dirty="0">
                <a:solidFill>
                  <a:schemeClr val="hlink"/>
                </a:solidFill>
                <a:latin typeface="Times New Roman" pitchFamily="18" charset="0"/>
                <a:cs typeface="Times New Roman" pitchFamily="18" charset="0"/>
              </a:rPr>
              <a:t>      </a:t>
            </a:r>
            <a:r>
              <a:rPr lang="en-US" altLang="en-US" sz="2800" b="1" dirty="0">
                <a:solidFill>
                  <a:schemeClr val="bg1"/>
                </a:solidFill>
                <a:latin typeface="Times New Roman" pitchFamily="18" charset="0"/>
                <a:cs typeface="Times New Roman" pitchFamily="18" charset="0"/>
              </a:rPr>
              <a:t>B. Ở </a:t>
            </a:r>
            <a:r>
              <a:rPr lang="en-US" altLang="en-US" sz="2800" b="1" dirty="0" err="1">
                <a:solidFill>
                  <a:schemeClr val="bg1"/>
                </a:solidFill>
                <a:latin typeface="Times New Roman" pitchFamily="18" charset="0"/>
                <a:cs typeface="Times New Roman" pitchFamily="18" charset="0"/>
              </a:rPr>
              <a:t>giai</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đoạn</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này</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cũng</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diễn</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ra</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những</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biến</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đổi</a:t>
            </a:r>
            <a:r>
              <a:rPr lang="en-US" altLang="en-US" sz="2800" b="1" dirty="0">
                <a:solidFill>
                  <a:schemeClr val="bg1"/>
                </a:solidFill>
                <a:latin typeface="Times New Roman" pitchFamily="18" charset="0"/>
                <a:cs typeface="Times New Roman" pitchFamily="18" charset="0"/>
              </a:rPr>
              <a:t> </a:t>
            </a:r>
          </a:p>
          <a:p>
            <a:r>
              <a:rPr lang="en-US" altLang="en-US" sz="2800" b="1" dirty="0" err="1">
                <a:solidFill>
                  <a:schemeClr val="bg1"/>
                </a:solidFill>
                <a:latin typeface="Times New Roman" pitchFamily="18" charset="0"/>
                <a:cs typeface="Times New Roman" pitchFamily="18" charset="0"/>
              </a:rPr>
              <a:t>về</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tình</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cảm</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suy</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nghĩ</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và</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mối</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quan</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hệ</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xã</a:t>
            </a:r>
            <a:r>
              <a:rPr lang="en-US" altLang="en-US" sz="2800" b="1" dirty="0">
                <a:solidFill>
                  <a:schemeClr val="bg1"/>
                </a:solidFill>
                <a:latin typeface="Times New Roman" pitchFamily="18" charset="0"/>
                <a:cs typeface="Times New Roman" pitchFamily="18" charset="0"/>
              </a:rPr>
              <a:t> </a:t>
            </a:r>
            <a:r>
              <a:rPr lang="en-US" altLang="en-US" sz="2800" b="1" dirty="0" err="1">
                <a:solidFill>
                  <a:schemeClr val="bg1"/>
                </a:solidFill>
                <a:latin typeface="Times New Roman" pitchFamily="18" charset="0"/>
                <a:cs typeface="Times New Roman" pitchFamily="18" charset="0"/>
              </a:rPr>
              <a:t>hội</a:t>
            </a:r>
            <a:endParaRPr lang="en-US" altLang="en-US" sz="2800" b="1" dirty="0">
              <a:solidFill>
                <a:schemeClr val="bg1"/>
              </a:solidFill>
              <a:latin typeface="Times New Roman" pitchFamily="18" charset="0"/>
              <a:cs typeface="Times New Roman" pitchFamily="18" charset="0"/>
            </a:endParaRPr>
          </a:p>
        </p:txBody>
      </p:sp>
      <p:sp>
        <p:nvSpPr>
          <p:cNvPr id="22" name="AutoShape 22" descr="5%"/>
          <p:cNvSpPr>
            <a:spLocks noChangeArrowheads="1"/>
          </p:cNvSpPr>
          <p:nvPr/>
        </p:nvSpPr>
        <p:spPr bwMode="auto">
          <a:xfrm>
            <a:off x="107504" y="6093296"/>
            <a:ext cx="8892479" cy="532879"/>
          </a:xfrm>
          <a:prstGeom prst="roundRect">
            <a:avLst>
              <a:gd name="adj" fmla="val 16667"/>
            </a:avLst>
          </a:prstGeom>
          <a:solidFill>
            <a:schemeClr val="hlink"/>
          </a:solidFill>
          <a:ln w="19050">
            <a:solidFill>
              <a:srgbClr val="CCFF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en-US" sz="2800" b="1" dirty="0">
                <a:solidFill>
                  <a:schemeClr val="bg1"/>
                </a:solidFill>
                <a:latin typeface="Times New Roman" pitchFamily="18" charset="0"/>
                <a:cs typeface="Times New Roman" pitchFamily="18" charset="0"/>
              </a:rPr>
              <a:t>      C. </a:t>
            </a:r>
            <a:r>
              <a:rPr lang="en-US" altLang="en-US" sz="2800" b="1" dirty="0" err="1">
                <a:solidFill>
                  <a:schemeClr val="bg1"/>
                </a:solidFill>
                <a:latin typeface="Times New Roman" pitchFamily="18" charset="0"/>
                <a:cs typeface="Times New Roman" pitchFamily="18" charset="0"/>
              </a:rPr>
              <a:t>Cả</a:t>
            </a:r>
            <a:r>
              <a:rPr lang="en-US" altLang="en-US" sz="2800" b="1" dirty="0">
                <a:solidFill>
                  <a:schemeClr val="bg1"/>
                </a:solidFill>
                <a:latin typeface="Times New Roman" pitchFamily="18" charset="0"/>
                <a:cs typeface="Times New Roman" pitchFamily="18" charset="0"/>
              </a:rPr>
              <a:t> A </a:t>
            </a:r>
            <a:r>
              <a:rPr lang="en-US" altLang="en-US" sz="2800" b="1" dirty="0" err="1">
                <a:solidFill>
                  <a:schemeClr val="bg1"/>
                </a:solidFill>
                <a:latin typeface="Times New Roman" pitchFamily="18" charset="0"/>
                <a:cs typeface="Times New Roman" pitchFamily="18" charset="0"/>
              </a:rPr>
              <a:t>và</a:t>
            </a:r>
            <a:r>
              <a:rPr lang="en-US" altLang="en-US" sz="2800" b="1" dirty="0">
                <a:solidFill>
                  <a:schemeClr val="bg1"/>
                </a:solidFill>
                <a:latin typeface="Times New Roman" pitchFamily="18" charset="0"/>
                <a:cs typeface="Times New Roman" pitchFamily="18" charset="0"/>
              </a:rPr>
              <a:t> B </a:t>
            </a:r>
            <a:r>
              <a:rPr lang="en-US" altLang="en-US" sz="2800" b="1" dirty="0" err="1">
                <a:solidFill>
                  <a:schemeClr val="bg1"/>
                </a:solidFill>
                <a:latin typeface="Times New Roman" pitchFamily="18" charset="0"/>
                <a:cs typeface="Times New Roman" pitchFamily="18" charset="0"/>
              </a:rPr>
              <a:t>đúng</a:t>
            </a:r>
            <a:endParaRPr lang="en-US" altLang="en-US" sz="2800" b="1" dirty="0">
              <a:solidFill>
                <a:schemeClr val="bg1"/>
              </a:solidFill>
              <a:latin typeface="Times New Roman" pitchFamily="18" charset="0"/>
              <a:cs typeface="Times New Roman" pitchFamily="18" charset="0"/>
            </a:endParaRPr>
          </a:p>
        </p:txBody>
      </p:sp>
      <p:grpSp>
        <p:nvGrpSpPr>
          <p:cNvPr id="23" name="Group 7"/>
          <p:cNvGrpSpPr>
            <a:grpSpLocks/>
          </p:cNvGrpSpPr>
          <p:nvPr/>
        </p:nvGrpSpPr>
        <p:grpSpPr bwMode="auto">
          <a:xfrm>
            <a:off x="0" y="0"/>
            <a:ext cx="9144000" cy="6940550"/>
            <a:chOff x="0" y="-4"/>
            <a:chExt cx="5760" cy="4372"/>
          </a:xfrm>
        </p:grpSpPr>
        <p:pic>
          <p:nvPicPr>
            <p:cNvPr id="24" name="Picture 8"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 y="-4"/>
              <a:ext cx="575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9"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268"/>
              <a:ext cx="5754"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0"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563" y="2122"/>
              <a:ext cx="432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1" descr="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122" y="2153"/>
              <a:ext cx="4320"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7559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lide(fromLeft)">
                                      <p:cBhvr>
                                        <p:cTn id="7" dur="500"/>
                                        <p:tgtEl>
                                          <p:spTgt spid="18"/>
                                        </p:tgtEl>
                                      </p:cBhvr>
                                    </p:animEffect>
                                  </p:childTnLst>
                                </p:cTn>
                              </p:par>
                              <p:par>
                                <p:cTn id="8" presetID="2" presetClass="entr" presetSubtype="2"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fill="hold"/>
                                        <p:tgtEl>
                                          <p:spTgt spid="19"/>
                                        </p:tgtEl>
                                        <p:attrNameLst>
                                          <p:attrName>ppt_x</p:attrName>
                                        </p:attrNameLst>
                                      </p:cBhvr>
                                      <p:tavLst>
                                        <p:tav tm="0">
                                          <p:val>
                                            <p:strVal val="1+#ppt_w/2"/>
                                          </p:val>
                                        </p:tav>
                                        <p:tav tm="100000">
                                          <p:val>
                                            <p:strVal val="#ppt_x"/>
                                          </p:val>
                                        </p:tav>
                                      </p:tavLst>
                                    </p:anim>
                                    <p:anim calcmode="lin" valueType="num">
                                      <p:cBhvr additive="base">
                                        <p:cTn id="11" dur="500" fill="hold"/>
                                        <p:tgtEl>
                                          <p:spTgt spid="19"/>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1+#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1+#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mph" presetSubtype="2" fill="hold" nodeType="clickEffect">
                                  <p:stCondLst>
                                    <p:cond delay="0"/>
                                  </p:stCondLst>
                                  <p:childTnLst>
                                    <p:animClr clrSpc="rgb" dir="cw">
                                      <p:cBhvr>
                                        <p:cTn id="23" dur="500" fill="hold"/>
                                        <p:tgtEl>
                                          <p:spTgt spid="22"/>
                                        </p:tgtEl>
                                        <p:attrNameLst>
                                          <p:attrName>fillcolor</p:attrName>
                                        </p:attrNameLst>
                                      </p:cBhvr>
                                      <p:to>
                                        <a:srgbClr val="FF3300"/>
                                      </p:to>
                                    </p:animClr>
                                    <p:set>
                                      <p:cBhvr>
                                        <p:cTn id="24" dur="500" fill="hold"/>
                                        <p:tgtEl>
                                          <p:spTgt spid="22"/>
                                        </p:tgtEl>
                                        <p:attrNameLst>
                                          <p:attrName>fill.type</p:attrName>
                                        </p:attrNameLst>
                                      </p:cBhvr>
                                      <p:to>
                                        <p:strVal val="solid"/>
                                      </p:to>
                                    </p:set>
                                    <p:set>
                                      <p:cBhvr>
                                        <p:cTn id="25" dur="500" fill="hold"/>
                                        <p:tgtEl>
                                          <p:spTgt spid="22"/>
                                        </p:tgtEl>
                                        <p:attrNameLst>
                                          <p:attrName>fill.on</p:attrName>
                                        </p:attrNameLst>
                                      </p:cBhvr>
                                      <p:to>
                                        <p:strVal val="true"/>
                                      </p:to>
                                    </p:set>
                                  </p:childTnLst>
                                  <p:subTnLst>
                                    <p:audio>
                                      <p:cMediaNode>
                                        <p:cTn display="0" masterRel="sameClick">
                                          <p:stCondLst>
                                            <p:cond evt="begin" delay="0">
                                              <p:tn val="2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1219200" y="2514600"/>
            <a:ext cx="7162800" cy="1524000"/>
          </a:xfrm>
          <a:prstGeom prst="rect">
            <a:avLst/>
          </a:prstGeom>
          <a:solidFill>
            <a:srgbClr val="FFFF00"/>
          </a:solidFill>
        </p:spPr>
        <p:txBody>
          <a:bodyPr wrap="none" lIns="91440" tIns="45720" rIns="91440" bIns="45720">
            <a:prstTxWarp prst="textWave2">
              <a:avLst/>
            </a:prstTxWarp>
            <a:spAutoFit/>
          </a:bodyPr>
          <a:lstStyle/>
          <a:p>
            <a:pPr algn="ctr"/>
            <a:r>
              <a:rPr lang="en-US" sz="5400" b="1" cap="none" spc="0" dirty="0" err="1">
                <a:ln w="1905"/>
                <a:solidFill>
                  <a:srgbClr val="2B09F7"/>
                </a:solidFill>
                <a:effectLst>
                  <a:innerShdw blurRad="69850" dist="43180" dir="5400000">
                    <a:srgbClr val="000000">
                      <a:alpha val="65000"/>
                    </a:srgbClr>
                  </a:innerShdw>
                </a:effectLst>
                <a:latin typeface="Times New Roman" pitchFamily="18" charset="0"/>
                <a:cs typeface="Times New Roman" pitchFamily="18" charset="0"/>
              </a:rPr>
              <a:t>Chúc</a:t>
            </a:r>
            <a:r>
              <a:rPr lang="en-US" sz="5400" b="1" cap="none" spc="0" dirty="0">
                <a:ln w="1905"/>
                <a:solidFill>
                  <a:srgbClr val="2B09F7"/>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cap="none" spc="0" dirty="0" err="1">
                <a:ln w="1905"/>
                <a:solidFill>
                  <a:srgbClr val="2B09F7"/>
                </a:solidFill>
                <a:effectLst>
                  <a:innerShdw blurRad="69850" dist="43180" dir="5400000">
                    <a:srgbClr val="000000">
                      <a:alpha val="65000"/>
                    </a:srgbClr>
                  </a:innerShdw>
                </a:effectLst>
                <a:latin typeface="Times New Roman" pitchFamily="18" charset="0"/>
                <a:cs typeface="Times New Roman" pitchFamily="18" charset="0"/>
              </a:rPr>
              <a:t>các</a:t>
            </a:r>
            <a:r>
              <a:rPr lang="en-US" sz="5400" b="1" cap="none" spc="0" dirty="0">
                <a:ln w="1905"/>
                <a:solidFill>
                  <a:srgbClr val="2B09F7"/>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cap="none" spc="0" dirty="0" err="1">
                <a:ln w="1905"/>
                <a:solidFill>
                  <a:srgbClr val="2B09F7"/>
                </a:solidFill>
                <a:effectLst>
                  <a:innerShdw blurRad="69850" dist="43180" dir="5400000">
                    <a:srgbClr val="000000">
                      <a:alpha val="65000"/>
                    </a:srgbClr>
                  </a:innerShdw>
                </a:effectLst>
                <a:latin typeface="Times New Roman" pitchFamily="18" charset="0"/>
                <a:cs typeface="Times New Roman" pitchFamily="18" charset="0"/>
              </a:rPr>
              <a:t>em</a:t>
            </a:r>
            <a:r>
              <a:rPr lang="en-US" sz="5400" b="1" cap="none" spc="0" dirty="0">
                <a:ln w="1905"/>
                <a:solidFill>
                  <a:srgbClr val="2B09F7"/>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cap="none" spc="0" dirty="0" err="1">
                <a:ln w="1905"/>
                <a:solidFill>
                  <a:srgbClr val="2B09F7"/>
                </a:solidFill>
                <a:effectLst>
                  <a:innerShdw blurRad="69850" dist="43180" dir="5400000">
                    <a:srgbClr val="000000">
                      <a:alpha val="65000"/>
                    </a:srgbClr>
                  </a:innerShdw>
                </a:effectLst>
                <a:latin typeface="Times New Roman" pitchFamily="18" charset="0"/>
                <a:cs typeface="Times New Roman" pitchFamily="18" charset="0"/>
              </a:rPr>
              <a:t>chăm</a:t>
            </a:r>
            <a:r>
              <a:rPr lang="en-US" sz="5400" b="1" cap="none" spc="0" dirty="0">
                <a:ln w="1905"/>
                <a:solidFill>
                  <a:srgbClr val="2B09F7"/>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cap="none" spc="0" dirty="0" err="1">
                <a:ln w="1905"/>
                <a:solidFill>
                  <a:srgbClr val="2B09F7"/>
                </a:solidFill>
                <a:effectLst>
                  <a:innerShdw blurRad="69850" dist="43180" dir="5400000">
                    <a:srgbClr val="000000">
                      <a:alpha val="65000"/>
                    </a:srgbClr>
                  </a:innerShdw>
                </a:effectLst>
                <a:latin typeface="Times New Roman" pitchFamily="18" charset="0"/>
                <a:cs typeface="Times New Roman" pitchFamily="18" charset="0"/>
              </a:rPr>
              <a:t>ngoan</a:t>
            </a:r>
            <a:r>
              <a:rPr lang="en-US" sz="5400" b="1" dirty="0">
                <a:ln w="1905"/>
                <a:solidFill>
                  <a:srgbClr val="2B09F7"/>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2B09F7"/>
                </a:solidFill>
                <a:effectLst>
                  <a:innerShdw blurRad="69850" dist="43180" dir="5400000">
                    <a:srgbClr val="000000">
                      <a:alpha val="65000"/>
                    </a:srgbClr>
                  </a:innerShdw>
                </a:effectLst>
                <a:latin typeface="Times New Roman" pitchFamily="18" charset="0"/>
                <a:cs typeface="Times New Roman" pitchFamily="18" charset="0"/>
              </a:rPr>
              <a:t>học</a:t>
            </a:r>
            <a:r>
              <a:rPr lang="en-US" sz="5400" b="1" dirty="0">
                <a:ln w="1905"/>
                <a:solidFill>
                  <a:srgbClr val="2B09F7"/>
                </a:solidFill>
                <a:effectLst>
                  <a:innerShdw blurRad="69850" dist="43180" dir="5400000">
                    <a:srgbClr val="000000">
                      <a:alpha val="65000"/>
                    </a:srgbClr>
                  </a:innerShdw>
                </a:effectLst>
                <a:latin typeface="Times New Roman" pitchFamily="18" charset="0"/>
                <a:cs typeface="Times New Roman" pitchFamily="18" charset="0"/>
              </a:rPr>
              <a:t> </a:t>
            </a:r>
            <a:r>
              <a:rPr lang="en-US" sz="5400" b="1" dirty="0" err="1">
                <a:ln w="1905"/>
                <a:solidFill>
                  <a:srgbClr val="2B09F7"/>
                </a:solidFill>
                <a:effectLst>
                  <a:innerShdw blurRad="69850" dist="43180" dir="5400000">
                    <a:srgbClr val="000000">
                      <a:alpha val="65000"/>
                    </a:srgbClr>
                  </a:innerShdw>
                </a:effectLst>
                <a:latin typeface="Times New Roman" pitchFamily="18" charset="0"/>
                <a:cs typeface="Times New Roman" pitchFamily="18" charset="0"/>
              </a:rPr>
              <a:t>giỏi</a:t>
            </a:r>
            <a:endParaRPr lang="en-US" sz="5400" b="1" cap="none" spc="0" dirty="0">
              <a:ln w="1905"/>
              <a:solidFill>
                <a:srgbClr val="2B09F7"/>
              </a:soli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90454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23446" y="1447800"/>
            <a:ext cx="8985422" cy="4524315"/>
          </a:xfrm>
          <a:prstGeom prst="rect">
            <a:avLst/>
          </a:prstGeom>
          <a:noFill/>
        </p:spPr>
        <p:txBody>
          <a:bodyPr wrap="square" rtlCol="0">
            <a:spAutoFit/>
          </a:bodyPr>
          <a:lstStyle/>
          <a:p>
            <a:pPr algn="just"/>
            <a:r>
              <a:rPr lang="en-US" sz="3600" u="sng" dirty="0" err="1">
                <a:solidFill>
                  <a:srgbClr val="2B09F7"/>
                </a:solidFill>
                <a:latin typeface="Times New Roman" pitchFamily="18" charset="0"/>
                <a:cs typeface="Times New Roman" pitchFamily="18" charset="0"/>
              </a:rPr>
              <a:t>Mục</a:t>
            </a:r>
            <a:r>
              <a:rPr lang="en-US" sz="3600" u="sng" dirty="0">
                <a:solidFill>
                  <a:srgbClr val="2B09F7"/>
                </a:solidFill>
                <a:latin typeface="Times New Roman" pitchFamily="18" charset="0"/>
                <a:cs typeface="Times New Roman" pitchFamily="18" charset="0"/>
              </a:rPr>
              <a:t> </a:t>
            </a:r>
            <a:r>
              <a:rPr lang="en-US" sz="3600" u="sng" dirty="0" err="1">
                <a:solidFill>
                  <a:srgbClr val="2B09F7"/>
                </a:solidFill>
                <a:latin typeface="Times New Roman" pitchFamily="18" charset="0"/>
                <a:cs typeface="Times New Roman" pitchFamily="18" charset="0"/>
              </a:rPr>
              <a:t>tiêu</a:t>
            </a:r>
            <a:r>
              <a:rPr lang="en-US" sz="3600" u="sng" dirty="0">
                <a:solidFill>
                  <a:srgbClr val="2B09F7"/>
                </a:solidFill>
                <a:latin typeface="Times New Roman" pitchFamily="18" charset="0"/>
                <a:cs typeface="Times New Roman" pitchFamily="18" charset="0"/>
              </a:rPr>
              <a:t> </a:t>
            </a:r>
            <a:r>
              <a:rPr lang="en-US" sz="3600" u="sng" dirty="0" err="1">
                <a:solidFill>
                  <a:srgbClr val="2B09F7"/>
                </a:solidFill>
                <a:latin typeface="Times New Roman" pitchFamily="18" charset="0"/>
                <a:cs typeface="Times New Roman" pitchFamily="18" charset="0"/>
              </a:rPr>
              <a:t>bài</a:t>
            </a:r>
            <a:r>
              <a:rPr lang="en-US" sz="3600" u="sng" dirty="0">
                <a:solidFill>
                  <a:srgbClr val="2B09F7"/>
                </a:solidFill>
                <a:latin typeface="Times New Roman" pitchFamily="18" charset="0"/>
                <a:cs typeface="Times New Roman" pitchFamily="18" charset="0"/>
              </a:rPr>
              <a:t> </a:t>
            </a:r>
            <a:r>
              <a:rPr lang="en-US" sz="3600" u="sng" dirty="0" err="1">
                <a:solidFill>
                  <a:srgbClr val="2B09F7"/>
                </a:solidFill>
                <a:latin typeface="Times New Roman" pitchFamily="18" charset="0"/>
                <a:cs typeface="Times New Roman" pitchFamily="18" charset="0"/>
              </a:rPr>
              <a:t>học</a:t>
            </a:r>
            <a:r>
              <a:rPr lang="en-US" sz="3600" u="sng" dirty="0">
                <a:solidFill>
                  <a:srgbClr val="2B09F7"/>
                </a:solidFill>
                <a:latin typeface="Times New Roman" pitchFamily="18" charset="0"/>
                <a:cs typeface="Times New Roman" pitchFamily="18" charset="0"/>
              </a:rPr>
              <a:t> :</a:t>
            </a:r>
          </a:p>
          <a:p>
            <a:pPr marL="571500" indent="-571500" algn="just">
              <a:buFont typeface="Arial" pitchFamily="34" charset="0"/>
              <a:buChar char="•"/>
            </a:pPr>
            <a:r>
              <a:rPr lang="en-US" sz="3600" dirty="0" err="1">
                <a:solidFill>
                  <a:srgbClr val="2B09F7"/>
                </a:solidFill>
                <a:latin typeface="Times New Roman" pitchFamily="18" charset="0"/>
                <a:cs typeface="Times New Roman" pitchFamily="18" charset="0"/>
              </a:rPr>
              <a:t>Biết</a:t>
            </a:r>
            <a:r>
              <a:rPr lang="en-US" sz="3600" dirty="0">
                <a:solidFill>
                  <a:srgbClr val="2B09F7"/>
                </a:solidFill>
                <a:latin typeface="Times New Roman" pitchFamily="18" charset="0"/>
                <a:cs typeface="Times New Roman" pitchFamily="18" charset="0"/>
              </a:rPr>
              <a:t> </a:t>
            </a:r>
            <a:r>
              <a:rPr lang="en-US" sz="3600" dirty="0" err="1">
                <a:solidFill>
                  <a:srgbClr val="2B09F7"/>
                </a:solidFill>
                <a:latin typeface="Times New Roman" pitchFamily="18" charset="0"/>
                <a:cs typeface="Times New Roman" pitchFamily="18" charset="0"/>
              </a:rPr>
              <a:t>nêu</a:t>
            </a:r>
            <a:r>
              <a:rPr lang="en-US" sz="3600" dirty="0">
                <a:solidFill>
                  <a:srgbClr val="2B09F7"/>
                </a:solidFill>
                <a:latin typeface="Times New Roman" pitchFamily="18" charset="0"/>
                <a:cs typeface="Times New Roman" pitchFamily="18" charset="0"/>
              </a:rPr>
              <a:t> </a:t>
            </a:r>
            <a:r>
              <a:rPr lang="en-US" sz="3600" dirty="0" err="1">
                <a:solidFill>
                  <a:srgbClr val="2B09F7"/>
                </a:solidFill>
                <a:latin typeface="Times New Roman" pitchFamily="18" charset="0"/>
                <a:cs typeface="Times New Roman" pitchFamily="18" charset="0"/>
              </a:rPr>
              <a:t>một</a:t>
            </a:r>
            <a:r>
              <a:rPr lang="en-US" sz="3600" dirty="0">
                <a:solidFill>
                  <a:srgbClr val="2B09F7"/>
                </a:solidFill>
                <a:latin typeface="Times New Roman" pitchFamily="18" charset="0"/>
                <a:cs typeface="Times New Roman" pitchFamily="18" charset="0"/>
              </a:rPr>
              <a:t> </a:t>
            </a:r>
            <a:r>
              <a:rPr lang="en-US" sz="3600" dirty="0" err="1">
                <a:solidFill>
                  <a:srgbClr val="2B09F7"/>
                </a:solidFill>
                <a:latin typeface="Times New Roman" pitchFamily="18" charset="0"/>
                <a:cs typeface="Times New Roman" pitchFamily="18" charset="0"/>
              </a:rPr>
              <a:t>số</a:t>
            </a:r>
            <a:r>
              <a:rPr lang="en-US" sz="3600" dirty="0">
                <a:solidFill>
                  <a:srgbClr val="2B09F7"/>
                </a:solidFill>
                <a:latin typeface="Times New Roman" pitchFamily="18" charset="0"/>
                <a:cs typeface="Times New Roman" pitchFamily="18" charset="0"/>
              </a:rPr>
              <a:t> </a:t>
            </a:r>
            <a:r>
              <a:rPr lang="en-US" sz="3600" dirty="0" err="1">
                <a:solidFill>
                  <a:srgbClr val="2B09F7"/>
                </a:solidFill>
                <a:latin typeface="Times New Roman" pitchFamily="18" charset="0"/>
                <a:cs typeface="Times New Roman" pitchFamily="18" charset="0"/>
              </a:rPr>
              <a:t>đặc</a:t>
            </a:r>
            <a:r>
              <a:rPr lang="en-US" sz="3600" dirty="0">
                <a:solidFill>
                  <a:srgbClr val="2B09F7"/>
                </a:solidFill>
                <a:latin typeface="Times New Roman" pitchFamily="18" charset="0"/>
                <a:cs typeface="Times New Roman" pitchFamily="18" charset="0"/>
              </a:rPr>
              <a:t> </a:t>
            </a:r>
            <a:r>
              <a:rPr lang="en-US" sz="3600" dirty="0" err="1">
                <a:solidFill>
                  <a:srgbClr val="2B09F7"/>
                </a:solidFill>
                <a:latin typeface="Times New Roman" pitchFamily="18" charset="0"/>
                <a:cs typeface="Times New Roman" pitchFamily="18" charset="0"/>
              </a:rPr>
              <a:t>điểm</a:t>
            </a:r>
            <a:r>
              <a:rPr lang="en-US" sz="3600" dirty="0">
                <a:solidFill>
                  <a:srgbClr val="2B09F7"/>
                </a:solidFill>
                <a:latin typeface="Times New Roman" pitchFamily="18" charset="0"/>
                <a:cs typeface="Times New Roman" pitchFamily="18" charset="0"/>
              </a:rPr>
              <a:t> </a:t>
            </a:r>
            <a:r>
              <a:rPr lang="en-US" sz="3600" dirty="0" err="1">
                <a:solidFill>
                  <a:srgbClr val="2B09F7"/>
                </a:solidFill>
                <a:latin typeface="Times New Roman" pitchFamily="18" charset="0"/>
                <a:cs typeface="Times New Roman" pitchFamily="18" charset="0"/>
              </a:rPr>
              <a:t>chung</a:t>
            </a:r>
            <a:r>
              <a:rPr lang="en-US" sz="3600" dirty="0">
                <a:solidFill>
                  <a:srgbClr val="2B09F7"/>
                </a:solidFill>
                <a:latin typeface="Times New Roman" pitchFamily="18" charset="0"/>
                <a:cs typeface="Times New Roman" pitchFamily="18" charset="0"/>
              </a:rPr>
              <a:t> </a:t>
            </a:r>
            <a:r>
              <a:rPr lang="en-US" sz="3600" dirty="0" err="1">
                <a:solidFill>
                  <a:srgbClr val="2B09F7"/>
                </a:solidFill>
                <a:latin typeface="Times New Roman" pitchFamily="18" charset="0"/>
                <a:cs typeface="Times New Roman" pitchFamily="18" charset="0"/>
              </a:rPr>
              <a:t>của</a:t>
            </a:r>
            <a:r>
              <a:rPr lang="en-US" sz="3600" dirty="0">
                <a:solidFill>
                  <a:srgbClr val="2B09F7"/>
                </a:solidFill>
                <a:latin typeface="Times New Roman" pitchFamily="18" charset="0"/>
                <a:cs typeface="Times New Roman" pitchFamily="18" charset="0"/>
              </a:rPr>
              <a:t> </a:t>
            </a:r>
            <a:r>
              <a:rPr lang="en-US" sz="3600" dirty="0" err="1">
                <a:solidFill>
                  <a:srgbClr val="2B09F7"/>
                </a:solidFill>
                <a:latin typeface="Times New Roman" pitchFamily="18" charset="0"/>
                <a:cs typeface="Times New Roman" pitchFamily="18" charset="0"/>
              </a:rPr>
              <a:t>trẻ</a:t>
            </a:r>
            <a:r>
              <a:rPr lang="en-US" sz="3600" dirty="0">
                <a:solidFill>
                  <a:srgbClr val="2B09F7"/>
                </a:solidFill>
                <a:latin typeface="Times New Roman" pitchFamily="18" charset="0"/>
                <a:cs typeface="Times New Roman" pitchFamily="18" charset="0"/>
              </a:rPr>
              <a:t> </a:t>
            </a:r>
            <a:r>
              <a:rPr lang="en-US" sz="3600" dirty="0" err="1">
                <a:solidFill>
                  <a:srgbClr val="2B09F7"/>
                </a:solidFill>
                <a:latin typeface="Times New Roman" pitchFamily="18" charset="0"/>
                <a:cs typeface="Times New Roman" pitchFamily="18" charset="0"/>
              </a:rPr>
              <a:t>em</a:t>
            </a:r>
            <a:r>
              <a:rPr lang="en-US" sz="3600" dirty="0">
                <a:solidFill>
                  <a:srgbClr val="2B09F7"/>
                </a:solidFill>
                <a:latin typeface="Times New Roman" pitchFamily="18" charset="0"/>
                <a:cs typeface="Times New Roman" pitchFamily="18" charset="0"/>
              </a:rPr>
              <a:t> ở </a:t>
            </a:r>
            <a:r>
              <a:rPr lang="en-US" sz="3600" dirty="0" err="1">
                <a:solidFill>
                  <a:srgbClr val="2B09F7"/>
                </a:solidFill>
                <a:latin typeface="Times New Roman" pitchFamily="18" charset="0"/>
                <a:cs typeface="Times New Roman" pitchFamily="18" charset="0"/>
              </a:rPr>
              <a:t>từng</a:t>
            </a:r>
            <a:r>
              <a:rPr lang="en-US" sz="3600" dirty="0">
                <a:solidFill>
                  <a:srgbClr val="2B09F7"/>
                </a:solidFill>
                <a:latin typeface="Times New Roman" pitchFamily="18" charset="0"/>
                <a:cs typeface="Times New Roman" pitchFamily="18" charset="0"/>
              </a:rPr>
              <a:t> </a:t>
            </a:r>
            <a:r>
              <a:rPr lang="en-US" sz="3600" dirty="0" err="1">
                <a:solidFill>
                  <a:srgbClr val="2B09F7"/>
                </a:solidFill>
                <a:latin typeface="Times New Roman" pitchFamily="18" charset="0"/>
                <a:cs typeface="Times New Roman" pitchFamily="18" charset="0"/>
              </a:rPr>
              <a:t>giai</a:t>
            </a:r>
            <a:r>
              <a:rPr lang="en-US" sz="3600" dirty="0">
                <a:solidFill>
                  <a:srgbClr val="2B09F7"/>
                </a:solidFill>
                <a:latin typeface="Times New Roman" pitchFamily="18" charset="0"/>
                <a:cs typeface="Times New Roman" pitchFamily="18" charset="0"/>
              </a:rPr>
              <a:t> </a:t>
            </a:r>
            <a:r>
              <a:rPr lang="en-US" sz="3600" dirty="0" err="1">
                <a:solidFill>
                  <a:srgbClr val="2B09F7"/>
                </a:solidFill>
                <a:latin typeface="Times New Roman" pitchFamily="18" charset="0"/>
                <a:cs typeface="Times New Roman" pitchFamily="18" charset="0"/>
              </a:rPr>
              <a:t>đoạn</a:t>
            </a:r>
            <a:r>
              <a:rPr lang="en-US" sz="3600" dirty="0">
                <a:solidFill>
                  <a:srgbClr val="2B09F7"/>
                </a:solidFill>
                <a:latin typeface="Times New Roman" pitchFamily="18" charset="0"/>
                <a:cs typeface="Times New Roman" pitchFamily="18" charset="0"/>
              </a:rPr>
              <a:t> : </a:t>
            </a:r>
            <a:r>
              <a:rPr lang="en-US" sz="3600" dirty="0" err="1">
                <a:solidFill>
                  <a:srgbClr val="2B09F7"/>
                </a:solidFill>
                <a:latin typeface="Times New Roman" pitchFamily="18" charset="0"/>
                <a:cs typeface="Times New Roman" pitchFamily="18" charset="0"/>
              </a:rPr>
              <a:t>dưới</a:t>
            </a:r>
            <a:r>
              <a:rPr lang="en-US" sz="3600" dirty="0">
                <a:solidFill>
                  <a:srgbClr val="2B09F7"/>
                </a:solidFill>
                <a:latin typeface="Times New Roman" pitchFamily="18" charset="0"/>
                <a:cs typeface="Times New Roman" pitchFamily="18" charset="0"/>
              </a:rPr>
              <a:t> 3 </a:t>
            </a:r>
            <a:r>
              <a:rPr lang="en-US" sz="3600" dirty="0" err="1">
                <a:solidFill>
                  <a:srgbClr val="2B09F7"/>
                </a:solidFill>
                <a:latin typeface="Times New Roman" pitchFamily="18" charset="0"/>
                <a:cs typeface="Times New Roman" pitchFamily="18" charset="0"/>
              </a:rPr>
              <a:t>tuổi</a:t>
            </a:r>
            <a:r>
              <a:rPr lang="en-US" sz="3600" dirty="0">
                <a:solidFill>
                  <a:srgbClr val="2B09F7"/>
                </a:solidFill>
                <a:latin typeface="Times New Roman" pitchFamily="18" charset="0"/>
                <a:cs typeface="Times New Roman" pitchFamily="18" charset="0"/>
              </a:rPr>
              <a:t>, </a:t>
            </a:r>
            <a:r>
              <a:rPr lang="en-US" sz="3600" dirty="0" err="1">
                <a:solidFill>
                  <a:srgbClr val="2B09F7"/>
                </a:solidFill>
                <a:latin typeface="Times New Roman" pitchFamily="18" charset="0"/>
                <a:cs typeface="Times New Roman" pitchFamily="18" charset="0"/>
              </a:rPr>
              <a:t>từ</a:t>
            </a:r>
            <a:r>
              <a:rPr lang="en-US" sz="3600" dirty="0">
                <a:solidFill>
                  <a:srgbClr val="2B09F7"/>
                </a:solidFill>
                <a:latin typeface="Times New Roman" pitchFamily="18" charset="0"/>
                <a:cs typeface="Times New Roman" pitchFamily="18" charset="0"/>
              </a:rPr>
              <a:t> 3 </a:t>
            </a:r>
            <a:r>
              <a:rPr lang="en-US" sz="3600" dirty="0" err="1">
                <a:solidFill>
                  <a:srgbClr val="2B09F7"/>
                </a:solidFill>
                <a:latin typeface="Times New Roman" pitchFamily="18" charset="0"/>
                <a:cs typeface="Times New Roman" pitchFamily="18" charset="0"/>
              </a:rPr>
              <a:t>đến</a:t>
            </a:r>
            <a:r>
              <a:rPr lang="en-US" sz="3600" dirty="0">
                <a:solidFill>
                  <a:srgbClr val="2B09F7"/>
                </a:solidFill>
                <a:latin typeface="Times New Roman" pitchFamily="18" charset="0"/>
                <a:cs typeface="Times New Roman" pitchFamily="18" charset="0"/>
              </a:rPr>
              <a:t> 6 </a:t>
            </a:r>
            <a:r>
              <a:rPr lang="en-US" sz="3600" dirty="0" err="1">
                <a:solidFill>
                  <a:srgbClr val="2B09F7"/>
                </a:solidFill>
                <a:latin typeface="Times New Roman" pitchFamily="18" charset="0"/>
                <a:cs typeface="Times New Roman" pitchFamily="18" charset="0"/>
              </a:rPr>
              <a:t>tuổi</a:t>
            </a:r>
            <a:r>
              <a:rPr lang="en-US" sz="3600" dirty="0">
                <a:solidFill>
                  <a:srgbClr val="2B09F7"/>
                </a:solidFill>
                <a:latin typeface="Times New Roman" pitchFamily="18" charset="0"/>
                <a:cs typeface="Times New Roman" pitchFamily="18" charset="0"/>
              </a:rPr>
              <a:t>, </a:t>
            </a:r>
            <a:r>
              <a:rPr lang="en-US" sz="3600" dirty="0" err="1">
                <a:solidFill>
                  <a:srgbClr val="2B09F7"/>
                </a:solidFill>
                <a:latin typeface="Times New Roman" pitchFamily="18" charset="0"/>
                <a:cs typeface="Times New Roman" pitchFamily="18" charset="0"/>
              </a:rPr>
              <a:t>từ</a:t>
            </a:r>
            <a:r>
              <a:rPr lang="en-US" sz="3600" dirty="0">
                <a:solidFill>
                  <a:srgbClr val="2B09F7"/>
                </a:solidFill>
                <a:latin typeface="Times New Roman" pitchFamily="18" charset="0"/>
                <a:cs typeface="Times New Roman" pitchFamily="18" charset="0"/>
              </a:rPr>
              <a:t> 6 </a:t>
            </a:r>
            <a:r>
              <a:rPr lang="en-US" sz="3600" dirty="0" err="1">
                <a:solidFill>
                  <a:srgbClr val="2B09F7"/>
                </a:solidFill>
                <a:latin typeface="Times New Roman" pitchFamily="18" charset="0"/>
                <a:cs typeface="Times New Roman" pitchFamily="18" charset="0"/>
              </a:rPr>
              <a:t>đến</a:t>
            </a:r>
            <a:r>
              <a:rPr lang="en-US" sz="3600" dirty="0">
                <a:solidFill>
                  <a:srgbClr val="2B09F7"/>
                </a:solidFill>
                <a:latin typeface="Times New Roman" pitchFamily="18" charset="0"/>
                <a:cs typeface="Times New Roman" pitchFamily="18" charset="0"/>
              </a:rPr>
              <a:t> 10 </a:t>
            </a:r>
            <a:r>
              <a:rPr lang="en-US" sz="3600" dirty="0" err="1">
                <a:solidFill>
                  <a:srgbClr val="2B09F7"/>
                </a:solidFill>
                <a:latin typeface="Times New Roman" pitchFamily="18" charset="0"/>
                <a:cs typeface="Times New Roman" pitchFamily="18" charset="0"/>
              </a:rPr>
              <a:t>tuổi</a:t>
            </a:r>
            <a:r>
              <a:rPr lang="en-US" sz="3600" dirty="0">
                <a:solidFill>
                  <a:srgbClr val="2B09F7"/>
                </a:solidFill>
                <a:latin typeface="Times New Roman" pitchFamily="18" charset="0"/>
                <a:cs typeface="Times New Roman" pitchFamily="18" charset="0"/>
              </a:rPr>
              <a:t>.</a:t>
            </a:r>
          </a:p>
          <a:p>
            <a:pPr marL="571500" indent="-571500" algn="just">
              <a:buFont typeface="Arial" pitchFamily="34" charset="0"/>
              <a:buChar char="•"/>
            </a:pPr>
            <a:r>
              <a:rPr lang="en-US" sz="3600" dirty="0" err="1">
                <a:solidFill>
                  <a:srgbClr val="2B09F7"/>
                </a:solidFill>
                <a:latin typeface="Times New Roman" pitchFamily="18" charset="0"/>
                <a:cs typeface="Times New Roman" pitchFamily="18" charset="0"/>
              </a:rPr>
              <a:t>Biết</a:t>
            </a:r>
            <a:r>
              <a:rPr lang="en-US" sz="3600" dirty="0">
                <a:solidFill>
                  <a:srgbClr val="2B09F7"/>
                </a:solidFill>
                <a:latin typeface="Times New Roman" pitchFamily="18" charset="0"/>
                <a:cs typeface="Times New Roman" pitchFamily="18" charset="0"/>
              </a:rPr>
              <a:t> </a:t>
            </a:r>
            <a:r>
              <a:rPr lang="en-US" sz="3600" dirty="0" err="1">
                <a:solidFill>
                  <a:srgbClr val="2B09F7"/>
                </a:solidFill>
                <a:latin typeface="Times New Roman" pitchFamily="18" charset="0"/>
                <a:cs typeface="Times New Roman" pitchFamily="18" charset="0"/>
              </a:rPr>
              <a:t>nêu</a:t>
            </a:r>
            <a:r>
              <a:rPr lang="en-US" sz="3600" dirty="0">
                <a:solidFill>
                  <a:srgbClr val="2B09F7"/>
                </a:solidFill>
                <a:latin typeface="Times New Roman" pitchFamily="18" charset="0"/>
                <a:cs typeface="Times New Roman" pitchFamily="18" charset="0"/>
              </a:rPr>
              <a:t> </a:t>
            </a:r>
            <a:r>
              <a:rPr lang="en-US" sz="3600" dirty="0" err="1">
                <a:solidFill>
                  <a:srgbClr val="2B09F7"/>
                </a:solidFill>
                <a:latin typeface="Times New Roman" pitchFamily="18" charset="0"/>
                <a:cs typeface="Times New Roman" pitchFamily="18" charset="0"/>
              </a:rPr>
              <a:t>đặc</a:t>
            </a:r>
            <a:r>
              <a:rPr lang="en-US" sz="3600" dirty="0">
                <a:solidFill>
                  <a:srgbClr val="2B09F7"/>
                </a:solidFill>
                <a:latin typeface="Times New Roman" pitchFamily="18" charset="0"/>
                <a:cs typeface="Times New Roman" pitchFamily="18" charset="0"/>
              </a:rPr>
              <a:t> </a:t>
            </a:r>
            <a:r>
              <a:rPr lang="en-US" sz="3600" dirty="0" err="1">
                <a:solidFill>
                  <a:srgbClr val="2B09F7"/>
                </a:solidFill>
                <a:latin typeface="Times New Roman" pitchFamily="18" charset="0"/>
                <a:cs typeface="Times New Roman" pitchFamily="18" charset="0"/>
              </a:rPr>
              <a:t>điểm</a:t>
            </a:r>
            <a:r>
              <a:rPr lang="en-US" sz="3600" dirty="0">
                <a:solidFill>
                  <a:srgbClr val="2B09F7"/>
                </a:solidFill>
                <a:latin typeface="Times New Roman" pitchFamily="18" charset="0"/>
                <a:cs typeface="Times New Roman" pitchFamily="18" charset="0"/>
              </a:rPr>
              <a:t> </a:t>
            </a:r>
            <a:r>
              <a:rPr lang="en-US" sz="3600" dirty="0" err="1">
                <a:solidFill>
                  <a:srgbClr val="2B09F7"/>
                </a:solidFill>
                <a:latin typeface="Times New Roman" pitchFamily="18" charset="0"/>
                <a:cs typeface="Times New Roman" pitchFamily="18" charset="0"/>
              </a:rPr>
              <a:t>và</a:t>
            </a:r>
            <a:r>
              <a:rPr lang="en-US" sz="3600" dirty="0">
                <a:solidFill>
                  <a:srgbClr val="2B09F7"/>
                </a:solidFill>
                <a:latin typeface="Times New Roman" pitchFamily="18" charset="0"/>
                <a:cs typeface="Times New Roman" pitchFamily="18" charset="0"/>
              </a:rPr>
              <a:t> </a:t>
            </a:r>
            <a:r>
              <a:rPr lang="en-US" sz="3600" dirty="0" err="1">
                <a:solidFill>
                  <a:srgbClr val="2B09F7"/>
                </a:solidFill>
                <a:latin typeface="Times New Roman" pitchFamily="18" charset="0"/>
                <a:cs typeface="Times New Roman" pitchFamily="18" charset="0"/>
              </a:rPr>
              <a:t>tầm</a:t>
            </a:r>
            <a:r>
              <a:rPr lang="en-US" sz="3600" dirty="0">
                <a:solidFill>
                  <a:srgbClr val="2B09F7"/>
                </a:solidFill>
                <a:latin typeface="Times New Roman" pitchFamily="18" charset="0"/>
                <a:cs typeface="Times New Roman" pitchFamily="18" charset="0"/>
              </a:rPr>
              <a:t> </a:t>
            </a:r>
            <a:r>
              <a:rPr lang="en-US" sz="3600" dirty="0" err="1">
                <a:solidFill>
                  <a:srgbClr val="2B09F7"/>
                </a:solidFill>
                <a:latin typeface="Times New Roman" pitchFamily="18" charset="0"/>
                <a:cs typeface="Times New Roman" pitchFamily="18" charset="0"/>
              </a:rPr>
              <a:t>quan</a:t>
            </a:r>
            <a:r>
              <a:rPr lang="en-US" sz="3600" dirty="0">
                <a:solidFill>
                  <a:srgbClr val="2B09F7"/>
                </a:solidFill>
                <a:latin typeface="Times New Roman" pitchFamily="18" charset="0"/>
                <a:cs typeface="Times New Roman" pitchFamily="18" charset="0"/>
              </a:rPr>
              <a:t> </a:t>
            </a:r>
            <a:r>
              <a:rPr lang="en-US" sz="3600" dirty="0" err="1">
                <a:solidFill>
                  <a:srgbClr val="2B09F7"/>
                </a:solidFill>
                <a:latin typeface="Times New Roman" pitchFamily="18" charset="0"/>
                <a:cs typeface="Times New Roman" pitchFamily="18" charset="0"/>
              </a:rPr>
              <a:t>trọng</a:t>
            </a:r>
            <a:r>
              <a:rPr lang="en-US" sz="3600" dirty="0">
                <a:solidFill>
                  <a:srgbClr val="2B09F7"/>
                </a:solidFill>
                <a:latin typeface="Times New Roman" pitchFamily="18" charset="0"/>
                <a:cs typeface="Times New Roman" pitchFamily="18" charset="0"/>
              </a:rPr>
              <a:t> </a:t>
            </a:r>
            <a:r>
              <a:rPr lang="en-US" sz="3600" dirty="0" err="1">
                <a:solidFill>
                  <a:srgbClr val="2B09F7"/>
                </a:solidFill>
                <a:latin typeface="Times New Roman" pitchFamily="18" charset="0"/>
                <a:cs typeface="Times New Roman" pitchFamily="18" charset="0"/>
              </a:rPr>
              <a:t>của</a:t>
            </a:r>
            <a:r>
              <a:rPr lang="en-US" sz="3600" dirty="0">
                <a:solidFill>
                  <a:srgbClr val="2B09F7"/>
                </a:solidFill>
                <a:latin typeface="Times New Roman" pitchFamily="18" charset="0"/>
                <a:cs typeface="Times New Roman" pitchFamily="18" charset="0"/>
              </a:rPr>
              <a:t> </a:t>
            </a:r>
            <a:r>
              <a:rPr lang="en-US" sz="3600" dirty="0" err="1">
                <a:solidFill>
                  <a:srgbClr val="2B09F7"/>
                </a:solidFill>
                <a:latin typeface="Times New Roman" pitchFamily="18" charset="0"/>
                <a:cs typeface="Times New Roman" pitchFamily="18" charset="0"/>
              </a:rPr>
              <a:t>tuổi</a:t>
            </a:r>
            <a:r>
              <a:rPr lang="en-US" sz="3600" dirty="0">
                <a:solidFill>
                  <a:srgbClr val="2B09F7"/>
                </a:solidFill>
                <a:latin typeface="Times New Roman" pitchFamily="18" charset="0"/>
                <a:cs typeface="Times New Roman" pitchFamily="18" charset="0"/>
              </a:rPr>
              <a:t> </a:t>
            </a:r>
            <a:r>
              <a:rPr lang="en-US" sz="3600" dirty="0" err="1">
                <a:solidFill>
                  <a:srgbClr val="2B09F7"/>
                </a:solidFill>
                <a:latin typeface="Times New Roman" pitchFamily="18" charset="0"/>
                <a:cs typeface="Times New Roman" pitchFamily="18" charset="0"/>
              </a:rPr>
              <a:t>dậy</a:t>
            </a:r>
            <a:r>
              <a:rPr lang="en-US" sz="3600" dirty="0">
                <a:solidFill>
                  <a:srgbClr val="2B09F7"/>
                </a:solidFill>
                <a:latin typeface="Times New Roman" pitchFamily="18" charset="0"/>
                <a:cs typeface="Times New Roman" pitchFamily="18" charset="0"/>
              </a:rPr>
              <a:t> </a:t>
            </a:r>
            <a:r>
              <a:rPr lang="en-US" sz="3600" dirty="0" err="1">
                <a:solidFill>
                  <a:srgbClr val="2B09F7"/>
                </a:solidFill>
                <a:latin typeface="Times New Roman" pitchFamily="18" charset="0"/>
                <a:cs typeface="Times New Roman" pitchFamily="18" charset="0"/>
              </a:rPr>
              <a:t>thì</a:t>
            </a:r>
            <a:r>
              <a:rPr lang="en-US" sz="3600" dirty="0">
                <a:solidFill>
                  <a:srgbClr val="2B09F7"/>
                </a:solidFill>
                <a:latin typeface="Times New Roman" pitchFamily="18" charset="0"/>
                <a:cs typeface="Times New Roman" pitchFamily="18" charset="0"/>
              </a:rPr>
              <a:t> </a:t>
            </a:r>
            <a:r>
              <a:rPr lang="en-US" sz="3600" dirty="0" err="1">
                <a:solidFill>
                  <a:srgbClr val="2B09F7"/>
                </a:solidFill>
                <a:latin typeface="Times New Roman" pitchFamily="18" charset="0"/>
                <a:cs typeface="Times New Roman" pitchFamily="18" charset="0"/>
              </a:rPr>
              <a:t>đối</a:t>
            </a:r>
            <a:r>
              <a:rPr lang="en-US" sz="3600" dirty="0">
                <a:solidFill>
                  <a:srgbClr val="2B09F7"/>
                </a:solidFill>
                <a:latin typeface="Times New Roman" pitchFamily="18" charset="0"/>
                <a:cs typeface="Times New Roman" pitchFamily="18" charset="0"/>
              </a:rPr>
              <a:t> </a:t>
            </a:r>
            <a:r>
              <a:rPr lang="en-US" sz="3600" dirty="0" err="1">
                <a:solidFill>
                  <a:srgbClr val="2B09F7"/>
                </a:solidFill>
                <a:latin typeface="Times New Roman" pitchFamily="18" charset="0"/>
                <a:cs typeface="Times New Roman" pitchFamily="18" charset="0"/>
              </a:rPr>
              <a:t>với</a:t>
            </a:r>
            <a:r>
              <a:rPr lang="en-US" sz="3600" dirty="0">
                <a:solidFill>
                  <a:srgbClr val="2B09F7"/>
                </a:solidFill>
                <a:latin typeface="Times New Roman" pitchFamily="18" charset="0"/>
                <a:cs typeface="Times New Roman" pitchFamily="18" charset="0"/>
              </a:rPr>
              <a:t> </a:t>
            </a:r>
            <a:r>
              <a:rPr lang="en-US" sz="3600" dirty="0" err="1">
                <a:solidFill>
                  <a:srgbClr val="2B09F7"/>
                </a:solidFill>
                <a:latin typeface="Times New Roman" pitchFamily="18" charset="0"/>
                <a:cs typeface="Times New Roman" pitchFamily="18" charset="0"/>
              </a:rPr>
              <a:t>cuộc</a:t>
            </a:r>
            <a:r>
              <a:rPr lang="en-US" sz="3600" dirty="0">
                <a:solidFill>
                  <a:srgbClr val="2B09F7"/>
                </a:solidFill>
                <a:latin typeface="Times New Roman" pitchFamily="18" charset="0"/>
                <a:cs typeface="Times New Roman" pitchFamily="18" charset="0"/>
              </a:rPr>
              <a:t> </a:t>
            </a:r>
            <a:r>
              <a:rPr lang="en-US" sz="3600" dirty="0" err="1">
                <a:solidFill>
                  <a:srgbClr val="2B09F7"/>
                </a:solidFill>
                <a:latin typeface="Times New Roman" pitchFamily="18" charset="0"/>
                <a:cs typeface="Times New Roman" pitchFamily="18" charset="0"/>
              </a:rPr>
              <a:t>đời</a:t>
            </a:r>
            <a:r>
              <a:rPr lang="en-US" sz="3600" dirty="0">
                <a:solidFill>
                  <a:srgbClr val="2B09F7"/>
                </a:solidFill>
                <a:latin typeface="Times New Roman" pitchFamily="18" charset="0"/>
                <a:cs typeface="Times New Roman" pitchFamily="18" charset="0"/>
              </a:rPr>
              <a:t> </a:t>
            </a:r>
            <a:r>
              <a:rPr lang="en-US" sz="3600" dirty="0" err="1">
                <a:solidFill>
                  <a:srgbClr val="2B09F7"/>
                </a:solidFill>
                <a:latin typeface="Times New Roman" pitchFamily="18" charset="0"/>
                <a:cs typeface="Times New Roman" pitchFamily="18" charset="0"/>
              </a:rPr>
              <a:t>của</a:t>
            </a:r>
            <a:r>
              <a:rPr lang="en-US" sz="3600" dirty="0">
                <a:solidFill>
                  <a:srgbClr val="2B09F7"/>
                </a:solidFill>
                <a:latin typeface="Times New Roman" pitchFamily="18" charset="0"/>
                <a:cs typeface="Times New Roman" pitchFamily="18" charset="0"/>
              </a:rPr>
              <a:t> </a:t>
            </a:r>
            <a:r>
              <a:rPr lang="en-US" sz="3600" dirty="0" err="1">
                <a:solidFill>
                  <a:srgbClr val="2B09F7"/>
                </a:solidFill>
                <a:latin typeface="Times New Roman" pitchFamily="18" charset="0"/>
                <a:cs typeface="Times New Roman" pitchFamily="18" charset="0"/>
              </a:rPr>
              <a:t>mỗi</a:t>
            </a:r>
            <a:r>
              <a:rPr lang="en-US" sz="3600" dirty="0">
                <a:solidFill>
                  <a:srgbClr val="2B09F7"/>
                </a:solidFill>
                <a:latin typeface="Times New Roman" pitchFamily="18" charset="0"/>
                <a:cs typeface="Times New Roman" pitchFamily="18" charset="0"/>
              </a:rPr>
              <a:t> con </a:t>
            </a:r>
            <a:r>
              <a:rPr lang="en-US" sz="3600" dirty="0" err="1">
                <a:solidFill>
                  <a:srgbClr val="2B09F7"/>
                </a:solidFill>
                <a:latin typeface="Times New Roman" pitchFamily="18" charset="0"/>
                <a:cs typeface="Times New Roman" pitchFamily="18" charset="0"/>
              </a:rPr>
              <a:t>người</a:t>
            </a:r>
            <a:r>
              <a:rPr lang="en-US" sz="3600" dirty="0">
                <a:solidFill>
                  <a:srgbClr val="2B09F7"/>
                </a:solidFill>
                <a:latin typeface="Times New Roman" pitchFamily="18" charset="0"/>
                <a:cs typeface="Times New Roman" pitchFamily="18" charset="0"/>
              </a:rPr>
              <a:t> .</a:t>
            </a:r>
          </a:p>
          <a:p>
            <a:pPr algn="just"/>
            <a:endParaRPr lang="en-US" sz="3600" b="1" dirty="0">
              <a:solidFill>
                <a:srgbClr val="2B09F7"/>
              </a:solidFill>
              <a:latin typeface="Times New Roman" pitchFamily="18" charset="0"/>
              <a:cs typeface="Times New Roman" pitchFamily="18" charset="0"/>
            </a:endParaRPr>
          </a:p>
        </p:txBody>
      </p:sp>
      <p:sp>
        <p:nvSpPr>
          <p:cNvPr id="4" name="AutoShape 2" descr="Sách Giáo Khoa Toán Lớp 5"/>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9458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2438400"/>
            <a:ext cx="2728913" cy="2209800"/>
            <a:chOff x="0" y="2438400"/>
            <a:chExt cx="2728913" cy="2209800"/>
          </a:xfrm>
        </p:grpSpPr>
        <p:pic>
          <p:nvPicPr>
            <p:cNvPr id="6146" name="Picture 2" descr="Cute - IMGYUVI7S7XR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38400"/>
              <a:ext cx="272891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10"/>
            <p:cNvSpPr txBox="1">
              <a:spLocks noChangeArrowheads="1"/>
            </p:cNvSpPr>
            <p:nvPr/>
          </p:nvSpPr>
          <p:spPr bwMode="auto">
            <a:xfrm>
              <a:off x="1828800" y="28956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eaLnBrk="1" hangingPunct="1">
                <a:spcBef>
                  <a:spcPct val="50000"/>
                </a:spcBef>
              </a:pPr>
              <a:r>
                <a:rPr lang="en-US" sz="2800" b="1" dirty="0">
                  <a:solidFill>
                    <a:schemeClr val="tx1"/>
                  </a:solidFill>
                  <a:latin typeface="Times New Roman" pitchFamily="18" charset="0"/>
                </a:rPr>
                <a:t>A</a:t>
              </a:r>
            </a:p>
          </p:txBody>
        </p:sp>
      </p:grpSp>
      <p:sp>
        <p:nvSpPr>
          <p:cNvPr id="21511" name="Text Box 13"/>
          <p:cNvSpPr txBox="1">
            <a:spLocks noChangeArrowheads="1"/>
          </p:cNvSpPr>
          <p:nvPr/>
        </p:nvSpPr>
        <p:spPr bwMode="auto">
          <a:xfrm>
            <a:off x="3124200" y="58674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eaLnBrk="1" hangingPunct="1">
              <a:spcBef>
                <a:spcPct val="50000"/>
              </a:spcBef>
            </a:pPr>
            <a:r>
              <a:rPr lang="en-US" sz="2800" b="1">
                <a:solidFill>
                  <a:schemeClr val="bg1"/>
                </a:solidFill>
                <a:latin typeface="Times New Roman" pitchFamily="18" charset="0"/>
              </a:rPr>
              <a:t>E</a:t>
            </a:r>
          </a:p>
        </p:txBody>
      </p:sp>
      <p:sp>
        <p:nvSpPr>
          <p:cNvPr id="21513" name="Text Box 15"/>
          <p:cNvSpPr txBox="1">
            <a:spLocks noChangeArrowheads="1"/>
          </p:cNvSpPr>
          <p:nvPr/>
        </p:nvSpPr>
        <p:spPr bwMode="auto">
          <a:xfrm>
            <a:off x="6248400" y="57912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eaLnBrk="1" hangingPunct="1">
              <a:spcBef>
                <a:spcPct val="50000"/>
              </a:spcBef>
            </a:pPr>
            <a:r>
              <a:rPr lang="en-US" sz="2800" b="1">
                <a:solidFill>
                  <a:schemeClr val="bg1"/>
                </a:solidFill>
                <a:latin typeface="Times New Roman" pitchFamily="18" charset="0"/>
              </a:rPr>
              <a:t>G</a:t>
            </a:r>
          </a:p>
        </p:txBody>
      </p:sp>
      <p:grpSp>
        <p:nvGrpSpPr>
          <p:cNvPr id="7" name="Group 6"/>
          <p:cNvGrpSpPr/>
          <p:nvPr/>
        </p:nvGrpSpPr>
        <p:grpSpPr>
          <a:xfrm>
            <a:off x="228600" y="2444657"/>
            <a:ext cx="8686800" cy="4419600"/>
            <a:chOff x="152400" y="2438400"/>
            <a:chExt cx="8686800" cy="4419600"/>
          </a:xfrm>
        </p:grpSpPr>
        <p:pic>
          <p:nvPicPr>
            <p:cNvPr id="6158" name="Picture 23" descr="ANd9GcTloadSFBBA3GnFRtMkviNpT_-N3omYzkcMRzX0Xd5FVBJQN_xAI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4724400"/>
              <a:ext cx="28479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152400" y="2438400"/>
              <a:ext cx="8686800" cy="4419600"/>
              <a:chOff x="152400" y="2438400"/>
              <a:chExt cx="8686800" cy="4419600"/>
            </a:xfrm>
          </p:grpSpPr>
          <p:pic>
            <p:nvPicPr>
              <p:cNvPr id="6157" name="Picture 21" descr="ANd9GcTm4ivcyxHowW_LKtYuAg1_8FZn5UY0rBIqwom1GfvevB8Z8SLKG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4724400"/>
                <a:ext cx="2895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152400" y="2438400"/>
                <a:ext cx="8686800" cy="4333875"/>
                <a:chOff x="152400" y="2438400"/>
                <a:chExt cx="8686800" cy="4333875"/>
              </a:xfrm>
            </p:grpSpPr>
            <p:grpSp>
              <p:nvGrpSpPr>
                <p:cNvPr id="4" name="Group 3"/>
                <p:cNvGrpSpPr/>
                <p:nvPr/>
              </p:nvGrpSpPr>
              <p:grpSpPr>
                <a:xfrm>
                  <a:off x="3048000" y="2438400"/>
                  <a:ext cx="5791200" cy="2225675"/>
                  <a:chOff x="3048000" y="2438400"/>
                  <a:chExt cx="5791200" cy="2225675"/>
                </a:xfrm>
              </p:grpSpPr>
              <p:grpSp>
                <p:nvGrpSpPr>
                  <p:cNvPr id="3" name="Group 2"/>
                  <p:cNvGrpSpPr/>
                  <p:nvPr/>
                </p:nvGrpSpPr>
                <p:grpSpPr>
                  <a:xfrm>
                    <a:off x="3048000" y="2514600"/>
                    <a:ext cx="2819400" cy="2149475"/>
                    <a:chOff x="3048000" y="2514600"/>
                    <a:chExt cx="2819400" cy="2149475"/>
                  </a:xfrm>
                </p:grpSpPr>
                <p:pic>
                  <p:nvPicPr>
                    <p:cNvPr id="6147" name="Picture 4" descr="tamtay.vn - photo - Bab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514600"/>
                      <a:ext cx="28194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11"/>
                    <p:cNvSpPr txBox="1">
                      <a:spLocks noChangeArrowheads="1"/>
                    </p:cNvSpPr>
                    <p:nvPr/>
                  </p:nvSpPr>
                  <p:spPr bwMode="auto">
                    <a:xfrm>
                      <a:off x="3124200" y="29718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eaLnBrk="1" hangingPunct="1">
                        <a:spcBef>
                          <a:spcPct val="50000"/>
                        </a:spcBef>
                      </a:pPr>
                      <a:r>
                        <a:rPr lang="en-US" sz="2800" b="1">
                          <a:solidFill>
                            <a:schemeClr val="tx1"/>
                          </a:solidFill>
                          <a:latin typeface="Times New Roman" pitchFamily="18" charset="0"/>
                        </a:rPr>
                        <a:t>B</a:t>
                      </a:r>
                    </a:p>
                  </p:txBody>
                </p:sp>
              </p:grpSp>
              <p:sp>
                <p:nvSpPr>
                  <p:cNvPr id="21510" name="Text Box 12"/>
                  <p:cNvSpPr txBox="1">
                    <a:spLocks noChangeArrowheads="1"/>
                  </p:cNvSpPr>
                  <p:nvPr/>
                </p:nvSpPr>
                <p:spPr bwMode="auto">
                  <a:xfrm>
                    <a:off x="5867400" y="2971800"/>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eaLnBrk="1" hangingPunct="1">
                      <a:spcBef>
                        <a:spcPct val="50000"/>
                      </a:spcBef>
                    </a:pPr>
                    <a:r>
                      <a:rPr lang="en-US" sz="2800" b="1">
                        <a:solidFill>
                          <a:schemeClr val="tx1"/>
                        </a:solidFill>
                        <a:latin typeface="Times New Roman" pitchFamily="18" charset="0"/>
                      </a:rPr>
                      <a:t>C</a:t>
                    </a:r>
                  </a:p>
                </p:txBody>
              </p:sp>
              <p:pic>
                <p:nvPicPr>
                  <p:cNvPr id="6155" name="Picture 17" descr="ANd9GcQmSr2vWjOa7vP6JrouPGJBsGo5QO7Z5rPNQB4hBz8zHa2ovuFt_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2438400"/>
                    <a:ext cx="251460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56" name="Picture 19" descr="ANd9GcTYR24KSTUhrqg2drG5tzRubAVZCFzMgCEk_3284NML5dja-13l1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 y="4706938"/>
                  <a:ext cx="2590800"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8" name="Rectangle 24"/>
                <p:cNvSpPr>
                  <a:spLocks noChangeArrowheads="1"/>
                </p:cNvSpPr>
                <p:nvPr/>
              </p:nvSpPr>
              <p:spPr bwMode="auto">
                <a:xfrm>
                  <a:off x="1905000" y="58674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sz="2400" b="1" dirty="0">
                      <a:latin typeface="Times New Roman" pitchFamily="18" charset="0"/>
                    </a:rPr>
                    <a:t>D</a:t>
                  </a:r>
                </a:p>
              </p:txBody>
            </p:sp>
          </p:grpSp>
          <p:sp>
            <p:nvSpPr>
              <p:cNvPr id="21519" name="Rectangle 25"/>
              <p:cNvSpPr>
                <a:spLocks noChangeArrowheads="1"/>
              </p:cNvSpPr>
              <p:nvPr/>
            </p:nvSpPr>
            <p:spPr bwMode="auto">
              <a:xfrm>
                <a:off x="4419600" y="59436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sz="2400" b="1">
                    <a:latin typeface="Times New Roman" pitchFamily="18" charset="0"/>
                  </a:rPr>
                  <a:t>E</a:t>
                </a:r>
              </a:p>
            </p:txBody>
          </p:sp>
        </p:grpSp>
        <p:sp>
          <p:nvSpPr>
            <p:cNvPr id="21520" name="Rectangle 26"/>
            <p:cNvSpPr>
              <a:spLocks noChangeArrowheads="1"/>
            </p:cNvSpPr>
            <p:nvPr/>
          </p:nvSpPr>
          <p:spPr bwMode="auto">
            <a:xfrm>
              <a:off x="6324600" y="5943600"/>
              <a:ext cx="685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r>
                <a:rPr lang="en-US" sz="2400" b="1">
                  <a:latin typeface="Times New Roman" pitchFamily="18" charset="0"/>
                </a:rPr>
                <a:t>G</a:t>
              </a:r>
            </a:p>
          </p:txBody>
        </p:sp>
      </p:grpSp>
      <p:sp>
        <p:nvSpPr>
          <p:cNvPr id="6164" name="Rectangle 4"/>
          <p:cNvSpPr>
            <a:spLocks noChangeArrowheads="1"/>
          </p:cNvSpPr>
          <p:nvPr/>
        </p:nvSpPr>
        <p:spPr bwMode="auto">
          <a:xfrm>
            <a:off x="0" y="576262"/>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lúc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tuổi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dậy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thì</a:t>
            </a:r>
            <a:endParaRPr lang="en-US" sz="2800" b="1" dirty="0">
              <a:solidFill>
                <a:srgbClr val="FF0000"/>
              </a:solidFill>
              <a:latin typeface="Times New Roman" pitchFamily="18" charset="0"/>
              <a:cs typeface="Times New Roman" pitchFamily="18" charset="0"/>
            </a:endParaRPr>
          </a:p>
        </p:txBody>
      </p:sp>
      <p:sp>
        <p:nvSpPr>
          <p:cNvPr id="21522" name="Text Box 13"/>
          <p:cNvSpPr txBox="1">
            <a:spLocks noChangeArrowheads="1"/>
          </p:cNvSpPr>
          <p:nvPr/>
        </p:nvSpPr>
        <p:spPr bwMode="auto">
          <a:xfrm>
            <a:off x="98612" y="119062"/>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algn="ctr" eaLnBrk="1" hangingPunct="1">
              <a:spcBef>
                <a:spcPct val="50000"/>
              </a:spcBef>
            </a:pPr>
            <a:r>
              <a:rPr lang="en-GB" sz="2800" b="1" u="sng" dirty="0" err="1">
                <a:solidFill>
                  <a:srgbClr val="0000FF"/>
                </a:solidFill>
                <a:latin typeface="Times New Roman" pitchFamily="18" charset="0"/>
                <a:cs typeface="Times New Roman" pitchFamily="18" charset="0"/>
              </a:rPr>
              <a:t>Khoa</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học</a:t>
            </a:r>
            <a:endParaRPr lang="en-GB" sz="2800" b="1" u="sng" dirty="0">
              <a:solidFill>
                <a:srgbClr val="0000FF"/>
              </a:solidFill>
              <a:latin typeface="Times New Roman" pitchFamily="18" charset="0"/>
              <a:cs typeface="Times New Roman" pitchFamily="18" charset="0"/>
            </a:endParaRPr>
          </a:p>
        </p:txBody>
      </p:sp>
      <p:sp>
        <p:nvSpPr>
          <p:cNvPr id="6169" name="Text Box 25"/>
          <p:cNvSpPr txBox="1">
            <a:spLocks noChangeArrowheads="1"/>
          </p:cNvSpPr>
          <p:nvPr/>
        </p:nvSpPr>
        <p:spPr bwMode="auto">
          <a:xfrm>
            <a:off x="0" y="1295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eaLnBrk="1" hangingPunct="1"/>
            <a:r>
              <a:rPr lang="vi-VN" sz="2400" b="1">
                <a:solidFill>
                  <a:srgbClr val="0000FF"/>
                </a:solidFill>
                <a:latin typeface="Times New Roman" pitchFamily="18" charset="0"/>
                <a:cs typeface="Times New Roman" pitchFamily="18" charset="0"/>
              </a:rPr>
              <a:t>1</a:t>
            </a:r>
            <a:r>
              <a:rPr lang="en-US" sz="2400" b="1">
                <a:solidFill>
                  <a:srgbClr val="0000FF"/>
                </a:solidFill>
                <a:latin typeface="Times New Roman" pitchFamily="18" charset="0"/>
                <a:cs typeface="Times New Roman" pitchFamily="18" charset="0"/>
              </a:rPr>
              <a:t>. Nhận biết tuổi của bé.</a:t>
            </a:r>
            <a:endParaRPr lang="en-US" sz="2400">
              <a:solidFill>
                <a:srgbClr val="0000FF"/>
              </a:solidFill>
              <a:latin typeface="Times New Roman" pitchFamily="18" charset="0"/>
              <a:cs typeface="Times New Roman" pitchFamily="18" charset="0"/>
            </a:endParaRPr>
          </a:p>
        </p:txBody>
      </p:sp>
      <p:sp>
        <p:nvSpPr>
          <p:cNvPr id="6170" name="Text Box 26"/>
          <p:cNvSpPr txBox="1">
            <a:spLocks noChangeArrowheads="1"/>
          </p:cNvSpPr>
          <p:nvPr/>
        </p:nvSpPr>
        <p:spPr bwMode="auto">
          <a:xfrm>
            <a:off x="0" y="1684338"/>
            <a:ext cx="91440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eaLnBrk="1" hangingPunct="1"/>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Quan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sát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ảnh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sau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biết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em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bé</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trong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mỗi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khoảng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mấy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tuổi</a:t>
            </a:r>
            <a:r>
              <a:rPr lang="en-US" sz="2400" b="1" dirty="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21527" name="Rectangle 24"/>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atin typeface="Times New Roman" pitchFamily="18" charset="0"/>
            </a:endParaRPr>
          </a:p>
        </p:txBody>
      </p:sp>
    </p:spTree>
    <p:extLst>
      <p:ext uri="{BB962C8B-B14F-4D97-AF65-F5344CB8AC3E}">
        <p14:creationId xmlns:p14="http://schemas.microsoft.com/office/powerpoint/2010/main" val="3467604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6169"/>
                                        </p:tgtEl>
                                        <p:attrNameLst>
                                          <p:attrName>style.visibility</p:attrName>
                                        </p:attrNameLst>
                                      </p:cBhvr>
                                      <p:to>
                                        <p:strVal val="visible"/>
                                      </p:to>
                                    </p:set>
                                    <p:anim calcmode="discrete" valueType="clr">
                                      <p:cBhvr override="childStyle">
                                        <p:cTn id="7" dur="80"/>
                                        <p:tgtEl>
                                          <p:spTgt spid="616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69"/>
                                        </p:tgtEl>
                                        <p:attrNameLst>
                                          <p:attrName>fillcolor</p:attrName>
                                        </p:attrNameLst>
                                      </p:cBhvr>
                                      <p:tavLst>
                                        <p:tav tm="0">
                                          <p:val>
                                            <p:clrVal>
                                              <a:schemeClr val="accent2"/>
                                            </p:clrVal>
                                          </p:val>
                                        </p:tav>
                                        <p:tav tm="50000">
                                          <p:val>
                                            <p:clrVal>
                                              <a:schemeClr val="hlink"/>
                                            </p:clrVal>
                                          </p:val>
                                        </p:tav>
                                      </p:tavLst>
                                    </p:anim>
                                    <p:set>
                                      <p:cBhvr>
                                        <p:cTn id="9" dur="80"/>
                                        <p:tgtEl>
                                          <p:spTgt spid="616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6170"/>
                                        </p:tgtEl>
                                        <p:attrNameLst>
                                          <p:attrName>style.visibility</p:attrName>
                                        </p:attrNameLst>
                                      </p:cBhvr>
                                      <p:to>
                                        <p:strVal val="visible"/>
                                      </p:to>
                                    </p:set>
                                    <p:anim calcmode="discrete" valueType="clr">
                                      <p:cBhvr override="childStyle">
                                        <p:cTn id="14" dur="80"/>
                                        <p:tgtEl>
                                          <p:spTgt spid="617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170"/>
                                        </p:tgtEl>
                                        <p:attrNameLst>
                                          <p:attrName>fillcolor</p:attrName>
                                        </p:attrNameLst>
                                      </p:cBhvr>
                                      <p:tavLst>
                                        <p:tav tm="0">
                                          <p:val>
                                            <p:clrVal>
                                              <a:schemeClr val="accent2"/>
                                            </p:clrVal>
                                          </p:val>
                                        </p:tav>
                                        <p:tav tm="50000">
                                          <p:val>
                                            <p:clrVal>
                                              <a:schemeClr val="hlink"/>
                                            </p:clrVal>
                                          </p:val>
                                        </p:tav>
                                      </p:tavLst>
                                    </p:anim>
                                    <p:set>
                                      <p:cBhvr>
                                        <p:cTn id="16" dur="80"/>
                                        <p:tgtEl>
                                          <p:spTgt spid="6170"/>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9" grpId="0"/>
      <p:bldP spid="61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te - IMGYUVI7S7XR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76" y="2401888"/>
            <a:ext cx="4876800" cy="415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descr="tamtay.vn - photo - Bab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530475"/>
            <a:ext cx="4191000"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7"/>
          <p:cNvSpPr txBox="1">
            <a:spLocks noChangeArrowheads="1"/>
          </p:cNvSpPr>
          <p:nvPr/>
        </p:nvSpPr>
        <p:spPr bwMode="auto">
          <a:xfrm>
            <a:off x="1981200" y="6338888"/>
            <a:ext cx="449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algn="ctr" eaLnBrk="1" hangingPunct="1">
              <a:spcBef>
                <a:spcPct val="50000"/>
              </a:spcBef>
            </a:pPr>
            <a:r>
              <a:rPr lang="en-US" sz="2800" b="1">
                <a:solidFill>
                  <a:srgbClr val="0000FF"/>
                </a:solidFill>
                <a:latin typeface="Times New Roman" pitchFamily="18" charset="0"/>
                <a:cs typeface="Times New Roman" pitchFamily="18" charset="0"/>
              </a:rPr>
              <a:t>Bé dưới 3 tuổi</a:t>
            </a:r>
          </a:p>
        </p:txBody>
      </p:sp>
      <p:sp>
        <p:nvSpPr>
          <p:cNvPr id="22533" name="Rectangle 4"/>
          <p:cNvSpPr>
            <a:spLocks noChangeArrowheads="1"/>
          </p:cNvSpPr>
          <p:nvPr/>
        </p:nvSpPr>
        <p:spPr bwMode="auto">
          <a:xfrm>
            <a:off x="156882" y="3810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lúc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tuổi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dậy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thì</a:t>
            </a:r>
            <a:endParaRPr lang="en-US" sz="2800" b="1" dirty="0">
              <a:solidFill>
                <a:srgbClr val="FF0000"/>
              </a:solidFill>
              <a:latin typeface="Times New Roman" pitchFamily="18" charset="0"/>
              <a:cs typeface="Times New Roman" pitchFamily="18" charset="0"/>
            </a:endParaRPr>
          </a:p>
        </p:txBody>
      </p:sp>
      <p:sp>
        <p:nvSpPr>
          <p:cNvPr id="22534" name="Text Box 13"/>
          <p:cNvSpPr txBox="1">
            <a:spLocks noChangeArrowheads="1"/>
          </p:cNvSpPr>
          <p:nvPr/>
        </p:nvSpPr>
        <p:spPr bwMode="auto">
          <a:xfrm>
            <a:off x="152400" y="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algn="ctr" eaLnBrk="1" hangingPunct="1">
              <a:spcBef>
                <a:spcPct val="50000"/>
              </a:spcBef>
            </a:pPr>
            <a:r>
              <a:rPr lang="en-GB" sz="2800" b="1" u="sng" dirty="0" err="1">
                <a:solidFill>
                  <a:srgbClr val="190BC8"/>
                </a:solidFill>
                <a:latin typeface="Times New Roman" pitchFamily="18" charset="0"/>
                <a:cs typeface="Times New Roman" pitchFamily="18" charset="0"/>
              </a:rPr>
              <a:t>Khoa</a:t>
            </a:r>
            <a:r>
              <a:rPr lang="en-GB" sz="2800" b="1" u="sng" dirty="0">
                <a:solidFill>
                  <a:srgbClr val="190BC8"/>
                </a:solidFill>
                <a:latin typeface="Times New Roman" pitchFamily="18" charset="0"/>
                <a:cs typeface="Times New Roman" pitchFamily="18" charset="0"/>
              </a:rPr>
              <a:t> </a:t>
            </a:r>
            <a:r>
              <a:rPr lang="en-GB" sz="2800" b="1" u="sng" dirty="0" err="1">
                <a:solidFill>
                  <a:srgbClr val="190BC8"/>
                </a:solidFill>
                <a:latin typeface="Times New Roman" pitchFamily="18" charset="0"/>
                <a:cs typeface="Times New Roman" pitchFamily="18" charset="0"/>
              </a:rPr>
              <a:t>học</a:t>
            </a:r>
            <a:endParaRPr lang="en-GB" sz="2800" b="1" u="sng" dirty="0">
              <a:solidFill>
                <a:srgbClr val="190BC8"/>
              </a:solidFill>
              <a:latin typeface="Times New Roman" pitchFamily="18" charset="0"/>
              <a:cs typeface="Times New Roman" pitchFamily="18" charset="0"/>
            </a:endParaRPr>
          </a:p>
        </p:txBody>
      </p:sp>
      <p:sp>
        <p:nvSpPr>
          <p:cNvPr id="22537" name="Text Box 13"/>
          <p:cNvSpPr txBox="1">
            <a:spLocks noChangeArrowheads="1"/>
          </p:cNvSpPr>
          <p:nvPr/>
        </p:nvSpPr>
        <p:spPr bwMode="auto">
          <a:xfrm>
            <a:off x="152400" y="9396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eaLnBrk="1" hangingPunct="1"/>
            <a:r>
              <a:rPr lang="vi-VN" sz="2400" b="1" dirty="0">
                <a:solidFill>
                  <a:srgbClr val="0000FF"/>
                </a:solidFill>
                <a:latin typeface="Times New Roman" pitchFamily="18" charset="0"/>
                <a:cs typeface="Times New Roman" pitchFamily="18" charset="0"/>
              </a:rPr>
              <a:t>1</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Nhận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tuổi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bé</a:t>
            </a:r>
            <a:r>
              <a:rPr lang="en-US" sz="2400" b="1" dirty="0">
                <a:solidFill>
                  <a:srgbClr val="0000FF"/>
                </a:solidFill>
                <a:latin typeface="Times New Roman" pitchFamily="18" charset="0"/>
                <a:cs typeface="Times New Roman" pitchFamily="18" charset="0"/>
              </a:rPr>
              <a:t>.</a:t>
            </a:r>
            <a:endParaRPr lang="en-US" sz="2400" dirty="0">
              <a:solidFill>
                <a:srgbClr val="0000FF"/>
              </a:solidFill>
              <a:latin typeface="Times New Roman" pitchFamily="18" charset="0"/>
              <a:cs typeface="Times New Roman" pitchFamily="18" charset="0"/>
            </a:endParaRPr>
          </a:p>
        </p:txBody>
      </p:sp>
      <p:sp>
        <p:nvSpPr>
          <p:cNvPr id="22538" name="Text Box 14"/>
          <p:cNvSpPr txBox="1">
            <a:spLocks noChangeArrowheads="1"/>
          </p:cNvSpPr>
          <p:nvPr/>
        </p:nvSpPr>
        <p:spPr bwMode="auto">
          <a:xfrm>
            <a:off x="31376" y="1539782"/>
            <a:ext cx="91440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eaLnBrk="1" hangingPunct="1"/>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Quan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sát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ảnh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sau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biết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em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bé</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trong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mỗi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khoảng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mấy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tuổi</a:t>
            </a:r>
            <a:r>
              <a:rPr lang="en-US" sz="2400" b="1" dirty="0">
                <a:solidFill>
                  <a:srgbClr val="FF0000"/>
                </a:solidFill>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p:txBody>
      </p:sp>
      <p:sp>
        <p:nvSpPr>
          <p:cNvPr id="22539" name="Rectangle 24"/>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atin typeface="Times New Roman" pitchFamily="18" charset="0"/>
            </a:endParaRPr>
          </a:p>
        </p:txBody>
      </p:sp>
    </p:spTree>
    <p:extLst>
      <p:ext uri="{BB962C8B-B14F-4D97-AF65-F5344CB8AC3E}">
        <p14:creationId xmlns:p14="http://schemas.microsoft.com/office/powerpoint/2010/main" val="19445450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 calcmode="lin" valueType="num">
                                      <p:cBhvr additive="base">
                                        <p:cTn id="7" dur="500" fill="hold"/>
                                        <p:tgtEl>
                                          <p:spTgt spid="7175"/>
                                        </p:tgtEl>
                                        <p:attrNameLst>
                                          <p:attrName>ppt_x</p:attrName>
                                        </p:attrNameLst>
                                      </p:cBhvr>
                                      <p:tavLst>
                                        <p:tav tm="0">
                                          <p:val>
                                            <p:strVal val="#ppt_x"/>
                                          </p:val>
                                        </p:tav>
                                        <p:tav tm="100000">
                                          <p:val>
                                            <p:strVal val="#ppt_x"/>
                                          </p:val>
                                        </p:tav>
                                      </p:tavLst>
                                    </p:anim>
                                    <p:anim calcmode="lin" valueType="num">
                                      <p:cBhvr additive="base">
                                        <p:cTn id="8"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ANd9GcQmSr2vWjOa7vP6JrouPGJBsGo5QO7Z5rPNQB4hBz8zHa2ovuFt_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14600"/>
            <a:ext cx="5029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6" descr="ANd9GcTYR24KSTUhrqg2drG5tzRubAVZCFzMgCEk_3284NML5dja-13l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514600"/>
            <a:ext cx="3962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7"/>
          <p:cNvSpPr txBox="1">
            <a:spLocks noChangeArrowheads="1"/>
          </p:cNvSpPr>
          <p:nvPr/>
        </p:nvSpPr>
        <p:spPr bwMode="auto">
          <a:xfrm>
            <a:off x="1981200" y="6324600"/>
            <a:ext cx="4343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algn="ctr" eaLnBrk="1" hangingPunct="1">
              <a:spcBef>
                <a:spcPct val="50000"/>
              </a:spcBef>
            </a:pPr>
            <a:r>
              <a:rPr lang="en-US" sz="2800" b="1">
                <a:solidFill>
                  <a:srgbClr val="190BC8"/>
                </a:solidFill>
                <a:latin typeface="Times New Roman" pitchFamily="18" charset="0"/>
                <a:cs typeface="Times New Roman" pitchFamily="18" charset="0"/>
              </a:rPr>
              <a:t>Bé từ 3 đến 6 tuổi</a:t>
            </a:r>
          </a:p>
        </p:txBody>
      </p:sp>
      <p:sp>
        <p:nvSpPr>
          <p:cNvPr id="23557" name="Rectangle 4"/>
          <p:cNvSpPr>
            <a:spLocks noChangeArrowheads="1"/>
          </p:cNvSpPr>
          <p:nvPr/>
        </p:nvSpPr>
        <p:spPr bwMode="auto">
          <a:xfrm>
            <a:off x="161365" y="661987"/>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lúc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tuổi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dậy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thì</a:t>
            </a:r>
            <a:endParaRPr lang="en-US" sz="2800" b="1" dirty="0">
              <a:solidFill>
                <a:srgbClr val="FF0000"/>
              </a:solidFill>
              <a:latin typeface="Times New Roman" pitchFamily="18" charset="0"/>
              <a:cs typeface="Times New Roman" pitchFamily="18" charset="0"/>
            </a:endParaRPr>
          </a:p>
        </p:txBody>
      </p:sp>
      <p:sp>
        <p:nvSpPr>
          <p:cNvPr id="23558" name="Text Box 13"/>
          <p:cNvSpPr txBox="1">
            <a:spLocks noChangeArrowheads="1"/>
          </p:cNvSpPr>
          <p:nvPr/>
        </p:nvSpPr>
        <p:spPr bwMode="auto">
          <a:xfrm>
            <a:off x="26894" y="952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algn="ctr" eaLnBrk="1" hangingPunct="1">
              <a:spcBef>
                <a:spcPct val="50000"/>
              </a:spcBef>
            </a:pPr>
            <a:r>
              <a:rPr lang="en-GB" sz="2800" b="1" u="sng" dirty="0" err="1">
                <a:solidFill>
                  <a:srgbClr val="190BC8"/>
                </a:solidFill>
                <a:latin typeface="Times New Roman" pitchFamily="18" charset="0"/>
                <a:cs typeface="Times New Roman" pitchFamily="18" charset="0"/>
              </a:rPr>
              <a:t>Khoa</a:t>
            </a:r>
            <a:r>
              <a:rPr lang="en-GB" sz="2800" b="1" u="sng" dirty="0">
                <a:solidFill>
                  <a:srgbClr val="190BC8"/>
                </a:solidFill>
                <a:latin typeface="Times New Roman" pitchFamily="18" charset="0"/>
                <a:cs typeface="Times New Roman" pitchFamily="18" charset="0"/>
              </a:rPr>
              <a:t> </a:t>
            </a:r>
            <a:r>
              <a:rPr lang="en-GB" sz="2800" b="1" u="sng" dirty="0" err="1">
                <a:solidFill>
                  <a:srgbClr val="190BC8"/>
                </a:solidFill>
                <a:latin typeface="Times New Roman" pitchFamily="18" charset="0"/>
                <a:cs typeface="Times New Roman" pitchFamily="18" charset="0"/>
              </a:rPr>
              <a:t>học</a:t>
            </a:r>
            <a:endParaRPr lang="en-GB" sz="2800" b="1" u="sng" dirty="0">
              <a:solidFill>
                <a:srgbClr val="190BC8"/>
              </a:solidFill>
              <a:latin typeface="Times New Roman" pitchFamily="18" charset="0"/>
              <a:cs typeface="Times New Roman" pitchFamily="18" charset="0"/>
            </a:endParaRPr>
          </a:p>
        </p:txBody>
      </p:sp>
      <p:sp>
        <p:nvSpPr>
          <p:cNvPr id="23561" name="Text Box 13"/>
          <p:cNvSpPr txBox="1">
            <a:spLocks noChangeArrowheads="1"/>
          </p:cNvSpPr>
          <p:nvPr/>
        </p:nvSpPr>
        <p:spPr bwMode="auto">
          <a:xfrm>
            <a:off x="0" y="1371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eaLnBrk="1" hangingPunct="1"/>
            <a:r>
              <a:rPr lang="vi-VN" sz="2400" b="1">
                <a:solidFill>
                  <a:srgbClr val="0000FF"/>
                </a:solidFill>
                <a:latin typeface="Times New Roman" pitchFamily="18" charset="0"/>
                <a:cs typeface="Times New Roman" pitchFamily="18" charset="0"/>
              </a:rPr>
              <a:t>1</a:t>
            </a:r>
            <a:r>
              <a:rPr lang="en-US" sz="2400" b="1">
                <a:solidFill>
                  <a:srgbClr val="0000FF"/>
                </a:solidFill>
                <a:latin typeface="Times New Roman" pitchFamily="18" charset="0"/>
                <a:cs typeface="Times New Roman" pitchFamily="18" charset="0"/>
              </a:rPr>
              <a:t>. Nhận biết tuổi của bé.</a:t>
            </a:r>
            <a:endParaRPr lang="en-US" sz="2400">
              <a:solidFill>
                <a:srgbClr val="0000FF"/>
              </a:solidFill>
              <a:latin typeface="Times New Roman" pitchFamily="18" charset="0"/>
              <a:cs typeface="Times New Roman" pitchFamily="18" charset="0"/>
            </a:endParaRPr>
          </a:p>
        </p:txBody>
      </p:sp>
      <p:sp>
        <p:nvSpPr>
          <p:cNvPr id="23562" name="Text Box 14"/>
          <p:cNvSpPr txBox="1">
            <a:spLocks noChangeArrowheads="1"/>
          </p:cNvSpPr>
          <p:nvPr/>
        </p:nvSpPr>
        <p:spPr bwMode="auto">
          <a:xfrm>
            <a:off x="0" y="1684338"/>
            <a:ext cx="91440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eaLnBrk="1" hangingPunct="1"/>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Quan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sát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ảnh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sau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biết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em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bé</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trong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mỗi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khoảng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mấy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tuổi</a:t>
            </a:r>
            <a:r>
              <a:rPr lang="en-US" sz="2400" b="1" dirty="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23563" name="Rectangle 24"/>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atin typeface="Times New Roman" pitchFamily="18" charset="0"/>
            </a:endParaRPr>
          </a:p>
        </p:txBody>
      </p:sp>
    </p:spTree>
    <p:extLst>
      <p:ext uri="{BB962C8B-B14F-4D97-AF65-F5344CB8AC3E}">
        <p14:creationId xmlns:p14="http://schemas.microsoft.com/office/powerpoint/2010/main" val="3599877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additive="base">
                                        <p:cTn id="7" dur="500" fill="hold"/>
                                        <p:tgtEl>
                                          <p:spTgt spid="8199"/>
                                        </p:tgtEl>
                                        <p:attrNameLst>
                                          <p:attrName>ppt_x</p:attrName>
                                        </p:attrNameLst>
                                      </p:cBhvr>
                                      <p:tavLst>
                                        <p:tav tm="0">
                                          <p:val>
                                            <p:strVal val="#ppt_x"/>
                                          </p:val>
                                        </p:tav>
                                        <p:tav tm="100000">
                                          <p:val>
                                            <p:strVal val="#ppt_x"/>
                                          </p:val>
                                        </p:tav>
                                      </p:tavLst>
                                    </p:anim>
                                    <p:anim calcmode="lin" valueType="num">
                                      <p:cBhvr additive="base">
                                        <p:cTn id="8"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ANd9GcTm4ivcyxHowW_LKtYuAg1_8FZn5UY0rBIqwom1GfvevB8Z8SLKG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846388"/>
            <a:ext cx="4648200"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6" descr="ANd9GcTloadSFBBA3GnFRtMkviNpT_-N3omYzkcMRzX0Xd5FVBJQN_xAI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846388"/>
            <a:ext cx="4495800"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7"/>
          <p:cNvSpPr txBox="1">
            <a:spLocks noChangeArrowheads="1"/>
          </p:cNvSpPr>
          <p:nvPr/>
        </p:nvSpPr>
        <p:spPr bwMode="auto">
          <a:xfrm>
            <a:off x="1752600" y="6278563"/>
            <a:ext cx="4572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algn="ctr" eaLnBrk="1" hangingPunct="1">
              <a:spcBef>
                <a:spcPct val="50000"/>
              </a:spcBef>
            </a:pPr>
            <a:r>
              <a:rPr lang="en-US" sz="2800" b="1">
                <a:solidFill>
                  <a:srgbClr val="0000FF"/>
                </a:solidFill>
                <a:latin typeface="Times New Roman" pitchFamily="18" charset="0"/>
                <a:cs typeface="Times New Roman" pitchFamily="18" charset="0"/>
              </a:rPr>
              <a:t>Từ 6 đến 10 tuổi.</a:t>
            </a:r>
          </a:p>
        </p:txBody>
      </p:sp>
      <p:sp>
        <p:nvSpPr>
          <p:cNvPr id="24581" name="Rectangle 4"/>
          <p:cNvSpPr>
            <a:spLocks noChangeArrowheads="1"/>
          </p:cNvSpPr>
          <p:nvPr/>
        </p:nvSpPr>
        <p:spPr bwMode="auto">
          <a:xfrm>
            <a:off x="17929" y="767556"/>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lúc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tuổi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dậy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thì</a:t>
            </a:r>
            <a:endParaRPr lang="en-US" sz="2800" b="1" dirty="0">
              <a:solidFill>
                <a:srgbClr val="FF0000"/>
              </a:solidFill>
              <a:latin typeface="Times New Roman" pitchFamily="18" charset="0"/>
              <a:cs typeface="Times New Roman" pitchFamily="18" charset="0"/>
            </a:endParaRPr>
          </a:p>
        </p:txBody>
      </p:sp>
      <p:sp>
        <p:nvSpPr>
          <p:cNvPr id="24582" name="Text Box 13"/>
          <p:cNvSpPr txBox="1">
            <a:spLocks noChangeArrowheads="1"/>
          </p:cNvSpPr>
          <p:nvPr/>
        </p:nvSpPr>
        <p:spPr bwMode="auto">
          <a:xfrm>
            <a:off x="76200" y="152400"/>
            <a:ext cx="9144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algn="ctr" eaLnBrk="1" hangingPunct="1">
              <a:spcBef>
                <a:spcPct val="50000"/>
              </a:spcBef>
            </a:pPr>
            <a:r>
              <a:rPr lang="en-GB" sz="2800" b="1" u="sng" dirty="0" err="1">
                <a:solidFill>
                  <a:srgbClr val="0000FF"/>
                </a:solidFill>
                <a:latin typeface="Times New Roman" pitchFamily="18" charset="0"/>
                <a:cs typeface="Times New Roman" pitchFamily="18" charset="0"/>
              </a:rPr>
              <a:t>Khoa</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học</a:t>
            </a:r>
            <a:endParaRPr lang="en-GB" sz="2800" b="1" u="sng" dirty="0">
              <a:solidFill>
                <a:srgbClr val="0000FF"/>
              </a:solidFill>
              <a:latin typeface="Times New Roman" pitchFamily="18" charset="0"/>
              <a:cs typeface="Times New Roman" pitchFamily="18" charset="0"/>
            </a:endParaRPr>
          </a:p>
        </p:txBody>
      </p:sp>
      <p:sp>
        <p:nvSpPr>
          <p:cNvPr id="24585" name="Text Box 13"/>
          <p:cNvSpPr txBox="1">
            <a:spLocks noChangeArrowheads="1"/>
          </p:cNvSpPr>
          <p:nvPr/>
        </p:nvSpPr>
        <p:spPr bwMode="auto">
          <a:xfrm>
            <a:off x="94129" y="132677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eaLnBrk="1" hangingPunct="1"/>
            <a:r>
              <a:rPr lang="vi-VN" sz="2400" b="1">
                <a:solidFill>
                  <a:srgbClr val="0000FF"/>
                </a:solidFill>
                <a:latin typeface="Times New Roman" pitchFamily="18" charset="0"/>
                <a:cs typeface="Times New Roman" pitchFamily="18" charset="0"/>
              </a:rPr>
              <a:t>1</a:t>
            </a:r>
            <a:r>
              <a:rPr lang="en-US" sz="2400" b="1">
                <a:solidFill>
                  <a:srgbClr val="0000FF"/>
                </a:solidFill>
                <a:latin typeface="Times New Roman" pitchFamily="18" charset="0"/>
                <a:cs typeface="Times New Roman" pitchFamily="18" charset="0"/>
              </a:rPr>
              <a:t>. Nhận biết tuổi của bé.</a:t>
            </a:r>
            <a:endParaRPr lang="en-US" sz="2400">
              <a:solidFill>
                <a:srgbClr val="0000FF"/>
              </a:solidFill>
              <a:latin typeface="Times New Roman" pitchFamily="18" charset="0"/>
              <a:cs typeface="Times New Roman" pitchFamily="18" charset="0"/>
            </a:endParaRPr>
          </a:p>
        </p:txBody>
      </p:sp>
      <p:sp>
        <p:nvSpPr>
          <p:cNvPr id="24586" name="Text Box 14"/>
          <p:cNvSpPr txBox="1">
            <a:spLocks noChangeArrowheads="1"/>
          </p:cNvSpPr>
          <p:nvPr/>
        </p:nvSpPr>
        <p:spPr bwMode="auto">
          <a:xfrm>
            <a:off x="49305" y="1814326"/>
            <a:ext cx="91440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eaLnBrk="1" hangingPunct="1"/>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Quan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sát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ảnh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sau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biết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em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bé</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trong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mỗi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hình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khoảng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mấy</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tuổi</a:t>
            </a:r>
            <a:r>
              <a:rPr lang="en-US" sz="2400" b="1" dirty="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sp>
        <p:nvSpPr>
          <p:cNvPr id="24587" name="Rectangle 24"/>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atin typeface="Times New Roman" pitchFamily="18" charset="0"/>
            </a:endParaRPr>
          </a:p>
        </p:txBody>
      </p:sp>
    </p:spTree>
    <p:extLst>
      <p:ext uri="{BB962C8B-B14F-4D97-AF65-F5344CB8AC3E}">
        <p14:creationId xmlns:p14="http://schemas.microsoft.com/office/powerpoint/2010/main" val="16742720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 calcmode="lin" valueType="num">
                                      <p:cBhvr additive="base">
                                        <p:cTn id="7" dur="500" fill="hold"/>
                                        <p:tgtEl>
                                          <p:spTgt spid="9223"/>
                                        </p:tgtEl>
                                        <p:attrNameLst>
                                          <p:attrName>ppt_x</p:attrName>
                                        </p:attrNameLst>
                                      </p:cBhvr>
                                      <p:tavLst>
                                        <p:tav tm="0">
                                          <p:val>
                                            <p:strVal val="#ppt_x"/>
                                          </p:val>
                                        </p:tav>
                                        <p:tav tm="100000">
                                          <p:val>
                                            <p:strVal val="#ppt_x"/>
                                          </p:val>
                                        </p:tav>
                                      </p:tavLst>
                                    </p:anim>
                                    <p:anim calcmode="lin" valueType="num">
                                      <p:cBhvr additive="base">
                                        <p:cTn id="8" dur="500" fill="hold"/>
                                        <p:tgtEl>
                                          <p:spTgt spid="92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8966" y="776006"/>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lúc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đến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tuổi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dậy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thì</a:t>
            </a:r>
            <a:endParaRPr lang="en-US" sz="2800" b="1" dirty="0">
              <a:solidFill>
                <a:srgbClr val="FF0000"/>
              </a:solidFill>
              <a:latin typeface="Times New Roman" pitchFamily="18" charset="0"/>
              <a:cs typeface="Times New Roman" pitchFamily="18" charset="0"/>
            </a:endParaRPr>
          </a:p>
        </p:txBody>
      </p:sp>
      <p:sp>
        <p:nvSpPr>
          <p:cNvPr id="25603" name="Text Box 13"/>
          <p:cNvSpPr txBox="1">
            <a:spLocks noChangeArrowheads="1"/>
          </p:cNvSpPr>
          <p:nvPr/>
        </p:nvSpPr>
        <p:spPr bwMode="auto">
          <a:xfrm>
            <a:off x="35858" y="1524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algn="ctr" eaLnBrk="1" hangingPunct="1">
              <a:spcBef>
                <a:spcPct val="50000"/>
              </a:spcBef>
            </a:pPr>
            <a:r>
              <a:rPr lang="en-GB" sz="2800" b="1" u="sng" dirty="0" err="1">
                <a:solidFill>
                  <a:srgbClr val="0000FF"/>
                </a:solidFill>
                <a:latin typeface="Times New Roman" pitchFamily="18" charset="0"/>
                <a:cs typeface="Times New Roman" pitchFamily="18" charset="0"/>
              </a:rPr>
              <a:t>Khoa</a:t>
            </a:r>
            <a:r>
              <a:rPr lang="en-GB" sz="2800" b="1" u="sng" dirty="0">
                <a:solidFill>
                  <a:srgbClr val="0000FF"/>
                </a:solidFill>
                <a:latin typeface="Times New Roman" pitchFamily="18" charset="0"/>
                <a:cs typeface="Times New Roman" pitchFamily="18" charset="0"/>
              </a:rPr>
              <a:t> </a:t>
            </a:r>
            <a:r>
              <a:rPr lang="en-GB" sz="2800" b="1" u="sng" dirty="0" err="1">
                <a:solidFill>
                  <a:srgbClr val="0000FF"/>
                </a:solidFill>
                <a:latin typeface="Times New Roman" pitchFamily="18" charset="0"/>
                <a:cs typeface="Times New Roman" pitchFamily="18" charset="0"/>
              </a:rPr>
              <a:t>học</a:t>
            </a:r>
            <a:endParaRPr lang="en-GB" sz="2800" b="1" u="sng" dirty="0">
              <a:solidFill>
                <a:srgbClr val="0000FF"/>
              </a:solidFill>
              <a:latin typeface="Times New Roman" pitchFamily="18" charset="0"/>
              <a:cs typeface="Times New Roman" pitchFamily="18" charset="0"/>
            </a:endParaRPr>
          </a:p>
        </p:txBody>
      </p:sp>
      <p:sp>
        <p:nvSpPr>
          <p:cNvPr id="5132" name="Text Box 12"/>
          <p:cNvSpPr txBox="1">
            <a:spLocks noChangeArrowheads="1"/>
          </p:cNvSpPr>
          <p:nvPr/>
        </p:nvSpPr>
        <p:spPr bwMode="auto">
          <a:xfrm>
            <a:off x="0" y="1690688"/>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eaLnBrk="1" hangingPunct="1"/>
            <a:r>
              <a:rPr lang="en-US" sz="2800" b="1">
                <a:solidFill>
                  <a:srgbClr val="190BC8"/>
                </a:solidFill>
                <a:latin typeface="Times New Roman" pitchFamily="18" charset="0"/>
                <a:cs typeface="Times New Roman" pitchFamily="18" charset="0"/>
              </a:rPr>
              <a:t>2.Các giai đoạn phát triển từ lúc mới sinh đến tuổi dậy thì.</a:t>
            </a:r>
            <a:endParaRPr lang="en-US" sz="2800">
              <a:solidFill>
                <a:srgbClr val="190BC8"/>
              </a:solidFill>
              <a:latin typeface="Times New Roman" pitchFamily="18" charset="0"/>
              <a:cs typeface="Times New Roman" pitchFamily="18" charset="0"/>
            </a:endParaRPr>
          </a:p>
        </p:txBody>
      </p:sp>
      <p:sp>
        <p:nvSpPr>
          <p:cNvPr id="5134" name="Text Box 14"/>
          <p:cNvSpPr txBox="1">
            <a:spLocks noChangeArrowheads="1"/>
          </p:cNvSpPr>
          <p:nvPr/>
        </p:nvSpPr>
        <p:spPr bwMode="auto">
          <a:xfrm>
            <a:off x="-8966" y="2178050"/>
            <a:ext cx="9381566"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eaLnBrk="1" hangingPunct="1"/>
            <a:r>
              <a:rPr lang="en-US" sz="2800" b="1" dirty="0">
                <a:solidFill>
                  <a:srgbClr val="190BC8"/>
                </a:solidFill>
                <a:latin typeface="Times New Roman" pitchFamily="18" charset="0"/>
                <a:cs typeface="Times New Roman" pitchFamily="18" charset="0"/>
              </a:rPr>
              <a:t>- </a:t>
            </a:r>
            <a:r>
              <a:rPr lang="en-US" sz="2800" b="1" dirty="0" err="1">
                <a:solidFill>
                  <a:srgbClr val="190BC8"/>
                </a:solidFill>
                <a:latin typeface="Times New Roman" pitchFamily="18" charset="0"/>
                <a:cs typeface="Times New Roman" pitchFamily="18" charset="0"/>
              </a:rPr>
              <a:t>Quan</a:t>
            </a:r>
            <a:r>
              <a:rPr lang="en-US" sz="2800" b="1" dirty="0">
                <a:solidFill>
                  <a:srgbClr val="190BC8"/>
                </a:solidFill>
                <a:latin typeface="Times New Roman" pitchFamily="18" charset="0"/>
                <a:cs typeface="Times New Roman" pitchFamily="18" charset="0"/>
              </a:rPr>
              <a:t> </a:t>
            </a:r>
            <a:r>
              <a:rPr lang="en-US" sz="2800" b="1" dirty="0" err="1">
                <a:solidFill>
                  <a:srgbClr val="190BC8"/>
                </a:solidFill>
                <a:latin typeface="Times New Roman" pitchFamily="18" charset="0"/>
                <a:cs typeface="Times New Roman" pitchFamily="18" charset="0"/>
              </a:rPr>
              <a:t>sát</a:t>
            </a:r>
            <a:r>
              <a:rPr lang="en-US" sz="2800" b="1" dirty="0">
                <a:solidFill>
                  <a:srgbClr val="190BC8"/>
                </a:solidFill>
                <a:latin typeface="Times New Roman" pitchFamily="18" charset="0"/>
                <a:cs typeface="Times New Roman" pitchFamily="18" charset="0"/>
              </a:rPr>
              <a:t> </a:t>
            </a:r>
            <a:r>
              <a:rPr lang="en-US" sz="2800" b="1" dirty="0" err="1">
                <a:solidFill>
                  <a:srgbClr val="190BC8"/>
                </a:solidFill>
                <a:latin typeface="Times New Roman" pitchFamily="18" charset="0"/>
                <a:cs typeface="Times New Roman" pitchFamily="18" charset="0"/>
              </a:rPr>
              <a:t>tranh</a:t>
            </a:r>
            <a:r>
              <a:rPr lang="en-US" sz="2800" b="1" dirty="0">
                <a:solidFill>
                  <a:srgbClr val="190BC8"/>
                </a:solidFill>
                <a:latin typeface="Times New Roman" pitchFamily="18" charset="0"/>
                <a:cs typeface="Times New Roman" pitchFamily="18" charset="0"/>
              </a:rPr>
              <a:t>, </a:t>
            </a:r>
            <a:r>
              <a:rPr lang="en-US" sz="2800" b="1" dirty="0" err="1">
                <a:solidFill>
                  <a:srgbClr val="190BC8"/>
                </a:solidFill>
                <a:latin typeface="Times New Roman" pitchFamily="18" charset="0"/>
                <a:cs typeface="Times New Roman" pitchFamily="18" charset="0"/>
              </a:rPr>
              <a:t>đọc</a:t>
            </a:r>
            <a:r>
              <a:rPr lang="en-US" sz="2800" b="1" dirty="0">
                <a:solidFill>
                  <a:srgbClr val="190BC8"/>
                </a:solidFill>
                <a:latin typeface="Times New Roman" pitchFamily="18" charset="0"/>
                <a:cs typeface="Times New Roman" pitchFamily="18" charset="0"/>
              </a:rPr>
              <a:t> </a:t>
            </a:r>
            <a:r>
              <a:rPr lang="en-US" sz="2800" b="1" dirty="0" err="1">
                <a:solidFill>
                  <a:srgbClr val="190BC8"/>
                </a:solidFill>
                <a:latin typeface="Times New Roman" pitchFamily="18" charset="0"/>
                <a:cs typeface="Times New Roman" pitchFamily="18" charset="0"/>
              </a:rPr>
              <a:t>thông</a:t>
            </a:r>
            <a:r>
              <a:rPr lang="en-US" sz="2800" b="1" dirty="0">
                <a:solidFill>
                  <a:srgbClr val="190BC8"/>
                </a:solidFill>
                <a:latin typeface="Times New Roman" pitchFamily="18" charset="0"/>
                <a:cs typeface="Times New Roman" pitchFamily="18" charset="0"/>
              </a:rPr>
              <a:t> tin ở SGK </a:t>
            </a:r>
            <a:r>
              <a:rPr lang="en-US" sz="2800" b="1" dirty="0" err="1">
                <a:solidFill>
                  <a:srgbClr val="190BC8"/>
                </a:solidFill>
                <a:latin typeface="Times New Roman" pitchFamily="18" charset="0"/>
                <a:cs typeface="Times New Roman" pitchFamily="18" charset="0"/>
              </a:rPr>
              <a:t>để</a:t>
            </a:r>
            <a:r>
              <a:rPr lang="en-US" sz="2800" b="1" dirty="0">
                <a:solidFill>
                  <a:srgbClr val="190BC8"/>
                </a:solidFill>
                <a:latin typeface="Times New Roman" pitchFamily="18" charset="0"/>
                <a:cs typeface="Times New Roman" pitchFamily="18" charset="0"/>
              </a:rPr>
              <a:t> </a:t>
            </a:r>
            <a:r>
              <a:rPr lang="en-US" sz="2800" b="1" dirty="0" err="1">
                <a:solidFill>
                  <a:srgbClr val="190BC8"/>
                </a:solidFill>
                <a:latin typeface="Times New Roman" pitchFamily="18" charset="0"/>
                <a:cs typeface="Times New Roman" pitchFamily="18" charset="0"/>
              </a:rPr>
              <a:t>thực</a:t>
            </a:r>
            <a:r>
              <a:rPr lang="en-US" sz="2800" b="1" dirty="0">
                <a:solidFill>
                  <a:srgbClr val="190BC8"/>
                </a:solidFill>
                <a:latin typeface="Times New Roman" pitchFamily="18" charset="0"/>
                <a:cs typeface="Times New Roman" pitchFamily="18" charset="0"/>
              </a:rPr>
              <a:t> </a:t>
            </a:r>
            <a:r>
              <a:rPr lang="en-US" sz="2800" b="1" dirty="0" err="1">
                <a:solidFill>
                  <a:srgbClr val="190BC8"/>
                </a:solidFill>
                <a:latin typeface="Times New Roman" pitchFamily="18" charset="0"/>
                <a:cs typeface="Times New Roman" pitchFamily="18" charset="0"/>
              </a:rPr>
              <a:t>hiện</a:t>
            </a:r>
            <a:r>
              <a:rPr lang="en-US" sz="2800" b="1" dirty="0">
                <a:solidFill>
                  <a:srgbClr val="190BC8"/>
                </a:solidFill>
                <a:latin typeface="Times New Roman" pitchFamily="18" charset="0"/>
                <a:cs typeface="Times New Roman" pitchFamily="18" charset="0"/>
              </a:rPr>
              <a:t> </a:t>
            </a:r>
            <a:r>
              <a:rPr lang="en-US" sz="2800" b="1" dirty="0" err="1">
                <a:solidFill>
                  <a:srgbClr val="190BC8"/>
                </a:solidFill>
                <a:latin typeface="Times New Roman" pitchFamily="18" charset="0"/>
                <a:cs typeface="Times New Roman" pitchFamily="18" charset="0"/>
              </a:rPr>
              <a:t>yêu</a:t>
            </a:r>
            <a:r>
              <a:rPr lang="en-US" sz="2800" b="1" dirty="0">
                <a:solidFill>
                  <a:srgbClr val="190BC8"/>
                </a:solidFill>
                <a:latin typeface="Times New Roman" pitchFamily="18" charset="0"/>
                <a:cs typeface="Times New Roman" pitchFamily="18" charset="0"/>
              </a:rPr>
              <a:t> </a:t>
            </a:r>
            <a:r>
              <a:rPr lang="en-US" sz="2800" b="1" dirty="0" err="1">
                <a:solidFill>
                  <a:srgbClr val="190BC8"/>
                </a:solidFill>
                <a:latin typeface="Times New Roman" pitchFamily="18" charset="0"/>
                <a:cs typeface="Times New Roman" pitchFamily="18" charset="0"/>
              </a:rPr>
              <a:t>cầu</a:t>
            </a:r>
            <a:r>
              <a:rPr lang="en-US" sz="2800" b="1" dirty="0">
                <a:solidFill>
                  <a:srgbClr val="190BC8"/>
                </a:solidFill>
                <a:latin typeface="Times New Roman" pitchFamily="18" charset="0"/>
                <a:cs typeface="Times New Roman" pitchFamily="18" charset="0"/>
              </a:rPr>
              <a:t> </a:t>
            </a:r>
            <a:r>
              <a:rPr lang="en-US" sz="2800" b="1" dirty="0" err="1">
                <a:solidFill>
                  <a:srgbClr val="190BC8"/>
                </a:solidFill>
                <a:latin typeface="Times New Roman" pitchFamily="18" charset="0"/>
                <a:cs typeface="Times New Roman" pitchFamily="18" charset="0"/>
              </a:rPr>
              <a:t>sau</a:t>
            </a:r>
            <a:r>
              <a:rPr lang="en-US" sz="2800" b="1" dirty="0">
                <a:solidFill>
                  <a:srgbClr val="190BC8"/>
                </a:solidFill>
                <a:latin typeface="Times New Roman" pitchFamily="18" charset="0"/>
                <a:cs typeface="Times New Roman" pitchFamily="18" charset="0"/>
              </a:rPr>
              <a:t>:</a:t>
            </a:r>
            <a:endParaRPr lang="en-US" sz="2800" dirty="0">
              <a:solidFill>
                <a:srgbClr val="190BC8"/>
              </a:solidFill>
              <a:latin typeface="Times New Roman" pitchFamily="18" charset="0"/>
              <a:cs typeface="Times New Roman" pitchFamily="18" charset="0"/>
            </a:endParaRPr>
          </a:p>
        </p:txBody>
      </p:sp>
      <p:sp>
        <p:nvSpPr>
          <p:cNvPr id="5135" name="Text Box 15"/>
          <p:cNvSpPr txBox="1">
            <a:spLocks noChangeArrowheads="1"/>
          </p:cNvSpPr>
          <p:nvPr/>
        </p:nvSpPr>
        <p:spPr bwMode="auto">
          <a:xfrm>
            <a:off x="0" y="3106738"/>
            <a:ext cx="9144000"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eaLnBrk="1" hangingPunct="1"/>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Tìm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xem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mỗi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thông</a:t>
            </a:r>
            <a:r>
              <a:rPr lang="en-US" sz="2800" b="1" dirty="0">
                <a:solidFill>
                  <a:srgbClr val="FF0000"/>
                </a:solidFill>
                <a:latin typeface="Times New Roman" pitchFamily="18" charset="0"/>
                <a:cs typeface="Times New Roman" pitchFamily="18" charset="0"/>
              </a:rPr>
              <a:t> tin </a:t>
            </a:r>
            <a:r>
              <a:rPr lang="en-US" sz="2800" b="1" dirty="0" err="1">
                <a:solidFill>
                  <a:srgbClr val="FF0000"/>
                </a:solidFill>
                <a:latin typeface="Times New Roman" pitchFamily="18" charset="0"/>
                <a:cs typeface="Times New Roman" pitchFamily="18" charset="0"/>
              </a:rPr>
              <a:t>trong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khung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chữ</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ứng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lứa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tuổi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nào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dưới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đây</a:t>
            </a:r>
            <a:r>
              <a:rPr lang="en-US" sz="2800" b="1" dirty="0">
                <a:solidFill>
                  <a:srgbClr val="FF0000"/>
                </a:solidFill>
                <a:latin typeface="Times New Roman" pitchFamily="18" charset="0"/>
                <a:cs typeface="Times New Roman" pitchFamily="18" charset="0"/>
              </a:rPr>
              <a:t>: </a:t>
            </a:r>
          </a:p>
          <a:p>
            <a:pPr eaLnBrk="1" hangingPunct="1"/>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Dưới</a:t>
            </a:r>
            <a:r>
              <a:rPr lang="en-US" sz="2800" b="1" dirty="0">
                <a:solidFill>
                  <a:srgbClr val="FF0000"/>
                </a:solidFill>
                <a:latin typeface="Times New Roman" pitchFamily="18" charset="0"/>
                <a:cs typeface="Times New Roman" pitchFamily="18" charset="0"/>
              </a:rPr>
              <a:t> 3 </a:t>
            </a:r>
            <a:r>
              <a:rPr lang="en-US" sz="2800" b="1" dirty="0" err="1">
                <a:solidFill>
                  <a:srgbClr val="FF0000"/>
                </a:solidFill>
                <a:latin typeface="Times New Roman" pitchFamily="18" charset="0"/>
                <a:cs typeface="Times New Roman" pitchFamily="18" charset="0"/>
              </a:rPr>
              <a:t>tuổi</a:t>
            </a:r>
            <a:endParaRPr lang="en-US" sz="2800" b="1" dirty="0">
              <a:solidFill>
                <a:srgbClr val="FF0000"/>
              </a:solidFill>
              <a:latin typeface="Times New Roman" pitchFamily="18" charset="0"/>
              <a:cs typeface="Times New Roman" pitchFamily="18" charset="0"/>
            </a:endParaRPr>
          </a:p>
          <a:p>
            <a:pPr eaLnBrk="1" hangingPunct="1"/>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3 </a:t>
            </a:r>
            <a:r>
              <a:rPr lang="en-US" sz="2800" b="1" dirty="0" err="1">
                <a:solidFill>
                  <a:srgbClr val="FF0000"/>
                </a:solidFill>
                <a:latin typeface="Times New Roman" pitchFamily="18" charset="0"/>
                <a:cs typeface="Times New Roman" pitchFamily="18" charset="0"/>
              </a:rPr>
              <a:t>đến</a:t>
            </a:r>
            <a:r>
              <a:rPr lang="en-US" sz="2800" b="1" dirty="0">
                <a:solidFill>
                  <a:srgbClr val="FF0000"/>
                </a:solidFill>
                <a:latin typeface="Times New Roman" pitchFamily="18" charset="0"/>
                <a:cs typeface="Times New Roman" pitchFamily="18" charset="0"/>
              </a:rPr>
              <a:t> 6 </a:t>
            </a:r>
            <a:r>
              <a:rPr lang="en-US" sz="2800" b="1" dirty="0" err="1">
                <a:solidFill>
                  <a:srgbClr val="FF0000"/>
                </a:solidFill>
                <a:latin typeface="Times New Roman" pitchFamily="18" charset="0"/>
                <a:cs typeface="Times New Roman" pitchFamily="18" charset="0"/>
              </a:rPr>
              <a:t>tuổi</a:t>
            </a:r>
            <a:endParaRPr lang="en-US" sz="2800" b="1" dirty="0">
              <a:solidFill>
                <a:srgbClr val="FF0000"/>
              </a:solidFill>
              <a:latin typeface="Times New Roman" pitchFamily="18" charset="0"/>
              <a:cs typeface="Times New Roman" pitchFamily="18" charset="0"/>
            </a:endParaRPr>
          </a:p>
          <a:p>
            <a:pPr eaLnBrk="1" hangingPunct="1"/>
            <a:r>
              <a:rPr lang="en-US" sz="2800" b="1" dirty="0">
                <a:solidFill>
                  <a:srgbClr val="FF0000"/>
                </a:solidFill>
                <a:latin typeface="Times New Roman" pitchFamily="18" charset="0"/>
                <a:cs typeface="Times New Roman" pitchFamily="18" charset="0"/>
              </a:rPr>
              <a:t>3. </a:t>
            </a:r>
            <a:r>
              <a:rPr lang="en-US" sz="2800" b="1" dirty="0" err="1">
                <a:solidFill>
                  <a:srgbClr val="FF0000"/>
                </a:solidFill>
                <a:latin typeface="Times New Roman" pitchFamily="18" charset="0"/>
                <a:cs typeface="Times New Roman" pitchFamily="18" charset="0"/>
              </a:rPr>
              <a:t>Từ</a:t>
            </a:r>
            <a:r>
              <a:rPr lang="en-US" sz="2800" b="1" dirty="0">
                <a:solidFill>
                  <a:srgbClr val="FF0000"/>
                </a:solidFill>
                <a:latin typeface="Times New Roman" pitchFamily="18" charset="0"/>
                <a:cs typeface="Times New Roman" pitchFamily="18" charset="0"/>
              </a:rPr>
              <a:t> 6 </a:t>
            </a:r>
            <a:r>
              <a:rPr lang="en-US" sz="2800" b="1" dirty="0" err="1">
                <a:solidFill>
                  <a:srgbClr val="FF0000"/>
                </a:solidFill>
                <a:latin typeface="Times New Roman" pitchFamily="18" charset="0"/>
                <a:cs typeface="Times New Roman" pitchFamily="18" charset="0"/>
              </a:rPr>
              <a:t>đến</a:t>
            </a:r>
            <a:r>
              <a:rPr lang="en-US" sz="2800" b="1" dirty="0">
                <a:solidFill>
                  <a:srgbClr val="FF0000"/>
                </a:solidFill>
                <a:latin typeface="Times New Roman" pitchFamily="18" charset="0"/>
                <a:cs typeface="Times New Roman" pitchFamily="18" charset="0"/>
              </a:rPr>
              <a:t> 10 </a:t>
            </a:r>
            <a:r>
              <a:rPr lang="en-US" sz="2800" b="1" dirty="0" err="1">
                <a:solidFill>
                  <a:srgbClr val="FF0000"/>
                </a:solidFill>
                <a:latin typeface="Times New Roman" pitchFamily="18" charset="0"/>
                <a:cs typeface="Times New Roman" pitchFamily="18" charset="0"/>
              </a:rPr>
              <a:t>tuổi</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756985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32"/>
                                        </p:tgtEl>
                                        <p:attrNameLst>
                                          <p:attrName>style.visibility</p:attrName>
                                        </p:attrNameLst>
                                      </p:cBhvr>
                                      <p:to>
                                        <p:strVal val="visible"/>
                                      </p:to>
                                    </p:set>
                                    <p:anim calcmode="discrete" valueType="clr">
                                      <p:cBhvr override="childStyle">
                                        <p:cTn id="7" dur="80"/>
                                        <p:tgtEl>
                                          <p:spTgt spid="513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32"/>
                                        </p:tgtEl>
                                        <p:attrNameLst>
                                          <p:attrName>fillcolor</p:attrName>
                                        </p:attrNameLst>
                                      </p:cBhvr>
                                      <p:tavLst>
                                        <p:tav tm="0">
                                          <p:val>
                                            <p:clrVal>
                                              <a:schemeClr val="accent2"/>
                                            </p:clrVal>
                                          </p:val>
                                        </p:tav>
                                        <p:tav tm="50000">
                                          <p:val>
                                            <p:clrVal>
                                              <a:schemeClr val="hlink"/>
                                            </p:clrVal>
                                          </p:val>
                                        </p:tav>
                                      </p:tavLst>
                                    </p:anim>
                                    <p:set>
                                      <p:cBhvr>
                                        <p:cTn id="9" dur="80"/>
                                        <p:tgtEl>
                                          <p:spTgt spid="513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134"/>
                                        </p:tgtEl>
                                        <p:attrNameLst>
                                          <p:attrName>style.visibility</p:attrName>
                                        </p:attrNameLst>
                                      </p:cBhvr>
                                      <p:to>
                                        <p:strVal val="visible"/>
                                      </p:to>
                                    </p:set>
                                    <p:anim calcmode="discrete" valueType="clr">
                                      <p:cBhvr override="childStyle">
                                        <p:cTn id="14" dur="80"/>
                                        <p:tgtEl>
                                          <p:spTgt spid="513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134"/>
                                        </p:tgtEl>
                                        <p:attrNameLst>
                                          <p:attrName>fillcolor</p:attrName>
                                        </p:attrNameLst>
                                      </p:cBhvr>
                                      <p:tavLst>
                                        <p:tav tm="0">
                                          <p:val>
                                            <p:clrVal>
                                              <a:schemeClr val="accent2"/>
                                            </p:clrVal>
                                          </p:val>
                                        </p:tav>
                                        <p:tav tm="50000">
                                          <p:val>
                                            <p:clrVal>
                                              <a:schemeClr val="hlink"/>
                                            </p:clrVal>
                                          </p:val>
                                        </p:tav>
                                      </p:tavLst>
                                    </p:anim>
                                    <p:set>
                                      <p:cBhvr>
                                        <p:cTn id="16" dur="80"/>
                                        <p:tgtEl>
                                          <p:spTgt spid="5134"/>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5135"/>
                                        </p:tgtEl>
                                        <p:attrNameLst>
                                          <p:attrName>style.visibility</p:attrName>
                                        </p:attrNameLst>
                                      </p:cBhvr>
                                      <p:to>
                                        <p:strVal val="visible"/>
                                      </p:to>
                                    </p:set>
                                    <p:anim calcmode="discrete" valueType="clr">
                                      <p:cBhvr override="childStyle">
                                        <p:cTn id="21" dur="80"/>
                                        <p:tgtEl>
                                          <p:spTgt spid="513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135"/>
                                        </p:tgtEl>
                                        <p:attrNameLst>
                                          <p:attrName>fillcolor</p:attrName>
                                        </p:attrNameLst>
                                      </p:cBhvr>
                                      <p:tavLst>
                                        <p:tav tm="0">
                                          <p:val>
                                            <p:clrVal>
                                              <a:schemeClr val="accent2"/>
                                            </p:clrVal>
                                          </p:val>
                                        </p:tav>
                                        <p:tav tm="50000">
                                          <p:val>
                                            <p:clrVal>
                                              <a:schemeClr val="hlink"/>
                                            </p:clrVal>
                                          </p:val>
                                        </p:tav>
                                      </p:tavLst>
                                    </p:anim>
                                    <p:set>
                                      <p:cBhvr>
                                        <p:cTn id="23" dur="80"/>
                                        <p:tgtEl>
                                          <p:spTgt spid="513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p:bldP spid="5134" grpId="0"/>
      <p:bldP spid="51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9" descr="Picture 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905000"/>
            <a:ext cx="2971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0" descr="Pic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05000"/>
            <a:ext cx="2209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1" descr="Picture 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2975" y="1905000"/>
            <a:ext cx="31210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Text Box 15"/>
          <p:cNvSpPr txBox="1">
            <a:spLocks noChangeArrowheads="1"/>
          </p:cNvSpPr>
          <p:nvPr/>
        </p:nvSpPr>
        <p:spPr bwMode="auto">
          <a:xfrm>
            <a:off x="3048000" y="4318000"/>
            <a:ext cx="3657600" cy="2540000"/>
          </a:xfrm>
          <a:prstGeom prst="rect">
            <a:avLst/>
          </a:prstGeom>
          <a:noFill/>
          <a:ln w="9525">
            <a:solidFill>
              <a:srgbClr val="00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algn="just"/>
            <a:r>
              <a:rPr lang="en-US" sz="2000" b="1" dirty="0">
                <a:solidFill>
                  <a:srgbClr val="FF0000"/>
                </a:solidFill>
                <a:latin typeface="Times New Roman" pitchFamily="18" charset="0"/>
                <a:cs typeface="Times New Roman" pitchFamily="18" charset="0"/>
              </a:rPr>
              <a:t>b. </a:t>
            </a:r>
            <a:r>
              <a:rPr lang="vi-VN" sz="2000" b="1" dirty="0">
                <a:solidFill>
                  <a:srgbClr val="FF0000"/>
                </a:solidFill>
                <a:latin typeface="Times New Roman" pitchFamily="18" charset="0"/>
                <a:cs typeface="Times New Roman" pitchFamily="18" charset="0"/>
              </a:rPr>
              <a:t>Ở lứa tuổi này, chúng ta phải phụ thuộc hoàn toàn vào bố mẹ. Nhưng chúng ta lại lớn lên khá nhanh (nhất là giai đoạn sơ sinh) và đến cuối lứa tuổi này, chúng ta có thể tự đi, chạy, xúc cơm, chơi và chào hỏi mọi người.</a:t>
            </a:r>
            <a:endParaRPr lang="en-US" sz="2000" b="1" dirty="0">
              <a:solidFill>
                <a:srgbClr val="FF0000"/>
              </a:solidFill>
              <a:latin typeface="Times New Roman" pitchFamily="18" charset="0"/>
              <a:cs typeface="Times New Roman" pitchFamily="18" charset="0"/>
            </a:endParaRPr>
          </a:p>
        </p:txBody>
      </p:sp>
      <p:sp>
        <p:nvSpPr>
          <p:cNvPr id="12299" name="Text Box 16"/>
          <p:cNvSpPr txBox="1">
            <a:spLocks noChangeArrowheads="1"/>
          </p:cNvSpPr>
          <p:nvPr/>
        </p:nvSpPr>
        <p:spPr bwMode="auto">
          <a:xfrm>
            <a:off x="0" y="4318000"/>
            <a:ext cx="3048000" cy="254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algn="just"/>
            <a:r>
              <a:rPr lang="en-US" sz="2000" b="1" dirty="0">
                <a:solidFill>
                  <a:srgbClr val="0000FF"/>
                </a:solidFill>
                <a:latin typeface="Times New Roman" pitchFamily="18" charset="0"/>
                <a:cs typeface="Times New Roman" pitchFamily="18" charset="0"/>
              </a:rPr>
              <a:t>a. </a:t>
            </a:r>
            <a:r>
              <a:rPr lang="vi-VN" sz="2000" b="1" dirty="0">
                <a:solidFill>
                  <a:srgbClr val="0000FF"/>
                </a:solidFill>
                <a:latin typeface="Times New Roman" pitchFamily="18" charset="0"/>
                <a:cs typeface="Times New Roman" pitchFamily="18" charset="0"/>
              </a:rPr>
              <a:t>Ở lứa tuổi này, chúng ta tiếp tục lớn nhanh nhưng không bằng lứa tuổi trước. Chúng ta thích hoạt động, chạy nhảy, vui chơi với các bạn, đồng thời lời nói và suy nghĩ bắt đầu phát triển.</a:t>
            </a:r>
            <a:endParaRPr lang="en-US" sz="2000" b="1" dirty="0">
              <a:solidFill>
                <a:srgbClr val="0000FF"/>
              </a:solidFill>
              <a:latin typeface="Times New Roman" pitchFamily="18" charset="0"/>
              <a:cs typeface="Times New Roman" pitchFamily="18" charset="0"/>
            </a:endParaRPr>
          </a:p>
        </p:txBody>
      </p:sp>
      <p:sp>
        <p:nvSpPr>
          <p:cNvPr id="12300" name="Text Box 17"/>
          <p:cNvSpPr txBox="1">
            <a:spLocks noChangeArrowheads="1"/>
          </p:cNvSpPr>
          <p:nvPr/>
        </p:nvSpPr>
        <p:spPr bwMode="auto">
          <a:xfrm>
            <a:off x="6781800" y="4318000"/>
            <a:ext cx="2362200" cy="254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algn="just"/>
            <a:r>
              <a:rPr lang="en-US" sz="2000" b="1" dirty="0">
                <a:solidFill>
                  <a:srgbClr val="0000FF"/>
                </a:solidFill>
                <a:latin typeface="Times New Roman" pitchFamily="18" charset="0"/>
                <a:cs typeface="Times New Roman" pitchFamily="18" charset="0"/>
              </a:rPr>
              <a:t>c.</a:t>
            </a:r>
            <a:r>
              <a:rPr lang="vi-VN" sz="2000" b="1" dirty="0">
                <a:solidFill>
                  <a:srgbClr val="0000FF"/>
                </a:solidFill>
                <a:latin typeface="Times New Roman" pitchFamily="18" charset="0"/>
                <a:cs typeface="Times New Roman" pitchFamily="18" charset="0"/>
              </a:rPr>
              <a:t> Ở lứa tuổi này, chiều cao vẫn tiếp tục tăng. Hoạt động học tập của chúng ta ngày càng tăng, trí nhớ và suy nghĩ cũng ngày càng phát triển.</a:t>
            </a:r>
            <a:endParaRPr lang="en-US" sz="2000" b="1" dirty="0">
              <a:solidFill>
                <a:srgbClr val="0000FF"/>
              </a:solidFill>
              <a:latin typeface="Times New Roman" pitchFamily="18" charset="0"/>
              <a:cs typeface="Times New Roman" pitchFamily="18" charset="0"/>
            </a:endParaRPr>
          </a:p>
        </p:txBody>
      </p:sp>
      <p:sp>
        <p:nvSpPr>
          <p:cNvPr id="26632" name="Oval 19"/>
          <p:cNvSpPr>
            <a:spLocks noChangeArrowheads="1"/>
          </p:cNvSpPr>
          <p:nvPr/>
        </p:nvSpPr>
        <p:spPr bwMode="auto">
          <a:xfrm>
            <a:off x="7162800" y="3352800"/>
            <a:ext cx="381000" cy="304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b="1">
                <a:latin typeface="Times New Roman" pitchFamily="18" charset="0"/>
              </a:rPr>
              <a:t>3</a:t>
            </a:r>
          </a:p>
        </p:txBody>
      </p:sp>
      <p:sp>
        <p:nvSpPr>
          <p:cNvPr id="26633" name="Rectangle 4"/>
          <p:cNvSpPr>
            <a:spLocks noChangeArrowheads="1"/>
          </p:cNvSpPr>
          <p:nvPr/>
        </p:nvSpPr>
        <p:spPr bwMode="auto">
          <a:xfrm>
            <a:off x="0" y="9906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sz="2800" b="1">
                <a:solidFill>
                  <a:srgbClr val="FF0000"/>
                </a:solidFill>
                <a:latin typeface="Times New Roman" pitchFamily="18" charset="0"/>
                <a:cs typeface="Times New Roman" pitchFamily="18" charset="0"/>
              </a:rPr>
              <a:t>Từ lúc mới sinh đến tuổi dậy thì</a:t>
            </a:r>
          </a:p>
        </p:txBody>
      </p:sp>
      <p:sp>
        <p:nvSpPr>
          <p:cNvPr id="26634" name="Text Box 13"/>
          <p:cNvSpPr txBox="1">
            <a:spLocks noChangeArrowheads="1"/>
          </p:cNvSpPr>
          <p:nvPr/>
        </p:nvSpPr>
        <p:spPr bwMode="auto">
          <a:xfrm>
            <a:off x="0" y="4572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algn="ctr" eaLnBrk="1" hangingPunct="1">
              <a:spcBef>
                <a:spcPct val="50000"/>
              </a:spcBef>
            </a:pPr>
            <a:r>
              <a:rPr lang="en-GB" sz="2800" b="1" u="sng" dirty="0" err="1">
                <a:solidFill>
                  <a:srgbClr val="190BC8"/>
                </a:solidFill>
                <a:latin typeface="Times New Roman" pitchFamily="18" charset="0"/>
                <a:cs typeface="Times New Roman" pitchFamily="18" charset="0"/>
              </a:rPr>
              <a:t>Khoa</a:t>
            </a:r>
            <a:r>
              <a:rPr lang="en-GB" sz="2800" b="1" u="sng" dirty="0">
                <a:solidFill>
                  <a:srgbClr val="190BC8"/>
                </a:solidFill>
                <a:latin typeface="Times New Roman" pitchFamily="18" charset="0"/>
                <a:cs typeface="Times New Roman" pitchFamily="18" charset="0"/>
              </a:rPr>
              <a:t> </a:t>
            </a:r>
            <a:r>
              <a:rPr lang="en-GB" sz="2800" b="1" u="sng" dirty="0" err="1">
                <a:solidFill>
                  <a:srgbClr val="190BC8"/>
                </a:solidFill>
                <a:latin typeface="Times New Roman" pitchFamily="18" charset="0"/>
                <a:cs typeface="Times New Roman" pitchFamily="18" charset="0"/>
              </a:rPr>
              <a:t>học</a:t>
            </a:r>
            <a:endParaRPr lang="en-GB" sz="2800" b="1" u="sng" dirty="0">
              <a:solidFill>
                <a:srgbClr val="190BC8"/>
              </a:solidFill>
              <a:latin typeface="Times New Roman" pitchFamily="18" charset="0"/>
              <a:cs typeface="Times New Roman" pitchFamily="18" charset="0"/>
            </a:endParaRPr>
          </a:p>
        </p:txBody>
      </p:sp>
      <p:sp>
        <p:nvSpPr>
          <p:cNvPr id="26635" name="Text Box 20"/>
          <p:cNvSpPr txBox="1">
            <a:spLocks noChangeArrowheads="1"/>
          </p:cNvSpPr>
          <p:nvPr/>
        </p:nvSpPr>
        <p:spPr bwMode="auto">
          <a:xfrm>
            <a:off x="0" y="1447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rgbClr val="404040"/>
                </a:solidFill>
                <a:latin typeface="Century Gothic" pitchFamily="34" charset="0"/>
              </a:defRPr>
            </a:lvl1pPr>
            <a:lvl2pPr>
              <a:defRPr sz="1600">
                <a:solidFill>
                  <a:srgbClr val="404040"/>
                </a:solidFill>
                <a:latin typeface="Century Gothic" pitchFamily="34" charset="0"/>
              </a:defRPr>
            </a:lvl2pPr>
            <a:lvl3pPr>
              <a:defRPr sz="1400">
                <a:solidFill>
                  <a:srgbClr val="404040"/>
                </a:solidFill>
                <a:latin typeface="Century Gothic" pitchFamily="34" charset="0"/>
              </a:defRPr>
            </a:lvl3pPr>
            <a:lvl4pPr>
              <a:defRPr sz="1200">
                <a:solidFill>
                  <a:srgbClr val="404040"/>
                </a:solidFill>
                <a:latin typeface="Century Gothic" pitchFamily="34" charset="0"/>
              </a:defRPr>
            </a:lvl4pPr>
            <a:lvl5pPr>
              <a:defRPr sz="1200">
                <a:solidFill>
                  <a:srgbClr val="404040"/>
                </a:solidFill>
                <a:latin typeface="Century Gothic" pitchFamily="34" charset="0"/>
              </a:defRPr>
            </a:lvl5pPr>
            <a:lvl6pPr fontAlgn="base">
              <a:spcAft>
                <a:spcPct val="0"/>
              </a:spcAft>
              <a:buFont typeface="Wingdings 3" pitchFamily="18" charset="2"/>
              <a:defRPr sz="1200">
                <a:solidFill>
                  <a:srgbClr val="404040"/>
                </a:solidFill>
                <a:latin typeface="Century Gothic" pitchFamily="34" charset="0"/>
              </a:defRPr>
            </a:lvl6pPr>
            <a:lvl7pPr fontAlgn="base">
              <a:spcAft>
                <a:spcPct val="0"/>
              </a:spcAft>
              <a:buFont typeface="Wingdings 3" pitchFamily="18" charset="2"/>
              <a:defRPr sz="1200">
                <a:solidFill>
                  <a:srgbClr val="404040"/>
                </a:solidFill>
                <a:latin typeface="Century Gothic" pitchFamily="34" charset="0"/>
              </a:defRPr>
            </a:lvl7pPr>
            <a:lvl8pPr fontAlgn="base">
              <a:spcAft>
                <a:spcPct val="0"/>
              </a:spcAft>
              <a:buFont typeface="Wingdings 3" pitchFamily="18" charset="2"/>
              <a:defRPr sz="1200">
                <a:solidFill>
                  <a:srgbClr val="404040"/>
                </a:solidFill>
                <a:latin typeface="Century Gothic" pitchFamily="34" charset="0"/>
              </a:defRPr>
            </a:lvl8pPr>
            <a:lvl9pPr fontAlgn="base">
              <a:spcAft>
                <a:spcPct val="0"/>
              </a:spcAft>
              <a:buFont typeface="Wingdings 3" pitchFamily="18" charset="2"/>
              <a:defRPr sz="1200">
                <a:solidFill>
                  <a:srgbClr val="404040"/>
                </a:solidFill>
                <a:latin typeface="Century Gothic" pitchFamily="34" charset="0"/>
              </a:defRPr>
            </a:lvl9pPr>
          </a:lstStyle>
          <a:p>
            <a:pPr eaLnBrk="1" hangingPunct="1"/>
            <a:r>
              <a:rPr lang="en-US" sz="2800" b="1">
                <a:solidFill>
                  <a:srgbClr val="0000FF"/>
                </a:solidFill>
                <a:latin typeface="Times New Roman" pitchFamily="18" charset="0"/>
                <a:cs typeface="Times New Roman" pitchFamily="18" charset="0"/>
              </a:rPr>
              <a:t>2.Các giai đoạn phát triển từ lúc mới sinh đến tuổi dậy thì.</a:t>
            </a:r>
            <a:endParaRPr lang="en-US" sz="2800">
              <a:solidFill>
                <a:srgbClr val="0000FF"/>
              </a:solidFill>
              <a:latin typeface="Times New Roman" pitchFamily="18" charset="0"/>
              <a:cs typeface="Times New Roman" pitchFamily="18" charset="0"/>
            </a:endParaRPr>
          </a:p>
        </p:txBody>
      </p:sp>
      <p:sp>
        <p:nvSpPr>
          <p:cNvPr id="26636" name="Rectangle 24"/>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latin typeface="Times New Roman" pitchFamily="18" charset="0"/>
            </a:endParaRPr>
          </a:p>
        </p:txBody>
      </p:sp>
    </p:spTree>
    <p:extLst>
      <p:ext uri="{BB962C8B-B14F-4D97-AF65-F5344CB8AC3E}">
        <p14:creationId xmlns:p14="http://schemas.microsoft.com/office/powerpoint/2010/main" val="1095871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6"/>
                                        </p:tgtEl>
                                        <p:attrNameLst>
                                          <p:attrName>style.visibility</p:attrName>
                                        </p:attrNameLst>
                                      </p:cBhvr>
                                      <p:to>
                                        <p:strVal val="visible"/>
                                      </p:to>
                                    </p:set>
                                    <p:anim calcmode="lin" valueType="num">
                                      <p:cBhvr additive="base">
                                        <p:cTn id="7" dur="500" fill="hold"/>
                                        <p:tgtEl>
                                          <p:spTgt spid="12296"/>
                                        </p:tgtEl>
                                        <p:attrNameLst>
                                          <p:attrName>ppt_x</p:attrName>
                                        </p:attrNameLst>
                                      </p:cBhvr>
                                      <p:tavLst>
                                        <p:tav tm="0">
                                          <p:val>
                                            <p:strVal val="#ppt_x"/>
                                          </p:val>
                                        </p:tav>
                                        <p:tav tm="100000">
                                          <p:val>
                                            <p:strVal val="#ppt_x"/>
                                          </p:val>
                                        </p:tav>
                                      </p:tavLst>
                                    </p:anim>
                                    <p:anim calcmode="lin" valueType="num">
                                      <p:cBhvr additive="base">
                                        <p:cTn id="8" dur="500" fill="hold"/>
                                        <p:tgtEl>
                                          <p:spTgt spid="1229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2295"/>
                                        </p:tgtEl>
                                        <p:attrNameLst>
                                          <p:attrName>style.visibility</p:attrName>
                                        </p:attrNameLst>
                                      </p:cBhvr>
                                      <p:to>
                                        <p:strVal val="visible"/>
                                      </p:to>
                                    </p:set>
                                    <p:anim calcmode="lin" valueType="num">
                                      <p:cBhvr additive="base">
                                        <p:cTn id="12" dur="500" fill="hold"/>
                                        <p:tgtEl>
                                          <p:spTgt spid="12295"/>
                                        </p:tgtEl>
                                        <p:attrNameLst>
                                          <p:attrName>ppt_x</p:attrName>
                                        </p:attrNameLst>
                                      </p:cBhvr>
                                      <p:tavLst>
                                        <p:tav tm="0">
                                          <p:val>
                                            <p:strVal val="#ppt_x"/>
                                          </p:val>
                                        </p:tav>
                                        <p:tav tm="100000">
                                          <p:val>
                                            <p:strVal val="#ppt_x"/>
                                          </p:val>
                                        </p:tav>
                                      </p:tavLst>
                                    </p:anim>
                                    <p:anim calcmode="lin" valueType="num">
                                      <p:cBhvr additive="base">
                                        <p:cTn id="13" dur="500" fill="hold"/>
                                        <p:tgtEl>
                                          <p:spTgt spid="1229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nodeType="afterEffect">
                                  <p:stCondLst>
                                    <p:cond delay="0"/>
                                  </p:stCondLst>
                                  <p:childTnLst>
                                    <p:set>
                                      <p:cBhvr>
                                        <p:cTn id="16" dur="1" fill="hold">
                                          <p:stCondLst>
                                            <p:cond delay="0"/>
                                          </p:stCondLst>
                                        </p:cTn>
                                        <p:tgtEl>
                                          <p:spTgt spid="12297"/>
                                        </p:tgtEl>
                                        <p:attrNameLst>
                                          <p:attrName>style.visibility</p:attrName>
                                        </p:attrNameLst>
                                      </p:cBhvr>
                                      <p:to>
                                        <p:strVal val="visible"/>
                                      </p:to>
                                    </p:set>
                                    <p:anim calcmode="lin" valueType="num">
                                      <p:cBhvr additive="base">
                                        <p:cTn id="17" dur="500" fill="hold"/>
                                        <p:tgtEl>
                                          <p:spTgt spid="12297"/>
                                        </p:tgtEl>
                                        <p:attrNameLst>
                                          <p:attrName>ppt_x</p:attrName>
                                        </p:attrNameLst>
                                      </p:cBhvr>
                                      <p:tavLst>
                                        <p:tav tm="0">
                                          <p:val>
                                            <p:strVal val="#ppt_x"/>
                                          </p:val>
                                        </p:tav>
                                        <p:tav tm="100000">
                                          <p:val>
                                            <p:strVal val="#ppt_x"/>
                                          </p:val>
                                        </p:tav>
                                      </p:tavLst>
                                    </p:anim>
                                    <p:anim calcmode="lin" valueType="num">
                                      <p:cBhvr additive="base">
                                        <p:cTn id="18" dur="500" fill="hold"/>
                                        <p:tgtEl>
                                          <p:spTgt spid="12297"/>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7" presetClass="entr" presetSubtype="0" fill="hold" grpId="0" nodeType="afterEffect">
                                  <p:stCondLst>
                                    <p:cond delay="0"/>
                                  </p:stCondLst>
                                  <p:iterate type="lt">
                                    <p:tmPct val="50000"/>
                                  </p:iterate>
                                  <p:childTnLst>
                                    <p:set>
                                      <p:cBhvr>
                                        <p:cTn id="21" dur="1" fill="hold">
                                          <p:stCondLst>
                                            <p:cond delay="0"/>
                                          </p:stCondLst>
                                        </p:cTn>
                                        <p:tgtEl>
                                          <p:spTgt spid="12299"/>
                                        </p:tgtEl>
                                        <p:attrNameLst>
                                          <p:attrName>style.visibility</p:attrName>
                                        </p:attrNameLst>
                                      </p:cBhvr>
                                      <p:to>
                                        <p:strVal val="visible"/>
                                      </p:to>
                                    </p:set>
                                    <p:anim calcmode="discrete" valueType="clr">
                                      <p:cBhvr override="childStyle">
                                        <p:cTn id="22" dur="80"/>
                                        <p:tgtEl>
                                          <p:spTgt spid="12299"/>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2299"/>
                                        </p:tgtEl>
                                        <p:attrNameLst>
                                          <p:attrName>fillcolor</p:attrName>
                                        </p:attrNameLst>
                                      </p:cBhvr>
                                      <p:tavLst>
                                        <p:tav tm="0">
                                          <p:val>
                                            <p:clrVal>
                                              <a:schemeClr val="accent2"/>
                                            </p:clrVal>
                                          </p:val>
                                        </p:tav>
                                        <p:tav tm="50000">
                                          <p:val>
                                            <p:clrVal>
                                              <a:schemeClr val="hlink"/>
                                            </p:clrVal>
                                          </p:val>
                                        </p:tav>
                                      </p:tavLst>
                                    </p:anim>
                                    <p:set>
                                      <p:cBhvr>
                                        <p:cTn id="24" dur="80"/>
                                        <p:tgtEl>
                                          <p:spTgt spid="12299"/>
                                        </p:tgtEl>
                                        <p:attrNameLst>
                                          <p:attrName>fill.type</p:attrName>
                                        </p:attrNameLst>
                                      </p:cBhvr>
                                      <p:to>
                                        <p:strVal val="solid"/>
                                      </p:to>
                                    </p:set>
                                  </p:childTnLst>
                                </p:cTn>
                              </p:par>
                            </p:childTnLst>
                          </p:cTn>
                        </p:par>
                        <p:par>
                          <p:cTn id="25" fill="hold" nodeType="afterGroup">
                            <p:stCondLst>
                              <p:cond delay="75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12298"/>
                                        </p:tgtEl>
                                        <p:attrNameLst>
                                          <p:attrName>style.visibility</p:attrName>
                                        </p:attrNameLst>
                                      </p:cBhvr>
                                      <p:to>
                                        <p:strVal val="visible"/>
                                      </p:to>
                                    </p:set>
                                    <p:anim calcmode="discrete" valueType="clr">
                                      <p:cBhvr override="childStyle">
                                        <p:cTn id="28" dur="80"/>
                                        <p:tgtEl>
                                          <p:spTgt spid="12298"/>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2298"/>
                                        </p:tgtEl>
                                        <p:attrNameLst>
                                          <p:attrName>fillcolor</p:attrName>
                                        </p:attrNameLst>
                                      </p:cBhvr>
                                      <p:tavLst>
                                        <p:tav tm="0">
                                          <p:val>
                                            <p:clrVal>
                                              <a:schemeClr val="accent2"/>
                                            </p:clrVal>
                                          </p:val>
                                        </p:tav>
                                        <p:tav tm="50000">
                                          <p:val>
                                            <p:clrVal>
                                              <a:schemeClr val="hlink"/>
                                            </p:clrVal>
                                          </p:val>
                                        </p:tav>
                                      </p:tavLst>
                                    </p:anim>
                                    <p:set>
                                      <p:cBhvr>
                                        <p:cTn id="30" dur="80"/>
                                        <p:tgtEl>
                                          <p:spTgt spid="12298"/>
                                        </p:tgtEl>
                                        <p:attrNameLst>
                                          <p:attrName>fill.type</p:attrName>
                                        </p:attrNameLst>
                                      </p:cBhvr>
                                      <p:to>
                                        <p:strVal val="solid"/>
                                      </p:to>
                                    </p:set>
                                  </p:childTnLst>
                                </p:cTn>
                              </p:par>
                            </p:childTnLst>
                          </p:cTn>
                        </p:par>
                        <p:par>
                          <p:cTn id="31" fill="hold" nodeType="afterGroup">
                            <p:stCondLst>
                              <p:cond delay="14380"/>
                            </p:stCondLst>
                            <p:childTnLst>
                              <p:par>
                                <p:cTn id="32" presetID="27" presetClass="entr" presetSubtype="0" fill="hold" grpId="0" nodeType="afterEffect">
                                  <p:stCondLst>
                                    <p:cond delay="0"/>
                                  </p:stCondLst>
                                  <p:iterate type="lt">
                                    <p:tmPct val="50000"/>
                                  </p:iterate>
                                  <p:childTnLst>
                                    <p:set>
                                      <p:cBhvr>
                                        <p:cTn id="33" dur="1" fill="hold">
                                          <p:stCondLst>
                                            <p:cond delay="0"/>
                                          </p:stCondLst>
                                        </p:cTn>
                                        <p:tgtEl>
                                          <p:spTgt spid="12300"/>
                                        </p:tgtEl>
                                        <p:attrNameLst>
                                          <p:attrName>style.visibility</p:attrName>
                                        </p:attrNameLst>
                                      </p:cBhvr>
                                      <p:to>
                                        <p:strVal val="visible"/>
                                      </p:to>
                                    </p:set>
                                    <p:anim calcmode="discrete" valueType="clr">
                                      <p:cBhvr override="childStyle">
                                        <p:cTn id="34" dur="80"/>
                                        <p:tgtEl>
                                          <p:spTgt spid="12300"/>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12300"/>
                                        </p:tgtEl>
                                        <p:attrNameLst>
                                          <p:attrName>fillcolor</p:attrName>
                                        </p:attrNameLst>
                                      </p:cBhvr>
                                      <p:tavLst>
                                        <p:tav tm="0">
                                          <p:val>
                                            <p:clrVal>
                                              <a:schemeClr val="accent2"/>
                                            </p:clrVal>
                                          </p:val>
                                        </p:tav>
                                        <p:tav tm="50000">
                                          <p:val>
                                            <p:clrVal>
                                              <a:schemeClr val="hlink"/>
                                            </p:clrVal>
                                          </p:val>
                                        </p:tav>
                                      </p:tavLst>
                                    </p:anim>
                                    <p:set>
                                      <p:cBhvr>
                                        <p:cTn id="36" dur="80"/>
                                        <p:tgtEl>
                                          <p:spTgt spid="123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animBg="1"/>
      <p:bldP spid="12299" grpId="0" animBg="1"/>
      <p:bldP spid="123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TotalTime>
  <Words>1463</Words>
  <Application>Microsoft Office PowerPoint</Application>
  <PresentationFormat>On-screen Show (4:3)</PresentationFormat>
  <Paragraphs>151</Paragraphs>
  <Slides>26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A33515 Vũ Tuấn Long</cp:lastModifiedBy>
  <cp:revision>34</cp:revision>
  <dcterms:created xsi:type="dcterms:W3CDTF">2021-09-18T15:06:52Z</dcterms:created>
  <dcterms:modified xsi:type="dcterms:W3CDTF">2022-09-20T14:15:55Z</dcterms:modified>
</cp:coreProperties>
</file>