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Lst>
  <p:notesMasterIdLst>
    <p:notesMasterId r:id="rId29"/>
  </p:notesMasterIdLst>
  <p:sldIdLst>
    <p:sldId id="304" r:id="rId6"/>
    <p:sldId id="309" r:id="rId7"/>
    <p:sldId id="258" r:id="rId8"/>
    <p:sldId id="305" r:id="rId9"/>
    <p:sldId id="306" r:id="rId10"/>
    <p:sldId id="307" r:id="rId11"/>
    <p:sldId id="264" r:id="rId12"/>
    <p:sldId id="310" r:id="rId13"/>
    <p:sldId id="293" r:id="rId14"/>
    <p:sldId id="311" r:id="rId15"/>
    <p:sldId id="284" r:id="rId16"/>
    <p:sldId id="279" r:id="rId17"/>
    <p:sldId id="280" r:id="rId18"/>
    <p:sldId id="303" r:id="rId19"/>
    <p:sldId id="312" r:id="rId20"/>
    <p:sldId id="281" r:id="rId21"/>
    <p:sldId id="265" r:id="rId22"/>
    <p:sldId id="300" r:id="rId23"/>
    <p:sldId id="287" r:id="rId24"/>
    <p:sldId id="301" r:id="rId25"/>
    <p:sldId id="288" r:id="rId26"/>
    <p:sldId id="313" r:id="rId27"/>
    <p:sldId id="308" r:id="rId28"/>
  </p:sldIdLst>
  <p:sldSz cx="9144000" cy="6858000" type="screen4x3"/>
  <p:notesSz cx="6858000" cy="9144000"/>
  <p:defaultTex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5542"/>
    <a:srgbClr val="A80410"/>
    <a:srgbClr val="1C03D7"/>
    <a:srgbClr val="0000D6"/>
    <a:srgbClr val="FFA7FF"/>
    <a:srgbClr val="1602AA"/>
    <a:srgbClr val="09038B"/>
    <a:srgbClr val="0B03A5"/>
    <a:srgbClr val="FFF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7" autoAdjust="0"/>
    <p:restoredTop sz="94660"/>
  </p:normalViewPr>
  <p:slideViewPr>
    <p:cSldViewPr>
      <p:cViewPr varScale="1">
        <p:scale>
          <a:sx n="44" d="100"/>
          <a:sy n="44" d="100"/>
        </p:scale>
        <p:origin x="72" y="3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9E3643F6-B0B7-459E-A0BC-3316393D75FA}" type="slidenum">
              <a:rPr lang="en-US"/>
              <a:pPr>
                <a:defRPr/>
              </a:pPr>
              <a:t>‹#›</a:t>
            </a:fld>
            <a:endParaRPr lang="en-US"/>
          </a:p>
        </p:txBody>
      </p:sp>
    </p:spTree>
    <p:extLst>
      <p:ext uri="{BB962C8B-B14F-4D97-AF65-F5344CB8AC3E}">
        <p14:creationId xmlns:p14="http://schemas.microsoft.com/office/powerpoint/2010/main" val="1187561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5FB040-18A0-4C6D-AF89-5352AED295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8DF966-FA23-48E1-A746-C459EB6DC6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DA60C5-269E-4C0B-B429-00809AF420F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E1DA1450-796A-46EF-884A-1FD3C09ED7C2}" type="slidenum">
              <a:rPr lang="en-US" altLang="en-US"/>
              <a:pPr>
                <a:defRPr/>
              </a:pPr>
              <a:t>‹#›</a:t>
            </a:fld>
            <a:endParaRPr lang="en-US" altLang="en-US"/>
          </a:p>
        </p:txBody>
      </p:sp>
    </p:spTree>
    <p:extLst>
      <p:ext uri="{BB962C8B-B14F-4D97-AF65-F5344CB8AC3E}">
        <p14:creationId xmlns:p14="http://schemas.microsoft.com/office/powerpoint/2010/main" val="1915893676"/>
      </p:ext>
    </p:extLst>
  </p:cSld>
  <p:clrMapOvr>
    <a:masterClrMapping/>
  </p:clrMapOvr>
  <p:transition>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F5BC3396-9DCE-4DE1-8307-332268B3F766}" type="slidenum">
              <a:rPr lang="en-US" altLang="en-US"/>
              <a:pPr>
                <a:defRPr/>
              </a:pPr>
              <a:t>‹#›</a:t>
            </a:fld>
            <a:endParaRPr lang="en-US" altLang="en-US"/>
          </a:p>
        </p:txBody>
      </p:sp>
    </p:spTree>
    <p:extLst>
      <p:ext uri="{BB962C8B-B14F-4D97-AF65-F5344CB8AC3E}">
        <p14:creationId xmlns:p14="http://schemas.microsoft.com/office/powerpoint/2010/main" val="1424984023"/>
      </p:ext>
    </p:extLst>
  </p:cSld>
  <p:clrMapOvr>
    <a:masterClrMapping/>
  </p:clrMapOvr>
  <p:transition>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75861D59-750C-41BD-A61A-34DC7C930710}" type="slidenum">
              <a:rPr lang="en-US" altLang="en-US"/>
              <a:pPr>
                <a:defRPr/>
              </a:pPr>
              <a:t>‹#›</a:t>
            </a:fld>
            <a:endParaRPr lang="en-US" altLang="en-US"/>
          </a:p>
        </p:txBody>
      </p:sp>
    </p:spTree>
    <p:extLst>
      <p:ext uri="{BB962C8B-B14F-4D97-AF65-F5344CB8AC3E}">
        <p14:creationId xmlns:p14="http://schemas.microsoft.com/office/powerpoint/2010/main" val="3456842913"/>
      </p:ext>
    </p:extLst>
  </p:cSld>
  <p:clrMapOvr>
    <a:masterClrMapping/>
  </p:clrMapOvr>
  <p:transition>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D85795D9-6E46-4E85-B30C-304E377B955A}" type="slidenum">
              <a:rPr lang="en-US" altLang="en-US"/>
              <a:pPr>
                <a:defRPr/>
              </a:pPr>
              <a:t>‹#›</a:t>
            </a:fld>
            <a:endParaRPr lang="en-US" altLang="en-US"/>
          </a:p>
        </p:txBody>
      </p:sp>
    </p:spTree>
    <p:extLst>
      <p:ext uri="{BB962C8B-B14F-4D97-AF65-F5344CB8AC3E}">
        <p14:creationId xmlns:p14="http://schemas.microsoft.com/office/powerpoint/2010/main" val="2189044321"/>
      </p:ext>
    </p:extLst>
  </p:cSld>
  <p:clrMapOvr>
    <a:masterClrMapping/>
  </p:clrMapOvr>
  <p:transition>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E07C39F2-947E-4FE6-896B-37CC7E924590}" type="slidenum">
              <a:rPr lang="en-US" altLang="en-US"/>
              <a:pPr>
                <a:defRPr/>
              </a:pPr>
              <a:t>‹#›</a:t>
            </a:fld>
            <a:endParaRPr lang="en-US" altLang="en-US"/>
          </a:p>
        </p:txBody>
      </p:sp>
    </p:spTree>
    <p:extLst>
      <p:ext uri="{BB962C8B-B14F-4D97-AF65-F5344CB8AC3E}">
        <p14:creationId xmlns:p14="http://schemas.microsoft.com/office/powerpoint/2010/main" val="2238377632"/>
      </p:ext>
    </p:extLst>
  </p:cSld>
  <p:clrMapOvr>
    <a:masterClrMapping/>
  </p:clrMapOvr>
  <p:transition>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2C17B912-B316-4E19-80F8-452EDE9B0C42}" type="slidenum">
              <a:rPr lang="en-US" altLang="en-US"/>
              <a:pPr>
                <a:defRPr/>
              </a:pPr>
              <a:t>‹#›</a:t>
            </a:fld>
            <a:endParaRPr lang="en-US" altLang="en-US"/>
          </a:p>
        </p:txBody>
      </p:sp>
    </p:spTree>
    <p:extLst>
      <p:ext uri="{BB962C8B-B14F-4D97-AF65-F5344CB8AC3E}">
        <p14:creationId xmlns:p14="http://schemas.microsoft.com/office/powerpoint/2010/main" val="1306213856"/>
      </p:ext>
    </p:extLst>
  </p:cSld>
  <p:clrMapOvr>
    <a:masterClrMapping/>
  </p:clrMapOvr>
  <p:transition>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1B68DF13-1AEB-4A90-B37F-6C2E204FE8B4}" type="slidenum">
              <a:rPr lang="en-US" altLang="en-US"/>
              <a:pPr>
                <a:defRPr/>
              </a:pPr>
              <a:t>‹#›</a:t>
            </a:fld>
            <a:endParaRPr lang="en-US" altLang="en-US"/>
          </a:p>
        </p:txBody>
      </p:sp>
    </p:spTree>
    <p:extLst>
      <p:ext uri="{BB962C8B-B14F-4D97-AF65-F5344CB8AC3E}">
        <p14:creationId xmlns:p14="http://schemas.microsoft.com/office/powerpoint/2010/main" val="2591946274"/>
      </p:ext>
    </p:extLst>
  </p:cSld>
  <p:clrMapOvr>
    <a:masterClrMapping/>
  </p:clrMapOvr>
  <p:transition>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5076AF2D-9106-40A1-972D-8E14B98AEFA3}" type="slidenum">
              <a:rPr lang="en-US" altLang="en-US"/>
              <a:pPr>
                <a:defRPr/>
              </a:pPr>
              <a:t>‹#›</a:t>
            </a:fld>
            <a:endParaRPr lang="en-US" altLang="en-US"/>
          </a:p>
        </p:txBody>
      </p:sp>
    </p:spTree>
    <p:extLst>
      <p:ext uri="{BB962C8B-B14F-4D97-AF65-F5344CB8AC3E}">
        <p14:creationId xmlns:p14="http://schemas.microsoft.com/office/powerpoint/2010/main" val="741990811"/>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AA5B1A-A5CB-4D04-BB8B-E547F87BE1A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D94D000B-16E3-4AF2-AFDB-7F83679DADC9}" type="slidenum">
              <a:rPr lang="en-US" altLang="en-US"/>
              <a:pPr>
                <a:defRPr/>
              </a:pPr>
              <a:t>‹#›</a:t>
            </a:fld>
            <a:endParaRPr lang="en-US" altLang="en-US"/>
          </a:p>
        </p:txBody>
      </p:sp>
    </p:spTree>
    <p:extLst>
      <p:ext uri="{BB962C8B-B14F-4D97-AF65-F5344CB8AC3E}">
        <p14:creationId xmlns:p14="http://schemas.microsoft.com/office/powerpoint/2010/main" val="191902953"/>
      </p:ext>
    </p:extLst>
  </p:cSld>
  <p:clrMapOvr>
    <a:masterClrMapping/>
  </p:clrMapOvr>
  <p:transition>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52970D03-9F50-4075-8AC1-998120D684A7}" type="slidenum">
              <a:rPr lang="en-US" altLang="en-US"/>
              <a:pPr>
                <a:defRPr/>
              </a:pPr>
              <a:t>‹#›</a:t>
            </a:fld>
            <a:endParaRPr lang="en-US" altLang="en-US"/>
          </a:p>
        </p:txBody>
      </p:sp>
    </p:spTree>
    <p:extLst>
      <p:ext uri="{BB962C8B-B14F-4D97-AF65-F5344CB8AC3E}">
        <p14:creationId xmlns:p14="http://schemas.microsoft.com/office/powerpoint/2010/main" val="3122688332"/>
      </p:ext>
    </p:extLst>
  </p:cSld>
  <p:clrMapOvr>
    <a:masterClrMapping/>
  </p:clrMapOvr>
  <p:transition>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0B585B35-A4FD-4768-B0CE-DA4913029AA4}" type="slidenum">
              <a:rPr lang="en-US" altLang="en-US"/>
              <a:pPr>
                <a:defRPr/>
              </a:pPr>
              <a:t>‹#›</a:t>
            </a:fld>
            <a:endParaRPr lang="en-US" altLang="en-US"/>
          </a:p>
        </p:txBody>
      </p:sp>
    </p:spTree>
    <p:extLst>
      <p:ext uri="{BB962C8B-B14F-4D97-AF65-F5344CB8AC3E}">
        <p14:creationId xmlns:p14="http://schemas.microsoft.com/office/powerpoint/2010/main" val="3593563910"/>
      </p:ext>
    </p:extLst>
  </p:cSld>
  <p:clrMapOvr>
    <a:masterClrMapping/>
  </p:clrMapOvr>
  <p:transition>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lgn="ctr">
              <a:defRPr>
                <a:solidFill>
                  <a:schemeClr val="tx1"/>
                </a:solidFill>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88AE7411-0538-469F-ACA7-8853390DBED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45393617"/>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145088 w 794"/>
                <a:gd name="T1" fmla="*/ 35325 h 414"/>
                <a:gd name="T2" fmla="*/ 129752 w 794"/>
                <a:gd name="T3" fmla="*/ 28447 h 414"/>
                <a:gd name="T4" fmla="*/ 101630 w 794"/>
                <a:gd name="T5" fmla="*/ 18797 h 414"/>
                <a:gd name="T6" fmla="*/ 12970 w 794"/>
                <a:gd name="T7" fmla="*/ 0 h 414"/>
                <a:gd name="T8" fmla="*/ 4183 w 794"/>
                <a:gd name="T9" fmla="*/ 1781 h 414"/>
                <a:gd name="T10" fmla="*/ 0 w 794"/>
                <a:gd name="T11" fmla="*/ 7429 h 414"/>
                <a:gd name="T12" fmla="*/ 5098 w 794"/>
                <a:gd name="T13" fmla="*/ 13874 h 414"/>
                <a:gd name="T14" fmla="*/ 104152 w 794"/>
                <a:gd name="T15" fmla="*/ 36600 h 414"/>
                <a:gd name="T16" fmla="*/ 125855 w 794"/>
                <a:gd name="T17" fmla="*/ 35145 h 414"/>
                <a:gd name="T18" fmla="*/ 143402 w 794"/>
                <a:gd name="T19" fmla="*/ 37027 h 414"/>
                <a:gd name="T20" fmla="*/ 145088 w 794"/>
                <a:gd name="T21" fmla="*/ 35325 h 414"/>
                <a:gd name="T22" fmla="*/ 145088 w 794"/>
                <a:gd name="T23" fmla="*/ 3532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7" name="Freeform 10"/>
            <p:cNvSpPr>
              <a:spLocks/>
            </p:cNvSpPr>
            <p:nvPr userDrawn="1"/>
          </p:nvSpPr>
          <p:spPr bwMode="auto">
            <a:xfrm>
              <a:off x="166" y="261"/>
              <a:ext cx="2244" cy="1007"/>
            </a:xfrm>
            <a:custGeom>
              <a:avLst/>
              <a:gdLst>
                <a:gd name="T0" fmla="*/ 777 w 1586"/>
                <a:gd name="T1" fmla="*/ 0 h 821"/>
                <a:gd name="T2" fmla="*/ 7546 w 1586"/>
                <a:gd name="T3" fmla="*/ 1441 h 821"/>
                <a:gd name="T4" fmla="*/ 8096 w 1586"/>
                <a:gd name="T5" fmla="*/ 1771 h 821"/>
                <a:gd name="T6" fmla="*/ 8993 w 1586"/>
                <a:gd name="T7" fmla="*/ 2198 h 821"/>
                <a:gd name="T8" fmla="*/ 8874 w 1586"/>
                <a:gd name="T9" fmla="*/ 2279 h 821"/>
                <a:gd name="T10" fmla="*/ 7653 w 1586"/>
                <a:gd name="T11" fmla="*/ 2184 h 821"/>
                <a:gd name="T12" fmla="*/ 6491 w 1586"/>
                <a:gd name="T13" fmla="*/ 2251 h 821"/>
                <a:gd name="T14" fmla="*/ 235 w 1586"/>
                <a:gd name="T15" fmla="*/ 829 h 821"/>
                <a:gd name="T16" fmla="*/ 0 w 1586"/>
                <a:gd name="T17" fmla="*/ 417 h 821"/>
                <a:gd name="T18" fmla="*/ 260 w 1586"/>
                <a:gd name="T19" fmla="*/ 88 h 821"/>
                <a:gd name="T20" fmla="*/ 777 w 1586"/>
                <a:gd name="T21" fmla="*/ 0 h 821"/>
                <a:gd name="T22" fmla="*/ 77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8" name="Freeform 11"/>
            <p:cNvSpPr>
              <a:spLocks/>
            </p:cNvSpPr>
            <p:nvPr userDrawn="1"/>
          </p:nvSpPr>
          <p:spPr bwMode="auto">
            <a:xfrm>
              <a:off x="474" y="344"/>
              <a:ext cx="1488" cy="919"/>
            </a:xfrm>
            <a:custGeom>
              <a:avLst/>
              <a:gdLst>
                <a:gd name="T0" fmla="*/ 0 w 1049"/>
                <a:gd name="T1" fmla="*/ 915 h 747"/>
                <a:gd name="T2" fmla="*/ 5294 w 1049"/>
                <a:gd name="T3" fmla="*/ 2105 h 747"/>
                <a:gd name="T4" fmla="*/ 5393 w 1049"/>
                <a:gd name="T5" fmla="*/ 1505 h 747"/>
                <a:gd name="T6" fmla="*/ 6024 w 1049"/>
                <a:gd name="T7" fmla="*/ 1190 h 747"/>
                <a:gd name="T8" fmla="*/ 448 w 1049"/>
                <a:gd name="T9" fmla="*/ 0 h 747"/>
                <a:gd name="T10" fmla="*/ 0 w 1049"/>
                <a:gd name="T11" fmla="*/ 357 h 747"/>
                <a:gd name="T12" fmla="*/ 0 w 1049"/>
                <a:gd name="T13" fmla="*/ 915 h 747"/>
                <a:gd name="T14" fmla="*/ 0 w 1049"/>
                <a:gd name="T15" fmla="*/ 9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619 w 150"/>
                  <a:gd name="T1" fmla="*/ 0 h 173"/>
                  <a:gd name="T2" fmla="*/ 228 w 150"/>
                  <a:gd name="T3" fmla="*/ 192 h 173"/>
                  <a:gd name="T4" fmla="*/ 0 w 150"/>
                  <a:gd name="T5" fmla="*/ 502 h 173"/>
                  <a:gd name="T6" fmla="*/ 451 w 150"/>
                  <a:gd name="T7" fmla="*/ 464 h 173"/>
                  <a:gd name="T8" fmla="*/ 581 w 150"/>
                  <a:gd name="T9" fmla="*/ 245 h 173"/>
                  <a:gd name="T10" fmla="*/ 847 w 150"/>
                  <a:gd name="T11" fmla="*/ 78 h 173"/>
                  <a:gd name="T12" fmla="*/ 619 w 150"/>
                  <a:gd name="T13" fmla="*/ 0 h 173"/>
                  <a:gd name="T14" fmla="*/ 619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11" name="Freeform 14"/>
              <p:cNvSpPr>
                <a:spLocks/>
              </p:cNvSpPr>
              <p:nvPr userDrawn="1"/>
            </p:nvSpPr>
            <p:spPr bwMode="auto">
              <a:xfrm>
                <a:off x="123" y="148"/>
                <a:ext cx="2386" cy="1081"/>
              </a:xfrm>
              <a:custGeom>
                <a:avLst/>
                <a:gdLst>
                  <a:gd name="T0" fmla="*/ 890 w 1684"/>
                  <a:gd name="T1" fmla="*/ 0 h 880"/>
                  <a:gd name="T2" fmla="*/ 360 w 1684"/>
                  <a:gd name="T3" fmla="*/ 146 h 880"/>
                  <a:gd name="T4" fmla="*/ 0 w 1684"/>
                  <a:gd name="T5" fmla="*/ 582 h 880"/>
                  <a:gd name="T6" fmla="*/ 384 w 1684"/>
                  <a:gd name="T7" fmla="*/ 1004 h 880"/>
                  <a:gd name="T8" fmla="*/ 6749 w 1684"/>
                  <a:gd name="T9" fmla="*/ 2425 h 880"/>
                  <a:gd name="T10" fmla="*/ 8120 w 1684"/>
                  <a:gd name="T11" fmla="*/ 2336 h 880"/>
                  <a:gd name="T12" fmla="*/ 9231 w 1684"/>
                  <a:gd name="T13" fmla="*/ 2462 h 880"/>
                  <a:gd name="T14" fmla="*/ 9616 w 1684"/>
                  <a:gd name="T15" fmla="*/ 2262 h 880"/>
                  <a:gd name="T16" fmla="*/ 8576 w 1684"/>
                  <a:gd name="T17" fmla="*/ 1857 h 880"/>
                  <a:gd name="T18" fmla="*/ 8153 w 1684"/>
                  <a:gd name="T19" fmla="*/ 1434 h 880"/>
                  <a:gd name="T20" fmla="*/ 7820 w 1684"/>
                  <a:gd name="T21" fmla="*/ 1474 h 880"/>
                  <a:gd name="T22" fmla="*/ 8216 w 1684"/>
                  <a:gd name="T23" fmla="*/ 1857 h 880"/>
                  <a:gd name="T24" fmla="*/ 9011 w 1684"/>
                  <a:gd name="T25" fmla="*/ 2265 h 880"/>
                  <a:gd name="T26" fmla="*/ 8070 w 1684"/>
                  <a:gd name="T27" fmla="*/ 2201 h 880"/>
                  <a:gd name="T28" fmla="*/ 6960 w 1684"/>
                  <a:gd name="T29" fmla="*/ 2275 h 880"/>
                  <a:gd name="T30" fmla="*/ 7165 w 1684"/>
                  <a:gd name="T31" fmla="*/ 1817 h 880"/>
                  <a:gd name="T32" fmla="*/ 7641 w 1684"/>
                  <a:gd name="T33" fmla="*/ 1505 h 880"/>
                  <a:gd name="T34" fmla="*/ 7084 w 1684"/>
                  <a:gd name="T35" fmla="*/ 1544 h 880"/>
                  <a:gd name="T36" fmla="*/ 6652 w 1684"/>
                  <a:gd name="T37" fmla="*/ 1841 h 880"/>
                  <a:gd name="T38" fmla="*/ 6505 w 1684"/>
                  <a:gd name="T39" fmla="*/ 2214 h 880"/>
                  <a:gd name="T40" fmla="*/ 612 w 1684"/>
                  <a:gd name="T41" fmla="*/ 867 h 880"/>
                  <a:gd name="T42" fmla="*/ 456 w 1684"/>
                  <a:gd name="T43" fmla="*/ 601 h 880"/>
                  <a:gd name="T44" fmla="*/ 588 w 1684"/>
                  <a:gd name="T45" fmla="*/ 267 h 880"/>
                  <a:gd name="T46" fmla="*/ 1237 w 1684"/>
                  <a:gd name="T47" fmla="*/ 0 h 880"/>
                  <a:gd name="T48" fmla="*/ 890 w 1684"/>
                  <a:gd name="T49" fmla="*/ 0 h 880"/>
                  <a:gd name="T50" fmla="*/ 89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12" name="Freeform 15"/>
              <p:cNvSpPr>
                <a:spLocks/>
              </p:cNvSpPr>
              <p:nvPr userDrawn="1"/>
            </p:nvSpPr>
            <p:spPr bwMode="auto">
              <a:xfrm>
                <a:off x="324" y="158"/>
                <a:ext cx="1686" cy="614"/>
              </a:xfrm>
              <a:custGeom>
                <a:avLst/>
                <a:gdLst>
                  <a:gd name="T0" fmla="*/ 572 w 1190"/>
                  <a:gd name="T1" fmla="*/ 0 h 500"/>
                  <a:gd name="T2" fmla="*/ 6795 w 1190"/>
                  <a:gd name="T3" fmla="*/ 1368 h 500"/>
                  <a:gd name="T4" fmla="*/ 6140 w 1190"/>
                  <a:gd name="T5" fmla="*/ 1396 h 500"/>
                  <a:gd name="T6" fmla="*/ 0 w 1190"/>
                  <a:gd name="T7" fmla="*/ 75 h 500"/>
                  <a:gd name="T8" fmla="*/ 572 w 1190"/>
                  <a:gd name="T9" fmla="*/ 0 h 500"/>
                  <a:gd name="T10" fmla="*/ 57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13" name="Freeform 16"/>
              <p:cNvSpPr>
                <a:spLocks/>
              </p:cNvSpPr>
              <p:nvPr userDrawn="1"/>
            </p:nvSpPr>
            <p:spPr bwMode="auto">
              <a:xfrm>
                <a:off x="409" y="251"/>
                <a:ext cx="227" cy="410"/>
              </a:xfrm>
              <a:custGeom>
                <a:avLst/>
                <a:gdLst>
                  <a:gd name="T0" fmla="*/ 668 w 160"/>
                  <a:gd name="T1" fmla="*/ 0 h 335"/>
                  <a:gd name="T2" fmla="*/ 109 w 160"/>
                  <a:gd name="T3" fmla="*/ 293 h 335"/>
                  <a:gd name="T4" fmla="*/ 0 w 160"/>
                  <a:gd name="T5" fmla="*/ 630 h 335"/>
                  <a:gd name="T6" fmla="*/ 192 w 160"/>
                  <a:gd name="T7" fmla="*/ 862 h 335"/>
                  <a:gd name="T8" fmla="*/ 539 w 160"/>
                  <a:gd name="T9" fmla="*/ 919 h 335"/>
                  <a:gd name="T10" fmla="*/ 437 w 160"/>
                  <a:gd name="T11" fmla="*/ 421 h 335"/>
                  <a:gd name="T12" fmla="*/ 919 w 160"/>
                  <a:gd name="T13" fmla="*/ 48 h 335"/>
                  <a:gd name="T14" fmla="*/ 668 w 160"/>
                  <a:gd name="T15" fmla="*/ 0 h 335"/>
                  <a:gd name="T16" fmla="*/ 66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14" name="Freeform 17"/>
              <p:cNvSpPr>
                <a:spLocks/>
              </p:cNvSpPr>
              <p:nvPr userDrawn="1"/>
            </p:nvSpPr>
            <p:spPr bwMode="auto">
              <a:xfrm>
                <a:off x="846" y="536"/>
                <a:ext cx="691" cy="364"/>
              </a:xfrm>
              <a:custGeom>
                <a:avLst/>
                <a:gdLst>
                  <a:gd name="T0" fmla="*/ 81 w 489"/>
                  <a:gd name="T1" fmla="*/ 97 h 296"/>
                  <a:gd name="T2" fmla="*/ 900 w 489"/>
                  <a:gd name="T3" fmla="*/ 186 h 296"/>
                  <a:gd name="T4" fmla="*/ 1826 w 489"/>
                  <a:gd name="T5" fmla="*/ 386 h 296"/>
                  <a:gd name="T6" fmla="*/ 2480 w 489"/>
                  <a:gd name="T7" fmla="*/ 685 h 296"/>
                  <a:gd name="T8" fmla="*/ 1837 w 489"/>
                  <a:gd name="T9" fmla="*/ 647 h 296"/>
                  <a:gd name="T10" fmla="*/ 781 w 489"/>
                  <a:gd name="T11" fmla="*/ 411 h 296"/>
                  <a:gd name="T12" fmla="*/ 281 w 489"/>
                  <a:gd name="T13" fmla="*/ 225 h 296"/>
                  <a:gd name="T14" fmla="*/ 601 w 489"/>
                  <a:gd name="T15" fmla="*/ 459 h 296"/>
                  <a:gd name="T16" fmla="*/ 1532 w 489"/>
                  <a:gd name="T17" fmla="*/ 759 h 296"/>
                  <a:gd name="T18" fmla="*/ 2624 w 489"/>
                  <a:gd name="T19" fmla="*/ 834 h 296"/>
                  <a:gd name="T20" fmla="*/ 2754 w 489"/>
                  <a:gd name="T21" fmla="*/ 630 h 296"/>
                  <a:gd name="T22" fmla="*/ 2220 w 489"/>
                  <a:gd name="T23" fmla="*/ 338 h 296"/>
                  <a:gd name="T24" fmla="*/ 957 w 489"/>
                  <a:gd name="T25" fmla="*/ 48 h 296"/>
                  <a:gd name="T26" fmla="*/ 0 w 489"/>
                  <a:gd name="T27" fmla="*/ 0 h 296"/>
                  <a:gd name="T28" fmla="*/ 81 w 489"/>
                  <a:gd name="T29" fmla="*/ 97 h 296"/>
                  <a:gd name="T30" fmla="*/ 81 w 489"/>
                  <a:gd name="T31" fmla="*/ 9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248 w 794"/>
                <a:gd name="T1" fmla="*/ 70 h 414"/>
                <a:gd name="T2" fmla="*/ 222 w 794"/>
                <a:gd name="T3" fmla="*/ 57 h 414"/>
                <a:gd name="T4" fmla="*/ 173 w 794"/>
                <a:gd name="T5" fmla="*/ 37 h 414"/>
                <a:gd name="T6" fmla="*/ 22 w 794"/>
                <a:gd name="T7" fmla="*/ 0 h 414"/>
                <a:gd name="T8" fmla="*/ 7 w 794"/>
                <a:gd name="T9" fmla="*/ 4 h 414"/>
                <a:gd name="T10" fmla="*/ 0 w 794"/>
                <a:gd name="T11" fmla="*/ 15 h 414"/>
                <a:gd name="T12" fmla="*/ 8 w 794"/>
                <a:gd name="T13" fmla="*/ 28 h 414"/>
                <a:gd name="T14" fmla="*/ 178 w 794"/>
                <a:gd name="T15" fmla="*/ 73 h 414"/>
                <a:gd name="T16" fmla="*/ 215 w 794"/>
                <a:gd name="T17" fmla="*/ 69 h 414"/>
                <a:gd name="T18" fmla="*/ 246 w 794"/>
                <a:gd name="T19" fmla="*/ 74 h 414"/>
                <a:gd name="T20" fmla="*/ 248 w 794"/>
                <a:gd name="T21" fmla="*/ 70 h 414"/>
                <a:gd name="T22" fmla="*/ 248 w 794"/>
                <a:gd name="T23" fmla="*/ 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17" name="Freeform 20"/>
            <p:cNvSpPr>
              <a:spLocks/>
            </p:cNvSpPr>
            <p:nvPr userDrawn="1"/>
          </p:nvSpPr>
          <p:spPr bwMode="auto">
            <a:xfrm rot="7320404">
              <a:off x="4893" y="2923"/>
              <a:ext cx="627" cy="290"/>
            </a:xfrm>
            <a:custGeom>
              <a:avLst/>
              <a:gdLst>
                <a:gd name="T0" fmla="*/ 1 w 1586"/>
                <a:gd name="T1" fmla="*/ 0 h 821"/>
                <a:gd name="T2" fmla="*/ 13 w 1586"/>
                <a:gd name="T3" fmla="*/ 3 h 821"/>
                <a:gd name="T4" fmla="*/ 14 w 1586"/>
                <a:gd name="T5" fmla="*/ 4 h 821"/>
                <a:gd name="T6" fmla="*/ 15 w 1586"/>
                <a:gd name="T7" fmla="*/ 4 h 821"/>
                <a:gd name="T8" fmla="*/ 15 w 1586"/>
                <a:gd name="T9" fmla="*/ 5 h 821"/>
                <a:gd name="T10" fmla="*/ 13 w 1586"/>
                <a:gd name="T11" fmla="*/ 4 h 821"/>
                <a:gd name="T12" fmla="*/ 11 w 1586"/>
                <a:gd name="T13" fmla="*/ 5 h 821"/>
                <a:gd name="T14" fmla="*/ 0 w 1586"/>
                <a:gd name="T15" fmla="*/ 2 h 821"/>
                <a:gd name="T16" fmla="*/ 0 w 1586"/>
                <a:gd name="T17" fmla="*/ 1 h 821"/>
                <a:gd name="T18" fmla="*/ 0 w 1586"/>
                <a:gd name="T19" fmla="*/ 0 h 821"/>
                <a:gd name="T20" fmla="*/ 1 w 1586"/>
                <a:gd name="T21" fmla="*/ 0 h 821"/>
                <a:gd name="T22" fmla="*/ 1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18" name="Freeform 21"/>
            <p:cNvSpPr>
              <a:spLocks/>
            </p:cNvSpPr>
            <p:nvPr userDrawn="1"/>
          </p:nvSpPr>
          <p:spPr bwMode="auto">
            <a:xfrm rot="7320404">
              <a:off x="5000" y="2913"/>
              <a:ext cx="416" cy="265"/>
            </a:xfrm>
            <a:custGeom>
              <a:avLst/>
              <a:gdLst>
                <a:gd name="T0" fmla="*/ 0 w 1049"/>
                <a:gd name="T1" fmla="*/ 2 h 747"/>
                <a:gd name="T2" fmla="*/ 9 w 1049"/>
                <a:gd name="T3" fmla="*/ 4 h 747"/>
                <a:gd name="T4" fmla="*/ 9 w 1049"/>
                <a:gd name="T5" fmla="*/ 3 h 747"/>
                <a:gd name="T6" fmla="*/ 10 w 1049"/>
                <a:gd name="T7" fmla="*/ 2 h 747"/>
                <a:gd name="T8" fmla="*/ 1 w 1049"/>
                <a:gd name="T9" fmla="*/ 0 h 747"/>
                <a:gd name="T10" fmla="*/ 0 w 1049"/>
                <a:gd name="T11" fmla="*/ 1 h 747"/>
                <a:gd name="T12" fmla="*/ 0 w 1049"/>
                <a:gd name="T13" fmla="*/ 2 h 747"/>
                <a:gd name="T14" fmla="*/ 0 w 1049"/>
                <a:gd name="T15" fmla="*/ 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1 w 150"/>
                  <a:gd name="T1" fmla="*/ 0 h 173"/>
                  <a:gd name="T2" fmla="*/ 0 w 150"/>
                  <a:gd name="T3" fmla="*/ 0 h 173"/>
                  <a:gd name="T4" fmla="*/ 0 w 150"/>
                  <a:gd name="T5" fmla="*/ 1 h 173"/>
                  <a:gd name="T6" fmla="*/ 1 w 150"/>
                  <a:gd name="T7" fmla="*/ 1 h 173"/>
                  <a:gd name="T8" fmla="*/ 1 w 150"/>
                  <a:gd name="T9" fmla="*/ 0 h 173"/>
                  <a:gd name="T10" fmla="*/ 2 w 150"/>
                  <a:gd name="T11" fmla="*/ 0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1" name="Freeform 24"/>
              <p:cNvSpPr>
                <a:spLocks/>
              </p:cNvSpPr>
              <p:nvPr userDrawn="1"/>
            </p:nvSpPr>
            <p:spPr bwMode="auto">
              <a:xfrm rot="7320404">
                <a:off x="4887" y="2930"/>
                <a:ext cx="667" cy="311"/>
              </a:xfrm>
              <a:custGeom>
                <a:avLst/>
                <a:gdLst>
                  <a:gd name="T0" fmla="*/ 2 w 1684"/>
                  <a:gd name="T1" fmla="*/ 0 h 880"/>
                  <a:gd name="T2" fmla="*/ 1 w 1684"/>
                  <a:gd name="T3" fmla="*/ 0 h 880"/>
                  <a:gd name="T4" fmla="*/ 0 w 1684"/>
                  <a:gd name="T5" fmla="*/ 1 h 880"/>
                  <a:gd name="T6" fmla="*/ 1 w 1684"/>
                  <a:gd name="T7" fmla="*/ 2 h 880"/>
                  <a:gd name="T8" fmla="*/ 11 w 1684"/>
                  <a:gd name="T9" fmla="*/ 5 h 880"/>
                  <a:gd name="T10" fmla="*/ 14 w 1684"/>
                  <a:gd name="T11" fmla="*/ 5 h 880"/>
                  <a:gd name="T12" fmla="*/ 16 w 1684"/>
                  <a:gd name="T13" fmla="*/ 5 h 880"/>
                  <a:gd name="T14" fmla="*/ 17 w 1684"/>
                  <a:gd name="T15" fmla="*/ 5 h 880"/>
                  <a:gd name="T16" fmla="*/ 15 w 1684"/>
                  <a:gd name="T17" fmla="*/ 4 h 880"/>
                  <a:gd name="T18" fmla="*/ 14 w 1684"/>
                  <a:gd name="T19" fmla="*/ 3 h 880"/>
                  <a:gd name="T20" fmla="*/ 13 w 1684"/>
                  <a:gd name="T21" fmla="*/ 3 h 880"/>
                  <a:gd name="T22" fmla="*/ 14 w 1684"/>
                  <a:gd name="T23" fmla="*/ 4 h 880"/>
                  <a:gd name="T24" fmla="*/ 15 w 1684"/>
                  <a:gd name="T25" fmla="*/ 5 h 880"/>
                  <a:gd name="T26" fmla="*/ 14 w 1684"/>
                  <a:gd name="T27" fmla="*/ 4 h 880"/>
                  <a:gd name="T28" fmla="*/ 12 w 1684"/>
                  <a:gd name="T29" fmla="*/ 5 h 880"/>
                  <a:gd name="T30" fmla="*/ 12 w 1684"/>
                  <a:gd name="T31" fmla="*/ 4 h 880"/>
                  <a:gd name="T32" fmla="*/ 13 w 1684"/>
                  <a:gd name="T33" fmla="*/ 3 h 880"/>
                  <a:gd name="T34" fmla="*/ 12 w 1684"/>
                  <a:gd name="T35" fmla="*/ 3 h 880"/>
                  <a:gd name="T36" fmla="*/ 11 w 1684"/>
                  <a:gd name="T37" fmla="*/ 4 h 880"/>
                  <a:gd name="T38" fmla="*/ 11 w 1684"/>
                  <a:gd name="T39" fmla="*/ 4 h 880"/>
                  <a:gd name="T40" fmla="*/ 1 w 1684"/>
                  <a:gd name="T41" fmla="*/ 2 h 880"/>
                  <a:gd name="T42" fmla="*/ 1 w 1684"/>
                  <a:gd name="T43" fmla="*/ 1 h 880"/>
                  <a:gd name="T44" fmla="*/ 1 w 1684"/>
                  <a:gd name="T45" fmla="*/ 0 h 880"/>
                  <a:gd name="T46" fmla="*/ 2 w 1684"/>
                  <a:gd name="T47" fmla="*/ 0 h 880"/>
                  <a:gd name="T48" fmla="*/ 2 w 1684"/>
                  <a:gd name="T49" fmla="*/ 0 h 880"/>
                  <a:gd name="T50" fmla="*/ 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2" name="Freeform 25"/>
              <p:cNvSpPr>
                <a:spLocks/>
              </p:cNvSpPr>
              <p:nvPr userDrawn="1"/>
            </p:nvSpPr>
            <p:spPr bwMode="auto">
              <a:xfrm rot="7320404">
                <a:off x="5062" y="2997"/>
                <a:ext cx="472" cy="176"/>
              </a:xfrm>
              <a:custGeom>
                <a:avLst/>
                <a:gdLst>
                  <a:gd name="T0" fmla="*/ 1 w 1190"/>
                  <a:gd name="T1" fmla="*/ 0 h 500"/>
                  <a:gd name="T2" fmla="*/ 12 w 1190"/>
                  <a:gd name="T3" fmla="*/ 2 h 500"/>
                  <a:gd name="T4" fmla="*/ 11 w 1190"/>
                  <a:gd name="T5" fmla="*/ 3 h 500"/>
                  <a:gd name="T6" fmla="*/ 0 w 1190"/>
                  <a:gd name="T7" fmla="*/ 0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3" name="Freeform 26"/>
              <p:cNvSpPr>
                <a:spLocks/>
              </p:cNvSpPr>
              <p:nvPr userDrawn="1"/>
            </p:nvSpPr>
            <p:spPr bwMode="auto">
              <a:xfrm rot="7320404">
                <a:off x="5364" y="2873"/>
                <a:ext cx="63" cy="118"/>
              </a:xfrm>
              <a:custGeom>
                <a:avLst/>
                <a:gdLst>
                  <a:gd name="T0" fmla="*/ 1 w 160"/>
                  <a:gd name="T1" fmla="*/ 0 h 335"/>
                  <a:gd name="T2" fmla="*/ 0 w 160"/>
                  <a:gd name="T3" fmla="*/ 1 h 335"/>
                  <a:gd name="T4" fmla="*/ 0 w 160"/>
                  <a:gd name="T5" fmla="*/ 1 h 335"/>
                  <a:gd name="T6" fmla="*/ 0 w 160"/>
                  <a:gd name="T7" fmla="*/ 2 h 335"/>
                  <a:gd name="T8" fmla="*/ 1 w 160"/>
                  <a:gd name="T9" fmla="*/ 2 h 335"/>
                  <a:gd name="T10" fmla="*/ 1 w 160"/>
                  <a:gd name="T11" fmla="*/ 1 h 335"/>
                  <a:gd name="T12" fmla="*/ 2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4" name="Freeform 27"/>
              <p:cNvSpPr>
                <a:spLocks/>
              </p:cNvSpPr>
              <p:nvPr userDrawn="1"/>
            </p:nvSpPr>
            <p:spPr bwMode="auto">
              <a:xfrm rot="7320404">
                <a:off x="5137" y="3000"/>
                <a:ext cx="193" cy="104"/>
              </a:xfrm>
              <a:custGeom>
                <a:avLst/>
                <a:gdLst>
                  <a:gd name="T0" fmla="*/ 0 w 489"/>
                  <a:gd name="T1" fmla="*/ 0 h 296"/>
                  <a:gd name="T2" fmla="*/ 2 w 489"/>
                  <a:gd name="T3" fmla="*/ 0 h 296"/>
                  <a:gd name="T4" fmla="*/ 3 w 489"/>
                  <a:gd name="T5" fmla="*/ 1 h 296"/>
                  <a:gd name="T6" fmla="*/ 4 w 489"/>
                  <a:gd name="T7" fmla="*/ 1 h 296"/>
                  <a:gd name="T8" fmla="*/ 3 w 489"/>
                  <a:gd name="T9" fmla="*/ 1 h 296"/>
                  <a:gd name="T10" fmla="*/ 2 w 489"/>
                  <a:gd name="T11" fmla="*/ 1 h 296"/>
                  <a:gd name="T12" fmla="*/ 0 w 489"/>
                  <a:gd name="T13" fmla="*/ 0 h 296"/>
                  <a:gd name="T14" fmla="*/ 1 w 489"/>
                  <a:gd name="T15" fmla="*/ 1 h 296"/>
                  <a:gd name="T16" fmla="*/ 3 w 489"/>
                  <a:gd name="T17" fmla="*/ 1 h 296"/>
                  <a:gd name="T18" fmla="*/ 4 w 489"/>
                  <a:gd name="T19" fmla="*/ 2 h 296"/>
                  <a:gd name="T20" fmla="*/ 5 w 489"/>
                  <a:gd name="T21" fmla="*/ 1 h 296"/>
                  <a:gd name="T22" fmla="*/ 4 w 489"/>
                  <a:gd name="T23" fmla="*/ 1 h 296"/>
                  <a:gd name="T24" fmla="*/ 2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anose="020B0604020202020204" pitchFamily="34" charset="0"/>
            </a:endParaRPr>
          </a:p>
        </p:txBody>
      </p:sp>
      <p:sp>
        <p:nvSpPr>
          <p:cNvPr id="26" name="Freeform 29"/>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b="0" smtClean="0">
              <a:solidFill>
                <a:srgbClr val="000000"/>
              </a:solidFill>
              <a:latin typeface="Arial" panose="020B0604020202020204" pitchFamily="34" charset="0"/>
            </a:endParaRPr>
          </a:p>
        </p:txBody>
      </p:sp>
      <p:sp>
        <p:nvSpPr>
          <p:cNvPr id="10957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0957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lgn="ct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DBD10EBE-3C0D-4B99-B8DF-DD4C6AA4A173}" type="slidenum">
              <a:rPr lang="en-US"/>
              <a:pPr>
                <a:defRPr/>
              </a:pPr>
              <a:t>‹#›</a:t>
            </a:fld>
            <a:endParaRPr lang="en-US"/>
          </a:p>
        </p:txBody>
      </p:sp>
    </p:spTree>
    <p:extLst>
      <p:ext uri="{BB962C8B-B14F-4D97-AF65-F5344CB8AC3E}">
        <p14:creationId xmlns:p14="http://schemas.microsoft.com/office/powerpoint/2010/main" val="1680131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lgn="ct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6BD377EB-354D-4F9B-8A87-D7A0E9018F3A}" type="slidenum">
              <a:rPr lang="en-US"/>
              <a:pPr>
                <a:defRPr/>
              </a:pPr>
              <a:t>‹#›</a:t>
            </a:fld>
            <a:endParaRPr lang="en-US"/>
          </a:p>
        </p:txBody>
      </p:sp>
    </p:spTree>
    <p:extLst>
      <p:ext uri="{BB962C8B-B14F-4D97-AF65-F5344CB8AC3E}">
        <p14:creationId xmlns:p14="http://schemas.microsoft.com/office/powerpoint/2010/main" val="985072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lgn="ct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E31CEABF-9A71-4029-8B0F-CE1A08B32235}" type="slidenum">
              <a:rPr lang="en-US"/>
              <a:pPr>
                <a:defRPr/>
              </a:pPr>
              <a:t>‹#›</a:t>
            </a:fld>
            <a:endParaRPr lang="en-US"/>
          </a:p>
        </p:txBody>
      </p:sp>
    </p:spTree>
    <p:extLst>
      <p:ext uri="{BB962C8B-B14F-4D97-AF65-F5344CB8AC3E}">
        <p14:creationId xmlns:p14="http://schemas.microsoft.com/office/powerpoint/2010/main" val="4220638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lgn="ct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EC5A73E9-6560-4AF1-AA01-9A8CB5FE7FAD}" type="slidenum">
              <a:rPr lang="en-US"/>
              <a:pPr>
                <a:defRPr/>
              </a:pPr>
              <a:t>‹#›</a:t>
            </a:fld>
            <a:endParaRPr lang="en-US"/>
          </a:p>
        </p:txBody>
      </p:sp>
    </p:spTree>
    <p:extLst>
      <p:ext uri="{BB962C8B-B14F-4D97-AF65-F5344CB8AC3E}">
        <p14:creationId xmlns:p14="http://schemas.microsoft.com/office/powerpoint/2010/main" val="1117785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lgn="ctr">
              <a:defRPr/>
            </a:lvl1pPr>
          </a:lstStyle>
          <a:p>
            <a:pPr>
              <a:defRPr/>
            </a:pPr>
            <a:endParaRPr lang="en-US"/>
          </a:p>
        </p:txBody>
      </p:sp>
      <p:sp>
        <p:nvSpPr>
          <p:cNvPr id="8" name="Rectangle 6"/>
          <p:cNvSpPr>
            <a:spLocks noGrp="1" noChangeArrowheads="1"/>
          </p:cNvSpPr>
          <p:nvPr>
            <p:ph type="ftr" sz="quarter" idx="11"/>
          </p:nvPr>
        </p:nvSpPr>
        <p:spPr/>
        <p:txBody>
          <a:bodyPr/>
          <a:lstStyle>
            <a:lvl1pPr>
              <a:defRPr/>
            </a:lvl1pPr>
          </a:lstStyle>
          <a:p>
            <a:pPr>
              <a:defRPr/>
            </a:pPr>
            <a:endParaRPr lang="en-US"/>
          </a:p>
        </p:txBody>
      </p:sp>
      <p:sp>
        <p:nvSpPr>
          <p:cNvPr id="9" name="Rectangle 7"/>
          <p:cNvSpPr>
            <a:spLocks noGrp="1" noChangeArrowheads="1"/>
          </p:cNvSpPr>
          <p:nvPr>
            <p:ph type="sldNum" sz="quarter" idx="12"/>
          </p:nvPr>
        </p:nvSpPr>
        <p:spPr/>
        <p:txBody>
          <a:bodyPr/>
          <a:lstStyle>
            <a:lvl1pPr>
              <a:defRPr/>
            </a:lvl1pPr>
          </a:lstStyle>
          <a:p>
            <a:pPr>
              <a:defRPr/>
            </a:pPr>
            <a:fld id="{EF984843-16A0-4566-9379-E34B5359978E}" type="slidenum">
              <a:rPr lang="en-US"/>
              <a:pPr>
                <a:defRPr/>
              </a:pPr>
              <a:t>‹#›</a:t>
            </a:fld>
            <a:endParaRPr lang="en-US"/>
          </a:p>
        </p:txBody>
      </p:sp>
    </p:spTree>
    <p:extLst>
      <p:ext uri="{BB962C8B-B14F-4D97-AF65-F5344CB8AC3E}">
        <p14:creationId xmlns:p14="http://schemas.microsoft.com/office/powerpoint/2010/main" val="1530108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lgn="ctr">
              <a:defRPr/>
            </a:lvl1pPr>
          </a:lstStyle>
          <a:p>
            <a:pPr>
              <a:defRPr/>
            </a:pPr>
            <a:endParaRPr lang="en-US"/>
          </a:p>
        </p:txBody>
      </p:sp>
      <p:sp>
        <p:nvSpPr>
          <p:cNvPr id="4" name="Rectangle 6"/>
          <p:cNvSpPr>
            <a:spLocks noGrp="1" noChangeArrowheads="1"/>
          </p:cNvSpPr>
          <p:nvPr>
            <p:ph type="ftr" sz="quarter" idx="11"/>
          </p:nvPr>
        </p:nvSpPr>
        <p:spPr/>
        <p:txBody>
          <a:bodyPr/>
          <a:lstStyle>
            <a:lvl1pPr>
              <a:defRPr/>
            </a:lvl1pPr>
          </a:lstStyle>
          <a:p>
            <a:pPr>
              <a:defRPr/>
            </a:pPr>
            <a:endParaRPr lang="en-US"/>
          </a:p>
        </p:txBody>
      </p:sp>
      <p:sp>
        <p:nvSpPr>
          <p:cNvPr id="5" name="Rectangle 7"/>
          <p:cNvSpPr>
            <a:spLocks noGrp="1" noChangeArrowheads="1"/>
          </p:cNvSpPr>
          <p:nvPr>
            <p:ph type="sldNum" sz="quarter" idx="12"/>
          </p:nvPr>
        </p:nvSpPr>
        <p:spPr/>
        <p:txBody>
          <a:bodyPr/>
          <a:lstStyle>
            <a:lvl1pPr>
              <a:defRPr/>
            </a:lvl1pPr>
          </a:lstStyle>
          <a:p>
            <a:pPr>
              <a:defRPr/>
            </a:pPr>
            <a:fld id="{BB3EBF58-C436-40C3-AEF9-3A7B88230F26}" type="slidenum">
              <a:rPr lang="en-US"/>
              <a:pPr>
                <a:defRPr/>
              </a:pPr>
              <a:t>‹#›</a:t>
            </a:fld>
            <a:endParaRPr lang="en-US"/>
          </a:p>
        </p:txBody>
      </p:sp>
    </p:spTree>
    <p:extLst>
      <p:ext uri="{BB962C8B-B14F-4D97-AF65-F5344CB8AC3E}">
        <p14:creationId xmlns:p14="http://schemas.microsoft.com/office/powerpoint/2010/main" val="137615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F9EC11-A8F1-44E8-80C2-64780E39A27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lgn="ctr">
              <a:defRPr/>
            </a:lvl1pPr>
          </a:lstStyle>
          <a:p>
            <a:pPr>
              <a:defRPr/>
            </a:pPr>
            <a:endParaRPr lang="en-US"/>
          </a:p>
        </p:txBody>
      </p:sp>
      <p:sp>
        <p:nvSpPr>
          <p:cNvPr id="3" name="Rectangle 6"/>
          <p:cNvSpPr>
            <a:spLocks noGrp="1" noChangeArrowheads="1"/>
          </p:cNvSpPr>
          <p:nvPr>
            <p:ph type="ftr" sz="quarter" idx="11"/>
          </p:nvPr>
        </p:nvSpPr>
        <p:spPr/>
        <p:txBody>
          <a:bodyPr/>
          <a:lstStyle>
            <a:lvl1pPr>
              <a:defRPr/>
            </a:lvl1pPr>
          </a:lstStyle>
          <a:p>
            <a:pPr>
              <a:defRPr/>
            </a:pPr>
            <a:endParaRPr lang="en-US"/>
          </a:p>
        </p:txBody>
      </p:sp>
      <p:sp>
        <p:nvSpPr>
          <p:cNvPr id="4" name="Rectangle 7"/>
          <p:cNvSpPr>
            <a:spLocks noGrp="1" noChangeArrowheads="1"/>
          </p:cNvSpPr>
          <p:nvPr>
            <p:ph type="sldNum" sz="quarter" idx="12"/>
          </p:nvPr>
        </p:nvSpPr>
        <p:spPr/>
        <p:txBody>
          <a:bodyPr/>
          <a:lstStyle>
            <a:lvl1pPr>
              <a:defRPr/>
            </a:lvl1pPr>
          </a:lstStyle>
          <a:p>
            <a:pPr>
              <a:defRPr/>
            </a:pPr>
            <a:fld id="{982C511D-1DC3-4437-85E4-2B2609091260}" type="slidenum">
              <a:rPr lang="en-US"/>
              <a:pPr>
                <a:defRPr/>
              </a:pPr>
              <a:t>‹#›</a:t>
            </a:fld>
            <a:endParaRPr lang="en-US"/>
          </a:p>
        </p:txBody>
      </p:sp>
    </p:spTree>
    <p:extLst>
      <p:ext uri="{BB962C8B-B14F-4D97-AF65-F5344CB8AC3E}">
        <p14:creationId xmlns:p14="http://schemas.microsoft.com/office/powerpoint/2010/main" val="3868905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lgn="ct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24571726-27E6-48C5-96BF-227E799FF24D}" type="slidenum">
              <a:rPr lang="en-US"/>
              <a:pPr>
                <a:defRPr/>
              </a:pPr>
              <a:t>‹#›</a:t>
            </a:fld>
            <a:endParaRPr lang="en-US"/>
          </a:p>
        </p:txBody>
      </p:sp>
    </p:spTree>
    <p:extLst>
      <p:ext uri="{BB962C8B-B14F-4D97-AF65-F5344CB8AC3E}">
        <p14:creationId xmlns:p14="http://schemas.microsoft.com/office/powerpoint/2010/main" val="2977029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lgn="ct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37CDA4C1-544B-4D01-9F23-67CDC4FC1384}" type="slidenum">
              <a:rPr lang="en-US"/>
              <a:pPr>
                <a:defRPr/>
              </a:pPr>
              <a:t>‹#›</a:t>
            </a:fld>
            <a:endParaRPr lang="en-US"/>
          </a:p>
        </p:txBody>
      </p:sp>
    </p:spTree>
    <p:extLst>
      <p:ext uri="{BB962C8B-B14F-4D97-AF65-F5344CB8AC3E}">
        <p14:creationId xmlns:p14="http://schemas.microsoft.com/office/powerpoint/2010/main" val="2591231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lgn="ct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96D33E47-7A9A-4F6A-A785-5C8F62465CDD}" type="slidenum">
              <a:rPr lang="en-US"/>
              <a:pPr>
                <a:defRPr/>
              </a:pPr>
              <a:t>‹#›</a:t>
            </a:fld>
            <a:endParaRPr lang="en-US"/>
          </a:p>
        </p:txBody>
      </p:sp>
    </p:spTree>
    <p:extLst>
      <p:ext uri="{BB962C8B-B14F-4D97-AF65-F5344CB8AC3E}">
        <p14:creationId xmlns:p14="http://schemas.microsoft.com/office/powerpoint/2010/main" val="1637290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lgn="ct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419CA8E4-25FD-4675-92C5-733EB033CB59}" type="slidenum">
              <a:rPr lang="en-US"/>
              <a:pPr>
                <a:defRPr/>
              </a:pPr>
              <a:t>‹#›</a:t>
            </a:fld>
            <a:endParaRPr lang="en-US"/>
          </a:p>
        </p:txBody>
      </p:sp>
    </p:spTree>
    <p:extLst>
      <p:ext uri="{BB962C8B-B14F-4D97-AF65-F5344CB8AC3E}">
        <p14:creationId xmlns:p14="http://schemas.microsoft.com/office/powerpoint/2010/main" val="1005487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sz="1350" b="0">
              <a:solidFill>
                <a:srgbClr val="000000"/>
              </a:solidFill>
              <a:latin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p:spPr>
        <p:txBody>
          <a:bodyPr/>
          <a:lstStyle/>
          <a:p>
            <a:pPr>
              <a:defRPr/>
            </a:pPr>
            <a:endParaRPr lang="en-US" sz="1350" b="0">
              <a:solidFill>
                <a:srgbClr val="000000"/>
              </a:solidFill>
              <a:latin typeface="Arial" charset="0"/>
            </a:endParaRPr>
          </a:p>
        </p:txBody>
      </p:sp>
      <p:sp>
        <p:nvSpPr>
          <p:cNvPr id="79874" name="Rectangle 2"/>
          <p:cNvSpPr>
            <a:spLocks noGrp="1" noChangeArrowheads="1"/>
          </p:cNvSpPr>
          <p:nvPr>
            <p:ph type="ctrTitle"/>
          </p:nvPr>
        </p:nvSpPr>
        <p:spPr>
          <a:xfrm>
            <a:off x="914402" y="1524000"/>
            <a:ext cx="7623175" cy="1752600"/>
          </a:xfrm>
        </p:spPr>
        <p:txBody>
          <a:bodyPr/>
          <a:lstStyle>
            <a:lvl1pPr>
              <a:defRPr sz="3750"/>
            </a:lvl1pPr>
          </a:lstStyle>
          <a:p>
            <a:r>
              <a:rPr lang="en-US" altLang="en-US"/>
              <a:t>Click to edit Master title style</a:t>
            </a:r>
          </a:p>
        </p:txBody>
      </p:sp>
      <p:sp>
        <p:nvSpPr>
          <p:cNvPr id="7987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1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eaLnBrk="0" hangingPunct="0">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eaLnBrk="0" hangingPunct="0">
              <a:defRPr/>
            </a:lvl1pPr>
          </a:lstStyle>
          <a:p>
            <a:pPr>
              <a:defRPr/>
            </a:pPr>
            <a:fld id="{53091942-3EE5-4F28-8691-BA32C9D0EAB9}" type="slidenum">
              <a:rPr lang="en-US" altLang="en-US"/>
              <a:pPr>
                <a:defRPr/>
              </a:pPr>
              <a:t>‹#›</a:t>
            </a:fld>
            <a:endParaRPr lang="en-US" altLang="en-US"/>
          </a:p>
        </p:txBody>
      </p:sp>
    </p:spTree>
    <p:extLst>
      <p:ext uri="{BB962C8B-B14F-4D97-AF65-F5344CB8AC3E}">
        <p14:creationId xmlns:p14="http://schemas.microsoft.com/office/powerpoint/2010/main" val="1874611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549AC62-DC31-4761-8040-A9E80A7A3086}" type="slidenum">
              <a:rPr lang="en-US" altLang="en-US"/>
              <a:pPr>
                <a:defRPr/>
              </a:pPr>
              <a:t>‹#›</a:t>
            </a:fld>
            <a:endParaRPr lang="en-US" altLang="en-US"/>
          </a:p>
        </p:txBody>
      </p:sp>
    </p:spTree>
    <p:extLst>
      <p:ext uri="{BB962C8B-B14F-4D97-AF65-F5344CB8AC3E}">
        <p14:creationId xmlns:p14="http://schemas.microsoft.com/office/powerpoint/2010/main" val="2182443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79412A9-BEBE-4A0E-9877-655B4061BF1C}" type="slidenum">
              <a:rPr lang="en-US" altLang="en-US"/>
              <a:pPr>
                <a:defRPr/>
              </a:pPr>
              <a:t>‹#›</a:t>
            </a:fld>
            <a:endParaRPr lang="en-US" altLang="en-US"/>
          </a:p>
        </p:txBody>
      </p:sp>
    </p:spTree>
    <p:extLst>
      <p:ext uri="{BB962C8B-B14F-4D97-AF65-F5344CB8AC3E}">
        <p14:creationId xmlns:p14="http://schemas.microsoft.com/office/powerpoint/2010/main" val="378169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8867995-CC56-4710-995F-C96D96471F60}" type="slidenum">
              <a:rPr lang="en-US" altLang="en-US"/>
              <a:pPr>
                <a:defRPr/>
              </a:pPr>
              <a:t>‹#›</a:t>
            </a:fld>
            <a:endParaRPr lang="en-US" altLang="en-US"/>
          </a:p>
        </p:txBody>
      </p:sp>
    </p:spTree>
    <p:extLst>
      <p:ext uri="{BB962C8B-B14F-4D97-AF65-F5344CB8AC3E}">
        <p14:creationId xmlns:p14="http://schemas.microsoft.com/office/powerpoint/2010/main" val="3351112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0AB7A5F1-C265-414B-B286-B7B71AC7B10E}" type="slidenum">
              <a:rPr lang="en-US" altLang="en-US"/>
              <a:pPr>
                <a:defRPr/>
              </a:pPr>
              <a:t>‹#›</a:t>
            </a:fld>
            <a:endParaRPr lang="en-US" altLang="en-US"/>
          </a:p>
        </p:txBody>
      </p:sp>
    </p:spTree>
    <p:extLst>
      <p:ext uri="{BB962C8B-B14F-4D97-AF65-F5344CB8AC3E}">
        <p14:creationId xmlns:p14="http://schemas.microsoft.com/office/powerpoint/2010/main" val="210839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7F08C3-5295-463A-B3D2-612320E7AE3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4733C6C6-3D1C-4480-9F13-2654BBF04BBC}" type="slidenum">
              <a:rPr lang="en-US" altLang="en-US"/>
              <a:pPr>
                <a:defRPr/>
              </a:pPr>
              <a:t>‹#›</a:t>
            </a:fld>
            <a:endParaRPr lang="en-US" altLang="en-US"/>
          </a:p>
        </p:txBody>
      </p:sp>
    </p:spTree>
    <p:extLst>
      <p:ext uri="{BB962C8B-B14F-4D97-AF65-F5344CB8AC3E}">
        <p14:creationId xmlns:p14="http://schemas.microsoft.com/office/powerpoint/2010/main" val="79341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0DA1A013-CE4E-4096-92D4-1F569D7FF655}" type="slidenum">
              <a:rPr lang="en-US" altLang="en-US"/>
              <a:pPr>
                <a:defRPr/>
              </a:pPr>
              <a:t>‹#›</a:t>
            </a:fld>
            <a:endParaRPr lang="en-US" altLang="en-US"/>
          </a:p>
        </p:txBody>
      </p:sp>
    </p:spTree>
    <p:extLst>
      <p:ext uri="{BB962C8B-B14F-4D97-AF65-F5344CB8AC3E}">
        <p14:creationId xmlns:p14="http://schemas.microsoft.com/office/powerpoint/2010/main" val="41441859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90A48DE-47B6-486C-902E-B93EDDDF5B6F}" type="slidenum">
              <a:rPr lang="en-US" altLang="en-US"/>
              <a:pPr>
                <a:defRPr/>
              </a:pPr>
              <a:t>‹#›</a:t>
            </a:fld>
            <a:endParaRPr lang="en-US" altLang="en-US"/>
          </a:p>
        </p:txBody>
      </p:sp>
    </p:spTree>
    <p:extLst>
      <p:ext uri="{BB962C8B-B14F-4D97-AF65-F5344CB8AC3E}">
        <p14:creationId xmlns:p14="http://schemas.microsoft.com/office/powerpoint/2010/main" val="24587835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9FF45919-1533-4768-BC74-3147B4CEBBAF}" type="slidenum">
              <a:rPr lang="en-US" altLang="en-US"/>
              <a:pPr>
                <a:defRPr/>
              </a:pPr>
              <a:t>‹#›</a:t>
            </a:fld>
            <a:endParaRPr lang="en-US" altLang="en-US"/>
          </a:p>
        </p:txBody>
      </p:sp>
    </p:spTree>
    <p:extLst>
      <p:ext uri="{BB962C8B-B14F-4D97-AF65-F5344CB8AC3E}">
        <p14:creationId xmlns:p14="http://schemas.microsoft.com/office/powerpoint/2010/main" val="964595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1F62990-5674-4B0F-840D-09450B9BB7DB}" type="slidenum">
              <a:rPr lang="en-US" altLang="en-US"/>
              <a:pPr>
                <a:defRPr/>
              </a:pPr>
              <a:t>‹#›</a:t>
            </a:fld>
            <a:endParaRPr lang="en-US" altLang="en-US"/>
          </a:p>
        </p:txBody>
      </p:sp>
    </p:spTree>
    <p:extLst>
      <p:ext uri="{BB962C8B-B14F-4D97-AF65-F5344CB8AC3E}">
        <p14:creationId xmlns:p14="http://schemas.microsoft.com/office/powerpoint/2010/main" val="35908901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3AF4F0B-FD3B-430D-A82B-6279DDE73362}" type="slidenum">
              <a:rPr lang="en-US" altLang="en-US"/>
              <a:pPr>
                <a:defRPr/>
              </a:pPr>
              <a:t>‹#›</a:t>
            </a:fld>
            <a:endParaRPr lang="en-US" altLang="en-US"/>
          </a:p>
        </p:txBody>
      </p:sp>
    </p:spTree>
    <p:extLst>
      <p:ext uri="{BB962C8B-B14F-4D97-AF65-F5344CB8AC3E}">
        <p14:creationId xmlns:p14="http://schemas.microsoft.com/office/powerpoint/2010/main" val="4815040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p:spPr>
        <p:txBody>
          <a:bodyPr/>
          <a:lstStyle/>
          <a:p>
            <a:pPr>
              <a:defRPr/>
            </a:pPr>
            <a:endParaRPr lang="en-US" sz="1350" b="0">
              <a:solidFill>
                <a:srgbClr val="000000"/>
              </a:solidFill>
              <a:latin typeface="Arial" charset="0"/>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3" name="Oval 16"/>
            <p:cNvSpPr>
              <a:spLocks noChangeArrowheads="1"/>
            </p:cNvSpPr>
            <p:nvPr/>
          </p:nvSpPr>
          <p:spPr bwMode="auto">
            <a:xfrm>
              <a:off x="4704" y="2242"/>
              <a:ext cx="127" cy="128"/>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4" name="Oval 17"/>
            <p:cNvSpPr>
              <a:spLocks noChangeArrowheads="1"/>
            </p:cNvSpPr>
            <p:nvPr/>
          </p:nvSpPr>
          <p:spPr bwMode="auto">
            <a:xfrm>
              <a:off x="4883" y="2242"/>
              <a:ext cx="127" cy="128"/>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5" name="Oval 18"/>
            <p:cNvSpPr>
              <a:spLocks noChangeArrowheads="1"/>
            </p:cNvSpPr>
            <p:nvPr/>
          </p:nvSpPr>
          <p:spPr bwMode="auto">
            <a:xfrm>
              <a:off x="5062" y="2242"/>
              <a:ext cx="127" cy="128"/>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6" name="Oval 19"/>
            <p:cNvSpPr>
              <a:spLocks noChangeArrowheads="1"/>
            </p:cNvSpPr>
            <p:nvPr/>
          </p:nvSpPr>
          <p:spPr bwMode="auto">
            <a:xfrm>
              <a:off x="5241" y="2242"/>
              <a:ext cx="127" cy="128"/>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7" name="Oval 20"/>
            <p:cNvSpPr>
              <a:spLocks noChangeArrowheads="1"/>
            </p:cNvSpPr>
            <p:nvPr/>
          </p:nvSpPr>
          <p:spPr bwMode="auto">
            <a:xfrm>
              <a:off x="5420" y="2242"/>
              <a:ext cx="127" cy="128"/>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7" name="Oval 30"/>
            <p:cNvSpPr>
              <a:spLocks noChangeArrowheads="1"/>
            </p:cNvSpPr>
            <p:nvPr/>
          </p:nvSpPr>
          <p:spPr bwMode="auto">
            <a:xfrm>
              <a:off x="4704" y="2779"/>
              <a:ext cx="127" cy="128"/>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8" name="Oval 31"/>
            <p:cNvSpPr>
              <a:spLocks noChangeArrowheads="1"/>
            </p:cNvSpPr>
            <p:nvPr/>
          </p:nvSpPr>
          <p:spPr bwMode="auto">
            <a:xfrm>
              <a:off x="4883" y="2779"/>
              <a:ext cx="127" cy="128"/>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9" name="Oval 32"/>
            <p:cNvSpPr>
              <a:spLocks noChangeArrowheads="1"/>
            </p:cNvSpPr>
            <p:nvPr/>
          </p:nvSpPr>
          <p:spPr bwMode="auto">
            <a:xfrm>
              <a:off x="5062" y="2779"/>
              <a:ext cx="127" cy="128"/>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30" name="Oval 33"/>
            <p:cNvSpPr>
              <a:spLocks noChangeArrowheads="1"/>
            </p:cNvSpPr>
            <p:nvPr/>
          </p:nvSpPr>
          <p:spPr bwMode="auto">
            <a:xfrm>
              <a:off x="5241" y="2779"/>
              <a:ext cx="127" cy="128"/>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31" name="Oval 34"/>
            <p:cNvSpPr>
              <a:spLocks noChangeArrowheads="1"/>
            </p:cNvSpPr>
            <p:nvPr/>
          </p:nvSpPr>
          <p:spPr bwMode="auto">
            <a:xfrm>
              <a:off x="4704" y="2959"/>
              <a:ext cx="127" cy="128"/>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32" name="Oval 35"/>
            <p:cNvSpPr>
              <a:spLocks noChangeArrowheads="1"/>
            </p:cNvSpPr>
            <p:nvPr/>
          </p:nvSpPr>
          <p:spPr bwMode="auto">
            <a:xfrm>
              <a:off x="4883" y="2959"/>
              <a:ext cx="127" cy="128"/>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33" name="Oval 36"/>
            <p:cNvSpPr>
              <a:spLocks noChangeArrowheads="1"/>
            </p:cNvSpPr>
            <p:nvPr/>
          </p:nvSpPr>
          <p:spPr bwMode="auto">
            <a:xfrm>
              <a:off x="5062" y="2959"/>
              <a:ext cx="127" cy="128"/>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34" name="Oval 37"/>
            <p:cNvSpPr>
              <a:spLocks noChangeArrowheads="1"/>
            </p:cNvSpPr>
            <p:nvPr/>
          </p:nvSpPr>
          <p:spPr bwMode="auto">
            <a:xfrm>
              <a:off x="5241" y="2959"/>
              <a:ext cx="127" cy="128"/>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p:spPr>
        <p:txBody>
          <a:bodyPr/>
          <a:lstStyle/>
          <a:p>
            <a:pPr>
              <a:defRPr/>
            </a:pPr>
            <a:endParaRPr lang="en-US" sz="1350" b="0">
              <a:solidFill>
                <a:srgbClr val="000000"/>
              </a:solidFill>
              <a:latin typeface="Arial" charset="0"/>
            </a:endParaRPr>
          </a:p>
        </p:txBody>
      </p:sp>
      <p:sp>
        <p:nvSpPr>
          <p:cNvPr id="86019" name="Rectangle 3"/>
          <p:cNvSpPr>
            <a:spLocks noGrp="1" noChangeArrowheads="1"/>
          </p:cNvSpPr>
          <p:nvPr>
            <p:ph type="ctrTitle"/>
          </p:nvPr>
        </p:nvSpPr>
        <p:spPr>
          <a:xfrm>
            <a:off x="315913" y="466725"/>
            <a:ext cx="6781800" cy="2133600"/>
          </a:xfrm>
        </p:spPr>
        <p:txBody>
          <a:bodyPr/>
          <a:lstStyle>
            <a:lvl1pPr algn="r">
              <a:defRPr sz="3600"/>
            </a:lvl1pPr>
          </a:lstStyle>
          <a:p>
            <a:r>
              <a:rPr lang="en-US" altLang="en-US"/>
              <a:t>Click to edit Master title style</a:t>
            </a:r>
          </a:p>
        </p:txBody>
      </p:sp>
      <p:sp>
        <p:nvSpPr>
          <p:cNvPr id="8602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24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A6EE4D55-9EF8-4536-84A8-8BE97E142BC5}" type="slidenum">
              <a:rPr lang="en-US" altLang="en-US"/>
              <a:pPr>
                <a:defRPr/>
              </a:pPr>
              <a:t>‹#›</a:t>
            </a:fld>
            <a:endParaRPr lang="en-US" altLang="en-US"/>
          </a:p>
        </p:txBody>
      </p:sp>
    </p:spTree>
    <p:extLst>
      <p:ext uri="{BB962C8B-B14F-4D97-AF65-F5344CB8AC3E}">
        <p14:creationId xmlns:p14="http://schemas.microsoft.com/office/powerpoint/2010/main" val="21865642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55DEEC9B-6754-45CA-BFED-93C527901492}" type="slidenum">
              <a:rPr lang="en-US" altLang="en-US"/>
              <a:pPr>
                <a:defRPr/>
              </a:pPr>
              <a:t>‹#›</a:t>
            </a:fld>
            <a:endParaRPr lang="en-US" altLang="en-US"/>
          </a:p>
        </p:txBody>
      </p:sp>
    </p:spTree>
    <p:extLst>
      <p:ext uri="{BB962C8B-B14F-4D97-AF65-F5344CB8AC3E}">
        <p14:creationId xmlns:p14="http://schemas.microsoft.com/office/powerpoint/2010/main" val="14778894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A276DCDE-9184-47D2-A3F1-25F58BA36787}" type="slidenum">
              <a:rPr lang="en-US" altLang="en-US"/>
              <a:pPr>
                <a:defRPr/>
              </a:pPr>
              <a:t>‹#›</a:t>
            </a:fld>
            <a:endParaRPr lang="en-US" altLang="en-US"/>
          </a:p>
        </p:txBody>
      </p:sp>
    </p:spTree>
    <p:extLst>
      <p:ext uri="{BB962C8B-B14F-4D97-AF65-F5344CB8AC3E}">
        <p14:creationId xmlns:p14="http://schemas.microsoft.com/office/powerpoint/2010/main" val="2841676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6"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119B19F7-30B5-445C-8058-2885128A87D7}" type="slidenum">
              <a:rPr lang="en-US" altLang="en-US"/>
              <a:pPr>
                <a:defRPr/>
              </a:pPr>
              <a:t>‹#›</a:t>
            </a:fld>
            <a:endParaRPr lang="en-US" altLang="en-US"/>
          </a:p>
        </p:txBody>
      </p:sp>
    </p:spTree>
    <p:extLst>
      <p:ext uri="{BB962C8B-B14F-4D97-AF65-F5344CB8AC3E}">
        <p14:creationId xmlns:p14="http://schemas.microsoft.com/office/powerpoint/2010/main" val="228361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EE2A00-A73F-4131-987E-26DF260BC94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8"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9"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27B6157F-CC64-4C01-BB65-0EA59B87E331}" type="slidenum">
              <a:rPr lang="en-US" altLang="en-US"/>
              <a:pPr>
                <a:defRPr/>
              </a:pPr>
              <a:t>‹#›</a:t>
            </a:fld>
            <a:endParaRPr lang="en-US" altLang="en-US"/>
          </a:p>
        </p:txBody>
      </p:sp>
    </p:spTree>
    <p:extLst>
      <p:ext uri="{BB962C8B-B14F-4D97-AF65-F5344CB8AC3E}">
        <p14:creationId xmlns:p14="http://schemas.microsoft.com/office/powerpoint/2010/main" val="1393618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4"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5"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694E3D53-264D-4EBB-B542-3136297ECC5E}" type="slidenum">
              <a:rPr lang="en-US" altLang="en-US"/>
              <a:pPr>
                <a:defRPr/>
              </a:pPr>
              <a:t>‹#›</a:t>
            </a:fld>
            <a:endParaRPr lang="en-US" altLang="en-US"/>
          </a:p>
        </p:txBody>
      </p:sp>
    </p:spTree>
    <p:extLst>
      <p:ext uri="{BB962C8B-B14F-4D97-AF65-F5344CB8AC3E}">
        <p14:creationId xmlns:p14="http://schemas.microsoft.com/office/powerpoint/2010/main" val="2522454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3"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4"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F48BDBA8-1FB1-491E-A21A-391900806E44}" type="slidenum">
              <a:rPr lang="en-US" altLang="en-US"/>
              <a:pPr>
                <a:defRPr/>
              </a:pPr>
              <a:t>‹#›</a:t>
            </a:fld>
            <a:endParaRPr lang="en-US" altLang="en-US"/>
          </a:p>
        </p:txBody>
      </p:sp>
    </p:spTree>
    <p:extLst>
      <p:ext uri="{BB962C8B-B14F-4D97-AF65-F5344CB8AC3E}">
        <p14:creationId xmlns:p14="http://schemas.microsoft.com/office/powerpoint/2010/main" val="27142060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6"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8A536FFD-8A26-47E8-BD32-23EFF3AC42E1}" type="slidenum">
              <a:rPr lang="en-US" altLang="en-US"/>
              <a:pPr>
                <a:defRPr/>
              </a:pPr>
              <a:t>‹#›</a:t>
            </a:fld>
            <a:endParaRPr lang="en-US" altLang="en-US"/>
          </a:p>
        </p:txBody>
      </p:sp>
    </p:spTree>
    <p:extLst>
      <p:ext uri="{BB962C8B-B14F-4D97-AF65-F5344CB8AC3E}">
        <p14:creationId xmlns:p14="http://schemas.microsoft.com/office/powerpoint/2010/main" val="1375844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6"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F7999B36-8283-4133-937F-D19AD67A96A3}" type="slidenum">
              <a:rPr lang="en-US" altLang="en-US"/>
              <a:pPr>
                <a:defRPr/>
              </a:pPr>
              <a:t>‹#›</a:t>
            </a:fld>
            <a:endParaRPr lang="en-US" altLang="en-US"/>
          </a:p>
        </p:txBody>
      </p:sp>
    </p:spTree>
    <p:extLst>
      <p:ext uri="{BB962C8B-B14F-4D97-AF65-F5344CB8AC3E}">
        <p14:creationId xmlns:p14="http://schemas.microsoft.com/office/powerpoint/2010/main" val="3273627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6E1F4F73-B8C7-492C-AD67-71E4C32C8DF1}" type="slidenum">
              <a:rPr lang="en-US" altLang="en-US"/>
              <a:pPr>
                <a:defRPr/>
              </a:pPr>
              <a:t>‹#›</a:t>
            </a:fld>
            <a:endParaRPr lang="en-US" altLang="en-US"/>
          </a:p>
        </p:txBody>
      </p:sp>
    </p:spTree>
    <p:extLst>
      <p:ext uri="{BB962C8B-B14F-4D97-AF65-F5344CB8AC3E}">
        <p14:creationId xmlns:p14="http://schemas.microsoft.com/office/powerpoint/2010/main" val="26551334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9"/>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9"/>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lgn="ctr" eaLnBrk="0" hangingPunct="0">
              <a:defRPr>
                <a:latin typeface=".VnTime" panose="020B7200000000000000" pitchFamily="34" charse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eaLnBrk="0" hangingPunct="0">
              <a:defRPr>
                <a:latin typeface=".VnTime" panose="020B7200000000000000" pitchFamily="34" charse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eaLnBrk="0" hangingPunct="0">
              <a:defRPr>
                <a:latin typeface=".VnTime" panose="020B7200000000000000" pitchFamily="34" charset="0"/>
              </a:defRPr>
            </a:lvl1pPr>
          </a:lstStyle>
          <a:p>
            <a:pPr>
              <a:defRPr/>
            </a:pPr>
            <a:fld id="{DFC823BD-6DB7-4427-BE43-DB0160AEEB00}" type="slidenum">
              <a:rPr lang="en-US" altLang="en-US"/>
              <a:pPr>
                <a:defRPr/>
              </a:pPr>
              <a:t>‹#›</a:t>
            </a:fld>
            <a:endParaRPr lang="en-US" altLang="en-US"/>
          </a:p>
        </p:txBody>
      </p:sp>
    </p:spTree>
    <p:extLst>
      <p:ext uri="{BB962C8B-B14F-4D97-AF65-F5344CB8AC3E}">
        <p14:creationId xmlns:p14="http://schemas.microsoft.com/office/powerpoint/2010/main" val="17608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5A53EC-E607-4AAE-A72B-59EC6BF702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DC5425-57CF-46B1-9588-6B135C172F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19156E-7201-4F6E-BC4F-956B82A2BC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A9A06F-154A-4D16-A43E-7EAE31D075C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036CBC00-5BC8-4849-B83B-6D6C4958CE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altLang="en-US" b="0"/>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altLang="en-US" b="0"/>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a:defRPr/>
            </a:pPr>
            <a:fld id="{48CBFA14-B0D0-4521-8219-A380727EA6A5}" type="slidenum">
              <a:rPr lang="en-US" altLang="en-US" b="0"/>
              <a:pPr>
                <a:defRPr/>
              </a:pPr>
              <a:t>‹#›</a:t>
            </a:fld>
            <a:endParaRPr lang="en-US" altLang="en-US" b="0"/>
          </a:p>
        </p:txBody>
      </p:sp>
    </p:spTree>
    <p:extLst>
      <p:ext uri="{BB962C8B-B14F-4D97-AF65-F5344CB8AC3E}">
        <p14:creationId xmlns:p14="http://schemas.microsoft.com/office/powerpoint/2010/main" val="3849455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circl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Freeform 2"/>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51"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854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b="0"/>
          </a:p>
        </p:txBody>
      </p:sp>
      <p:sp>
        <p:nvSpPr>
          <p:cNvPr id="108550"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b="0"/>
          </a:p>
        </p:txBody>
      </p:sp>
      <p:sp>
        <p:nvSpPr>
          <p:cNvPr id="10855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a:defRPr/>
            </a:pPr>
            <a:fld id="{BB4A5678-8C6F-4E6C-A4C2-399D68B6A4A9}" type="slidenum">
              <a:rPr lang="en-US" b="0"/>
              <a:pPr>
                <a:defRPr/>
              </a:pPr>
              <a:t>‹#›</a:t>
            </a:fld>
            <a:endParaRPr lang="en-US" b="0"/>
          </a:p>
        </p:txBody>
      </p:sp>
      <p:sp>
        <p:nvSpPr>
          <p:cNvPr id="2056" name="Freeform 8"/>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57" name="Freeform 9"/>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grpSp>
        <p:nvGrpSpPr>
          <p:cNvPr id="2058" name="Group 10"/>
          <p:cNvGrpSpPr>
            <a:grpSpLocks/>
          </p:cNvGrpSpPr>
          <p:nvPr/>
        </p:nvGrpSpPr>
        <p:grpSpPr bwMode="auto">
          <a:xfrm>
            <a:off x="7938" y="5540375"/>
            <a:ext cx="1784350" cy="1246188"/>
            <a:chOff x="5" y="3490"/>
            <a:chExt cx="1124" cy="785"/>
          </a:xfrm>
        </p:grpSpPr>
        <p:sp>
          <p:nvSpPr>
            <p:cNvPr id="2075" name="Freeform 11"/>
            <p:cNvSpPr>
              <a:spLocks/>
            </p:cNvSpPr>
            <p:nvPr userDrawn="1"/>
          </p:nvSpPr>
          <p:spPr bwMode="auto">
            <a:xfrm>
              <a:off x="24" y="3505"/>
              <a:ext cx="1089" cy="649"/>
            </a:xfrm>
            <a:custGeom>
              <a:avLst/>
              <a:gdLst>
                <a:gd name="T0" fmla="*/ 50 w 2177"/>
                <a:gd name="T1" fmla="*/ 40 h 1298"/>
                <a:gd name="T2" fmla="*/ 45 w 2177"/>
                <a:gd name="T3" fmla="*/ 35 h 1298"/>
                <a:gd name="T4" fmla="*/ 42 w 2177"/>
                <a:gd name="T5" fmla="*/ 15 h 1298"/>
                <a:gd name="T6" fmla="*/ 67 w 2177"/>
                <a:gd name="T7" fmla="*/ 11 h 1298"/>
                <a:gd name="T8" fmla="*/ 69 w 2177"/>
                <a:gd name="T9" fmla="*/ 7 h 1298"/>
                <a:gd name="T10" fmla="*/ 66 w 2177"/>
                <a:gd name="T11" fmla="*/ 4 h 1298"/>
                <a:gd name="T12" fmla="*/ 40 w 2177"/>
                <a:gd name="T13" fmla="*/ 7 h 1298"/>
                <a:gd name="T14" fmla="*/ 39 w 2177"/>
                <a:gd name="T15" fmla="*/ 1 h 1298"/>
                <a:gd name="T16" fmla="*/ 34 w 2177"/>
                <a:gd name="T17" fmla="*/ 0 h 1298"/>
                <a:gd name="T18" fmla="*/ 30 w 2177"/>
                <a:gd name="T19" fmla="*/ 1 h 1298"/>
                <a:gd name="T20" fmla="*/ 28 w 2177"/>
                <a:gd name="T21" fmla="*/ 4 h 1298"/>
                <a:gd name="T22" fmla="*/ 30 w 2177"/>
                <a:gd name="T23" fmla="*/ 9 h 1298"/>
                <a:gd name="T24" fmla="*/ 21 w 2177"/>
                <a:gd name="T25" fmla="*/ 14 h 1298"/>
                <a:gd name="T26" fmla="*/ 31 w 2177"/>
                <a:gd name="T27" fmla="*/ 15 h 1298"/>
                <a:gd name="T28" fmla="*/ 35 w 2177"/>
                <a:gd name="T29" fmla="*/ 28 h 1298"/>
                <a:gd name="T30" fmla="*/ 5 w 2177"/>
                <a:gd name="T31" fmla="*/ 15 h 1298"/>
                <a:gd name="T32" fmla="*/ 2 w 2177"/>
                <a:gd name="T33" fmla="*/ 16 h 1298"/>
                <a:gd name="T34" fmla="*/ 0 w 2177"/>
                <a:gd name="T35" fmla="*/ 20 h 1298"/>
                <a:gd name="T36" fmla="*/ 2 w 2177"/>
                <a:gd name="T37" fmla="*/ 25 h 1298"/>
                <a:gd name="T38" fmla="*/ 36 w 2177"/>
                <a:gd name="T39" fmla="*/ 41 h 1298"/>
                <a:gd name="T40" fmla="*/ 44 w 2177"/>
                <a:gd name="T41" fmla="*/ 40 h 1298"/>
                <a:gd name="T42" fmla="*/ 50 w 2177"/>
                <a:gd name="T43" fmla="*/ 41 h 1298"/>
                <a:gd name="T44" fmla="*/ 50 w 2177"/>
                <a:gd name="T45" fmla="*/ 40 h 1298"/>
                <a:gd name="T46" fmla="*/ 50 w 2177"/>
                <a:gd name="T47" fmla="*/ 4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76" name="Freeform 12"/>
            <p:cNvSpPr>
              <a:spLocks/>
            </p:cNvSpPr>
            <p:nvPr userDrawn="1"/>
          </p:nvSpPr>
          <p:spPr bwMode="auto">
            <a:xfrm>
              <a:off x="1022" y="3582"/>
              <a:ext cx="71" cy="129"/>
            </a:xfrm>
            <a:custGeom>
              <a:avLst/>
              <a:gdLst>
                <a:gd name="T0" fmla="*/ 0 w 143"/>
                <a:gd name="T1" fmla="*/ 1 h 258"/>
                <a:gd name="T2" fmla="*/ 3 w 143"/>
                <a:gd name="T3" fmla="*/ 0 h 258"/>
                <a:gd name="T4" fmla="*/ 4 w 143"/>
                <a:gd name="T5" fmla="*/ 8 h 258"/>
                <a:gd name="T6" fmla="*/ 0 w 143"/>
                <a:gd name="T7" fmla="*/ 9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77" name="Freeform 13"/>
            <p:cNvSpPr>
              <a:spLocks/>
            </p:cNvSpPr>
            <p:nvPr userDrawn="1"/>
          </p:nvSpPr>
          <p:spPr bwMode="auto">
            <a:xfrm>
              <a:off x="20" y="3774"/>
              <a:ext cx="792" cy="410"/>
            </a:xfrm>
            <a:custGeom>
              <a:avLst/>
              <a:gdLst>
                <a:gd name="T0" fmla="*/ 4 w 1586"/>
                <a:gd name="T1" fmla="*/ 0 h 821"/>
                <a:gd name="T2" fmla="*/ 41 w 1586"/>
                <a:gd name="T3" fmla="*/ 16 h 821"/>
                <a:gd name="T4" fmla="*/ 44 w 1586"/>
                <a:gd name="T5" fmla="*/ 19 h 821"/>
                <a:gd name="T6" fmla="*/ 49 w 1586"/>
                <a:gd name="T7" fmla="*/ 24 h 821"/>
                <a:gd name="T8" fmla="*/ 48 w 1586"/>
                <a:gd name="T9" fmla="*/ 25 h 821"/>
                <a:gd name="T10" fmla="*/ 42 w 1586"/>
                <a:gd name="T11" fmla="*/ 24 h 821"/>
                <a:gd name="T12" fmla="*/ 35 w 1586"/>
                <a:gd name="T13" fmla="*/ 25 h 821"/>
                <a:gd name="T14" fmla="*/ 1 w 1586"/>
                <a:gd name="T15" fmla="*/ 9 h 821"/>
                <a:gd name="T16" fmla="*/ 0 w 1586"/>
                <a:gd name="T17" fmla="*/ 4 h 821"/>
                <a:gd name="T18" fmla="*/ 1 w 1586"/>
                <a:gd name="T19" fmla="*/ 1 h 821"/>
                <a:gd name="T20" fmla="*/ 4 w 1586"/>
                <a:gd name="T21" fmla="*/ 0 h 821"/>
                <a:gd name="T22" fmla="*/ 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78" name="Freeform 14"/>
            <p:cNvSpPr>
              <a:spLocks/>
            </p:cNvSpPr>
            <p:nvPr userDrawn="1"/>
          </p:nvSpPr>
          <p:spPr bwMode="auto">
            <a:xfrm>
              <a:off x="129" y="3808"/>
              <a:ext cx="525" cy="374"/>
            </a:xfrm>
            <a:custGeom>
              <a:avLst/>
              <a:gdLst>
                <a:gd name="T0" fmla="*/ 0 w 1049"/>
                <a:gd name="T1" fmla="*/ 11 h 747"/>
                <a:gd name="T2" fmla="*/ 29 w 1049"/>
                <a:gd name="T3" fmla="*/ 24 h 747"/>
                <a:gd name="T4" fmla="*/ 30 w 1049"/>
                <a:gd name="T5" fmla="*/ 17 h 747"/>
                <a:gd name="T6" fmla="*/ 33 w 1049"/>
                <a:gd name="T7" fmla="*/ 14 h 747"/>
                <a:gd name="T8" fmla="*/ 3 w 1049"/>
                <a:gd name="T9" fmla="*/ 0 h 747"/>
                <a:gd name="T10" fmla="*/ 0 w 1049"/>
                <a:gd name="T11" fmla="*/ 4 h 747"/>
                <a:gd name="T12" fmla="*/ 0 w 1049"/>
                <a:gd name="T13" fmla="*/ 11 h 747"/>
                <a:gd name="T14" fmla="*/ 0 w 1049"/>
                <a:gd name="T15" fmla="*/ 1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79" name="Freeform 15"/>
            <p:cNvSpPr>
              <a:spLocks/>
            </p:cNvSpPr>
            <p:nvPr userDrawn="1"/>
          </p:nvSpPr>
          <p:spPr bwMode="auto">
            <a:xfrm>
              <a:off x="485" y="3532"/>
              <a:ext cx="135" cy="121"/>
            </a:xfrm>
            <a:custGeom>
              <a:avLst/>
              <a:gdLst>
                <a:gd name="T0" fmla="*/ 0 w 272"/>
                <a:gd name="T1" fmla="*/ 1 h 241"/>
                <a:gd name="T2" fmla="*/ 4 w 272"/>
                <a:gd name="T3" fmla="*/ 0 h 241"/>
                <a:gd name="T4" fmla="*/ 7 w 272"/>
                <a:gd name="T5" fmla="*/ 2 h 241"/>
                <a:gd name="T6" fmla="*/ 8 w 272"/>
                <a:gd name="T7" fmla="*/ 5 h 241"/>
                <a:gd name="T8" fmla="*/ 5 w 272"/>
                <a:gd name="T9" fmla="*/ 5 h 241"/>
                <a:gd name="T10" fmla="*/ 1 w 272"/>
                <a:gd name="T11" fmla="*/ 8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80" name="Freeform 16"/>
            <p:cNvSpPr>
              <a:spLocks/>
            </p:cNvSpPr>
            <p:nvPr userDrawn="1"/>
          </p:nvSpPr>
          <p:spPr bwMode="auto">
            <a:xfrm>
              <a:off x="641" y="4163"/>
              <a:ext cx="76" cy="112"/>
            </a:xfrm>
            <a:custGeom>
              <a:avLst/>
              <a:gdLst>
                <a:gd name="T0" fmla="*/ 5 w 152"/>
                <a:gd name="T1" fmla="*/ 1 h 224"/>
                <a:gd name="T2" fmla="*/ 5 w 152"/>
                <a:gd name="T3" fmla="*/ 7 h 224"/>
                <a:gd name="T4" fmla="*/ 0 w 152"/>
                <a:gd name="T5" fmla="*/ 1 h 224"/>
                <a:gd name="T6" fmla="*/ 3 w 152"/>
                <a:gd name="T7" fmla="*/ 0 h 224"/>
                <a:gd name="T8" fmla="*/ 5 w 152"/>
                <a:gd name="T9" fmla="*/ 1 h 224"/>
                <a:gd name="T10" fmla="*/ 5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81" name="Freeform 17"/>
            <p:cNvSpPr>
              <a:spLocks/>
            </p:cNvSpPr>
            <p:nvPr userDrawn="1"/>
          </p:nvSpPr>
          <p:spPr bwMode="auto">
            <a:xfrm>
              <a:off x="504" y="3607"/>
              <a:ext cx="193" cy="383"/>
            </a:xfrm>
            <a:custGeom>
              <a:avLst/>
              <a:gdLst>
                <a:gd name="T0" fmla="*/ 0 w 386"/>
                <a:gd name="T1" fmla="*/ 3 h 764"/>
                <a:gd name="T2" fmla="*/ 3 w 386"/>
                <a:gd name="T3" fmla="*/ 0 h 764"/>
                <a:gd name="T4" fmla="*/ 8 w 386"/>
                <a:gd name="T5" fmla="*/ 1 h 764"/>
                <a:gd name="T6" fmla="*/ 13 w 386"/>
                <a:gd name="T7" fmla="*/ 24 h 764"/>
                <a:gd name="T8" fmla="*/ 9 w 386"/>
                <a:gd name="T9" fmla="*/ 23 h 764"/>
                <a:gd name="T10" fmla="*/ 5 w 386"/>
                <a:gd name="T11" fmla="*/ 22 h 764"/>
                <a:gd name="T12" fmla="*/ 0 w 386"/>
                <a:gd name="T13" fmla="*/ 3 h 764"/>
                <a:gd name="T14" fmla="*/ 0 w 386"/>
                <a:gd name="T15" fmla="*/ 3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82" name="Freeform 18"/>
            <p:cNvSpPr>
              <a:spLocks/>
            </p:cNvSpPr>
            <p:nvPr userDrawn="1"/>
          </p:nvSpPr>
          <p:spPr bwMode="auto">
            <a:xfrm>
              <a:off x="668" y="3590"/>
              <a:ext cx="364" cy="174"/>
            </a:xfrm>
            <a:custGeom>
              <a:avLst/>
              <a:gdLst>
                <a:gd name="T0" fmla="*/ 22 w 728"/>
                <a:gd name="T1" fmla="*/ 0 h 348"/>
                <a:gd name="T2" fmla="*/ 0 w 728"/>
                <a:gd name="T3" fmla="*/ 4 h 348"/>
                <a:gd name="T4" fmla="*/ 1 w 728"/>
                <a:gd name="T5" fmla="*/ 11 h 348"/>
                <a:gd name="T6" fmla="*/ 23 w 728"/>
                <a:gd name="T7" fmla="*/ 8 h 348"/>
                <a:gd name="T8" fmla="*/ 23 w 728"/>
                <a:gd name="T9" fmla="*/ 2 h 348"/>
                <a:gd name="T10" fmla="*/ 22 w 728"/>
                <a:gd name="T11" fmla="*/ 0 h 348"/>
                <a:gd name="T12" fmla="*/ 2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83" name="Freeform 19"/>
            <p:cNvSpPr>
              <a:spLocks/>
            </p:cNvSpPr>
            <p:nvPr userDrawn="1"/>
          </p:nvSpPr>
          <p:spPr bwMode="auto">
            <a:xfrm>
              <a:off x="347" y="3693"/>
              <a:ext cx="156" cy="67"/>
            </a:xfrm>
            <a:custGeom>
              <a:avLst/>
              <a:gdLst>
                <a:gd name="T0" fmla="*/ 9 w 312"/>
                <a:gd name="T1" fmla="*/ 0 h 135"/>
                <a:gd name="T2" fmla="*/ 0 w 312"/>
                <a:gd name="T3" fmla="*/ 2 h 135"/>
                <a:gd name="T4" fmla="*/ 10 w 312"/>
                <a:gd name="T5" fmla="*/ 4 h 135"/>
                <a:gd name="T6" fmla="*/ 9 w 312"/>
                <a:gd name="T7" fmla="*/ 0 h 135"/>
                <a:gd name="T8" fmla="*/ 9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2098" name="Freeform 22"/>
                <p:cNvSpPr>
                  <a:spLocks/>
                </p:cNvSpPr>
                <p:nvPr userDrawn="1"/>
              </p:nvSpPr>
              <p:spPr bwMode="auto">
                <a:xfrm>
                  <a:off x="499" y="3587"/>
                  <a:ext cx="157" cy="87"/>
                </a:xfrm>
                <a:custGeom>
                  <a:avLst/>
                  <a:gdLst>
                    <a:gd name="T0" fmla="*/ 0 w 313"/>
                    <a:gd name="T1" fmla="*/ 3 h 175"/>
                    <a:gd name="T2" fmla="*/ 4 w 313"/>
                    <a:gd name="T3" fmla="*/ 0 h 175"/>
                    <a:gd name="T4" fmla="*/ 7 w 313"/>
                    <a:gd name="T5" fmla="*/ 0 h 175"/>
                    <a:gd name="T6" fmla="*/ 10 w 313"/>
                    <a:gd name="T7" fmla="*/ 0 h 175"/>
                    <a:gd name="T8" fmla="*/ 10 w 313"/>
                    <a:gd name="T9" fmla="*/ 2 h 175"/>
                    <a:gd name="T10" fmla="*/ 6 w 313"/>
                    <a:gd name="T11" fmla="*/ 2 h 175"/>
                    <a:gd name="T12" fmla="*/ 3 w 313"/>
                    <a:gd name="T13" fmla="*/ 3 h 175"/>
                    <a:gd name="T14" fmla="*/ 1 w 313"/>
                    <a:gd name="T15" fmla="*/ 5 h 175"/>
                    <a:gd name="T16" fmla="*/ 0 w 313"/>
                    <a:gd name="T17" fmla="*/ 3 h 175"/>
                    <a:gd name="T18" fmla="*/ 0 w 313"/>
                    <a:gd name="T19" fmla="*/ 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99" name="Freeform 23"/>
                <p:cNvSpPr>
                  <a:spLocks/>
                </p:cNvSpPr>
                <p:nvPr userDrawn="1"/>
              </p:nvSpPr>
              <p:spPr bwMode="auto">
                <a:xfrm>
                  <a:off x="636" y="4137"/>
                  <a:ext cx="115" cy="133"/>
                </a:xfrm>
                <a:custGeom>
                  <a:avLst/>
                  <a:gdLst>
                    <a:gd name="T0" fmla="*/ 0 w 230"/>
                    <a:gd name="T1" fmla="*/ 2 h 266"/>
                    <a:gd name="T2" fmla="*/ 5 w 230"/>
                    <a:gd name="T3" fmla="*/ 9 h 266"/>
                    <a:gd name="T4" fmla="*/ 8 w 230"/>
                    <a:gd name="T5" fmla="*/ 8 h 266"/>
                    <a:gd name="T6" fmla="*/ 7 w 230"/>
                    <a:gd name="T7" fmla="*/ 1 h 266"/>
                    <a:gd name="T8" fmla="*/ 6 w 230"/>
                    <a:gd name="T9" fmla="*/ 0 h 266"/>
                    <a:gd name="T10" fmla="*/ 6 w 230"/>
                    <a:gd name="T11" fmla="*/ 7 h 266"/>
                    <a:gd name="T12" fmla="*/ 3 w 230"/>
                    <a:gd name="T13" fmla="*/ 1 h 266"/>
                    <a:gd name="T14" fmla="*/ 0 w 230"/>
                    <a:gd name="T15" fmla="*/ 2 h 266"/>
                    <a:gd name="T16" fmla="*/ 0 w 230"/>
                    <a:gd name="T17" fmla="*/ 2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100" name="Freeform 24"/>
                <p:cNvSpPr>
                  <a:spLocks/>
                </p:cNvSpPr>
                <p:nvPr userDrawn="1"/>
              </p:nvSpPr>
              <p:spPr bwMode="auto">
                <a:xfrm>
                  <a:off x="1004" y="3562"/>
                  <a:ext cx="43" cy="117"/>
                </a:xfrm>
                <a:custGeom>
                  <a:avLst/>
                  <a:gdLst>
                    <a:gd name="T0" fmla="*/ 0 w 87"/>
                    <a:gd name="T1" fmla="*/ 1 h 234"/>
                    <a:gd name="T2" fmla="*/ 1 w 87"/>
                    <a:gd name="T3" fmla="*/ 3 h 234"/>
                    <a:gd name="T4" fmla="*/ 1 w 87"/>
                    <a:gd name="T5" fmla="*/ 5 h 234"/>
                    <a:gd name="T6" fmla="*/ 0 w 87"/>
                    <a:gd name="T7" fmla="*/ 8 h 234"/>
                    <a:gd name="T8" fmla="*/ 2 w 87"/>
                    <a:gd name="T9" fmla="*/ 7 h 234"/>
                    <a:gd name="T10" fmla="*/ 2 w 87"/>
                    <a:gd name="T11" fmla="*/ 4 h 234"/>
                    <a:gd name="T12" fmla="*/ 1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grpSp>
          <p:sp>
            <p:nvSpPr>
              <p:cNvPr id="2086" name="Freeform 25"/>
              <p:cNvSpPr>
                <a:spLocks/>
              </p:cNvSpPr>
              <p:nvPr userDrawn="1"/>
            </p:nvSpPr>
            <p:spPr bwMode="auto">
              <a:xfrm>
                <a:off x="76" y="3732"/>
                <a:ext cx="595" cy="250"/>
              </a:xfrm>
              <a:custGeom>
                <a:avLst/>
                <a:gdLst>
                  <a:gd name="T0" fmla="*/ 4 w 1190"/>
                  <a:gd name="T1" fmla="*/ 0 h 500"/>
                  <a:gd name="T2" fmla="*/ 38 w 1190"/>
                  <a:gd name="T3" fmla="*/ 16 h 500"/>
                  <a:gd name="T4" fmla="*/ 34 w 1190"/>
                  <a:gd name="T5" fmla="*/ 16 h 500"/>
                  <a:gd name="T6" fmla="*/ 0 w 1190"/>
                  <a:gd name="T7" fmla="*/ 1 h 500"/>
                  <a:gd name="T8" fmla="*/ 4 w 1190"/>
                  <a:gd name="T9" fmla="*/ 0 h 500"/>
                  <a:gd name="T10" fmla="*/ 4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87" name="Freeform 26"/>
              <p:cNvSpPr>
                <a:spLocks/>
              </p:cNvSpPr>
              <p:nvPr userDrawn="1"/>
            </p:nvSpPr>
            <p:spPr bwMode="auto">
              <a:xfrm>
                <a:off x="260" y="3886"/>
                <a:ext cx="244" cy="148"/>
              </a:xfrm>
              <a:custGeom>
                <a:avLst/>
                <a:gdLst>
                  <a:gd name="T0" fmla="*/ 0 w 489"/>
                  <a:gd name="T1" fmla="*/ 2 h 296"/>
                  <a:gd name="T2" fmla="*/ 5 w 489"/>
                  <a:gd name="T3" fmla="*/ 3 h 296"/>
                  <a:gd name="T4" fmla="*/ 10 w 489"/>
                  <a:gd name="T5" fmla="*/ 5 h 296"/>
                  <a:gd name="T6" fmla="*/ 13 w 489"/>
                  <a:gd name="T7" fmla="*/ 8 h 296"/>
                  <a:gd name="T8" fmla="*/ 10 w 489"/>
                  <a:gd name="T9" fmla="*/ 8 h 296"/>
                  <a:gd name="T10" fmla="*/ 4 w 489"/>
                  <a:gd name="T11" fmla="*/ 5 h 296"/>
                  <a:gd name="T12" fmla="*/ 1 w 489"/>
                  <a:gd name="T13" fmla="*/ 3 h 296"/>
                  <a:gd name="T14" fmla="*/ 3 w 489"/>
                  <a:gd name="T15" fmla="*/ 6 h 296"/>
                  <a:gd name="T16" fmla="*/ 8 w 489"/>
                  <a:gd name="T17" fmla="*/ 9 h 296"/>
                  <a:gd name="T18" fmla="*/ 14 w 489"/>
                  <a:gd name="T19" fmla="*/ 10 h 296"/>
                  <a:gd name="T20" fmla="*/ 15 w 489"/>
                  <a:gd name="T21" fmla="*/ 7 h 296"/>
                  <a:gd name="T22" fmla="*/ 12 w 489"/>
                  <a:gd name="T23" fmla="*/ 4 h 296"/>
                  <a:gd name="T24" fmla="*/ 5 w 489"/>
                  <a:gd name="T25" fmla="*/ 1 h 296"/>
                  <a:gd name="T26" fmla="*/ 0 w 489"/>
                  <a:gd name="T27" fmla="*/ 0 h 296"/>
                  <a:gd name="T28" fmla="*/ 0 w 489"/>
                  <a:gd name="T29" fmla="*/ 2 h 296"/>
                  <a:gd name="T30" fmla="*/ 0 w 489"/>
                  <a:gd name="T31" fmla="*/ 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88" name="Freeform 27"/>
              <p:cNvSpPr>
                <a:spLocks/>
              </p:cNvSpPr>
              <p:nvPr userDrawn="1"/>
            </p:nvSpPr>
            <p:spPr bwMode="auto">
              <a:xfrm>
                <a:off x="565" y="3680"/>
                <a:ext cx="107" cy="238"/>
              </a:xfrm>
              <a:custGeom>
                <a:avLst/>
                <a:gdLst>
                  <a:gd name="T0" fmla="*/ 1 w 213"/>
                  <a:gd name="T1" fmla="*/ 0 h 478"/>
                  <a:gd name="T2" fmla="*/ 3 w 213"/>
                  <a:gd name="T3" fmla="*/ 0 h 478"/>
                  <a:gd name="T4" fmla="*/ 3 w 213"/>
                  <a:gd name="T5" fmla="*/ 6 h 478"/>
                  <a:gd name="T6" fmla="*/ 4 w 213"/>
                  <a:gd name="T7" fmla="*/ 10 h 478"/>
                  <a:gd name="T8" fmla="*/ 7 w 213"/>
                  <a:gd name="T9" fmla="*/ 14 h 478"/>
                  <a:gd name="T10" fmla="*/ 4 w 213"/>
                  <a:gd name="T11" fmla="*/ 14 h 478"/>
                  <a:gd name="T12" fmla="*/ 1 w 213"/>
                  <a:gd name="T13" fmla="*/ 10 h 478"/>
                  <a:gd name="T14" fmla="*/ 0 w 213"/>
                  <a:gd name="T15" fmla="*/ 1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grpSp>
            <p:nvGrpSpPr>
              <p:cNvPr id="2089" name="Group 28"/>
              <p:cNvGrpSpPr>
                <a:grpSpLocks/>
              </p:cNvGrpSpPr>
              <p:nvPr userDrawn="1"/>
            </p:nvGrpSpPr>
            <p:grpSpPr bwMode="auto">
              <a:xfrm>
                <a:off x="5" y="3490"/>
                <a:ext cx="1124" cy="678"/>
                <a:chOff x="5" y="3490"/>
                <a:chExt cx="1124" cy="678"/>
              </a:xfrm>
            </p:grpSpPr>
            <p:sp>
              <p:nvSpPr>
                <p:cNvPr id="2090" name="Freeform 29"/>
                <p:cNvSpPr>
                  <a:spLocks/>
                </p:cNvSpPr>
                <p:nvPr userDrawn="1"/>
              </p:nvSpPr>
              <p:spPr bwMode="auto">
                <a:xfrm>
                  <a:off x="669" y="4048"/>
                  <a:ext cx="75" cy="87"/>
                </a:xfrm>
                <a:custGeom>
                  <a:avLst/>
                  <a:gdLst>
                    <a:gd name="T0" fmla="*/ 4 w 150"/>
                    <a:gd name="T1" fmla="*/ 0 h 173"/>
                    <a:gd name="T2" fmla="*/ 2 w 150"/>
                    <a:gd name="T3" fmla="*/ 3 h 173"/>
                    <a:gd name="T4" fmla="*/ 0 w 150"/>
                    <a:gd name="T5" fmla="*/ 6 h 173"/>
                    <a:gd name="T6" fmla="*/ 3 w 150"/>
                    <a:gd name="T7" fmla="*/ 5 h 173"/>
                    <a:gd name="T8" fmla="*/ 4 w 150"/>
                    <a:gd name="T9" fmla="*/ 3 h 173"/>
                    <a:gd name="T10" fmla="*/ 5 w 150"/>
                    <a:gd name="T11" fmla="*/ 1 h 173"/>
                    <a:gd name="T12" fmla="*/ 4 w 150"/>
                    <a:gd name="T13" fmla="*/ 0 h 173"/>
                    <a:gd name="T14" fmla="*/ 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91" name="Freeform 30"/>
                <p:cNvSpPr>
                  <a:spLocks/>
                </p:cNvSpPr>
                <p:nvPr userDrawn="1"/>
              </p:nvSpPr>
              <p:spPr bwMode="auto">
                <a:xfrm>
                  <a:off x="5" y="3728"/>
                  <a:ext cx="842" cy="440"/>
                </a:xfrm>
                <a:custGeom>
                  <a:avLst/>
                  <a:gdLst>
                    <a:gd name="T0" fmla="*/ 5 w 1684"/>
                    <a:gd name="T1" fmla="*/ 0 h 880"/>
                    <a:gd name="T2" fmla="*/ 2 w 1684"/>
                    <a:gd name="T3" fmla="*/ 2 h 880"/>
                    <a:gd name="T4" fmla="*/ 0 w 1684"/>
                    <a:gd name="T5" fmla="*/ 7 h 880"/>
                    <a:gd name="T6" fmla="*/ 3 w 1684"/>
                    <a:gd name="T7" fmla="*/ 12 h 880"/>
                    <a:gd name="T8" fmla="*/ 37 w 1684"/>
                    <a:gd name="T9" fmla="*/ 28 h 880"/>
                    <a:gd name="T10" fmla="*/ 45 w 1684"/>
                    <a:gd name="T11" fmla="*/ 27 h 880"/>
                    <a:gd name="T12" fmla="*/ 51 w 1684"/>
                    <a:gd name="T13" fmla="*/ 28 h 880"/>
                    <a:gd name="T14" fmla="*/ 53 w 1684"/>
                    <a:gd name="T15" fmla="*/ 26 h 880"/>
                    <a:gd name="T16" fmla="*/ 47 w 1684"/>
                    <a:gd name="T17" fmla="*/ 21 h 880"/>
                    <a:gd name="T18" fmla="*/ 45 w 1684"/>
                    <a:gd name="T19" fmla="*/ 16 h 880"/>
                    <a:gd name="T20" fmla="*/ 43 w 1684"/>
                    <a:gd name="T21" fmla="*/ 17 h 880"/>
                    <a:gd name="T22" fmla="*/ 45 w 1684"/>
                    <a:gd name="T23" fmla="*/ 21 h 880"/>
                    <a:gd name="T24" fmla="*/ 50 w 1684"/>
                    <a:gd name="T25" fmla="*/ 26 h 880"/>
                    <a:gd name="T26" fmla="*/ 45 w 1684"/>
                    <a:gd name="T27" fmla="*/ 25 h 880"/>
                    <a:gd name="T28" fmla="*/ 39 w 1684"/>
                    <a:gd name="T29" fmla="*/ 26 h 880"/>
                    <a:gd name="T30" fmla="*/ 40 w 1684"/>
                    <a:gd name="T31" fmla="*/ 21 h 880"/>
                    <a:gd name="T32" fmla="*/ 42 w 1684"/>
                    <a:gd name="T33" fmla="*/ 17 h 880"/>
                    <a:gd name="T34" fmla="*/ 39 w 1684"/>
                    <a:gd name="T35" fmla="*/ 18 h 880"/>
                    <a:gd name="T36" fmla="*/ 37 w 1684"/>
                    <a:gd name="T37" fmla="*/ 21 h 880"/>
                    <a:gd name="T38" fmla="*/ 36 w 1684"/>
                    <a:gd name="T39" fmla="*/ 25 h 880"/>
                    <a:gd name="T40" fmla="*/ 4 w 1684"/>
                    <a:gd name="T41" fmla="*/ 10 h 880"/>
                    <a:gd name="T42" fmla="*/ 3 w 1684"/>
                    <a:gd name="T43" fmla="*/ 7 h 880"/>
                    <a:gd name="T44" fmla="*/ 4 w 1684"/>
                    <a:gd name="T45" fmla="*/ 3 h 880"/>
                    <a:gd name="T46" fmla="*/ 7 w 1684"/>
                    <a:gd name="T47" fmla="*/ 0 h 880"/>
                    <a:gd name="T48" fmla="*/ 5 w 1684"/>
                    <a:gd name="T49" fmla="*/ 0 h 880"/>
                    <a:gd name="T50" fmla="*/ 5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92" name="Freeform 31"/>
                <p:cNvSpPr>
                  <a:spLocks/>
                </p:cNvSpPr>
                <p:nvPr userDrawn="1"/>
              </p:nvSpPr>
              <p:spPr bwMode="auto">
                <a:xfrm>
                  <a:off x="106" y="3770"/>
                  <a:ext cx="80" cy="167"/>
                </a:xfrm>
                <a:custGeom>
                  <a:avLst/>
                  <a:gdLst>
                    <a:gd name="T0" fmla="*/ 4 w 160"/>
                    <a:gd name="T1" fmla="*/ 0 h 335"/>
                    <a:gd name="T2" fmla="*/ 1 w 160"/>
                    <a:gd name="T3" fmla="*/ 3 h 335"/>
                    <a:gd name="T4" fmla="*/ 0 w 160"/>
                    <a:gd name="T5" fmla="*/ 7 h 335"/>
                    <a:gd name="T6" fmla="*/ 2 w 160"/>
                    <a:gd name="T7" fmla="*/ 9 h 335"/>
                    <a:gd name="T8" fmla="*/ 3 w 160"/>
                    <a:gd name="T9" fmla="*/ 10 h 335"/>
                    <a:gd name="T10" fmla="*/ 3 w 160"/>
                    <a:gd name="T11" fmla="*/ 4 h 335"/>
                    <a:gd name="T12" fmla="*/ 5 w 160"/>
                    <a:gd name="T13" fmla="*/ 0 h 335"/>
                    <a:gd name="T14" fmla="*/ 4 w 160"/>
                    <a:gd name="T15" fmla="*/ 0 h 335"/>
                    <a:gd name="T16" fmla="*/ 4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93" name="Freeform 32"/>
                <p:cNvSpPr>
                  <a:spLocks/>
                </p:cNvSpPr>
                <p:nvPr userDrawn="1"/>
              </p:nvSpPr>
              <p:spPr bwMode="auto">
                <a:xfrm>
                  <a:off x="449" y="3490"/>
                  <a:ext cx="322" cy="594"/>
                </a:xfrm>
                <a:custGeom>
                  <a:avLst/>
                  <a:gdLst>
                    <a:gd name="T0" fmla="*/ 7 w 642"/>
                    <a:gd name="T1" fmla="*/ 28 h 1188"/>
                    <a:gd name="T2" fmla="*/ 0 w 642"/>
                    <a:gd name="T3" fmla="*/ 4 h 1188"/>
                    <a:gd name="T4" fmla="*/ 3 w 642"/>
                    <a:gd name="T5" fmla="*/ 2 h 1188"/>
                    <a:gd name="T6" fmla="*/ 9 w 642"/>
                    <a:gd name="T7" fmla="*/ 0 h 1188"/>
                    <a:gd name="T8" fmla="*/ 13 w 642"/>
                    <a:gd name="T9" fmla="*/ 2 h 1188"/>
                    <a:gd name="T10" fmla="*/ 21 w 642"/>
                    <a:gd name="T11" fmla="*/ 38 h 1188"/>
                    <a:gd name="T12" fmla="*/ 18 w 642"/>
                    <a:gd name="T13" fmla="*/ 35 h 1188"/>
                    <a:gd name="T14" fmla="*/ 12 w 642"/>
                    <a:gd name="T15" fmla="*/ 4 h 1188"/>
                    <a:gd name="T16" fmla="*/ 8 w 642"/>
                    <a:gd name="T17" fmla="*/ 2 h 1188"/>
                    <a:gd name="T18" fmla="*/ 4 w 642"/>
                    <a:gd name="T19" fmla="*/ 3 h 1188"/>
                    <a:gd name="T20" fmla="*/ 3 w 642"/>
                    <a:gd name="T21" fmla="*/ 5 h 1188"/>
                    <a:gd name="T22" fmla="*/ 10 w 642"/>
                    <a:gd name="T23" fmla="*/ 29 h 1188"/>
                    <a:gd name="T24" fmla="*/ 7 w 642"/>
                    <a:gd name="T25" fmla="*/ 28 h 1188"/>
                    <a:gd name="T26" fmla="*/ 7 w 642"/>
                    <a:gd name="T27" fmla="*/ 2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94" name="Freeform 33"/>
                <p:cNvSpPr>
                  <a:spLocks/>
                </p:cNvSpPr>
                <p:nvPr userDrawn="1"/>
              </p:nvSpPr>
              <p:spPr bwMode="auto">
                <a:xfrm>
                  <a:off x="578" y="3650"/>
                  <a:ext cx="96" cy="252"/>
                </a:xfrm>
                <a:custGeom>
                  <a:avLst/>
                  <a:gdLst>
                    <a:gd name="T0" fmla="*/ 0 w 192"/>
                    <a:gd name="T1" fmla="*/ 1 h 504"/>
                    <a:gd name="T2" fmla="*/ 3 w 192"/>
                    <a:gd name="T3" fmla="*/ 7 h 504"/>
                    <a:gd name="T4" fmla="*/ 4 w 192"/>
                    <a:gd name="T5" fmla="*/ 10 h 504"/>
                    <a:gd name="T6" fmla="*/ 4 w 192"/>
                    <a:gd name="T7" fmla="*/ 16 h 504"/>
                    <a:gd name="T8" fmla="*/ 6 w 192"/>
                    <a:gd name="T9" fmla="*/ 16 h 504"/>
                    <a:gd name="T10" fmla="*/ 6 w 192"/>
                    <a:gd name="T11" fmla="*/ 12 h 504"/>
                    <a:gd name="T12" fmla="*/ 6 w 192"/>
                    <a:gd name="T13" fmla="*/ 7 h 504"/>
                    <a:gd name="T14" fmla="*/ 4 w 192"/>
                    <a:gd name="T15" fmla="*/ 2 h 504"/>
                    <a:gd name="T16" fmla="*/ 2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95" name="Freeform 34"/>
                <p:cNvSpPr>
                  <a:spLocks/>
                </p:cNvSpPr>
                <p:nvPr userDrawn="1"/>
              </p:nvSpPr>
              <p:spPr bwMode="auto">
                <a:xfrm>
                  <a:off x="328" y="3630"/>
                  <a:ext cx="195" cy="135"/>
                </a:xfrm>
                <a:custGeom>
                  <a:avLst/>
                  <a:gdLst>
                    <a:gd name="T0" fmla="*/ 10 w 390"/>
                    <a:gd name="T1" fmla="*/ 0 h 269"/>
                    <a:gd name="T2" fmla="*/ 9 w 390"/>
                    <a:gd name="T3" fmla="*/ 1 h 269"/>
                    <a:gd name="T4" fmla="*/ 8 w 390"/>
                    <a:gd name="T5" fmla="*/ 3 h 269"/>
                    <a:gd name="T6" fmla="*/ 0 w 390"/>
                    <a:gd name="T7" fmla="*/ 6 h 269"/>
                    <a:gd name="T8" fmla="*/ 0 w 390"/>
                    <a:gd name="T9" fmla="*/ 7 h 269"/>
                    <a:gd name="T10" fmla="*/ 9 w 390"/>
                    <a:gd name="T11" fmla="*/ 8 h 269"/>
                    <a:gd name="T12" fmla="*/ 10 w 390"/>
                    <a:gd name="T13" fmla="*/ 9 h 269"/>
                    <a:gd name="T14" fmla="*/ 13 w 390"/>
                    <a:gd name="T15" fmla="*/ 9 h 269"/>
                    <a:gd name="T16" fmla="*/ 12 w 390"/>
                    <a:gd name="T17" fmla="*/ 6 h 269"/>
                    <a:gd name="T18" fmla="*/ 4 w 390"/>
                    <a:gd name="T19" fmla="*/ 6 h 269"/>
                    <a:gd name="T20" fmla="*/ 11 w 390"/>
                    <a:gd name="T21" fmla="*/ 3 h 269"/>
                    <a:gd name="T22" fmla="*/ 10 w 390"/>
                    <a:gd name="T23" fmla="*/ 0 h 269"/>
                    <a:gd name="T24" fmla="*/ 10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96" name="Freeform 35"/>
                <p:cNvSpPr>
                  <a:spLocks/>
                </p:cNvSpPr>
                <p:nvPr userDrawn="1"/>
              </p:nvSpPr>
              <p:spPr bwMode="auto">
                <a:xfrm>
                  <a:off x="658" y="3538"/>
                  <a:ext cx="471" cy="212"/>
                </a:xfrm>
                <a:custGeom>
                  <a:avLst/>
                  <a:gdLst>
                    <a:gd name="T0" fmla="*/ 0 w 941"/>
                    <a:gd name="T1" fmla="*/ 5 h 424"/>
                    <a:gd name="T2" fmla="*/ 27 w 941"/>
                    <a:gd name="T3" fmla="*/ 0 h 424"/>
                    <a:gd name="T4" fmla="*/ 29 w 941"/>
                    <a:gd name="T5" fmla="*/ 3 h 424"/>
                    <a:gd name="T6" fmla="*/ 30 w 941"/>
                    <a:gd name="T7" fmla="*/ 6 h 424"/>
                    <a:gd name="T8" fmla="*/ 29 w 941"/>
                    <a:gd name="T9" fmla="*/ 9 h 424"/>
                    <a:gd name="T10" fmla="*/ 2 w 941"/>
                    <a:gd name="T11" fmla="*/ 14 h 424"/>
                    <a:gd name="T12" fmla="*/ 2 w 941"/>
                    <a:gd name="T13" fmla="*/ 12 h 424"/>
                    <a:gd name="T14" fmla="*/ 27 w 941"/>
                    <a:gd name="T15" fmla="*/ 8 h 424"/>
                    <a:gd name="T16" fmla="*/ 28 w 941"/>
                    <a:gd name="T17" fmla="*/ 5 h 424"/>
                    <a:gd name="T18" fmla="*/ 27 w 941"/>
                    <a:gd name="T19" fmla="*/ 2 h 424"/>
                    <a:gd name="T20" fmla="*/ 0 w 941"/>
                    <a:gd name="T21" fmla="*/ 6 h 424"/>
                    <a:gd name="T22" fmla="*/ 0 w 941"/>
                    <a:gd name="T23" fmla="*/ 5 h 424"/>
                    <a:gd name="T24" fmla="*/ 0 w 941"/>
                    <a:gd name="T25" fmla="*/ 5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97" name="Freeform 36"/>
                <p:cNvSpPr>
                  <a:spLocks/>
                </p:cNvSpPr>
                <p:nvPr userDrawn="1"/>
              </p:nvSpPr>
              <p:spPr bwMode="auto">
                <a:xfrm>
                  <a:off x="717" y="3606"/>
                  <a:ext cx="245" cy="86"/>
                </a:xfrm>
                <a:custGeom>
                  <a:avLst/>
                  <a:gdLst>
                    <a:gd name="T0" fmla="*/ 0 w 488"/>
                    <a:gd name="T1" fmla="*/ 3 h 173"/>
                    <a:gd name="T2" fmla="*/ 3 w 488"/>
                    <a:gd name="T3" fmla="*/ 5 h 173"/>
                    <a:gd name="T4" fmla="*/ 7 w 488"/>
                    <a:gd name="T5" fmla="*/ 5 h 173"/>
                    <a:gd name="T6" fmla="*/ 14 w 488"/>
                    <a:gd name="T7" fmla="*/ 3 h 173"/>
                    <a:gd name="T8" fmla="*/ 16 w 488"/>
                    <a:gd name="T9" fmla="*/ 1 h 173"/>
                    <a:gd name="T10" fmla="*/ 14 w 488"/>
                    <a:gd name="T11" fmla="*/ 0 h 173"/>
                    <a:gd name="T12" fmla="*/ 8 w 488"/>
                    <a:gd name="T13" fmla="*/ 0 h 173"/>
                    <a:gd name="T14" fmla="*/ 4 w 488"/>
                    <a:gd name="T15" fmla="*/ 0 h 173"/>
                    <a:gd name="T16" fmla="*/ 1 w 488"/>
                    <a:gd name="T17" fmla="*/ 2 h 173"/>
                    <a:gd name="T18" fmla="*/ 4 w 488"/>
                    <a:gd name="T19" fmla="*/ 2 h 173"/>
                    <a:gd name="T20" fmla="*/ 9 w 488"/>
                    <a:gd name="T21" fmla="*/ 1 h 173"/>
                    <a:gd name="T22" fmla="*/ 14 w 488"/>
                    <a:gd name="T23" fmla="*/ 1 h 173"/>
                    <a:gd name="T24" fmla="*/ 9 w 488"/>
                    <a:gd name="T25" fmla="*/ 3 h 173"/>
                    <a:gd name="T26" fmla="*/ 5 w 488"/>
                    <a:gd name="T27" fmla="*/ 3 h 173"/>
                    <a:gd name="T28" fmla="*/ 0 w 488"/>
                    <a:gd name="T29" fmla="*/ 3 h 173"/>
                    <a:gd name="T30" fmla="*/ 0 w 488"/>
                    <a:gd name="T31" fmla="*/ 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2073" name="Freeform 38"/>
            <p:cNvSpPr>
              <a:spLocks/>
            </p:cNvSpPr>
            <p:nvPr userDrawn="1"/>
          </p:nvSpPr>
          <p:spPr bwMode="auto">
            <a:xfrm flipH="1">
              <a:off x="5468" y="2620"/>
              <a:ext cx="205" cy="1427"/>
            </a:xfrm>
            <a:custGeom>
              <a:avLst/>
              <a:gdLst>
                <a:gd name="T0" fmla="*/ 1 w 772"/>
                <a:gd name="T1" fmla="*/ 50 h 3266"/>
                <a:gd name="T2" fmla="*/ 1 w 772"/>
                <a:gd name="T3" fmla="*/ 47 h 3266"/>
                <a:gd name="T4" fmla="*/ 1 w 772"/>
                <a:gd name="T5" fmla="*/ 44 h 3266"/>
                <a:gd name="T6" fmla="*/ 1 w 772"/>
                <a:gd name="T7" fmla="*/ 41 h 3266"/>
                <a:gd name="T8" fmla="*/ 1 w 772"/>
                <a:gd name="T9" fmla="*/ 36 h 3266"/>
                <a:gd name="T10" fmla="*/ 1 w 772"/>
                <a:gd name="T11" fmla="*/ 33 h 3266"/>
                <a:gd name="T12" fmla="*/ 1 w 772"/>
                <a:gd name="T13" fmla="*/ 31 h 3266"/>
                <a:gd name="T14" fmla="*/ 1 w 772"/>
                <a:gd name="T15" fmla="*/ 30 h 3266"/>
                <a:gd name="T16" fmla="*/ 1 w 772"/>
                <a:gd name="T17" fmla="*/ 28 h 3266"/>
                <a:gd name="T18" fmla="*/ 1 w 772"/>
                <a:gd name="T19" fmla="*/ 25 h 3266"/>
                <a:gd name="T20" fmla="*/ 1 w 772"/>
                <a:gd name="T21" fmla="*/ 18 h 3266"/>
                <a:gd name="T22" fmla="*/ 1 w 772"/>
                <a:gd name="T23" fmla="*/ 15 h 3266"/>
                <a:gd name="T24" fmla="*/ 1 w 772"/>
                <a:gd name="T25" fmla="*/ 11 h 3266"/>
                <a:gd name="T26" fmla="*/ 1 w 772"/>
                <a:gd name="T27" fmla="*/ 10 h 3266"/>
                <a:gd name="T28" fmla="*/ 0 w 772"/>
                <a:gd name="T29" fmla="*/ 7 h 3266"/>
                <a:gd name="T30" fmla="*/ 0 w 772"/>
                <a:gd name="T31" fmla="*/ 0 h 3266"/>
                <a:gd name="T32" fmla="*/ 0 w 772"/>
                <a:gd name="T33" fmla="*/ 6 h 3266"/>
                <a:gd name="T34" fmla="*/ 0 w 772"/>
                <a:gd name="T35" fmla="*/ 10 h 3266"/>
                <a:gd name="T36" fmla="*/ 1 w 772"/>
                <a:gd name="T37" fmla="*/ 12 h 3266"/>
                <a:gd name="T38" fmla="*/ 1 w 772"/>
                <a:gd name="T39" fmla="*/ 13 h 3266"/>
                <a:gd name="T40" fmla="*/ 1 w 772"/>
                <a:gd name="T41" fmla="*/ 17 h 3266"/>
                <a:gd name="T42" fmla="*/ 1 w 772"/>
                <a:gd name="T43" fmla="*/ 20 h 3266"/>
                <a:gd name="T44" fmla="*/ 0 w 772"/>
                <a:gd name="T45" fmla="*/ 26 h 3266"/>
                <a:gd name="T46" fmla="*/ 0 w 772"/>
                <a:gd name="T47" fmla="*/ 30 h 3266"/>
                <a:gd name="T48" fmla="*/ 1 w 772"/>
                <a:gd name="T49" fmla="*/ 33 h 3266"/>
                <a:gd name="T50" fmla="*/ 1 w 772"/>
                <a:gd name="T51" fmla="*/ 35 h 3266"/>
                <a:gd name="T52" fmla="*/ 0 w 772"/>
                <a:gd name="T53" fmla="*/ 39 h 3266"/>
                <a:gd name="T54" fmla="*/ 0 w 772"/>
                <a:gd name="T55" fmla="*/ 43 h 3266"/>
                <a:gd name="T56" fmla="*/ 0 w 772"/>
                <a:gd name="T57" fmla="*/ 48 h 3266"/>
                <a:gd name="T58" fmla="*/ 1 w 772"/>
                <a:gd name="T59" fmla="*/ 50 h 3266"/>
                <a:gd name="T60" fmla="*/ 1 w 772"/>
                <a:gd name="T61" fmla="*/ 52 h 3266"/>
                <a:gd name="T62" fmla="*/ 1 w 772"/>
                <a:gd name="T63" fmla="*/ 50 h 3266"/>
                <a:gd name="T64" fmla="*/ 1 w 772"/>
                <a:gd name="T65" fmla="*/ 5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74" name="Freeform 39"/>
            <p:cNvSpPr>
              <a:spLocks/>
            </p:cNvSpPr>
            <p:nvPr userDrawn="1"/>
          </p:nvSpPr>
          <p:spPr bwMode="auto">
            <a:xfrm flipH="1">
              <a:off x="5506" y="1333"/>
              <a:ext cx="205" cy="1633"/>
            </a:xfrm>
            <a:custGeom>
              <a:avLst/>
              <a:gdLst>
                <a:gd name="T0" fmla="*/ 1 w 772"/>
                <a:gd name="T1" fmla="*/ 99 h 3266"/>
                <a:gd name="T2" fmla="*/ 1 w 772"/>
                <a:gd name="T3" fmla="*/ 93 h 3266"/>
                <a:gd name="T4" fmla="*/ 1 w 772"/>
                <a:gd name="T5" fmla="*/ 87 h 3266"/>
                <a:gd name="T6" fmla="*/ 1 w 772"/>
                <a:gd name="T7" fmla="*/ 80 h 3266"/>
                <a:gd name="T8" fmla="*/ 1 w 772"/>
                <a:gd name="T9" fmla="*/ 71 h 3266"/>
                <a:gd name="T10" fmla="*/ 1 w 772"/>
                <a:gd name="T11" fmla="*/ 65 h 3266"/>
                <a:gd name="T12" fmla="*/ 1 w 772"/>
                <a:gd name="T13" fmla="*/ 61 h 3266"/>
                <a:gd name="T14" fmla="*/ 1 w 772"/>
                <a:gd name="T15" fmla="*/ 59 h 3266"/>
                <a:gd name="T16" fmla="*/ 1 w 772"/>
                <a:gd name="T17" fmla="*/ 55 h 3266"/>
                <a:gd name="T18" fmla="*/ 1 w 772"/>
                <a:gd name="T19" fmla="*/ 50 h 3266"/>
                <a:gd name="T20" fmla="*/ 1 w 772"/>
                <a:gd name="T21" fmla="*/ 37 h 3266"/>
                <a:gd name="T22" fmla="*/ 1 w 772"/>
                <a:gd name="T23" fmla="*/ 30 h 3266"/>
                <a:gd name="T24" fmla="*/ 1 w 772"/>
                <a:gd name="T25" fmla="*/ 23 h 3266"/>
                <a:gd name="T26" fmla="*/ 1 w 772"/>
                <a:gd name="T27" fmla="*/ 19 h 3266"/>
                <a:gd name="T28" fmla="*/ 0 w 772"/>
                <a:gd name="T29" fmla="*/ 14 h 3266"/>
                <a:gd name="T30" fmla="*/ 0 w 772"/>
                <a:gd name="T31" fmla="*/ 0 h 3266"/>
                <a:gd name="T32" fmla="*/ 0 w 772"/>
                <a:gd name="T33" fmla="*/ 12 h 3266"/>
                <a:gd name="T34" fmla="*/ 0 w 772"/>
                <a:gd name="T35" fmla="*/ 20 h 3266"/>
                <a:gd name="T36" fmla="*/ 1 w 772"/>
                <a:gd name="T37" fmla="*/ 24 h 3266"/>
                <a:gd name="T38" fmla="*/ 1 w 772"/>
                <a:gd name="T39" fmla="*/ 27 h 3266"/>
                <a:gd name="T40" fmla="*/ 1 w 772"/>
                <a:gd name="T41" fmla="*/ 33 h 3266"/>
                <a:gd name="T42" fmla="*/ 1 w 772"/>
                <a:gd name="T43" fmla="*/ 40 h 3266"/>
                <a:gd name="T44" fmla="*/ 0 w 772"/>
                <a:gd name="T45" fmla="*/ 52 h 3266"/>
                <a:gd name="T46" fmla="*/ 0 w 772"/>
                <a:gd name="T47" fmla="*/ 60 h 3266"/>
                <a:gd name="T48" fmla="*/ 1 w 772"/>
                <a:gd name="T49" fmla="*/ 65 h 3266"/>
                <a:gd name="T50" fmla="*/ 1 w 772"/>
                <a:gd name="T51" fmla="*/ 69 h 3266"/>
                <a:gd name="T52" fmla="*/ 0 w 772"/>
                <a:gd name="T53" fmla="*/ 77 h 3266"/>
                <a:gd name="T54" fmla="*/ 0 w 772"/>
                <a:gd name="T55" fmla="*/ 85 h 3266"/>
                <a:gd name="T56" fmla="*/ 0 w 772"/>
                <a:gd name="T57" fmla="*/ 94 h 3266"/>
                <a:gd name="T58" fmla="*/ 1 w 772"/>
                <a:gd name="T59" fmla="*/ 99 h 3266"/>
                <a:gd name="T60" fmla="*/ 1 w 772"/>
                <a:gd name="T61" fmla="*/ 103 h 3266"/>
                <a:gd name="T62" fmla="*/ 1 w 772"/>
                <a:gd name="T63" fmla="*/ 99 h 3266"/>
                <a:gd name="T64" fmla="*/ 1 w 772"/>
                <a:gd name="T65" fmla="*/ 9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grpSp>
      <p:grpSp>
        <p:nvGrpSpPr>
          <p:cNvPr id="2060" name="Group 40"/>
          <p:cNvGrpSpPr>
            <a:grpSpLocks/>
          </p:cNvGrpSpPr>
          <p:nvPr/>
        </p:nvGrpSpPr>
        <p:grpSpPr bwMode="auto">
          <a:xfrm>
            <a:off x="7318375"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2063" name="Freeform 42"/>
              <p:cNvSpPr>
                <a:spLocks/>
              </p:cNvSpPr>
              <p:nvPr userDrawn="1"/>
            </p:nvSpPr>
            <p:spPr bwMode="auto">
              <a:xfrm rot="-3172564">
                <a:off x="5430" y="1086"/>
                <a:ext cx="62" cy="288"/>
              </a:xfrm>
              <a:custGeom>
                <a:avLst/>
                <a:gdLst>
                  <a:gd name="T0" fmla="*/ 0 w 245"/>
                  <a:gd name="T1" fmla="*/ 0 h 806"/>
                  <a:gd name="T2" fmla="*/ 0 w 245"/>
                  <a:gd name="T3" fmla="*/ 2 h 806"/>
                  <a:gd name="T4" fmla="*/ 0 w 245"/>
                  <a:gd name="T5" fmla="*/ 5 h 806"/>
                  <a:gd name="T6" fmla="*/ 0 w 245"/>
                  <a:gd name="T7" fmla="*/ 5 h 806"/>
                  <a:gd name="T8" fmla="*/ 0 w 245"/>
                  <a:gd name="T9" fmla="*/ 2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grpSp>
            <p:nvGrpSpPr>
              <p:cNvPr id="2064" name="Group 43"/>
              <p:cNvGrpSpPr>
                <a:grpSpLocks/>
              </p:cNvGrpSpPr>
              <p:nvPr userDrawn="1"/>
            </p:nvGrpSpPr>
            <p:grpSpPr bwMode="auto">
              <a:xfrm>
                <a:off x="4610" y="57"/>
                <a:ext cx="1344" cy="985"/>
                <a:chOff x="4610" y="57"/>
                <a:chExt cx="1344" cy="985"/>
              </a:xfrm>
            </p:grpSpPr>
            <p:sp>
              <p:nvSpPr>
                <p:cNvPr id="2065" name="Freeform 44"/>
                <p:cNvSpPr>
                  <a:spLocks/>
                </p:cNvSpPr>
                <p:nvPr userDrawn="1"/>
              </p:nvSpPr>
              <p:spPr bwMode="auto">
                <a:xfrm rot="-3172564">
                  <a:off x="4966" y="71"/>
                  <a:ext cx="153" cy="125"/>
                </a:xfrm>
                <a:custGeom>
                  <a:avLst/>
                  <a:gdLst>
                    <a:gd name="T0" fmla="*/ 0 w 604"/>
                    <a:gd name="T1" fmla="*/ 0 h 349"/>
                    <a:gd name="T2" fmla="*/ 0 w 604"/>
                    <a:gd name="T3" fmla="*/ 1 h 349"/>
                    <a:gd name="T4" fmla="*/ 1 w 604"/>
                    <a:gd name="T5" fmla="*/ 2 h 349"/>
                    <a:gd name="T6" fmla="*/ 1 w 604"/>
                    <a:gd name="T7" fmla="*/ 1 h 349"/>
                    <a:gd name="T8" fmla="*/ 1 w 604"/>
                    <a:gd name="T9" fmla="*/ 0 h 349"/>
                    <a:gd name="T10" fmla="*/ 1 w 604"/>
                    <a:gd name="T11" fmla="*/ 1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66" name="Freeform 45"/>
                <p:cNvSpPr>
                  <a:spLocks/>
                </p:cNvSpPr>
                <p:nvPr userDrawn="1"/>
              </p:nvSpPr>
              <p:spPr bwMode="auto">
                <a:xfrm rot="-3172564">
                  <a:off x="5050" y="330"/>
                  <a:ext cx="269" cy="438"/>
                </a:xfrm>
                <a:custGeom>
                  <a:avLst/>
                  <a:gdLst>
                    <a:gd name="T0" fmla="*/ 1 w 1064"/>
                    <a:gd name="T1" fmla="*/ 1 h 1230"/>
                    <a:gd name="T2" fmla="*/ 1 w 1064"/>
                    <a:gd name="T3" fmla="*/ 2 h 1230"/>
                    <a:gd name="T4" fmla="*/ 0 w 1064"/>
                    <a:gd name="T5" fmla="*/ 4 h 1230"/>
                    <a:gd name="T6" fmla="*/ 0 w 1064"/>
                    <a:gd name="T7" fmla="*/ 6 h 1230"/>
                    <a:gd name="T8" fmla="*/ 0 w 1064"/>
                    <a:gd name="T9" fmla="*/ 7 h 1230"/>
                    <a:gd name="T10" fmla="*/ 0 w 1064"/>
                    <a:gd name="T11" fmla="*/ 7 h 1230"/>
                    <a:gd name="T12" fmla="*/ 1 w 1064"/>
                    <a:gd name="T13" fmla="*/ 5 h 1230"/>
                    <a:gd name="T14" fmla="*/ 1 w 1064"/>
                    <a:gd name="T15" fmla="*/ 3 h 1230"/>
                    <a:gd name="T16" fmla="*/ 1 w 1064"/>
                    <a:gd name="T17" fmla="*/ 1 h 1230"/>
                    <a:gd name="T18" fmla="*/ 1 w 1064"/>
                    <a:gd name="T19" fmla="*/ 0 h 1230"/>
                    <a:gd name="T20" fmla="*/ 1 w 1064"/>
                    <a:gd name="T21" fmla="*/ 0 h 1230"/>
                    <a:gd name="T22" fmla="*/ 1 w 1064"/>
                    <a:gd name="T23" fmla="*/ 0 h 1230"/>
                    <a:gd name="T24" fmla="*/ 1 w 1064"/>
                    <a:gd name="T25" fmla="*/ 1 h 1230"/>
                    <a:gd name="T26" fmla="*/ 1 w 1064"/>
                    <a:gd name="T27" fmla="*/ 2 h 1230"/>
                    <a:gd name="T28" fmla="*/ 1 w 1064"/>
                    <a:gd name="T29" fmla="*/ 4 h 1230"/>
                    <a:gd name="T30" fmla="*/ 1 w 1064"/>
                    <a:gd name="T31" fmla="*/ 6 h 1230"/>
                    <a:gd name="T32" fmla="*/ 0 w 1064"/>
                    <a:gd name="T33" fmla="*/ 6 h 1230"/>
                    <a:gd name="T34" fmla="*/ 0 w 1064"/>
                    <a:gd name="T35" fmla="*/ 5 h 1230"/>
                    <a:gd name="T36" fmla="*/ 1 w 1064"/>
                    <a:gd name="T37" fmla="*/ 3 h 1230"/>
                    <a:gd name="T38" fmla="*/ 1 w 1064"/>
                    <a:gd name="T39" fmla="*/ 1 h 1230"/>
                    <a:gd name="T40" fmla="*/ 1 w 1064"/>
                    <a:gd name="T41" fmla="*/ 1 h 1230"/>
                    <a:gd name="T42" fmla="*/ 1 w 1064"/>
                    <a:gd name="T43" fmla="*/ 1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67" name="Freeform 46"/>
                <p:cNvSpPr>
                  <a:spLocks/>
                </p:cNvSpPr>
                <p:nvPr userDrawn="1"/>
              </p:nvSpPr>
              <p:spPr bwMode="auto">
                <a:xfrm rot="-3172564">
                  <a:off x="4860" y="180"/>
                  <a:ext cx="505" cy="898"/>
                </a:xfrm>
                <a:custGeom>
                  <a:avLst/>
                  <a:gdLst>
                    <a:gd name="T0" fmla="*/ 2 w 2002"/>
                    <a:gd name="T1" fmla="*/ 0 h 2521"/>
                    <a:gd name="T2" fmla="*/ 0 w 2002"/>
                    <a:gd name="T3" fmla="*/ 15 h 2521"/>
                    <a:gd name="T4" fmla="*/ 0 w 2002"/>
                    <a:gd name="T5" fmla="*/ 14 h 2521"/>
                    <a:gd name="T6" fmla="*/ 2 w 2002"/>
                    <a:gd name="T7" fmla="*/ 0 h 2521"/>
                    <a:gd name="T8" fmla="*/ 2 w 2002"/>
                    <a:gd name="T9" fmla="*/ 0 h 2521"/>
                    <a:gd name="T10" fmla="*/ 2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68" name="Freeform 47"/>
                <p:cNvSpPr>
                  <a:spLocks/>
                </p:cNvSpPr>
                <p:nvPr userDrawn="1"/>
              </p:nvSpPr>
              <p:spPr bwMode="auto">
                <a:xfrm rot="-3172564">
                  <a:off x="4903" y="-19"/>
                  <a:ext cx="758" cy="1344"/>
                </a:xfrm>
                <a:custGeom>
                  <a:avLst/>
                  <a:gdLst>
                    <a:gd name="T0" fmla="*/ 0 w 3007"/>
                    <a:gd name="T1" fmla="*/ 16 h 3771"/>
                    <a:gd name="T2" fmla="*/ 1 w 3007"/>
                    <a:gd name="T3" fmla="*/ 16 h 3771"/>
                    <a:gd name="T4" fmla="*/ 1 w 3007"/>
                    <a:gd name="T5" fmla="*/ 17 h 3771"/>
                    <a:gd name="T6" fmla="*/ 1 w 3007"/>
                    <a:gd name="T7" fmla="*/ 16 h 3771"/>
                    <a:gd name="T8" fmla="*/ 1 w 3007"/>
                    <a:gd name="T9" fmla="*/ 15 h 3771"/>
                    <a:gd name="T10" fmla="*/ 1 w 3007"/>
                    <a:gd name="T11" fmla="*/ 16 h 3771"/>
                    <a:gd name="T12" fmla="*/ 1 w 3007"/>
                    <a:gd name="T13" fmla="*/ 16 h 3771"/>
                    <a:gd name="T14" fmla="*/ 3 w 3007"/>
                    <a:gd name="T15" fmla="*/ 2 h 3771"/>
                    <a:gd name="T16" fmla="*/ 3 w 3007"/>
                    <a:gd name="T17" fmla="*/ 1 h 3771"/>
                    <a:gd name="T18" fmla="*/ 2 w 3007"/>
                    <a:gd name="T19" fmla="*/ 0 h 3771"/>
                    <a:gd name="T20" fmla="*/ 3 w 3007"/>
                    <a:gd name="T21" fmla="*/ 0 h 3771"/>
                    <a:gd name="T22" fmla="*/ 3 w 3007"/>
                    <a:gd name="T23" fmla="*/ 2 h 3771"/>
                    <a:gd name="T24" fmla="*/ 1 w 3007"/>
                    <a:gd name="T25" fmla="*/ 19 h 3771"/>
                    <a:gd name="T26" fmla="*/ 1 w 3007"/>
                    <a:gd name="T27" fmla="*/ 20 h 3771"/>
                    <a:gd name="T28" fmla="*/ 0 w 3007"/>
                    <a:gd name="T29" fmla="*/ 22 h 3771"/>
                    <a:gd name="T30" fmla="*/ 0 w 3007"/>
                    <a:gd name="T31" fmla="*/ 21 h 3771"/>
                    <a:gd name="T32" fmla="*/ 0 w 3007"/>
                    <a:gd name="T33" fmla="*/ 21 h 3771"/>
                    <a:gd name="T34" fmla="*/ 1 w 3007"/>
                    <a:gd name="T35" fmla="*/ 20 h 3771"/>
                    <a:gd name="T36" fmla="*/ 0 w 3007"/>
                    <a:gd name="T37" fmla="*/ 19 h 3771"/>
                    <a:gd name="T38" fmla="*/ 0 w 3007"/>
                    <a:gd name="T39" fmla="*/ 18 h 3771"/>
                    <a:gd name="T40" fmla="*/ 1 w 3007"/>
                    <a:gd name="T41" fmla="*/ 19 h 3771"/>
                    <a:gd name="T42" fmla="*/ 1 w 3007"/>
                    <a:gd name="T43" fmla="*/ 18 h 3771"/>
                    <a:gd name="T44" fmla="*/ 1 w 3007"/>
                    <a:gd name="T45" fmla="*/ 19 h 3771"/>
                    <a:gd name="T46" fmla="*/ 1 w 3007"/>
                    <a:gd name="T47" fmla="*/ 18 h 3771"/>
                    <a:gd name="T48" fmla="*/ 1 w 3007"/>
                    <a:gd name="T49" fmla="*/ 18 h 3771"/>
                    <a:gd name="T50" fmla="*/ 0 w 3007"/>
                    <a:gd name="T51" fmla="*/ 16 h 3771"/>
                    <a:gd name="T52" fmla="*/ 0 w 3007"/>
                    <a:gd name="T53" fmla="*/ 16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69" name="Freeform 48"/>
                <p:cNvSpPr>
                  <a:spLocks/>
                </p:cNvSpPr>
                <p:nvPr userDrawn="1"/>
              </p:nvSpPr>
              <p:spPr bwMode="auto">
                <a:xfrm rot="-3172564">
                  <a:off x="5299" y="895"/>
                  <a:ext cx="169" cy="122"/>
                </a:xfrm>
                <a:custGeom>
                  <a:avLst/>
                  <a:gdLst>
                    <a:gd name="T0" fmla="*/ 0 w 673"/>
                    <a:gd name="T1" fmla="*/ 0 h 342"/>
                    <a:gd name="T2" fmla="*/ 0 w 673"/>
                    <a:gd name="T3" fmla="*/ 1 h 342"/>
                    <a:gd name="T4" fmla="*/ 1 w 673"/>
                    <a:gd name="T5" fmla="*/ 2 h 342"/>
                    <a:gd name="T6" fmla="*/ 1 w 673"/>
                    <a:gd name="T7" fmla="*/ 2 h 342"/>
                    <a:gd name="T8" fmla="*/ 1 w 673"/>
                    <a:gd name="T9" fmla="*/ 1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70" name="Freeform 49"/>
                <p:cNvSpPr>
                  <a:spLocks/>
                </p:cNvSpPr>
                <p:nvPr userDrawn="1"/>
              </p:nvSpPr>
              <p:spPr bwMode="auto">
                <a:xfrm rot="-3172564">
                  <a:off x="5253" y="804"/>
                  <a:ext cx="181" cy="144"/>
                </a:xfrm>
                <a:custGeom>
                  <a:avLst/>
                  <a:gdLst>
                    <a:gd name="T0" fmla="*/ 0 w 716"/>
                    <a:gd name="T1" fmla="*/ 0 h 403"/>
                    <a:gd name="T2" fmla="*/ 1 w 716"/>
                    <a:gd name="T3" fmla="*/ 1 h 403"/>
                    <a:gd name="T4" fmla="*/ 1 w 716"/>
                    <a:gd name="T5" fmla="*/ 2 h 403"/>
                    <a:gd name="T6" fmla="*/ 1 w 716"/>
                    <a:gd name="T7" fmla="*/ 2 h 403"/>
                    <a:gd name="T8" fmla="*/ 1 w 716"/>
                    <a:gd name="T9" fmla="*/ 1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71" name="Freeform 50"/>
                <p:cNvSpPr>
                  <a:spLocks/>
                </p:cNvSpPr>
                <p:nvPr userDrawn="1"/>
              </p:nvSpPr>
              <p:spPr bwMode="auto">
                <a:xfrm rot="-3172564">
                  <a:off x="4985" y="210"/>
                  <a:ext cx="181" cy="147"/>
                </a:xfrm>
                <a:custGeom>
                  <a:avLst/>
                  <a:gdLst>
                    <a:gd name="T0" fmla="*/ 0 w 717"/>
                    <a:gd name="T1" fmla="*/ 0 h 411"/>
                    <a:gd name="T2" fmla="*/ 0 w 717"/>
                    <a:gd name="T3" fmla="*/ 1 h 411"/>
                    <a:gd name="T4" fmla="*/ 1 w 717"/>
                    <a:gd name="T5" fmla="*/ 3 h 411"/>
                    <a:gd name="T6" fmla="*/ 1 w 717"/>
                    <a:gd name="T7" fmla="*/ 2 h 411"/>
                    <a:gd name="T8" fmla="*/ 1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sp>
              <p:nvSpPr>
                <p:cNvPr id="2072" name="Freeform 51"/>
                <p:cNvSpPr>
                  <a:spLocks/>
                </p:cNvSpPr>
                <p:nvPr userDrawn="1"/>
              </p:nvSpPr>
              <p:spPr bwMode="auto">
                <a:xfrm rot="-3172564">
                  <a:off x="4949" y="140"/>
                  <a:ext cx="179" cy="138"/>
                </a:xfrm>
                <a:custGeom>
                  <a:avLst/>
                  <a:gdLst>
                    <a:gd name="T0" fmla="*/ 0 w 709"/>
                    <a:gd name="T1" fmla="*/ 0 h 386"/>
                    <a:gd name="T2" fmla="*/ 0 w 709"/>
                    <a:gd name="T3" fmla="*/ 1 h 386"/>
                    <a:gd name="T4" fmla="*/ 1 w 709"/>
                    <a:gd name="T5" fmla="*/ 2 h 386"/>
                    <a:gd name="T6" fmla="*/ 1 w 709"/>
                    <a:gd name="T7" fmla="*/ 2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b="0" smtClean="0">
                    <a:solidFill>
                      <a:srgbClr val="000000"/>
                    </a:solidFill>
                    <a:latin typeface="Arial" panose="020B0604020202020204" pitchFamily="34" charset="0"/>
                  </a:endParaRPr>
                </a:p>
              </p:txBody>
            </p:sp>
          </p:grpSp>
        </p:grpSp>
        <p:sp>
          <p:nvSpPr>
            <p:cNvPr id="2062"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hangingPunct="0"/>
              <a:endParaRPr lang="en-US" sz="1800" b="0" smtClean="0">
                <a:solidFill>
                  <a:srgbClr val="000000"/>
                </a:solidFill>
                <a:latin typeface="Arial" panose="020B0604020202020204" pitchFamily="34" charset="0"/>
              </a:endParaRPr>
            </a:p>
          </p:txBody>
        </p:sp>
      </p:grpSp>
    </p:spTree>
    <p:extLst>
      <p:ext uri="{BB962C8B-B14F-4D97-AF65-F5344CB8AC3E}">
        <p14:creationId xmlns:p14="http://schemas.microsoft.com/office/powerpoint/2010/main" val="37076712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885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900">
                <a:solidFill>
                  <a:srgbClr val="000000"/>
                </a:solidFill>
                <a:latin typeface="+mj-lt"/>
              </a:defRPr>
            </a:lvl1pPr>
          </a:lstStyle>
          <a:p>
            <a:pPr>
              <a:defRPr/>
            </a:pPr>
            <a:endParaRPr lang="en-US" altLang="en-US" b="0"/>
          </a:p>
        </p:txBody>
      </p:sp>
      <p:sp>
        <p:nvSpPr>
          <p:cNvPr id="78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900">
                <a:solidFill>
                  <a:srgbClr val="000000"/>
                </a:solidFill>
                <a:latin typeface="+mj-lt"/>
              </a:defRPr>
            </a:lvl1pPr>
          </a:lstStyle>
          <a:p>
            <a:pPr>
              <a:defRPr/>
            </a:pPr>
            <a:endParaRPr lang="en-US" altLang="en-US" b="0"/>
          </a:p>
        </p:txBody>
      </p:sp>
      <p:sp>
        <p:nvSpPr>
          <p:cNvPr id="7885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solidFill>
                  <a:srgbClr val="000000"/>
                </a:solidFill>
                <a:latin typeface="+mj-lt"/>
              </a:defRPr>
            </a:lvl1pPr>
          </a:lstStyle>
          <a:p>
            <a:pPr>
              <a:defRPr/>
            </a:pPr>
            <a:fld id="{C1239965-3998-4C3D-B728-F749DD910E0D}" type="slidenum">
              <a:rPr lang="en-US" altLang="en-US" b="0"/>
              <a:pPr>
                <a:defRPr/>
              </a:pPr>
              <a:t>‹#›</a:t>
            </a:fld>
            <a:endParaRPr lang="en-US" altLang="en-US" b="0"/>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sz="1350" b="0">
              <a:solidFill>
                <a:srgbClr val="000000"/>
              </a:solidFill>
              <a:latin typeface="Arial" charset="0"/>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a:defRPr/>
            </a:pPr>
            <a:endParaRPr lang="en-US" sz="1350" b="0">
              <a:solidFill>
                <a:srgbClr val="000000"/>
              </a:solidFill>
              <a:latin typeface="Arial" charset="0"/>
            </a:endParaRPr>
          </a:p>
        </p:txBody>
      </p:sp>
    </p:spTree>
    <p:extLst>
      <p:ext uri="{BB962C8B-B14F-4D97-AF65-F5344CB8AC3E}">
        <p14:creationId xmlns:p14="http://schemas.microsoft.com/office/powerpoint/2010/main" val="35118973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l" rtl="0" eaLnBrk="0" fontAlgn="base" hangingPunct="0">
        <a:spcBef>
          <a:spcPct val="0"/>
        </a:spcBef>
        <a:spcAft>
          <a:spcPct val="0"/>
        </a:spcAft>
        <a:defRPr sz="3100">
          <a:solidFill>
            <a:schemeClr val="tx2"/>
          </a:solidFill>
          <a:latin typeface="+mj-lt"/>
          <a:ea typeface="+mj-ea"/>
          <a:cs typeface="+mj-cs"/>
        </a:defRPr>
      </a:lvl1pPr>
      <a:lvl2pPr algn="l" rtl="0" eaLnBrk="0" fontAlgn="base" hangingPunct="0">
        <a:spcBef>
          <a:spcPct val="0"/>
        </a:spcBef>
        <a:spcAft>
          <a:spcPct val="0"/>
        </a:spcAft>
        <a:defRPr sz="3100">
          <a:solidFill>
            <a:schemeClr val="tx2"/>
          </a:solidFill>
          <a:latin typeface="Garamond" pitchFamily="18" charset="0"/>
        </a:defRPr>
      </a:lvl2pPr>
      <a:lvl3pPr algn="l" rtl="0" eaLnBrk="0" fontAlgn="base" hangingPunct="0">
        <a:spcBef>
          <a:spcPct val="0"/>
        </a:spcBef>
        <a:spcAft>
          <a:spcPct val="0"/>
        </a:spcAft>
        <a:defRPr sz="3100">
          <a:solidFill>
            <a:schemeClr val="tx2"/>
          </a:solidFill>
          <a:latin typeface="Garamond" pitchFamily="18" charset="0"/>
        </a:defRPr>
      </a:lvl3pPr>
      <a:lvl4pPr algn="l" rtl="0" eaLnBrk="0" fontAlgn="base" hangingPunct="0">
        <a:spcBef>
          <a:spcPct val="0"/>
        </a:spcBef>
        <a:spcAft>
          <a:spcPct val="0"/>
        </a:spcAft>
        <a:defRPr sz="3100">
          <a:solidFill>
            <a:schemeClr val="tx2"/>
          </a:solidFill>
          <a:latin typeface="Garamond" pitchFamily="18" charset="0"/>
        </a:defRPr>
      </a:lvl4pPr>
      <a:lvl5pPr algn="l" rtl="0" eaLnBrk="0" fontAlgn="base" hangingPunct="0">
        <a:spcBef>
          <a:spcPct val="0"/>
        </a:spcBef>
        <a:spcAft>
          <a:spcPct val="0"/>
        </a:spcAft>
        <a:defRPr sz="3100">
          <a:solidFill>
            <a:schemeClr val="tx2"/>
          </a:solidFill>
          <a:latin typeface="Garamond" pitchFamily="18" charset="0"/>
        </a:defRPr>
      </a:lvl5pPr>
      <a:lvl6pPr marL="342900" algn="l" rtl="0" fontAlgn="base">
        <a:spcBef>
          <a:spcPct val="0"/>
        </a:spcBef>
        <a:spcAft>
          <a:spcPct val="0"/>
        </a:spcAft>
        <a:defRPr sz="3150">
          <a:solidFill>
            <a:schemeClr val="tx2"/>
          </a:solidFill>
          <a:latin typeface="Garamond" pitchFamily="18" charset="0"/>
        </a:defRPr>
      </a:lvl6pPr>
      <a:lvl7pPr marL="685800" algn="l" rtl="0" fontAlgn="base">
        <a:spcBef>
          <a:spcPct val="0"/>
        </a:spcBef>
        <a:spcAft>
          <a:spcPct val="0"/>
        </a:spcAft>
        <a:defRPr sz="3150">
          <a:solidFill>
            <a:schemeClr val="tx2"/>
          </a:solidFill>
          <a:latin typeface="Garamond" pitchFamily="18" charset="0"/>
        </a:defRPr>
      </a:lvl7pPr>
      <a:lvl8pPr marL="1028700" algn="l" rtl="0" fontAlgn="base">
        <a:spcBef>
          <a:spcPct val="0"/>
        </a:spcBef>
        <a:spcAft>
          <a:spcPct val="0"/>
        </a:spcAft>
        <a:defRPr sz="3150">
          <a:solidFill>
            <a:schemeClr val="tx2"/>
          </a:solidFill>
          <a:latin typeface="Garamond" pitchFamily="18" charset="0"/>
        </a:defRPr>
      </a:lvl8pPr>
      <a:lvl9pPr marL="1371600" algn="l" rtl="0" fontAlgn="base">
        <a:spcBef>
          <a:spcPct val="0"/>
        </a:spcBef>
        <a:spcAft>
          <a:spcPct val="0"/>
        </a:spcAft>
        <a:defRPr sz="3150">
          <a:solidFill>
            <a:schemeClr val="tx2"/>
          </a:solidFill>
          <a:latin typeface="Garamond" pitchFamily="18" charset="0"/>
        </a:defRPr>
      </a:lvl9pPr>
    </p:titleStyle>
    <p:bodyStyle>
      <a:lvl1pPr marL="257175" indent="-25717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cs typeface="+mn-cs"/>
        </a:defRPr>
      </a:lvl1pPr>
      <a:lvl2pPr marL="501650" indent="-242888" algn="l" rtl="0" eaLnBrk="0" fontAlgn="base" hangingPunct="0">
        <a:spcBef>
          <a:spcPct val="20000"/>
        </a:spcBef>
        <a:spcAft>
          <a:spcPct val="0"/>
        </a:spcAft>
        <a:buClr>
          <a:schemeClr val="accent2"/>
        </a:buClr>
        <a:buSzPct val="60000"/>
        <a:buFont typeface="Wingdings" panose="05000000000000000000" pitchFamily="2" charset="2"/>
        <a:buChar char="q"/>
        <a:defRPr sz="1900">
          <a:solidFill>
            <a:schemeClr val="tx1"/>
          </a:solidFill>
          <a:latin typeface="+mn-lt"/>
        </a:defRPr>
      </a:lvl2pPr>
      <a:lvl3pPr marL="766763" indent="-261938" algn="l" rtl="0" eaLnBrk="0" fontAlgn="base" hangingPunct="0">
        <a:spcBef>
          <a:spcPct val="20000"/>
        </a:spcBef>
        <a:spcAft>
          <a:spcPct val="0"/>
        </a:spcAft>
        <a:buClr>
          <a:schemeClr val="accent1"/>
        </a:buClr>
        <a:buSzPct val="65000"/>
        <a:buFont typeface="Wingdings" panose="05000000000000000000" pitchFamily="2" charset="2"/>
        <a:buChar char="n"/>
        <a:defRPr sz="1600">
          <a:solidFill>
            <a:schemeClr val="tx1"/>
          </a:solidFill>
          <a:latin typeface="+mn-lt"/>
        </a:defRPr>
      </a:lvl3pPr>
      <a:lvl4pPr marL="1004888" indent="-236538" algn="l" rtl="0" eaLnBrk="0" fontAlgn="base" hangingPunct="0">
        <a:spcBef>
          <a:spcPct val="20000"/>
        </a:spcBef>
        <a:spcAft>
          <a:spcPct val="0"/>
        </a:spcAft>
        <a:buClr>
          <a:schemeClr val="accent2"/>
        </a:buClr>
        <a:buSzPct val="70000"/>
        <a:buFont typeface="Wingdings" panose="05000000000000000000" pitchFamily="2" charset="2"/>
        <a:buChar char="q"/>
        <a:defRPr sz="1500">
          <a:solidFill>
            <a:schemeClr val="tx1"/>
          </a:solidFill>
          <a:latin typeface="+mn-lt"/>
        </a:defRPr>
      </a:lvl4pPr>
      <a:lvl5pPr marL="1260475" indent="-254000" algn="l" rtl="0" eaLnBrk="0" fontAlgn="base" hangingPunct="0">
        <a:spcBef>
          <a:spcPct val="20000"/>
        </a:spcBef>
        <a:spcAft>
          <a:spcPct val="0"/>
        </a:spcAft>
        <a:buClr>
          <a:schemeClr val="accent1"/>
        </a:buClr>
        <a:buSzPct val="75000"/>
        <a:buFont typeface="Wingdings" panose="05000000000000000000" pitchFamily="2" charset="2"/>
        <a:buChar char="§"/>
        <a:defRPr sz="1500">
          <a:solidFill>
            <a:schemeClr val="tx1"/>
          </a:solidFill>
          <a:latin typeface="+mn-lt"/>
        </a:defRPr>
      </a:lvl5pPr>
      <a:lvl6pPr marL="1603772" indent="-254794" algn="l" rtl="0" fontAlgn="base">
        <a:spcBef>
          <a:spcPct val="20000"/>
        </a:spcBef>
        <a:spcAft>
          <a:spcPct val="0"/>
        </a:spcAft>
        <a:buClr>
          <a:schemeClr val="accent1"/>
        </a:buClr>
        <a:buSzPct val="75000"/>
        <a:buFont typeface="Wingdings" pitchFamily="2" charset="2"/>
        <a:buChar char="§"/>
        <a:defRPr sz="1500">
          <a:solidFill>
            <a:schemeClr val="tx1"/>
          </a:solidFill>
          <a:latin typeface="+mn-lt"/>
        </a:defRPr>
      </a:lvl6pPr>
      <a:lvl7pPr marL="1946672" indent="-254794" algn="l" rtl="0" fontAlgn="base">
        <a:spcBef>
          <a:spcPct val="20000"/>
        </a:spcBef>
        <a:spcAft>
          <a:spcPct val="0"/>
        </a:spcAft>
        <a:buClr>
          <a:schemeClr val="accent1"/>
        </a:buClr>
        <a:buSzPct val="75000"/>
        <a:buFont typeface="Wingdings" pitchFamily="2" charset="2"/>
        <a:buChar char="§"/>
        <a:defRPr sz="1500">
          <a:solidFill>
            <a:schemeClr val="tx1"/>
          </a:solidFill>
          <a:latin typeface="+mn-lt"/>
        </a:defRPr>
      </a:lvl7pPr>
      <a:lvl8pPr marL="2289572" indent="-254794" algn="l" rtl="0" fontAlgn="base">
        <a:spcBef>
          <a:spcPct val="20000"/>
        </a:spcBef>
        <a:spcAft>
          <a:spcPct val="0"/>
        </a:spcAft>
        <a:buClr>
          <a:schemeClr val="accent1"/>
        </a:buClr>
        <a:buSzPct val="75000"/>
        <a:buFont typeface="Wingdings" pitchFamily="2" charset="2"/>
        <a:buChar char="§"/>
        <a:defRPr sz="1500">
          <a:solidFill>
            <a:schemeClr val="tx1"/>
          </a:solidFill>
          <a:latin typeface="+mn-lt"/>
        </a:defRPr>
      </a:lvl8pPr>
      <a:lvl9pPr marL="2632472" indent="-254794" algn="l" rtl="0" fontAlgn="base">
        <a:spcBef>
          <a:spcPct val="20000"/>
        </a:spcBef>
        <a:spcAft>
          <a:spcPct val="0"/>
        </a:spcAft>
        <a:buClr>
          <a:schemeClr val="accent1"/>
        </a:buClr>
        <a:buSzPct val="75000"/>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7962900" y="152400"/>
            <a:ext cx="0" cy="1524000"/>
          </a:xfrm>
          <a:prstGeom prst="line">
            <a:avLst/>
          </a:prstGeom>
          <a:noFill/>
          <a:ln w="9525">
            <a:solidFill>
              <a:schemeClr val="tx1"/>
            </a:solidFill>
            <a:round/>
            <a:headEnd/>
            <a:tailEnd/>
          </a:ln>
        </p:spPr>
        <p:txBody>
          <a:bodyPr/>
          <a:lstStyle/>
          <a:p>
            <a:pPr>
              <a:defRPr/>
            </a:pPr>
            <a:endParaRPr lang="en-US" sz="1350" b="0">
              <a:solidFill>
                <a:srgbClr val="000000"/>
              </a:solidFill>
              <a:latin typeface="Arial" charset="0"/>
            </a:endParaRPr>
          </a:p>
        </p:txBody>
      </p:sp>
      <p:sp>
        <p:nvSpPr>
          <p:cNvPr id="4099"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100" name="Rectangle 4"/>
          <p:cNvSpPr>
            <a:spLocks noGrp="1" noChangeArrowheads="1"/>
          </p:cNvSpPr>
          <p:nvPr>
            <p:ph type="body" idx="1"/>
          </p:nvPr>
        </p:nvSpPr>
        <p:spPr bwMode="auto">
          <a:xfrm>
            <a:off x="457200" y="1719263"/>
            <a:ext cx="82296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499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750">
                <a:solidFill>
                  <a:srgbClr val="000000"/>
                </a:solidFill>
                <a:latin typeface="Arial" charset="0"/>
              </a:defRPr>
            </a:lvl1pPr>
          </a:lstStyle>
          <a:p>
            <a:pPr>
              <a:defRPr/>
            </a:pPr>
            <a:endParaRPr lang="en-US" altLang="en-US" b="0"/>
          </a:p>
        </p:txBody>
      </p:sp>
      <p:sp>
        <p:nvSpPr>
          <p:cNvPr id="8499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750">
                <a:solidFill>
                  <a:srgbClr val="000000"/>
                </a:solidFill>
                <a:latin typeface="Arial" charset="0"/>
              </a:defRPr>
            </a:lvl1pPr>
          </a:lstStyle>
          <a:p>
            <a:pPr>
              <a:defRPr/>
            </a:pPr>
            <a:endParaRPr lang="en-US" altLang="en-US" b="0"/>
          </a:p>
        </p:txBody>
      </p:sp>
      <p:sp>
        <p:nvSpPr>
          <p:cNvPr id="8499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750">
                <a:solidFill>
                  <a:srgbClr val="000000"/>
                </a:solidFill>
                <a:latin typeface="Arial" charset="0"/>
              </a:defRPr>
            </a:lvl1pPr>
          </a:lstStyle>
          <a:p>
            <a:pPr>
              <a:defRPr/>
            </a:pPr>
            <a:fld id="{A9531CAD-3D8A-4762-B80A-66142A255268}" type="slidenum">
              <a:rPr lang="en-US" altLang="en-US" b="0"/>
              <a:pPr>
                <a:defRPr/>
              </a:pPr>
              <a:t>‹#›</a:t>
            </a:fld>
            <a:endParaRPr lang="en-US" altLang="en-US" b="0"/>
          </a:p>
        </p:txBody>
      </p:sp>
      <p:grpSp>
        <p:nvGrpSpPr>
          <p:cNvPr id="4104" name="Group 8"/>
          <p:cNvGrpSpPr>
            <a:grpSpLocks/>
          </p:cNvGrpSpPr>
          <p:nvPr/>
        </p:nvGrpSpPr>
        <p:grpSpPr bwMode="auto">
          <a:xfrm>
            <a:off x="8153400" y="152400"/>
            <a:ext cx="792163" cy="1295400"/>
            <a:chOff x="5136" y="960"/>
            <a:chExt cx="528" cy="864"/>
          </a:xfrm>
        </p:grpSpPr>
        <p:sp>
          <p:nvSpPr>
            <p:cNvPr id="2057" name="Oval 9"/>
            <p:cNvSpPr>
              <a:spLocks noChangeArrowheads="1"/>
            </p:cNvSpPr>
            <p:nvPr/>
          </p:nvSpPr>
          <p:spPr bwMode="auto">
            <a:xfrm>
              <a:off x="5136" y="960"/>
              <a:ext cx="80" cy="80"/>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58" name="Oval 10"/>
            <p:cNvSpPr>
              <a:spLocks noChangeArrowheads="1"/>
            </p:cNvSpPr>
            <p:nvPr/>
          </p:nvSpPr>
          <p:spPr bwMode="auto">
            <a:xfrm>
              <a:off x="5248" y="960"/>
              <a:ext cx="79" cy="80"/>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59" name="Oval 11"/>
            <p:cNvSpPr>
              <a:spLocks noChangeArrowheads="1"/>
            </p:cNvSpPr>
            <p:nvPr/>
          </p:nvSpPr>
          <p:spPr bwMode="auto">
            <a:xfrm>
              <a:off x="5360" y="960"/>
              <a:ext cx="76" cy="80"/>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0" name="Oval 12"/>
            <p:cNvSpPr>
              <a:spLocks noChangeArrowheads="1"/>
            </p:cNvSpPr>
            <p:nvPr/>
          </p:nvSpPr>
          <p:spPr bwMode="auto">
            <a:xfrm>
              <a:off x="5136" y="1072"/>
              <a:ext cx="80" cy="77"/>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1" name="Oval 13"/>
            <p:cNvSpPr>
              <a:spLocks noChangeArrowheads="1"/>
            </p:cNvSpPr>
            <p:nvPr/>
          </p:nvSpPr>
          <p:spPr bwMode="auto">
            <a:xfrm>
              <a:off x="5248" y="1072"/>
              <a:ext cx="79" cy="77"/>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2" name="Oval 14"/>
            <p:cNvSpPr>
              <a:spLocks noChangeArrowheads="1"/>
            </p:cNvSpPr>
            <p:nvPr/>
          </p:nvSpPr>
          <p:spPr bwMode="auto">
            <a:xfrm>
              <a:off x="5360" y="1072"/>
              <a:ext cx="76" cy="77"/>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3" name="Oval 15"/>
            <p:cNvSpPr>
              <a:spLocks noChangeArrowheads="1"/>
            </p:cNvSpPr>
            <p:nvPr/>
          </p:nvSpPr>
          <p:spPr bwMode="auto">
            <a:xfrm>
              <a:off x="5472" y="1072"/>
              <a:ext cx="73" cy="77"/>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4" name="Oval 16"/>
            <p:cNvSpPr>
              <a:spLocks noChangeArrowheads="1"/>
            </p:cNvSpPr>
            <p:nvPr/>
          </p:nvSpPr>
          <p:spPr bwMode="auto">
            <a:xfrm>
              <a:off x="5136" y="1184"/>
              <a:ext cx="80" cy="74"/>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5" name="Oval 17"/>
            <p:cNvSpPr>
              <a:spLocks noChangeArrowheads="1"/>
            </p:cNvSpPr>
            <p:nvPr/>
          </p:nvSpPr>
          <p:spPr bwMode="auto">
            <a:xfrm>
              <a:off x="5248" y="1184"/>
              <a:ext cx="79" cy="74"/>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6" name="Oval 18"/>
            <p:cNvSpPr>
              <a:spLocks noChangeArrowheads="1"/>
            </p:cNvSpPr>
            <p:nvPr/>
          </p:nvSpPr>
          <p:spPr bwMode="auto">
            <a:xfrm>
              <a:off x="5360" y="1184"/>
              <a:ext cx="76" cy="74"/>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7" name="Oval 19"/>
            <p:cNvSpPr>
              <a:spLocks noChangeArrowheads="1"/>
            </p:cNvSpPr>
            <p:nvPr/>
          </p:nvSpPr>
          <p:spPr bwMode="auto">
            <a:xfrm>
              <a:off x="5472" y="1184"/>
              <a:ext cx="73" cy="74"/>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8" name="Oval 20"/>
            <p:cNvSpPr>
              <a:spLocks noChangeArrowheads="1"/>
            </p:cNvSpPr>
            <p:nvPr/>
          </p:nvSpPr>
          <p:spPr bwMode="auto">
            <a:xfrm>
              <a:off x="5584" y="1184"/>
              <a:ext cx="80" cy="74"/>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69" name="Oval 21"/>
            <p:cNvSpPr>
              <a:spLocks noChangeArrowheads="1"/>
            </p:cNvSpPr>
            <p:nvPr/>
          </p:nvSpPr>
          <p:spPr bwMode="auto">
            <a:xfrm>
              <a:off x="5136" y="1296"/>
              <a:ext cx="80" cy="80"/>
            </a:xfrm>
            <a:prstGeom prst="ellipse">
              <a:avLst/>
            </a:prstGeom>
            <a:solidFill>
              <a:schemeClr val="tx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0" name="Oval 22"/>
            <p:cNvSpPr>
              <a:spLocks noChangeArrowheads="1"/>
            </p:cNvSpPr>
            <p:nvPr/>
          </p:nvSpPr>
          <p:spPr bwMode="auto">
            <a:xfrm>
              <a:off x="5248" y="1296"/>
              <a:ext cx="79" cy="80"/>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1" name="Oval 23"/>
            <p:cNvSpPr>
              <a:spLocks noChangeArrowheads="1"/>
            </p:cNvSpPr>
            <p:nvPr/>
          </p:nvSpPr>
          <p:spPr bwMode="auto">
            <a:xfrm>
              <a:off x="5360" y="1296"/>
              <a:ext cx="76" cy="80"/>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2" name="Oval 24"/>
            <p:cNvSpPr>
              <a:spLocks noChangeArrowheads="1"/>
            </p:cNvSpPr>
            <p:nvPr/>
          </p:nvSpPr>
          <p:spPr bwMode="auto">
            <a:xfrm>
              <a:off x="5472" y="1296"/>
              <a:ext cx="73" cy="80"/>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3" name="Oval 25"/>
            <p:cNvSpPr>
              <a:spLocks noChangeArrowheads="1"/>
            </p:cNvSpPr>
            <p:nvPr/>
          </p:nvSpPr>
          <p:spPr bwMode="auto">
            <a:xfrm>
              <a:off x="5136" y="1408"/>
              <a:ext cx="80" cy="80"/>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4" name="Oval 26"/>
            <p:cNvSpPr>
              <a:spLocks noChangeArrowheads="1"/>
            </p:cNvSpPr>
            <p:nvPr/>
          </p:nvSpPr>
          <p:spPr bwMode="auto">
            <a:xfrm>
              <a:off x="5248" y="1408"/>
              <a:ext cx="79" cy="80"/>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5" name="Oval 27"/>
            <p:cNvSpPr>
              <a:spLocks noChangeArrowheads="1"/>
            </p:cNvSpPr>
            <p:nvPr/>
          </p:nvSpPr>
          <p:spPr bwMode="auto">
            <a:xfrm>
              <a:off x="5360" y="1408"/>
              <a:ext cx="76" cy="80"/>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6" name="Oval 28"/>
            <p:cNvSpPr>
              <a:spLocks noChangeArrowheads="1"/>
            </p:cNvSpPr>
            <p:nvPr/>
          </p:nvSpPr>
          <p:spPr bwMode="auto">
            <a:xfrm>
              <a:off x="5472" y="1408"/>
              <a:ext cx="73" cy="80"/>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7" name="Oval 29"/>
            <p:cNvSpPr>
              <a:spLocks noChangeArrowheads="1"/>
            </p:cNvSpPr>
            <p:nvPr/>
          </p:nvSpPr>
          <p:spPr bwMode="auto">
            <a:xfrm>
              <a:off x="5584" y="1408"/>
              <a:ext cx="80" cy="80"/>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8" name="Oval 30"/>
            <p:cNvSpPr>
              <a:spLocks noChangeArrowheads="1"/>
            </p:cNvSpPr>
            <p:nvPr/>
          </p:nvSpPr>
          <p:spPr bwMode="auto">
            <a:xfrm>
              <a:off x="5136" y="1520"/>
              <a:ext cx="80" cy="79"/>
            </a:xfrm>
            <a:prstGeom prst="ellipse">
              <a:avLst/>
            </a:prstGeom>
            <a:solidFill>
              <a:schemeClr val="accent2"/>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79" name="Oval 31"/>
            <p:cNvSpPr>
              <a:spLocks noChangeArrowheads="1"/>
            </p:cNvSpPr>
            <p:nvPr/>
          </p:nvSpPr>
          <p:spPr bwMode="auto">
            <a:xfrm>
              <a:off x="5248" y="1520"/>
              <a:ext cx="79" cy="79"/>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80" name="Oval 32"/>
            <p:cNvSpPr>
              <a:spLocks noChangeArrowheads="1"/>
            </p:cNvSpPr>
            <p:nvPr/>
          </p:nvSpPr>
          <p:spPr bwMode="auto">
            <a:xfrm>
              <a:off x="5360" y="1520"/>
              <a:ext cx="76" cy="79"/>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81" name="Oval 33"/>
            <p:cNvSpPr>
              <a:spLocks noChangeArrowheads="1"/>
            </p:cNvSpPr>
            <p:nvPr/>
          </p:nvSpPr>
          <p:spPr bwMode="auto">
            <a:xfrm>
              <a:off x="5472" y="1520"/>
              <a:ext cx="73" cy="79"/>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82" name="Oval 34"/>
            <p:cNvSpPr>
              <a:spLocks noChangeArrowheads="1"/>
            </p:cNvSpPr>
            <p:nvPr/>
          </p:nvSpPr>
          <p:spPr bwMode="auto">
            <a:xfrm>
              <a:off x="5136" y="1632"/>
              <a:ext cx="80" cy="75"/>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83" name="Oval 35"/>
            <p:cNvSpPr>
              <a:spLocks noChangeArrowheads="1"/>
            </p:cNvSpPr>
            <p:nvPr/>
          </p:nvSpPr>
          <p:spPr bwMode="auto">
            <a:xfrm>
              <a:off x="5248" y="1632"/>
              <a:ext cx="79" cy="75"/>
            </a:xfrm>
            <a:prstGeom prst="ellipse">
              <a:avLst/>
            </a:prstGeom>
            <a:solidFill>
              <a:schemeClr val="accent1"/>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84" name="Oval 36"/>
            <p:cNvSpPr>
              <a:spLocks noChangeArrowheads="1"/>
            </p:cNvSpPr>
            <p:nvPr/>
          </p:nvSpPr>
          <p:spPr bwMode="auto">
            <a:xfrm>
              <a:off x="5360" y="1632"/>
              <a:ext cx="76" cy="75"/>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85" name="Oval 37"/>
            <p:cNvSpPr>
              <a:spLocks noChangeArrowheads="1"/>
            </p:cNvSpPr>
            <p:nvPr/>
          </p:nvSpPr>
          <p:spPr bwMode="auto">
            <a:xfrm>
              <a:off x="5472" y="1632"/>
              <a:ext cx="73" cy="75"/>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86" name="Oval 38"/>
            <p:cNvSpPr>
              <a:spLocks noChangeArrowheads="1"/>
            </p:cNvSpPr>
            <p:nvPr/>
          </p:nvSpPr>
          <p:spPr bwMode="auto">
            <a:xfrm>
              <a:off x="5248" y="1744"/>
              <a:ext cx="79" cy="80"/>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sp>
          <p:nvSpPr>
            <p:cNvPr id="2087" name="Oval 39"/>
            <p:cNvSpPr>
              <a:spLocks noChangeArrowheads="1"/>
            </p:cNvSpPr>
            <p:nvPr/>
          </p:nvSpPr>
          <p:spPr bwMode="auto">
            <a:xfrm>
              <a:off x="5472" y="1744"/>
              <a:ext cx="73" cy="80"/>
            </a:xfrm>
            <a:prstGeom prst="ellipse">
              <a:avLst/>
            </a:prstGeom>
            <a:solidFill>
              <a:schemeClr val="folHlink"/>
            </a:solidFill>
            <a:ln w="9525">
              <a:noFill/>
              <a:round/>
              <a:headEnd/>
              <a:tailEnd/>
            </a:ln>
          </p:spPr>
          <p:txBody>
            <a:bodyPr wrap="none" anchor="ctr"/>
            <a:lstStyle/>
            <a:p>
              <a:pPr>
                <a:defRPr/>
              </a:pPr>
              <a:endParaRPr lang="en-US" sz="1350" b="0">
                <a:solidFill>
                  <a:srgbClr val="000000"/>
                </a:solidFill>
                <a:latin typeface="Arial" charset="0"/>
              </a:endParaRPr>
            </a:p>
          </p:txBody>
        </p:sp>
      </p:grpSp>
    </p:spTree>
    <p:extLst>
      <p:ext uri="{BB962C8B-B14F-4D97-AF65-F5344CB8AC3E}">
        <p14:creationId xmlns:p14="http://schemas.microsoft.com/office/powerpoint/2010/main" val="26421389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l" rtl="0" eaLnBrk="0" fontAlgn="base" hangingPunct="0">
        <a:spcBef>
          <a:spcPct val="0"/>
        </a:spcBef>
        <a:spcAft>
          <a:spcPct val="0"/>
        </a:spcAft>
        <a:defRPr sz="2900" b="1">
          <a:solidFill>
            <a:schemeClr val="tx2"/>
          </a:solidFill>
          <a:latin typeface="+mj-lt"/>
          <a:ea typeface="+mj-ea"/>
          <a:cs typeface="+mj-cs"/>
        </a:defRPr>
      </a:lvl1pPr>
      <a:lvl2pPr algn="l" rtl="0" eaLnBrk="0" fontAlgn="base" hangingPunct="0">
        <a:spcBef>
          <a:spcPct val="0"/>
        </a:spcBef>
        <a:spcAft>
          <a:spcPct val="0"/>
        </a:spcAft>
        <a:defRPr sz="2900" b="1">
          <a:solidFill>
            <a:schemeClr val="tx2"/>
          </a:solidFill>
          <a:latin typeface="Arial" charset="0"/>
        </a:defRPr>
      </a:lvl2pPr>
      <a:lvl3pPr algn="l" rtl="0" eaLnBrk="0" fontAlgn="base" hangingPunct="0">
        <a:spcBef>
          <a:spcPct val="0"/>
        </a:spcBef>
        <a:spcAft>
          <a:spcPct val="0"/>
        </a:spcAft>
        <a:defRPr sz="2900" b="1">
          <a:solidFill>
            <a:schemeClr val="tx2"/>
          </a:solidFill>
          <a:latin typeface="Arial" charset="0"/>
        </a:defRPr>
      </a:lvl3pPr>
      <a:lvl4pPr algn="l" rtl="0" eaLnBrk="0" fontAlgn="base" hangingPunct="0">
        <a:spcBef>
          <a:spcPct val="0"/>
        </a:spcBef>
        <a:spcAft>
          <a:spcPct val="0"/>
        </a:spcAft>
        <a:defRPr sz="2900" b="1">
          <a:solidFill>
            <a:schemeClr val="tx2"/>
          </a:solidFill>
          <a:latin typeface="Arial" charset="0"/>
        </a:defRPr>
      </a:lvl4pPr>
      <a:lvl5pPr algn="l" rtl="0" eaLnBrk="0" fontAlgn="base" hangingPunct="0">
        <a:spcBef>
          <a:spcPct val="0"/>
        </a:spcBef>
        <a:spcAft>
          <a:spcPct val="0"/>
        </a:spcAft>
        <a:defRPr sz="2900" b="1">
          <a:solidFill>
            <a:schemeClr val="tx2"/>
          </a:solidFill>
          <a:latin typeface="Arial" charset="0"/>
        </a:defRPr>
      </a:lvl5pPr>
      <a:lvl6pPr marL="342900" algn="l" rtl="0" fontAlgn="base">
        <a:spcBef>
          <a:spcPct val="0"/>
        </a:spcBef>
        <a:spcAft>
          <a:spcPct val="0"/>
        </a:spcAft>
        <a:defRPr sz="2925" b="1">
          <a:solidFill>
            <a:schemeClr val="tx2"/>
          </a:solidFill>
          <a:latin typeface="Arial" charset="0"/>
        </a:defRPr>
      </a:lvl6pPr>
      <a:lvl7pPr marL="685800" algn="l" rtl="0" fontAlgn="base">
        <a:spcBef>
          <a:spcPct val="0"/>
        </a:spcBef>
        <a:spcAft>
          <a:spcPct val="0"/>
        </a:spcAft>
        <a:defRPr sz="2925" b="1">
          <a:solidFill>
            <a:schemeClr val="tx2"/>
          </a:solidFill>
          <a:latin typeface="Arial" charset="0"/>
        </a:defRPr>
      </a:lvl7pPr>
      <a:lvl8pPr marL="1028700" algn="l" rtl="0" fontAlgn="base">
        <a:spcBef>
          <a:spcPct val="0"/>
        </a:spcBef>
        <a:spcAft>
          <a:spcPct val="0"/>
        </a:spcAft>
        <a:defRPr sz="2925" b="1">
          <a:solidFill>
            <a:schemeClr val="tx2"/>
          </a:solidFill>
          <a:latin typeface="Arial" charset="0"/>
        </a:defRPr>
      </a:lvl8pPr>
      <a:lvl9pPr marL="1371600" algn="l" rtl="0" fontAlgn="base">
        <a:spcBef>
          <a:spcPct val="0"/>
        </a:spcBef>
        <a:spcAft>
          <a:spcPct val="0"/>
        </a:spcAft>
        <a:defRPr sz="2925" b="1">
          <a:solidFill>
            <a:schemeClr val="tx2"/>
          </a:solidFill>
          <a:latin typeface="Arial" charset="0"/>
        </a:defRPr>
      </a:lvl9pPr>
    </p:titleStyle>
    <p:bodyStyle>
      <a:lvl1pPr marL="257175" indent="-257175" algn="l" rtl="0" eaLnBrk="0" fontAlgn="base" hangingPunct="0">
        <a:spcBef>
          <a:spcPct val="20000"/>
        </a:spcBef>
        <a:spcAft>
          <a:spcPct val="0"/>
        </a:spcAft>
        <a:buClr>
          <a:schemeClr val="tx2"/>
        </a:buClr>
        <a:buSzPct val="70000"/>
        <a:buFont typeface="Wingdings" panose="05000000000000000000" pitchFamily="2" charset="2"/>
        <a:buChar char="l"/>
        <a:defRPr sz="2200">
          <a:solidFill>
            <a:schemeClr val="tx1"/>
          </a:solidFill>
          <a:latin typeface="+mn-lt"/>
          <a:ea typeface="+mn-ea"/>
          <a:cs typeface="+mn-cs"/>
        </a:defRPr>
      </a:lvl1pPr>
      <a:lvl2pPr marL="519113" indent="-26035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defRPr>
      </a:lvl2pPr>
      <a:lvl3pPr marL="739775" indent="-219075" algn="l" rtl="0" eaLnBrk="0" fontAlgn="base" hangingPunct="0">
        <a:spcBef>
          <a:spcPct val="20000"/>
        </a:spcBef>
        <a:spcAft>
          <a:spcPct val="0"/>
        </a:spcAft>
        <a:buClr>
          <a:schemeClr val="accent1"/>
        </a:buClr>
        <a:buSzPct val="70000"/>
        <a:buFont typeface="Wingdings" panose="05000000000000000000" pitchFamily="2" charset="2"/>
        <a:buChar char="l"/>
        <a:defRPr sz="1700">
          <a:solidFill>
            <a:schemeClr val="tx1"/>
          </a:solidFill>
          <a:latin typeface="+mn-lt"/>
        </a:defRPr>
      </a:lvl3pPr>
      <a:lvl4pPr marL="960438" indent="-219075" algn="l" rtl="0" eaLnBrk="0" fontAlgn="base" hangingPunct="0">
        <a:spcBef>
          <a:spcPct val="20000"/>
        </a:spcBef>
        <a:spcAft>
          <a:spcPct val="0"/>
        </a:spcAft>
        <a:buClr>
          <a:schemeClr val="tx2"/>
        </a:buClr>
        <a:buSzPct val="75000"/>
        <a:buFont typeface="Wingdings" panose="05000000000000000000" pitchFamily="2" charset="2"/>
        <a:buChar char="§"/>
        <a:defRPr sz="1500">
          <a:solidFill>
            <a:schemeClr val="tx1"/>
          </a:solidFill>
          <a:latin typeface="+mn-lt"/>
        </a:defRPr>
      </a:lvl4pPr>
      <a:lvl5pPr marL="1198563" indent="-236538" algn="l" rtl="0" eaLnBrk="0" fontAlgn="base" hangingPunct="0">
        <a:spcBef>
          <a:spcPct val="20000"/>
        </a:spcBef>
        <a:spcAft>
          <a:spcPct val="0"/>
        </a:spcAft>
        <a:buClr>
          <a:schemeClr val="folHlink"/>
        </a:buClr>
        <a:buSzPct val="80000"/>
        <a:buFont typeface="Wingdings" panose="05000000000000000000" pitchFamily="2" charset="2"/>
        <a:buChar char="§"/>
        <a:defRPr sz="1500">
          <a:solidFill>
            <a:schemeClr val="tx1"/>
          </a:solidFill>
          <a:latin typeface="+mn-lt"/>
        </a:defRPr>
      </a:lvl5pPr>
      <a:lvl6pPr marL="15418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defRPr>
      </a:lvl6pPr>
      <a:lvl7pPr marL="18847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defRPr>
      </a:lvl7pPr>
      <a:lvl8pPr marL="22276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defRPr>
      </a:lvl8pPr>
      <a:lvl9pPr marL="25705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6" descr="SmileySu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0"/>
            <a:ext cx="16002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562600"/>
            <a:ext cx="1676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8" descr="FlowerWin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724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2000" y="2004725"/>
            <a:ext cx="8693405" cy="584775"/>
          </a:xfrm>
          <a:prstGeom prst="rect">
            <a:avLst/>
          </a:prstGeom>
          <a:noFill/>
        </p:spPr>
        <p:txBody>
          <a:bodyPr wrap="none">
            <a:spAutoFit/>
          </a:bodyPr>
          <a:lstStyle/>
          <a:p>
            <a:pPr algn="ctr">
              <a:defRPr/>
            </a:pPr>
            <a:r>
              <a:rPr lang="en-US" sz="3200" i="1" dirty="0">
                <a:ln w="0"/>
                <a:solidFill>
                  <a:srgbClr val="002060"/>
                </a:solidFill>
                <a:effectLst>
                  <a:reflection blurRad="6350" stA="53000" endA="300" endPos="35500" dir="5400000" sy="-90000" algn="bl" rotWithShape="0"/>
                </a:effectLst>
              </a:rPr>
              <a:t>CHÀO MỪNG CÁC CON ĐẾN VỚI TIẾT HỌC</a:t>
            </a:r>
          </a:p>
        </p:txBody>
      </p:sp>
      <p:sp>
        <p:nvSpPr>
          <p:cNvPr id="7" name="Rectangle 6"/>
          <p:cNvSpPr/>
          <p:nvPr/>
        </p:nvSpPr>
        <p:spPr>
          <a:xfrm>
            <a:off x="1621178" y="606275"/>
            <a:ext cx="6115052" cy="523220"/>
          </a:xfrm>
          <a:prstGeom prst="rect">
            <a:avLst/>
          </a:prstGeom>
          <a:noFill/>
        </p:spPr>
        <p:txBody>
          <a:bodyPr>
            <a:spAutoFit/>
          </a:bodyPr>
          <a:lstStyle/>
          <a:p>
            <a:pPr algn="ctr" defTabSz="914355">
              <a:defRPr/>
            </a:pPr>
            <a:r>
              <a:rPr lang="en-US"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cs typeface="Times New Roman" pitchFamily="18" charset="0"/>
              </a:rPr>
              <a:t>TRƯỜNG TIỂU HỌC VIỆT HƯNG</a:t>
            </a:r>
          </a:p>
        </p:txBody>
      </p:sp>
      <p:sp>
        <p:nvSpPr>
          <p:cNvPr id="64519" name="TextBox 3"/>
          <p:cNvSpPr txBox="1">
            <a:spLocks noChangeArrowheads="1"/>
          </p:cNvSpPr>
          <p:nvPr/>
        </p:nvSpPr>
        <p:spPr bwMode="auto">
          <a:xfrm>
            <a:off x="3581400" y="5529263"/>
            <a:ext cx="55707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spcBef>
                <a:spcPct val="20000"/>
              </a:spcBef>
              <a:buChar char="•"/>
              <a:defRPr sz="3200">
                <a:solidFill>
                  <a:schemeClr val="tx1"/>
                </a:solidFill>
                <a:latin typeface="Arial" panose="020B0604020202020204" pitchFamily="34" charset="0"/>
              </a:defRPr>
            </a:lvl1pPr>
            <a:lvl2pPr marL="742950" indent="-285750" defTabSz="911225">
              <a:spcBef>
                <a:spcPct val="20000"/>
              </a:spcBef>
              <a:buChar char="–"/>
              <a:defRPr sz="2800">
                <a:solidFill>
                  <a:schemeClr val="tx1"/>
                </a:solidFill>
                <a:latin typeface="Arial" panose="020B0604020202020204" pitchFamily="34" charset="0"/>
              </a:defRPr>
            </a:lvl2pPr>
            <a:lvl3pPr marL="1143000" indent="-228600" defTabSz="911225">
              <a:spcBef>
                <a:spcPct val="20000"/>
              </a:spcBef>
              <a:buChar char="•"/>
              <a:defRPr sz="2400">
                <a:solidFill>
                  <a:schemeClr val="tx1"/>
                </a:solidFill>
                <a:latin typeface="Arial" panose="020B0604020202020204" pitchFamily="34" charset="0"/>
              </a:defRPr>
            </a:lvl3pPr>
            <a:lvl4pPr marL="1600200" indent="-228600" defTabSz="911225">
              <a:spcBef>
                <a:spcPct val="20000"/>
              </a:spcBef>
              <a:buChar char="–"/>
              <a:defRPr sz="2000">
                <a:solidFill>
                  <a:schemeClr val="tx1"/>
                </a:solidFill>
                <a:latin typeface="Arial" panose="020B0604020202020204" pitchFamily="34" charset="0"/>
              </a:defRPr>
            </a:lvl4pPr>
            <a:lvl5pPr marL="2057400" indent="-228600" defTabSz="911225">
              <a:spcBef>
                <a:spcPct val="20000"/>
              </a:spcBef>
              <a:buChar char="»"/>
              <a:defRPr sz="2000">
                <a:solidFill>
                  <a:schemeClr val="tx1"/>
                </a:solidFill>
                <a:latin typeface="Arial" panose="020B0604020202020204" pitchFamily="34" charset="0"/>
              </a:defRPr>
            </a:lvl5pPr>
            <a:lvl6pPr marL="2514600" indent="-228600" defTabSz="9112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12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12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1225"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0" dirty="0" err="1" smtClean="0">
                <a:solidFill>
                  <a:srgbClr val="002060"/>
                </a:solidFill>
                <a:latin typeface="Times New Roman" panose="02020603050405020304" pitchFamily="18" charset="0"/>
                <a:cs typeface="Times New Roman" panose="02020603050405020304" pitchFamily="18" charset="0"/>
              </a:rPr>
              <a:t>Thứ</a:t>
            </a:r>
            <a:r>
              <a:rPr lang="en-US" altLang="en-US" sz="2800" b="0" dirty="0" smtClean="0">
                <a:solidFill>
                  <a:srgbClr val="002060"/>
                </a:solidFill>
                <a:latin typeface="Times New Roman" panose="02020603050405020304" pitchFamily="18" charset="0"/>
                <a:cs typeface="Times New Roman" panose="02020603050405020304" pitchFamily="18" charset="0"/>
              </a:rPr>
              <a:t> </a:t>
            </a:r>
            <a:r>
              <a:rPr lang="en-US" altLang="en-US" sz="2800" b="0" dirty="0" err="1" smtClean="0">
                <a:solidFill>
                  <a:srgbClr val="002060"/>
                </a:solidFill>
                <a:latin typeface="Times New Roman" panose="02020603050405020304" pitchFamily="18" charset="0"/>
                <a:cs typeface="Times New Roman" panose="02020603050405020304" pitchFamily="18" charset="0"/>
              </a:rPr>
              <a:t>năm</a:t>
            </a:r>
            <a:r>
              <a:rPr lang="en-US" altLang="en-US" sz="2800" b="0" dirty="0" smtClean="0">
                <a:solidFill>
                  <a:srgbClr val="002060"/>
                </a:solidFill>
                <a:latin typeface="Times New Roman" panose="02020603050405020304" pitchFamily="18" charset="0"/>
                <a:cs typeface="Times New Roman" panose="02020603050405020304" pitchFamily="18" charset="0"/>
              </a:rPr>
              <a:t> </a:t>
            </a:r>
            <a:r>
              <a:rPr lang="en-US" altLang="en-US" sz="2800" b="0" dirty="0" err="1" smtClean="0">
                <a:solidFill>
                  <a:srgbClr val="002060"/>
                </a:solidFill>
                <a:latin typeface="Times New Roman" panose="02020603050405020304" pitchFamily="18" charset="0"/>
                <a:cs typeface="Times New Roman" panose="02020603050405020304" pitchFamily="18" charset="0"/>
              </a:rPr>
              <a:t>ngày</a:t>
            </a:r>
            <a:r>
              <a:rPr lang="en-US" altLang="en-US" sz="2800" b="0" dirty="0" smtClean="0">
                <a:solidFill>
                  <a:srgbClr val="002060"/>
                </a:solidFill>
                <a:latin typeface="Times New Roman" panose="02020603050405020304" pitchFamily="18" charset="0"/>
                <a:cs typeface="Times New Roman" panose="02020603050405020304" pitchFamily="18" charset="0"/>
              </a:rPr>
              <a:t> </a:t>
            </a:r>
            <a:r>
              <a:rPr lang="en-US" altLang="en-US" sz="2800" b="0" dirty="0" smtClean="0">
                <a:solidFill>
                  <a:srgbClr val="002060"/>
                </a:solidFill>
                <a:latin typeface="Times New Roman" panose="02020603050405020304" pitchFamily="18" charset="0"/>
                <a:cs typeface="Times New Roman" panose="02020603050405020304" pitchFamily="18" charset="0"/>
              </a:rPr>
              <a:t>16 </a:t>
            </a:r>
            <a:r>
              <a:rPr lang="en-US" altLang="en-US" sz="2800" b="0" dirty="0" err="1" smtClean="0">
                <a:solidFill>
                  <a:srgbClr val="002060"/>
                </a:solidFill>
                <a:latin typeface="Times New Roman" panose="02020603050405020304" pitchFamily="18" charset="0"/>
                <a:cs typeface="Times New Roman" panose="02020603050405020304" pitchFamily="18" charset="0"/>
              </a:rPr>
              <a:t>tháng</a:t>
            </a:r>
            <a:r>
              <a:rPr lang="en-US" altLang="en-US" sz="2800" b="0" dirty="0" smtClean="0">
                <a:solidFill>
                  <a:srgbClr val="002060"/>
                </a:solidFill>
                <a:latin typeface="Times New Roman" panose="02020603050405020304" pitchFamily="18" charset="0"/>
                <a:cs typeface="Times New Roman" panose="02020603050405020304" pitchFamily="18" charset="0"/>
              </a:rPr>
              <a:t> 12 </a:t>
            </a:r>
            <a:r>
              <a:rPr lang="en-US" altLang="en-US" sz="2800" b="0" dirty="0" err="1" smtClean="0">
                <a:solidFill>
                  <a:srgbClr val="002060"/>
                </a:solidFill>
                <a:latin typeface="Times New Roman" panose="02020603050405020304" pitchFamily="18" charset="0"/>
                <a:cs typeface="Times New Roman" panose="02020603050405020304" pitchFamily="18" charset="0"/>
              </a:rPr>
              <a:t>năm</a:t>
            </a:r>
            <a:r>
              <a:rPr lang="en-US" altLang="en-US" sz="2800" b="0" dirty="0" smtClean="0">
                <a:solidFill>
                  <a:srgbClr val="002060"/>
                </a:solidFill>
                <a:latin typeface="Times New Roman" panose="02020603050405020304" pitchFamily="18" charset="0"/>
                <a:cs typeface="Times New Roman" panose="02020603050405020304" pitchFamily="18" charset="0"/>
              </a:rPr>
              <a:t> 2021</a:t>
            </a:r>
          </a:p>
        </p:txBody>
      </p:sp>
      <p:sp>
        <p:nvSpPr>
          <p:cNvPr id="9" name="Rectangle 8"/>
          <p:cNvSpPr/>
          <p:nvPr/>
        </p:nvSpPr>
        <p:spPr>
          <a:xfrm>
            <a:off x="3810067" y="4210137"/>
            <a:ext cx="1737270"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355">
              <a:defRPr/>
            </a:pPr>
            <a:r>
              <a:rPr lang="en-US" sz="440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cs typeface="Times New Roman" pitchFamily="18" charset="0"/>
              </a:rPr>
              <a:t>LỚP 5</a:t>
            </a:r>
          </a:p>
        </p:txBody>
      </p:sp>
      <p:sp>
        <p:nvSpPr>
          <p:cNvPr id="3" name="Rectangle 2"/>
          <p:cNvSpPr/>
          <p:nvPr/>
        </p:nvSpPr>
        <p:spPr>
          <a:xfrm>
            <a:off x="1643800" y="3132008"/>
            <a:ext cx="6069803" cy="1015663"/>
          </a:xfrm>
          <a:prstGeom prst="rect">
            <a:avLst/>
          </a:prstGeom>
          <a:noFill/>
        </p:spPr>
        <p:txBody>
          <a:bodyPr wrap="none">
            <a:spAutoFit/>
          </a:bodyPr>
          <a:lstStyle/>
          <a:p>
            <a:pPr algn="ctr">
              <a:defRPr/>
            </a:pPr>
            <a:r>
              <a:rPr lang="en-US" sz="6000" dirty="0">
                <a:ln w="9525">
                  <a:solidFill>
                    <a:srgbClr val="FFFFFF"/>
                  </a:solidFill>
                  <a:prstDash val="solid"/>
                </a:ln>
                <a:solidFill>
                  <a:srgbClr val="C00000"/>
                </a:solidFill>
                <a:effectLst>
                  <a:outerShdw blurRad="12700" dist="38100" dir="2700000" algn="tl" rotWithShape="0">
                    <a:srgbClr val="FFFFFF">
                      <a:lumMod val="50000"/>
                    </a:srgbClr>
                  </a:outerShdw>
                </a:effectLst>
              </a:rPr>
              <a:t>MÔN KĨ THUẬT</a:t>
            </a:r>
          </a:p>
        </p:txBody>
      </p:sp>
    </p:spTree>
    <p:extLst>
      <p:ext uri="{BB962C8B-B14F-4D97-AF65-F5344CB8AC3E}">
        <p14:creationId xmlns:p14="http://schemas.microsoft.com/office/powerpoint/2010/main" val="2100066803"/>
      </p:ext>
    </p:extLst>
  </p:cSld>
  <p:clrMapOvr>
    <a:masterClrMapping/>
  </p:clrMapOvr>
  <p:transition spd="slow" advClick="0" advTm="186048">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additive="base">
                                        <p:cTn id="7" dur="500" fill="hold"/>
                                        <p:tgtEl>
                                          <p:spTgt spid="33799"/>
                                        </p:tgtEl>
                                        <p:attrNameLst>
                                          <p:attrName>ppt_x</p:attrName>
                                        </p:attrNameLst>
                                      </p:cBhvr>
                                      <p:tavLst>
                                        <p:tav tm="0">
                                          <p:val>
                                            <p:strVal val="0-#ppt_w/2"/>
                                          </p:val>
                                        </p:tav>
                                        <p:tav tm="100000">
                                          <p:val>
                                            <p:strVal val="#ppt_x"/>
                                          </p:val>
                                        </p:tav>
                                      </p:tavLst>
                                    </p:anim>
                                    <p:anim calcmode="lin" valueType="num">
                                      <p:cBhvr additive="base">
                                        <p:cTn id="8" dur="500" fill="hold"/>
                                        <p:tgtEl>
                                          <p:spTgt spid="337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ao rung ho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ctrTitle"/>
          </p:nvPr>
        </p:nvSpPr>
        <p:spPr>
          <a:xfrm>
            <a:off x="315913" y="1208088"/>
            <a:ext cx="6781800" cy="1600200"/>
          </a:xfrm>
        </p:spPr>
        <p:txBody>
          <a:bodyPr/>
          <a:lstStyle/>
          <a:p>
            <a:r>
              <a:rPr lang="en-US" altLang="en-US" dirty="0" smtClean="0"/>
              <a:t>HOẠT ĐỘNG </a:t>
            </a:r>
            <a:r>
              <a:rPr lang="en-US" altLang="en-US" dirty="0" smtClean="0"/>
              <a:t>2</a:t>
            </a:r>
            <a:endParaRPr lang="en-US" altLang="en-US" dirty="0" smtClean="0"/>
          </a:p>
        </p:txBody>
      </p:sp>
      <p:sp>
        <p:nvSpPr>
          <p:cNvPr id="5" name="Subtitle 4"/>
          <p:cNvSpPr>
            <a:spLocks noGrp="1"/>
          </p:cNvSpPr>
          <p:nvPr>
            <p:ph type="subTitle" idx="1"/>
          </p:nvPr>
        </p:nvSpPr>
        <p:spPr>
          <a:xfrm>
            <a:off x="-457200" y="2971800"/>
            <a:ext cx="7554913" cy="1771650"/>
          </a:xfrm>
        </p:spPr>
        <p:txBody>
          <a:bodyPr anchor="ctr"/>
          <a:lstStyle/>
          <a:p>
            <a:pPr>
              <a:defRPr/>
            </a:pPr>
            <a:r>
              <a:rPr lang="en-US" sz="4400" b="1" dirty="0" smtClean="0">
                <a:solidFill>
                  <a:schemeClr val="accent6">
                    <a:lumMod val="75000"/>
                  </a:schemeClr>
                </a:solidFill>
              </a:rPr>
              <a:t>TÌM HIỂU </a:t>
            </a:r>
            <a:r>
              <a:rPr lang="en-US" sz="4400" b="1" dirty="0" smtClean="0">
                <a:solidFill>
                  <a:schemeClr val="accent6">
                    <a:lumMod val="75000"/>
                  </a:schemeClr>
                </a:solidFill>
              </a:rPr>
              <a:t>CÁCH </a:t>
            </a:r>
          </a:p>
          <a:p>
            <a:pPr>
              <a:defRPr/>
            </a:pPr>
            <a:r>
              <a:rPr lang="en-US" sz="4400" b="1" dirty="0" smtClean="0">
                <a:solidFill>
                  <a:schemeClr val="accent6">
                    <a:lumMod val="75000"/>
                  </a:schemeClr>
                </a:solidFill>
              </a:rPr>
              <a:t>CHO GÀ ĂN, UỐNG</a:t>
            </a:r>
            <a:endParaRPr lang="en-US" sz="4400" b="1" dirty="0">
              <a:solidFill>
                <a:schemeClr val="accent6">
                  <a:lumMod val="75000"/>
                </a:schemeClr>
              </a:solidFill>
            </a:endParaRPr>
          </a:p>
        </p:txBody>
      </p:sp>
    </p:spTree>
    <p:extLst>
      <p:ext uri="{BB962C8B-B14F-4D97-AF65-F5344CB8AC3E}">
        <p14:creationId xmlns:p14="http://schemas.microsoft.com/office/powerpoint/2010/main" val="914435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Text Box 6"/>
          <p:cNvSpPr txBox="1">
            <a:spLocks noChangeArrowheads="1"/>
          </p:cNvSpPr>
          <p:nvPr/>
        </p:nvSpPr>
        <p:spPr bwMode="auto">
          <a:xfrm>
            <a:off x="457200" y="272440"/>
            <a:ext cx="5029200" cy="461963"/>
          </a:xfrm>
          <a:prstGeom prst="rect">
            <a:avLst/>
          </a:prstGeom>
          <a:noFill/>
          <a:ln w="9525">
            <a:noFill/>
            <a:miter lim="800000"/>
            <a:headEnd/>
            <a:tailEnd/>
          </a:ln>
        </p:spPr>
        <p:txBody>
          <a:bodyPr>
            <a:spAutoFit/>
          </a:bodyPr>
          <a:lstStyle/>
          <a:p>
            <a:pPr>
              <a:spcBef>
                <a:spcPct val="50000"/>
              </a:spcBef>
            </a:pPr>
            <a:r>
              <a:rPr lang="en-US" sz="2400" dirty="0">
                <a:solidFill>
                  <a:srgbClr val="8200B0"/>
                </a:solidFill>
                <a:latin typeface="Arial" charset="0"/>
              </a:rPr>
              <a:t>a) </a:t>
            </a:r>
            <a:r>
              <a:rPr lang="en-US" sz="2400" u="sng" dirty="0" smtClean="0">
                <a:solidFill>
                  <a:srgbClr val="8200B0"/>
                </a:solidFill>
                <a:latin typeface="Arial" charset="0"/>
              </a:rPr>
              <a:t>CHO GÀ ĂN</a:t>
            </a:r>
            <a:endParaRPr lang="en-US" sz="2400" dirty="0">
              <a:latin typeface="Arial" charset="0"/>
            </a:endParaRPr>
          </a:p>
        </p:txBody>
      </p:sp>
      <p:sp>
        <p:nvSpPr>
          <p:cNvPr id="88071" name="Text Box 7"/>
          <p:cNvSpPr txBox="1">
            <a:spLocks noChangeArrowheads="1"/>
          </p:cNvSpPr>
          <p:nvPr/>
        </p:nvSpPr>
        <p:spPr bwMode="auto">
          <a:xfrm>
            <a:off x="457200" y="1757911"/>
            <a:ext cx="8229600" cy="4493538"/>
          </a:xfrm>
          <a:prstGeom prst="rect">
            <a:avLst/>
          </a:prstGeom>
          <a:noFill/>
          <a:ln w="9525">
            <a:noFill/>
            <a:miter lim="800000"/>
            <a:headEnd/>
            <a:tailEnd/>
          </a:ln>
        </p:spPr>
        <p:txBody>
          <a:bodyPr wrap="square">
            <a:spAutoFit/>
          </a:bodyPr>
          <a:lstStyle/>
          <a:p>
            <a:pPr>
              <a:spcBef>
                <a:spcPct val="50000"/>
              </a:spcBef>
            </a:pPr>
            <a:r>
              <a:rPr lang="en-US" sz="2600" dirty="0" err="1">
                <a:solidFill>
                  <a:srgbClr val="002060"/>
                </a:solidFill>
                <a:cs typeface="Times New Roman" panose="02020603050405020304" pitchFamily="18" charset="0"/>
              </a:rPr>
              <a:t>Câu</a:t>
            </a:r>
            <a:r>
              <a:rPr lang="en-US" sz="2600" dirty="0">
                <a:solidFill>
                  <a:srgbClr val="002060"/>
                </a:solidFill>
                <a:cs typeface="Times New Roman" panose="02020603050405020304" pitchFamily="18" charset="0"/>
              </a:rPr>
              <a:t> 1 : </a:t>
            </a:r>
            <a:r>
              <a:rPr lang="en-US" sz="2600" dirty="0" err="1">
                <a:solidFill>
                  <a:srgbClr val="002060"/>
                </a:solidFill>
                <a:cs typeface="Times New Roman" panose="02020603050405020304" pitchFamily="18" charset="0"/>
              </a:rPr>
              <a:t>Thời</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kì</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gà</a:t>
            </a:r>
            <a:r>
              <a:rPr lang="en-US" sz="2600" dirty="0">
                <a:solidFill>
                  <a:srgbClr val="002060"/>
                </a:solidFill>
                <a:cs typeface="Times New Roman" panose="02020603050405020304" pitchFamily="18" charset="0"/>
              </a:rPr>
              <a:t> con </a:t>
            </a:r>
            <a:r>
              <a:rPr lang="en-US" sz="2600" dirty="0" err="1">
                <a:solidFill>
                  <a:srgbClr val="002060"/>
                </a:solidFill>
                <a:cs typeface="Times New Roman" panose="02020603050405020304" pitchFamily="18" charset="0"/>
              </a:rPr>
              <a:t>thì</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cho</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ăn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như</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thế</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nào</a:t>
            </a:r>
            <a:r>
              <a:rPr lang="en-US" sz="2600" dirty="0">
                <a:solidFill>
                  <a:srgbClr val="002060"/>
                </a:solidFill>
                <a:cs typeface="Times New Roman" panose="02020603050405020304" pitchFamily="18" charset="0"/>
              </a:rPr>
              <a:t> </a:t>
            </a:r>
            <a:r>
              <a:rPr lang="en-US" sz="2600" dirty="0" smtClean="0">
                <a:solidFill>
                  <a:srgbClr val="002060"/>
                </a:solidFill>
                <a:cs typeface="Times New Roman" panose="02020603050405020304" pitchFamily="18" charset="0"/>
              </a:rPr>
              <a:t>?</a:t>
            </a:r>
          </a:p>
          <a:p>
            <a:pPr>
              <a:spcBef>
                <a:spcPct val="50000"/>
              </a:spcBef>
            </a:pPr>
            <a:r>
              <a:rPr lang="en-US" sz="2600" dirty="0" err="1">
                <a:solidFill>
                  <a:srgbClr val="002060"/>
                </a:solidFill>
                <a:cs typeface="Times New Roman" panose="02020603050405020304" pitchFamily="18" charset="0"/>
              </a:rPr>
              <a:t>Câu</a:t>
            </a:r>
            <a:r>
              <a:rPr lang="en-US" sz="2600" dirty="0">
                <a:solidFill>
                  <a:srgbClr val="002060"/>
                </a:solidFill>
                <a:cs typeface="Times New Roman" panose="02020603050405020304" pitchFamily="18" charset="0"/>
              </a:rPr>
              <a:t> 2 : </a:t>
            </a:r>
            <a:r>
              <a:rPr lang="en-US" sz="2600" dirty="0" err="1">
                <a:solidFill>
                  <a:srgbClr val="002060"/>
                </a:solidFill>
                <a:cs typeface="Times New Roman" panose="02020603050405020304" pitchFamily="18" charset="0"/>
              </a:rPr>
              <a:t>Thời</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kì</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gà</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giò</a:t>
            </a:r>
            <a:r>
              <a:rPr lang="en-US" sz="2600" dirty="0">
                <a:solidFill>
                  <a:srgbClr val="002060"/>
                </a:solidFill>
                <a:cs typeface="Times New Roman" panose="02020603050405020304" pitchFamily="18" charset="0"/>
              </a:rPr>
              <a:t> (7 – 8 </a:t>
            </a:r>
            <a:r>
              <a:rPr lang="en-US" sz="2600" dirty="0" err="1">
                <a:solidFill>
                  <a:srgbClr val="002060"/>
                </a:solidFill>
                <a:cs typeface="Times New Roman" panose="02020603050405020304" pitchFamily="18" charset="0"/>
              </a:rPr>
              <a:t>tuần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tuổi</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thì</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cho</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ăn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như</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thế</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nào</a:t>
            </a:r>
            <a:r>
              <a:rPr lang="en-US" sz="2600" dirty="0">
                <a:solidFill>
                  <a:srgbClr val="002060"/>
                </a:solidFill>
                <a:cs typeface="Times New Roman" panose="02020603050405020304" pitchFamily="18" charset="0"/>
              </a:rPr>
              <a:t> </a:t>
            </a:r>
            <a:r>
              <a:rPr lang="en-US" sz="2600" dirty="0" smtClean="0">
                <a:solidFill>
                  <a:srgbClr val="002060"/>
                </a:solidFill>
                <a:cs typeface="Times New Roman" panose="02020603050405020304" pitchFamily="18" charset="0"/>
              </a:rPr>
              <a:t>?</a:t>
            </a:r>
          </a:p>
          <a:p>
            <a:pPr>
              <a:spcBef>
                <a:spcPct val="50000"/>
              </a:spcBef>
            </a:pPr>
            <a:r>
              <a:rPr lang="en-US" sz="2600" dirty="0" err="1">
                <a:solidFill>
                  <a:srgbClr val="002060"/>
                </a:solidFill>
                <a:cs typeface="Times New Roman" panose="02020603050405020304" pitchFamily="18" charset="0"/>
              </a:rPr>
              <a:t>Câu</a:t>
            </a:r>
            <a:r>
              <a:rPr lang="en-US" sz="2600" dirty="0">
                <a:solidFill>
                  <a:srgbClr val="002060"/>
                </a:solidFill>
                <a:cs typeface="Times New Roman" panose="02020603050405020304" pitchFamily="18" charset="0"/>
              </a:rPr>
              <a:t> 3 : </a:t>
            </a:r>
            <a:r>
              <a:rPr lang="en-US" sz="2600" dirty="0" err="1">
                <a:solidFill>
                  <a:srgbClr val="002060"/>
                </a:solidFill>
                <a:cs typeface="Times New Roman" panose="02020603050405020304" pitchFamily="18" charset="0"/>
              </a:rPr>
              <a:t>Thời</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kì</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gà</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đẻ</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trứng</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cần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tăng</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cường</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cho</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gà</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ăn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những</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thức</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ăn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chứa</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nhiều</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chất</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gì</a:t>
            </a:r>
            <a:r>
              <a:rPr lang="en-US" sz="2600" dirty="0">
                <a:solidFill>
                  <a:srgbClr val="002060"/>
                </a:solidFill>
                <a:cs typeface="Times New Roman" panose="02020603050405020304" pitchFamily="18" charset="0"/>
              </a:rPr>
              <a:t> </a:t>
            </a:r>
            <a:r>
              <a:rPr lang="en-US" sz="2600" dirty="0" smtClean="0">
                <a:solidFill>
                  <a:srgbClr val="002060"/>
                </a:solidFill>
                <a:cs typeface="Times New Roman" panose="02020603050405020304" pitchFamily="18" charset="0"/>
              </a:rPr>
              <a:t>?</a:t>
            </a:r>
          </a:p>
          <a:p>
            <a:pPr>
              <a:spcBef>
                <a:spcPct val="50000"/>
              </a:spcBef>
            </a:pPr>
            <a:r>
              <a:rPr lang="en-US" sz="2600" dirty="0" err="1">
                <a:solidFill>
                  <a:srgbClr val="002060"/>
                </a:solidFill>
                <a:cs typeface="Times New Roman" panose="02020603050405020304" pitchFamily="18" charset="0"/>
              </a:rPr>
              <a:t>Câu</a:t>
            </a:r>
            <a:r>
              <a:rPr lang="en-US" sz="2600" dirty="0">
                <a:solidFill>
                  <a:srgbClr val="002060"/>
                </a:solidFill>
                <a:cs typeface="Times New Roman" panose="02020603050405020304" pitchFamily="18" charset="0"/>
              </a:rPr>
              <a:t> 4 : </a:t>
            </a:r>
            <a:r>
              <a:rPr lang="en-US" sz="2600" dirty="0" err="1">
                <a:solidFill>
                  <a:srgbClr val="002060"/>
                </a:solidFill>
                <a:cs typeface="Times New Roman" panose="02020603050405020304" pitchFamily="18" charset="0"/>
              </a:rPr>
              <a:t>Vì</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sao</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gà</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giò</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cần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được</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ăn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nhiều</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thức</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ăn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cung</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cấp</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chất</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bột</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đường</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và</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chất</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đạm</a:t>
            </a:r>
            <a:r>
              <a:rPr lang="en-US" sz="2600" dirty="0">
                <a:solidFill>
                  <a:srgbClr val="002060"/>
                </a:solidFill>
                <a:cs typeface="Times New Roman" panose="02020603050405020304" pitchFamily="18" charset="0"/>
              </a:rPr>
              <a:t> ?</a:t>
            </a:r>
          </a:p>
          <a:p>
            <a:pPr>
              <a:spcBef>
                <a:spcPct val="50000"/>
              </a:spcBef>
            </a:pPr>
            <a:r>
              <a:rPr lang="en-US" sz="2600" dirty="0" err="1">
                <a:solidFill>
                  <a:srgbClr val="002060"/>
                </a:solidFill>
                <a:cs typeface="Times New Roman" panose="02020603050405020304" pitchFamily="18" charset="0"/>
              </a:rPr>
              <a:t>Câu</a:t>
            </a:r>
            <a:r>
              <a:rPr lang="en-US" sz="2600" dirty="0">
                <a:solidFill>
                  <a:srgbClr val="002060"/>
                </a:solidFill>
                <a:cs typeface="Times New Roman" panose="02020603050405020304" pitchFamily="18" charset="0"/>
              </a:rPr>
              <a:t> 5 : </a:t>
            </a:r>
            <a:r>
              <a:rPr lang="en-US" sz="2600" dirty="0" err="1">
                <a:solidFill>
                  <a:srgbClr val="002060"/>
                </a:solidFill>
                <a:cs typeface="Times New Roman" panose="02020603050405020304" pitchFamily="18" charset="0"/>
              </a:rPr>
              <a:t>Hãy</a:t>
            </a:r>
            <a:r>
              <a:rPr lang="en-US" sz="2600" dirty="0">
                <a:solidFill>
                  <a:srgbClr val="002060"/>
                </a:solidFill>
                <a:cs typeface="Times New Roman" panose="02020603050405020304" pitchFamily="18" charset="0"/>
              </a:rPr>
              <a:t> so </a:t>
            </a:r>
            <a:r>
              <a:rPr lang="en-US" sz="2600" dirty="0" err="1">
                <a:solidFill>
                  <a:srgbClr val="002060"/>
                </a:solidFill>
                <a:cs typeface="Times New Roman" panose="02020603050405020304" pitchFamily="18" charset="0"/>
              </a:rPr>
              <a:t>sánh</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cách</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cho</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gà</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ăn</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trong</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bài</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học</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với</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cách</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cho</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gà</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ăn</a:t>
            </a:r>
            <a:r>
              <a:rPr lang="en-US" sz="2600" dirty="0">
                <a:solidFill>
                  <a:srgbClr val="002060"/>
                </a:solidFill>
                <a:cs typeface="Times New Roman" panose="02020603050405020304" pitchFamily="18" charset="0"/>
              </a:rPr>
              <a:t> ở </a:t>
            </a:r>
            <a:r>
              <a:rPr lang="en-US" sz="2600" dirty="0" err="1">
                <a:solidFill>
                  <a:srgbClr val="002060"/>
                </a:solidFill>
                <a:cs typeface="Times New Roman" panose="02020603050405020304" pitchFamily="18" charset="0"/>
              </a:rPr>
              <a:t>gia</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đình</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em</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hoặc</a:t>
            </a:r>
            <a:r>
              <a:rPr lang="en-US" sz="2600" dirty="0">
                <a:solidFill>
                  <a:srgbClr val="002060"/>
                </a:solidFill>
                <a:cs typeface="Times New Roman" panose="02020603050405020304" pitchFamily="18" charset="0"/>
              </a:rPr>
              <a:t> ở </a:t>
            </a:r>
            <a:r>
              <a:rPr lang="en-US" sz="2600" dirty="0" err="1">
                <a:solidFill>
                  <a:srgbClr val="002060"/>
                </a:solidFill>
                <a:cs typeface="Times New Roman" panose="02020603050405020304" pitchFamily="18" charset="0"/>
              </a:rPr>
              <a:t>địa</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phương</a:t>
            </a:r>
            <a:r>
              <a:rPr lang="en-US" sz="2600" dirty="0">
                <a:solidFill>
                  <a:srgbClr val="002060"/>
                </a:solidFill>
                <a:cs typeface="Times New Roman" panose="02020603050405020304" pitchFamily="18" charset="0"/>
              </a:rPr>
              <a:t> </a:t>
            </a:r>
            <a:r>
              <a:rPr lang="en-US" sz="2600" dirty="0" err="1">
                <a:solidFill>
                  <a:srgbClr val="002060"/>
                </a:solidFill>
                <a:cs typeface="Times New Roman" panose="02020603050405020304" pitchFamily="18" charset="0"/>
              </a:rPr>
              <a:t>em</a:t>
            </a:r>
            <a:r>
              <a:rPr lang="en-US" sz="2600" dirty="0">
                <a:solidFill>
                  <a:srgbClr val="002060"/>
                </a:solidFill>
                <a:cs typeface="Times New Roman" panose="02020603050405020304" pitchFamily="18" charset="0"/>
              </a:rPr>
              <a:t> </a:t>
            </a:r>
            <a:r>
              <a:rPr lang="en-US" sz="2600" dirty="0" smtClean="0">
                <a:solidFill>
                  <a:srgbClr val="002060"/>
                </a:solidFill>
                <a:cs typeface="Times New Roman" panose="02020603050405020304" pitchFamily="18" charset="0"/>
              </a:rPr>
              <a:t>?</a:t>
            </a:r>
            <a:endParaRPr lang="en-US" sz="2600" dirty="0">
              <a:solidFill>
                <a:srgbClr val="002060"/>
              </a:solidFill>
              <a:cs typeface="Times New Roman" panose="02020603050405020304" pitchFamily="18" charset="0"/>
            </a:endParaRPr>
          </a:p>
        </p:txBody>
      </p:sp>
      <p:sp>
        <p:nvSpPr>
          <p:cNvPr id="2" name="Rectangle 1"/>
          <p:cNvSpPr/>
          <p:nvPr/>
        </p:nvSpPr>
        <p:spPr bwMode="auto">
          <a:xfrm>
            <a:off x="457200" y="827057"/>
            <a:ext cx="7772400" cy="838200"/>
          </a:xfrm>
          <a:prstGeom prst="rect">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C00000"/>
                </a:solidFill>
              </a:rPr>
              <a:t>THẢO LUẬN NHÓM ĐÔI</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C00000"/>
                </a:solidFill>
              </a:rPr>
              <a:t>HS </a:t>
            </a:r>
            <a:r>
              <a:rPr lang="en-US" sz="2400" dirty="0" err="1" smtClean="0">
                <a:solidFill>
                  <a:srgbClr val="C00000"/>
                </a:solidFill>
              </a:rPr>
              <a:t>đọc</a:t>
            </a:r>
            <a:r>
              <a:rPr lang="en-US" sz="2400" dirty="0" smtClean="0">
                <a:solidFill>
                  <a:srgbClr val="C00000"/>
                </a:solidFill>
              </a:rPr>
              <a:t> </a:t>
            </a:r>
            <a:r>
              <a:rPr lang="en-US" sz="2400" dirty="0" err="1" smtClean="0">
                <a:solidFill>
                  <a:srgbClr val="C00000"/>
                </a:solidFill>
              </a:rPr>
              <a:t>mục</a:t>
            </a:r>
            <a:r>
              <a:rPr lang="en-US" sz="2400" dirty="0" smtClean="0">
                <a:solidFill>
                  <a:srgbClr val="C00000"/>
                </a:solidFill>
              </a:rPr>
              <a:t> 2a – SGK </a:t>
            </a:r>
            <a:r>
              <a:rPr lang="en-US" sz="2400" dirty="0" err="1" smtClean="0">
                <a:solidFill>
                  <a:srgbClr val="C00000"/>
                </a:solidFill>
              </a:rPr>
              <a:t>và</a:t>
            </a:r>
            <a:r>
              <a:rPr lang="en-US" sz="2400" dirty="0" smtClean="0">
                <a:solidFill>
                  <a:srgbClr val="C00000"/>
                </a:solidFill>
              </a:rPr>
              <a:t> </a:t>
            </a:r>
            <a:r>
              <a:rPr lang="en-US" sz="2400" dirty="0" err="1" smtClean="0">
                <a:solidFill>
                  <a:srgbClr val="C00000"/>
                </a:solidFill>
              </a:rPr>
              <a:t>trả</a:t>
            </a:r>
            <a:r>
              <a:rPr lang="en-US" sz="2400" dirty="0" smtClean="0">
                <a:solidFill>
                  <a:srgbClr val="C00000"/>
                </a:solidFill>
              </a:rPr>
              <a:t> </a:t>
            </a:r>
            <a:r>
              <a:rPr lang="en-US" sz="2400" dirty="0" err="1" smtClean="0">
                <a:solidFill>
                  <a:srgbClr val="C00000"/>
                </a:solidFill>
              </a:rPr>
              <a:t>lời</a:t>
            </a:r>
            <a:r>
              <a:rPr lang="en-US" sz="2400" dirty="0" smtClean="0">
                <a:solidFill>
                  <a:srgbClr val="C00000"/>
                </a:solidFill>
              </a:rPr>
              <a:t> </a:t>
            </a:r>
            <a:r>
              <a:rPr lang="en-US" sz="2400" dirty="0" err="1" smtClean="0">
                <a:solidFill>
                  <a:srgbClr val="C00000"/>
                </a:solidFill>
              </a:rPr>
              <a:t>câu</a:t>
            </a:r>
            <a:r>
              <a:rPr lang="en-US" sz="2400" dirty="0" smtClean="0">
                <a:solidFill>
                  <a:srgbClr val="C00000"/>
                </a:solidFill>
              </a:rPr>
              <a:t> </a:t>
            </a:r>
            <a:r>
              <a:rPr lang="en-US" sz="2400" dirty="0" err="1" smtClean="0">
                <a:solidFill>
                  <a:srgbClr val="C00000"/>
                </a:solidFill>
              </a:rPr>
              <a:t>hỏi</a:t>
            </a:r>
            <a:r>
              <a:rPr lang="en-US" sz="2400" dirty="0" smtClean="0">
                <a:solidFill>
                  <a:srgbClr val="C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wedge">
                                      <p:cBhvr>
                                        <p:cTn id="7" dur="1000"/>
                                        <p:tgtEl>
                                          <p:spTgt spid="880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8071"/>
                                        </p:tgtEl>
                                        <p:attrNameLst>
                                          <p:attrName>style.visibility</p:attrName>
                                        </p:attrNameLst>
                                      </p:cBhvr>
                                      <p:to>
                                        <p:strVal val="visible"/>
                                      </p:to>
                                    </p:set>
                                    <p:anim calcmode="lin" valueType="num">
                                      <p:cBhvr>
                                        <p:cTn id="12" dur="1000" fill="hold"/>
                                        <p:tgtEl>
                                          <p:spTgt spid="88071"/>
                                        </p:tgtEl>
                                        <p:attrNameLst>
                                          <p:attrName>ppt_x</p:attrName>
                                        </p:attrNameLst>
                                      </p:cBhvr>
                                      <p:tavLst>
                                        <p:tav tm="0">
                                          <p:val>
                                            <p:strVal val="#ppt_x-.2"/>
                                          </p:val>
                                        </p:tav>
                                        <p:tav tm="100000">
                                          <p:val>
                                            <p:strVal val="#ppt_x"/>
                                          </p:val>
                                        </p:tav>
                                      </p:tavLst>
                                    </p:anim>
                                    <p:anim calcmode="lin" valueType="num">
                                      <p:cBhvr>
                                        <p:cTn id="13" dur="1000" fill="hold"/>
                                        <p:tgtEl>
                                          <p:spTgt spid="8807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8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p:bldP spid="880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7"/>
          <p:cNvSpPr txBox="1">
            <a:spLocks noChangeArrowheads="1"/>
          </p:cNvSpPr>
          <p:nvPr/>
        </p:nvSpPr>
        <p:spPr bwMode="auto">
          <a:xfrm>
            <a:off x="1295400" y="2971800"/>
            <a:ext cx="5410200" cy="366713"/>
          </a:xfrm>
          <a:prstGeom prst="rect">
            <a:avLst/>
          </a:prstGeom>
          <a:noFill/>
          <a:ln w="9525">
            <a:noFill/>
            <a:miter lim="800000"/>
            <a:headEnd/>
            <a:tailEnd/>
          </a:ln>
        </p:spPr>
        <p:txBody>
          <a:bodyPr>
            <a:spAutoFit/>
          </a:bodyPr>
          <a:lstStyle/>
          <a:p>
            <a:pPr>
              <a:spcBef>
                <a:spcPct val="50000"/>
              </a:spcBef>
            </a:pPr>
            <a:endParaRPr lang="en-US" sz="1800" b="0">
              <a:latin typeface="Arial" charset="0"/>
            </a:endParaRPr>
          </a:p>
        </p:txBody>
      </p:sp>
      <p:sp>
        <p:nvSpPr>
          <p:cNvPr id="7172" name="Text Box 8"/>
          <p:cNvSpPr txBox="1">
            <a:spLocks noChangeArrowheads="1"/>
          </p:cNvSpPr>
          <p:nvPr/>
        </p:nvSpPr>
        <p:spPr bwMode="auto">
          <a:xfrm>
            <a:off x="366346" y="1364151"/>
            <a:ext cx="5181600" cy="519113"/>
          </a:xfrm>
          <a:prstGeom prst="rect">
            <a:avLst/>
          </a:prstGeom>
          <a:noFill/>
          <a:ln w="9525">
            <a:noFill/>
            <a:miter lim="800000"/>
            <a:headEnd/>
            <a:tailEnd/>
          </a:ln>
        </p:spPr>
        <p:txBody>
          <a:bodyPr>
            <a:spAutoFit/>
          </a:bodyPr>
          <a:lstStyle/>
          <a:p>
            <a:pPr>
              <a:spcBef>
                <a:spcPct val="50000"/>
              </a:spcBef>
            </a:pPr>
            <a:r>
              <a:rPr lang="en-US" dirty="0">
                <a:solidFill>
                  <a:srgbClr val="6600AC"/>
                </a:solidFill>
                <a:latin typeface="Arial" charset="0"/>
              </a:rPr>
              <a:t>a) </a:t>
            </a:r>
            <a:r>
              <a:rPr lang="en-US" u="sng" dirty="0">
                <a:solidFill>
                  <a:srgbClr val="6600AC"/>
                </a:solidFill>
                <a:latin typeface="Arial" charset="0"/>
              </a:rPr>
              <a:t>Cho </a:t>
            </a:r>
            <a:r>
              <a:rPr lang="en-US" u="sng" dirty="0" err="1">
                <a:solidFill>
                  <a:srgbClr val="6600AC"/>
                </a:solidFill>
                <a:latin typeface="Arial" charset="0"/>
              </a:rPr>
              <a:t>gà</a:t>
            </a:r>
            <a:r>
              <a:rPr lang="en-US" u="sng" dirty="0">
                <a:solidFill>
                  <a:srgbClr val="6600AC"/>
                </a:solidFill>
                <a:latin typeface="Arial" charset="0"/>
              </a:rPr>
              <a:t> </a:t>
            </a:r>
            <a:r>
              <a:rPr lang="en-US" u="sng" dirty="0" err="1">
                <a:solidFill>
                  <a:srgbClr val="6600AC"/>
                </a:solidFill>
                <a:latin typeface="Arial" charset="0"/>
              </a:rPr>
              <a:t>ăn</a:t>
            </a:r>
            <a:endParaRPr lang="en-US" u="sng" dirty="0">
              <a:solidFill>
                <a:srgbClr val="6600AC"/>
              </a:solidFill>
              <a:latin typeface="Arial" charset="0"/>
            </a:endParaRPr>
          </a:p>
        </p:txBody>
      </p:sp>
      <p:sp>
        <p:nvSpPr>
          <p:cNvPr id="82956" name="Text Box 12"/>
          <p:cNvSpPr txBox="1">
            <a:spLocks noChangeArrowheads="1"/>
          </p:cNvSpPr>
          <p:nvPr/>
        </p:nvSpPr>
        <p:spPr bwMode="auto">
          <a:xfrm>
            <a:off x="304800" y="2286000"/>
            <a:ext cx="8534400" cy="1857375"/>
          </a:xfrm>
          <a:prstGeom prst="rect">
            <a:avLst/>
          </a:prstGeom>
          <a:ln w="28575">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Thời</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kì</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con : Cho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ăn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liên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tục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nở</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được</a:t>
            </a:r>
            <a:r>
              <a:rPr lang="en-US" b="0" dirty="0">
                <a:solidFill>
                  <a:schemeClr val="tx1">
                    <a:lumMod val="95000"/>
                    <a:lumOff val="5000"/>
                  </a:schemeClr>
                </a:solidFill>
                <a:latin typeface="Arial" charset="0"/>
              </a:rPr>
              <a:t> 2 - 3 </a:t>
            </a:r>
            <a:r>
              <a:rPr lang="en-US" b="0" dirty="0" err="1">
                <a:solidFill>
                  <a:schemeClr val="tx1">
                    <a:lumMod val="95000"/>
                    <a:lumOff val="5000"/>
                  </a:schemeClr>
                </a:solidFill>
                <a:latin typeface="Arial" charset="0"/>
              </a:rPr>
              <a:t>ngày</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ăn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ngô</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nghiền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nhỏ</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hoặc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tấm</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gạo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Sau</a:t>
            </a:r>
            <a:r>
              <a:rPr lang="en-US" b="0" dirty="0">
                <a:solidFill>
                  <a:schemeClr val="tx1">
                    <a:lumMod val="95000"/>
                    <a:lumOff val="5000"/>
                  </a:schemeClr>
                </a:solidFill>
                <a:latin typeface="Arial" charset="0"/>
              </a:rPr>
              <a:t> 4 - 5 </a:t>
            </a:r>
            <a:r>
              <a:rPr lang="en-US" b="0" dirty="0" err="1">
                <a:solidFill>
                  <a:schemeClr val="tx1">
                    <a:lumMod val="95000"/>
                    <a:lumOff val="5000"/>
                  </a:schemeClr>
                </a:solidFill>
                <a:latin typeface="Arial" charset="0"/>
              </a:rPr>
              <a:t>ngày</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ăn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thức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ăn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hỗn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hợp</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Hằng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ngày</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bổ</a:t>
            </a:r>
            <a:r>
              <a:rPr lang="en-US" b="0" dirty="0">
                <a:solidFill>
                  <a:schemeClr val="tx1">
                    <a:lumMod val="95000"/>
                    <a:lumOff val="5000"/>
                  </a:schemeClr>
                </a:solidFill>
                <a:latin typeface="Arial" charset="0"/>
              </a:rPr>
              <a:t> sung </a:t>
            </a:r>
            <a:r>
              <a:rPr lang="en-US" b="0" dirty="0" err="1">
                <a:solidFill>
                  <a:schemeClr val="tx1">
                    <a:lumMod val="95000"/>
                    <a:lumOff val="5000"/>
                  </a:schemeClr>
                </a:solidFill>
                <a:latin typeface="Arial" charset="0"/>
              </a:rPr>
              <a:t>vào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máng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không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được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để</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bị</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đói</a:t>
            </a:r>
            <a:r>
              <a:rPr lang="en-US" b="0" dirty="0">
                <a:solidFill>
                  <a:schemeClr val="tx1">
                    <a:lumMod val="95000"/>
                    <a:lumOff val="5000"/>
                  </a:schemeClr>
                </a:solidFill>
                <a:latin typeface="Arial" charset="0"/>
              </a:rPr>
              <a:t>.</a:t>
            </a:r>
          </a:p>
        </p:txBody>
      </p:sp>
      <p:sp>
        <p:nvSpPr>
          <p:cNvPr id="82959" name="Text Box 15"/>
          <p:cNvSpPr txBox="1">
            <a:spLocks noChangeArrowheads="1"/>
          </p:cNvSpPr>
          <p:nvPr/>
        </p:nvSpPr>
        <p:spPr bwMode="auto">
          <a:xfrm>
            <a:off x="304800" y="4648200"/>
            <a:ext cx="8534400" cy="1816100"/>
          </a:xfrm>
          <a:prstGeom prst="rect">
            <a:avLst/>
          </a:prstGeom>
          <a:ln w="28575">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Thời</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kì</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giò</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7 - 8 </a:t>
            </a:r>
            <a:r>
              <a:rPr lang="en-US" b="0" dirty="0" err="1">
                <a:solidFill>
                  <a:schemeClr val="tx1">
                    <a:lumMod val="95000"/>
                    <a:lumOff val="5000"/>
                  </a:schemeClr>
                </a:solidFill>
                <a:latin typeface="Arial" charset="0"/>
              </a:rPr>
              <a:t>tuần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tuổi</a:t>
            </a:r>
            <a:r>
              <a:rPr lang="en-US" b="0" dirty="0">
                <a:solidFill>
                  <a:schemeClr val="tx1">
                    <a:lumMod val="95000"/>
                    <a:lumOff val="5000"/>
                  </a:schemeClr>
                </a:solidFill>
                <a:latin typeface="Arial" charset="0"/>
              </a:rPr>
              <a:t>) : </a:t>
            </a:r>
            <a:r>
              <a:rPr lang="en-US" b="0" dirty="0" err="1">
                <a:solidFill>
                  <a:schemeClr val="tx1">
                    <a:lumMod val="95000"/>
                    <a:lumOff val="5000"/>
                  </a:schemeClr>
                </a:solidFill>
                <a:latin typeface="Arial" charset="0"/>
              </a:rPr>
              <a:t>Tăng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cường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ăn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nhiều</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thức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ăn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chứa</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nhiều</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chất</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bột</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đường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chất</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đạm</a:t>
            </a:r>
            <a:r>
              <a:rPr lang="en-US" b="0" dirty="0">
                <a:solidFill>
                  <a:schemeClr val="tx1">
                    <a:lumMod val="95000"/>
                    <a:lumOff val="5000"/>
                  </a:schemeClr>
                </a:solidFill>
                <a:latin typeface="Arial" charset="0"/>
              </a:rPr>
              <a:t>, vi-ta-min. Cho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ăn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liên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tục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suốt</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ngày</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đêm</a:t>
            </a:r>
            <a:r>
              <a:rPr lang="en-US" b="0" dirty="0">
                <a:solidFill>
                  <a:schemeClr val="tx1">
                    <a:lumMod val="95000"/>
                    <a:lumOff val="5000"/>
                  </a:schemeClr>
                </a:solidFill>
                <a:latin typeface="Arial" charset="0"/>
              </a:rPr>
              <a:t>.</a:t>
            </a:r>
          </a:p>
        </p:txBody>
      </p:sp>
      <p:sp>
        <p:nvSpPr>
          <p:cNvPr id="11" name="Title 4"/>
          <p:cNvSpPr txBox="1">
            <a:spLocks/>
          </p:cNvSpPr>
          <p:nvPr/>
        </p:nvSpPr>
        <p:spPr bwMode="auto">
          <a:xfrm>
            <a:off x="342900" y="190012"/>
            <a:ext cx="8458200" cy="12331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Thứ</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16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tháng</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12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2021</a:t>
            </a:r>
            <a:b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Kĩ</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thuật</a:t>
            </a:r>
            <a:endPar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r>
              <a:rPr lang="en-US" sz="2400" dirty="0">
                <a:solidFill>
                  <a:srgbClr val="CF0312"/>
                </a:solidFill>
                <a:latin typeface="Arial" charset="0"/>
              </a:rPr>
              <a:t>NUÔI DƯỠNG </a:t>
            </a:r>
            <a:r>
              <a:rPr lang="en-US" sz="2400" dirty="0" smtClean="0">
                <a:solidFill>
                  <a:srgbClr val="CF0312"/>
                </a:solidFill>
                <a:latin typeface="Arial" charset="0"/>
              </a:rPr>
              <a:t>GÀ</a:t>
            </a:r>
            <a:endParaRPr lang="en-US" sz="2400" dirty="0">
              <a:solidFill>
                <a:srgbClr val="CF0312"/>
              </a:solidFill>
              <a:latin typeface="Arial" charset="0"/>
            </a:endParaRPr>
          </a:p>
        </p:txBody>
      </p:sp>
      <p:pic>
        <p:nvPicPr>
          <p:cNvPr id="82966" name="Picture 22" descr="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2956"/>
                                        </p:tgtEl>
                                        <p:attrNameLst>
                                          <p:attrName>style.visibility</p:attrName>
                                        </p:attrNameLst>
                                      </p:cBhvr>
                                      <p:to>
                                        <p:strVal val="visible"/>
                                      </p:to>
                                    </p:set>
                                    <p:anim calcmode="lin" valueType="num">
                                      <p:cBhvr>
                                        <p:cTn id="7" dur="1000" fill="hold"/>
                                        <p:tgtEl>
                                          <p:spTgt spid="82956"/>
                                        </p:tgtEl>
                                        <p:attrNameLst>
                                          <p:attrName>ppt_x</p:attrName>
                                        </p:attrNameLst>
                                      </p:cBhvr>
                                      <p:tavLst>
                                        <p:tav tm="0">
                                          <p:val>
                                            <p:strVal val="#ppt_x-.2"/>
                                          </p:val>
                                        </p:tav>
                                        <p:tav tm="100000">
                                          <p:val>
                                            <p:strVal val="#ppt_x"/>
                                          </p:val>
                                        </p:tav>
                                      </p:tavLst>
                                    </p:anim>
                                    <p:anim calcmode="lin" valueType="num">
                                      <p:cBhvr>
                                        <p:cTn id="8" dur="1000" fill="hold"/>
                                        <p:tgtEl>
                                          <p:spTgt spid="829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9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82966"/>
                                        </p:tgtEl>
                                        <p:attrNameLst>
                                          <p:attrName>style.visibility</p:attrName>
                                        </p:attrNameLst>
                                      </p:cBhvr>
                                      <p:to>
                                        <p:strVal val="visible"/>
                                      </p:to>
                                    </p:set>
                                    <p:animEffect transition="in" filter="wedge">
                                      <p:cBhvr>
                                        <p:cTn id="14" dur="2000"/>
                                        <p:tgtEl>
                                          <p:spTgt spid="829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xit" presetSubtype="0" fill="hold" nodeType="clickEffect">
                                  <p:stCondLst>
                                    <p:cond delay="0"/>
                                  </p:stCondLst>
                                  <p:childTnLst>
                                    <p:animEffect transition="out" filter="wedge">
                                      <p:cBhvr>
                                        <p:cTn id="18" dur="2000"/>
                                        <p:tgtEl>
                                          <p:spTgt spid="82966"/>
                                        </p:tgtEl>
                                      </p:cBhvr>
                                    </p:animEffect>
                                    <p:set>
                                      <p:cBhvr>
                                        <p:cTn id="19" dur="1" fill="hold">
                                          <p:stCondLst>
                                            <p:cond delay="1999"/>
                                          </p:stCondLst>
                                        </p:cTn>
                                        <p:tgtEl>
                                          <p:spTgt spid="82966"/>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2959"/>
                                        </p:tgtEl>
                                        <p:attrNameLst>
                                          <p:attrName>style.visibility</p:attrName>
                                        </p:attrNameLst>
                                      </p:cBhvr>
                                      <p:to>
                                        <p:strVal val="visible"/>
                                      </p:to>
                                    </p:set>
                                    <p:anim calcmode="lin" valueType="num">
                                      <p:cBhvr>
                                        <p:cTn id="24" dur="1000" fill="hold"/>
                                        <p:tgtEl>
                                          <p:spTgt spid="82959"/>
                                        </p:tgtEl>
                                        <p:attrNameLst>
                                          <p:attrName>ppt_x</p:attrName>
                                        </p:attrNameLst>
                                      </p:cBhvr>
                                      <p:tavLst>
                                        <p:tav tm="0">
                                          <p:val>
                                            <p:strVal val="#ppt_x-.2"/>
                                          </p:val>
                                        </p:tav>
                                        <p:tav tm="100000">
                                          <p:val>
                                            <p:strVal val="#ppt_x"/>
                                          </p:val>
                                        </p:tav>
                                      </p:tavLst>
                                    </p:anim>
                                    <p:anim calcmode="lin" valueType="num">
                                      <p:cBhvr>
                                        <p:cTn id="25" dur="1000" fill="hold"/>
                                        <p:tgtEl>
                                          <p:spTgt spid="8295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2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6" grpId="0" animBg="1"/>
      <p:bldP spid="829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6" name="Text Box 8"/>
          <p:cNvSpPr txBox="1">
            <a:spLocks noChangeArrowheads="1"/>
          </p:cNvSpPr>
          <p:nvPr/>
        </p:nvSpPr>
        <p:spPr bwMode="auto">
          <a:xfrm>
            <a:off x="386862" y="3276600"/>
            <a:ext cx="8305800" cy="2554545"/>
          </a:xfrm>
          <a:prstGeom prst="rect">
            <a:avLst/>
          </a:prstGeom>
          <a:ln w="28575">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pPr>
            <a:r>
              <a:rPr lang="en-US" sz="3200" b="0">
                <a:solidFill>
                  <a:srgbClr val="1C03D7"/>
                </a:solidFill>
                <a:latin typeface="Arial" charset="0"/>
              </a:rPr>
              <a:t> *Chất bột đường, chất đạm có tác dụng chủ yếu trong việc cung cấp năng lượng hoạt động và tạo thịt, mỡ. Gà giò lớn nhanh, hoạt động nhiều nên cần nhiều năng lượng và chất đạm. </a:t>
            </a:r>
          </a:p>
        </p:txBody>
      </p:sp>
      <p:sp>
        <p:nvSpPr>
          <p:cNvPr id="83977" name="Text Box 9"/>
          <p:cNvSpPr txBox="1">
            <a:spLocks noChangeArrowheads="1"/>
          </p:cNvSpPr>
          <p:nvPr/>
        </p:nvSpPr>
        <p:spPr bwMode="auto">
          <a:xfrm>
            <a:off x="386862" y="914400"/>
            <a:ext cx="8305800" cy="2062103"/>
          </a:xfrm>
          <a:prstGeom prst="rect">
            <a:avLst/>
          </a:prstGeom>
          <a:ln w="28575">
            <a:headEnd/>
            <a:tailEnd/>
          </a:ln>
        </p:spPr>
        <p:style>
          <a:lnRef idx="2">
            <a:schemeClr val="dk1"/>
          </a:lnRef>
          <a:fillRef idx="1">
            <a:schemeClr val="lt1"/>
          </a:fillRef>
          <a:effectRef idx="0">
            <a:schemeClr val="dk1"/>
          </a:effectRef>
          <a:fontRef idx="minor">
            <a:schemeClr val="dk1"/>
          </a:fontRef>
        </p:style>
        <p:txBody>
          <a:bodyPr wrap="square">
            <a:spAutoFit/>
          </a:bodyPr>
          <a:lstStyle/>
          <a:p>
            <a:pPr>
              <a:spcBef>
                <a:spcPct val="50000"/>
              </a:spcBef>
            </a:pPr>
            <a:r>
              <a:rPr lang="en-US" sz="3200" b="0" dirty="0">
                <a:solidFill>
                  <a:srgbClr val="1C03D7"/>
                </a:solidFill>
                <a:latin typeface="Arial" charset="0"/>
              </a:rPr>
              <a:t>  *</a:t>
            </a:r>
            <a:r>
              <a:rPr lang="en-US" sz="3200" b="0" dirty="0" err="1">
                <a:solidFill>
                  <a:srgbClr val="1C03D7"/>
                </a:solidFill>
                <a:latin typeface="Arial" charset="0"/>
              </a:rPr>
              <a:t>Thời</a:t>
            </a:r>
            <a:r>
              <a:rPr lang="en-US" sz="3200" b="0" dirty="0">
                <a:solidFill>
                  <a:srgbClr val="1C03D7"/>
                </a:solidFill>
                <a:latin typeface="Arial" charset="0"/>
              </a:rPr>
              <a:t> </a:t>
            </a:r>
            <a:r>
              <a:rPr lang="en-US" sz="3200" b="0" dirty="0" err="1">
                <a:solidFill>
                  <a:srgbClr val="1C03D7"/>
                </a:solidFill>
                <a:latin typeface="Arial" charset="0"/>
              </a:rPr>
              <a:t>kì</a:t>
            </a:r>
            <a:r>
              <a:rPr lang="en-US" sz="3200" b="0" dirty="0">
                <a:solidFill>
                  <a:srgbClr val="1C03D7"/>
                </a:solidFill>
                <a:latin typeface="Arial" charset="0"/>
              </a:rPr>
              <a:t> </a:t>
            </a:r>
            <a:r>
              <a:rPr lang="en-US" sz="3200" b="0" dirty="0" err="1">
                <a:solidFill>
                  <a:srgbClr val="1C03D7"/>
                </a:solidFill>
                <a:latin typeface="Arial" charset="0"/>
              </a:rPr>
              <a:t>gà</a:t>
            </a:r>
            <a:r>
              <a:rPr lang="en-US" sz="3200" b="0" dirty="0">
                <a:solidFill>
                  <a:srgbClr val="1C03D7"/>
                </a:solidFill>
                <a:latin typeface="Arial" charset="0"/>
              </a:rPr>
              <a:t> </a:t>
            </a:r>
            <a:r>
              <a:rPr lang="en-US" sz="3200" b="0" dirty="0" err="1">
                <a:solidFill>
                  <a:srgbClr val="1C03D7"/>
                </a:solidFill>
                <a:latin typeface="Arial" charset="0"/>
              </a:rPr>
              <a:t>đẻ</a:t>
            </a:r>
            <a:r>
              <a:rPr lang="en-US" sz="3200" b="0" dirty="0">
                <a:solidFill>
                  <a:srgbClr val="1C03D7"/>
                </a:solidFill>
                <a:latin typeface="Arial" charset="0"/>
              </a:rPr>
              <a:t> </a:t>
            </a:r>
            <a:r>
              <a:rPr lang="en-US" sz="3200" b="0" dirty="0" err="1">
                <a:solidFill>
                  <a:srgbClr val="1C03D7"/>
                </a:solidFill>
                <a:latin typeface="Arial" charset="0"/>
              </a:rPr>
              <a:t>trứng</a:t>
            </a:r>
            <a:r>
              <a:rPr lang="en-US" sz="3200" b="0" dirty="0">
                <a:solidFill>
                  <a:srgbClr val="1C03D7"/>
                </a:solidFill>
                <a:latin typeface="Arial" charset="0"/>
              </a:rPr>
              <a:t> : </a:t>
            </a:r>
            <a:r>
              <a:rPr lang="en-US" sz="3200" b="0" dirty="0" err="1">
                <a:solidFill>
                  <a:srgbClr val="1C03D7"/>
                </a:solidFill>
                <a:latin typeface="Arial" charset="0"/>
              </a:rPr>
              <a:t>Tăng</a:t>
            </a:r>
            <a:r>
              <a:rPr lang="en-US" sz="3200" b="0" dirty="0">
                <a:solidFill>
                  <a:srgbClr val="1C03D7"/>
                </a:solidFill>
                <a:latin typeface="Arial" charset="0"/>
              </a:rPr>
              <a:t> </a:t>
            </a:r>
            <a:r>
              <a:rPr lang="en-US" sz="3200" b="0" dirty="0" err="1">
                <a:solidFill>
                  <a:srgbClr val="1C03D7"/>
                </a:solidFill>
                <a:latin typeface="Arial" charset="0"/>
              </a:rPr>
              <a:t>cường</a:t>
            </a:r>
            <a:r>
              <a:rPr lang="en-US" sz="3200" b="0" dirty="0">
                <a:solidFill>
                  <a:srgbClr val="1C03D7"/>
                </a:solidFill>
                <a:latin typeface="Arial" charset="0"/>
              </a:rPr>
              <a:t> </a:t>
            </a:r>
            <a:r>
              <a:rPr lang="en-US" sz="3200" b="0" dirty="0" err="1">
                <a:solidFill>
                  <a:srgbClr val="1C03D7"/>
                </a:solidFill>
                <a:latin typeface="Arial" charset="0"/>
              </a:rPr>
              <a:t>cho</a:t>
            </a:r>
            <a:r>
              <a:rPr lang="en-US" sz="3200" b="0" dirty="0">
                <a:solidFill>
                  <a:srgbClr val="1C03D7"/>
                </a:solidFill>
                <a:latin typeface="Arial" charset="0"/>
              </a:rPr>
              <a:t> </a:t>
            </a:r>
            <a:r>
              <a:rPr lang="en-US" sz="3200" b="0" dirty="0" err="1">
                <a:solidFill>
                  <a:srgbClr val="1C03D7"/>
                </a:solidFill>
                <a:latin typeface="Arial" charset="0"/>
              </a:rPr>
              <a:t>gà</a:t>
            </a:r>
            <a:r>
              <a:rPr lang="en-US" sz="3200" b="0" dirty="0">
                <a:solidFill>
                  <a:srgbClr val="1C03D7"/>
                </a:solidFill>
                <a:latin typeface="Arial" charset="0"/>
              </a:rPr>
              <a:t> </a:t>
            </a:r>
            <a:r>
              <a:rPr lang="en-US" sz="3200" b="0" dirty="0" err="1">
                <a:solidFill>
                  <a:srgbClr val="1C03D7"/>
                </a:solidFill>
                <a:latin typeface="Arial" charset="0"/>
              </a:rPr>
              <a:t>thức</a:t>
            </a:r>
            <a:r>
              <a:rPr lang="en-US" sz="3200" b="0" dirty="0">
                <a:solidFill>
                  <a:srgbClr val="1C03D7"/>
                </a:solidFill>
                <a:latin typeface="Arial" charset="0"/>
              </a:rPr>
              <a:t> </a:t>
            </a:r>
            <a:r>
              <a:rPr lang="en-US" sz="3200" b="0" dirty="0" err="1">
                <a:solidFill>
                  <a:srgbClr val="1C03D7"/>
                </a:solidFill>
                <a:latin typeface="Arial" charset="0"/>
              </a:rPr>
              <a:t>ăn</a:t>
            </a:r>
            <a:r>
              <a:rPr lang="en-US" sz="3200" b="0" dirty="0">
                <a:solidFill>
                  <a:srgbClr val="1C03D7"/>
                </a:solidFill>
                <a:latin typeface="Arial" charset="0"/>
              </a:rPr>
              <a:t> </a:t>
            </a:r>
            <a:r>
              <a:rPr lang="en-US" sz="3200" b="0" dirty="0" err="1">
                <a:solidFill>
                  <a:srgbClr val="1C03D7"/>
                </a:solidFill>
                <a:latin typeface="Arial" charset="0"/>
              </a:rPr>
              <a:t>chứa</a:t>
            </a:r>
            <a:r>
              <a:rPr lang="en-US" sz="3200" b="0" dirty="0">
                <a:solidFill>
                  <a:srgbClr val="1C03D7"/>
                </a:solidFill>
                <a:latin typeface="Arial" charset="0"/>
              </a:rPr>
              <a:t> </a:t>
            </a:r>
            <a:r>
              <a:rPr lang="en-US" sz="3200" b="0" dirty="0" err="1">
                <a:solidFill>
                  <a:srgbClr val="1C03D7"/>
                </a:solidFill>
                <a:latin typeface="Arial" charset="0"/>
              </a:rPr>
              <a:t>nhiều</a:t>
            </a:r>
            <a:r>
              <a:rPr lang="en-US" sz="3200" b="0" dirty="0">
                <a:solidFill>
                  <a:srgbClr val="1C03D7"/>
                </a:solidFill>
                <a:latin typeface="Arial" charset="0"/>
              </a:rPr>
              <a:t> </a:t>
            </a:r>
            <a:r>
              <a:rPr lang="en-US" sz="3200" b="0" dirty="0" err="1">
                <a:solidFill>
                  <a:srgbClr val="1C03D7"/>
                </a:solidFill>
                <a:latin typeface="Arial" charset="0"/>
              </a:rPr>
              <a:t>chất</a:t>
            </a:r>
            <a:r>
              <a:rPr lang="en-US" sz="3200" b="0" dirty="0">
                <a:solidFill>
                  <a:srgbClr val="1C03D7"/>
                </a:solidFill>
                <a:latin typeface="Arial" charset="0"/>
              </a:rPr>
              <a:t> </a:t>
            </a:r>
            <a:r>
              <a:rPr lang="en-US" sz="3200" b="0" dirty="0" err="1">
                <a:solidFill>
                  <a:srgbClr val="1C03D7"/>
                </a:solidFill>
                <a:latin typeface="Arial" charset="0"/>
              </a:rPr>
              <a:t>đạm</a:t>
            </a:r>
            <a:r>
              <a:rPr lang="en-US" sz="3200" b="0" dirty="0">
                <a:solidFill>
                  <a:srgbClr val="1C03D7"/>
                </a:solidFill>
                <a:latin typeface="Arial" charset="0"/>
              </a:rPr>
              <a:t>, </a:t>
            </a:r>
            <a:r>
              <a:rPr lang="en-US" sz="3200" b="0" dirty="0" err="1">
                <a:solidFill>
                  <a:srgbClr val="1C03D7"/>
                </a:solidFill>
                <a:latin typeface="Arial" charset="0"/>
              </a:rPr>
              <a:t>chất</a:t>
            </a:r>
            <a:r>
              <a:rPr lang="en-US" sz="3200" b="0" dirty="0">
                <a:solidFill>
                  <a:srgbClr val="1C03D7"/>
                </a:solidFill>
                <a:latin typeface="Arial" charset="0"/>
              </a:rPr>
              <a:t> </a:t>
            </a:r>
            <a:r>
              <a:rPr lang="en-US" sz="3200" b="0" dirty="0" err="1">
                <a:solidFill>
                  <a:srgbClr val="1C03D7"/>
                </a:solidFill>
                <a:latin typeface="Arial" charset="0"/>
              </a:rPr>
              <a:t>khoáng</a:t>
            </a:r>
            <a:r>
              <a:rPr lang="en-US" sz="3200" b="0" dirty="0">
                <a:solidFill>
                  <a:srgbClr val="1C03D7"/>
                </a:solidFill>
                <a:latin typeface="Arial" charset="0"/>
              </a:rPr>
              <a:t> </a:t>
            </a:r>
            <a:r>
              <a:rPr lang="en-US" sz="3200" b="0" dirty="0" err="1">
                <a:solidFill>
                  <a:srgbClr val="1C03D7"/>
                </a:solidFill>
                <a:latin typeface="Arial" charset="0"/>
              </a:rPr>
              <a:t>và</a:t>
            </a:r>
            <a:r>
              <a:rPr lang="en-US" sz="3200" b="0" dirty="0">
                <a:solidFill>
                  <a:srgbClr val="1C03D7"/>
                </a:solidFill>
                <a:latin typeface="Arial" charset="0"/>
              </a:rPr>
              <a:t> vi-ta-min, </a:t>
            </a:r>
            <a:r>
              <a:rPr lang="en-US" sz="3200" b="0" dirty="0" err="1">
                <a:solidFill>
                  <a:srgbClr val="1C03D7"/>
                </a:solidFill>
                <a:latin typeface="Arial" charset="0"/>
              </a:rPr>
              <a:t>giảm</a:t>
            </a:r>
            <a:r>
              <a:rPr lang="en-US" sz="3200" b="0" dirty="0">
                <a:solidFill>
                  <a:srgbClr val="1C03D7"/>
                </a:solidFill>
                <a:latin typeface="Arial" charset="0"/>
              </a:rPr>
              <a:t> </a:t>
            </a:r>
            <a:r>
              <a:rPr lang="en-US" sz="3200" b="0" dirty="0" err="1">
                <a:solidFill>
                  <a:srgbClr val="1C03D7"/>
                </a:solidFill>
                <a:latin typeface="Arial" charset="0"/>
              </a:rPr>
              <a:t>bớt</a:t>
            </a:r>
            <a:r>
              <a:rPr lang="en-US" sz="3200" b="0" dirty="0">
                <a:solidFill>
                  <a:srgbClr val="1C03D7"/>
                </a:solidFill>
                <a:latin typeface="Arial" charset="0"/>
              </a:rPr>
              <a:t> </a:t>
            </a:r>
            <a:r>
              <a:rPr lang="en-US" sz="3200" b="0" dirty="0" err="1">
                <a:solidFill>
                  <a:srgbClr val="1C03D7"/>
                </a:solidFill>
                <a:latin typeface="Arial" charset="0"/>
              </a:rPr>
              <a:t>lượng</a:t>
            </a:r>
            <a:r>
              <a:rPr lang="en-US" sz="3200" b="0" dirty="0">
                <a:solidFill>
                  <a:srgbClr val="1C03D7"/>
                </a:solidFill>
                <a:latin typeface="Arial" charset="0"/>
              </a:rPr>
              <a:t> </a:t>
            </a:r>
            <a:r>
              <a:rPr lang="en-US" sz="3200" b="0" dirty="0" err="1">
                <a:solidFill>
                  <a:srgbClr val="1C03D7"/>
                </a:solidFill>
                <a:latin typeface="Arial" charset="0"/>
              </a:rPr>
              <a:t>thức</a:t>
            </a:r>
            <a:r>
              <a:rPr lang="en-US" sz="3200" b="0" dirty="0">
                <a:solidFill>
                  <a:srgbClr val="1C03D7"/>
                </a:solidFill>
                <a:latin typeface="Arial" charset="0"/>
              </a:rPr>
              <a:t> </a:t>
            </a:r>
            <a:r>
              <a:rPr lang="en-US" sz="3200" b="0" dirty="0" err="1">
                <a:solidFill>
                  <a:srgbClr val="1C03D7"/>
                </a:solidFill>
                <a:latin typeface="Arial" charset="0"/>
              </a:rPr>
              <a:t>ăn</a:t>
            </a:r>
            <a:r>
              <a:rPr lang="en-US" sz="3200" b="0" dirty="0">
                <a:solidFill>
                  <a:srgbClr val="1C03D7"/>
                </a:solidFill>
                <a:latin typeface="Arial" charset="0"/>
              </a:rPr>
              <a:t> </a:t>
            </a:r>
            <a:r>
              <a:rPr lang="en-US" sz="3200" b="0" dirty="0" err="1">
                <a:solidFill>
                  <a:srgbClr val="1C03D7"/>
                </a:solidFill>
                <a:latin typeface="Arial" charset="0"/>
              </a:rPr>
              <a:t>chứa</a:t>
            </a:r>
            <a:r>
              <a:rPr lang="en-US" sz="3200" b="0" dirty="0">
                <a:solidFill>
                  <a:srgbClr val="1C03D7"/>
                </a:solidFill>
                <a:latin typeface="Arial" charset="0"/>
              </a:rPr>
              <a:t> </a:t>
            </a:r>
            <a:r>
              <a:rPr lang="en-US" sz="3200" b="0" dirty="0" err="1">
                <a:solidFill>
                  <a:srgbClr val="1C03D7"/>
                </a:solidFill>
                <a:latin typeface="Arial" charset="0"/>
              </a:rPr>
              <a:t>nhiều</a:t>
            </a:r>
            <a:r>
              <a:rPr lang="en-US" sz="3200" b="0" dirty="0">
                <a:solidFill>
                  <a:srgbClr val="1C03D7"/>
                </a:solidFill>
                <a:latin typeface="Arial" charset="0"/>
              </a:rPr>
              <a:t> </a:t>
            </a:r>
            <a:r>
              <a:rPr lang="en-US" sz="3200" b="0" dirty="0" err="1">
                <a:solidFill>
                  <a:srgbClr val="1C03D7"/>
                </a:solidFill>
                <a:latin typeface="Arial" charset="0"/>
              </a:rPr>
              <a:t>chất</a:t>
            </a:r>
            <a:r>
              <a:rPr lang="en-US" sz="3200" b="0" dirty="0">
                <a:solidFill>
                  <a:srgbClr val="1C03D7"/>
                </a:solidFill>
                <a:latin typeface="Arial" charset="0"/>
              </a:rPr>
              <a:t> </a:t>
            </a:r>
            <a:r>
              <a:rPr lang="en-US" sz="3200" b="0" dirty="0" err="1">
                <a:solidFill>
                  <a:srgbClr val="1C03D7"/>
                </a:solidFill>
                <a:latin typeface="Arial" charset="0"/>
              </a:rPr>
              <a:t>bột</a:t>
            </a:r>
            <a:r>
              <a:rPr lang="en-US" sz="3200" b="0" dirty="0">
                <a:solidFill>
                  <a:srgbClr val="1C03D7"/>
                </a:solidFill>
                <a:latin typeface="Arial" charset="0"/>
              </a:rPr>
              <a:t> </a:t>
            </a:r>
            <a:r>
              <a:rPr lang="en-US" sz="3200" b="0" dirty="0" err="1">
                <a:solidFill>
                  <a:srgbClr val="1C03D7"/>
                </a:solidFill>
                <a:latin typeface="Arial" charset="0"/>
              </a:rPr>
              <a:t>đường</a:t>
            </a:r>
            <a:r>
              <a:rPr lang="en-US" sz="3200" b="0" dirty="0">
                <a:solidFill>
                  <a:srgbClr val="1C03D7"/>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3977"/>
                                        </p:tgtEl>
                                        <p:attrNameLst>
                                          <p:attrName>style.visibility</p:attrName>
                                        </p:attrNameLst>
                                      </p:cBhvr>
                                      <p:to>
                                        <p:strVal val="visible"/>
                                      </p:to>
                                    </p:set>
                                    <p:anim calcmode="lin" valueType="num">
                                      <p:cBhvr>
                                        <p:cTn id="7" dur="1000" fill="hold"/>
                                        <p:tgtEl>
                                          <p:spTgt spid="83977"/>
                                        </p:tgtEl>
                                        <p:attrNameLst>
                                          <p:attrName>ppt_x</p:attrName>
                                        </p:attrNameLst>
                                      </p:cBhvr>
                                      <p:tavLst>
                                        <p:tav tm="0">
                                          <p:val>
                                            <p:strVal val="#ppt_x-.2"/>
                                          </p:val>
                                        </p:tav>
                                        <p:tav tm="100000">
                                          <p:val>
                                            <p:strVal val="#ppt_x"/>
                                          </p:val>
                                        </p:tav>
                                      </p:tavLst>
                                    </p:anim>
                                    <p:anim calcmode="lin" valueType="num">
                                      <p:cBhvr>
                                        <p:cTn id="8" dur="1000" fill="hold"/>
                                        <p:tgtEl>
                                          <p:spTgt spid="839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39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3976"/>
                                        </p:tgtEl>
                                        <p:attrNameLst>
                                          <p:attrName>style.visibility</p:attrName>
                                        </p:attrNameLst>
                                      </p:cBhvr>
                                      <p:to>
                                        <p:strVal val="visible"/>
                                      </p:to>
                                    </p:set>
                                    <p:anim calcmode="lin" valueType="num">
                                      <p:cBhvr>
                                        <p:cTn id="14" dur="1000" fill="hold"/>
                                        <p:tgtEl>
                                          <p:spTgt spid="83976"/>
                                        </p:tgtEl>
                                        <p:attrNameLst>
                                          <p:attrName>ppt_x</p:attrName>
                                        </p:attrNameLst>
                                      </p:cBhvr>
                                      <p:tavLst>
                                        <p:tav tm="0">
                                          <p:val>
                                            <p:strVal val="#ppt_x-.2"/>
                                          </p:val>
                                        </p:tav>
                                        <p:tav tm="100000">
                                          <p:val>
                                            <p:strVal val="#ppt_x"/>
                                          </p:val>
                                        </p:tav>
                                      </p:tavLst>
                                    </p:anim>
                                    <p:anim calcmode="lin" valueType="num">
                                      <p:cBhvr>
                                        <p:cTn id="15" dur="1000" fill="hold"/>
                                        <p:tgtEl>
                                          <p:spTgt spid="8397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3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P spid="839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pic>
        <p:nvPicPr>
          <p:cNvPr id="9219" name="Picture 3" descr="hua004"/>
          <p:cNvPicPr>
            <a:picLocks noGrp="1" noChangeAspect="1" noChangeArrowheads="1"/>
          </p:cNvPicPr>
          <p:nvPr>
            <p:ph type="body" idx="1"/>
          </p:nvPr>
        </p:nvPicPr>
        <p:blipFill>
          <a:blip r:embed="rId2"/>
          <a:srcRect/>
          <a:stretch>
            <a:fillRect/>
          </a:stretch>
        </p:blipFill>
        <p:spPr>
          <a:xfrm>
            <a:off x="0" y="228600"/>
            <a:ext cx="9144000" cy="6858000"/>
          </a:xfrm>
          <a:noFill/>
        </p:spPr>
      </p:pic>
      <p:pic>
        <p:nvPicPr>
          <p:cNvPr id="116740" name="Picture 4" descr="t1hieu"/>
          <p:cNvPicPr>
            <a:picLocks noChangeAspect="1" noChangeArrowheads="1"/>
          </p:cNvPicPr>
          <p:nvPr/>
        </p:nvPicPr>
        <p:blipFill>
          <a:blip r:embed="rId3"/>
          <a:srcRect/>
          <a:stretch>
            <a:fillRect/>
          </a:stretch>
        </p:blipFill>
        <p:spPr bwMode="auto">
          <a:xfrm>
            <a:off x="15456" y="17585"/>
            <a:ext cx="4624032" cy="3368077"/>
          </a:xfrm>
          <a:prstGeom prst="rect">
            <a:avLst/>
          </a:prstGeom>
          <a:noFill/>
          <a:ln w="9525">
            <a:noFill/>
            <a:miter lim="800000"/>
            <a:headEnd/>
            <a:tailEnd/>
          </a:ln>
        </p:spPr>
      </p:pic>
      <p:pic>
        <p:nvPicPr>
          <p:cNvPr id="116741" name="Picture 5" descr="11"/>
          <p:cNvPicPr>
            <a:picLocks noChangeAspect="1" noChangeArrowheads="1"/>
          </p:cNvPicPr>
          <p:nvPr/>
        </p:nvPicPr>
        <p:blipFill>
          <a:blip r:embed="rId4"/>
          <a:srcRect/>
          <a:stretch>
            <a:fillRect/>
          </a:stretch>
        </p:blipFill>
        <p:spPr bwMode="auto">
          <a:xfrm>
            <a:off x="4639489" y="17585"/>
            <a:ext cx="4504510" cy="3350492"/>
          </a:xfrm>
          <a:prstGeom prst="rect">
            <a:avLst/>
          </a:prstGeom>
          <a:noFill/>
          <a:ln w="9525">
            <a:noFill/>
            <a:miter lim="800000"/>
            <a:headEnd/>
            <a:tailEnd/>
          </a:ln>
        </p:spPr>
      </p:pic>
      <p:pic>
        <p:nvPicPr>
          <p:cNvPr id="116742" name="Picture 6" descr="t673562"/>
          <p:cNvPicPr>
            <a:picLocks noChangeAspect="1" noChangeArrowheads="1"/>
          </p:cNvPicPr>
          <p:nvPr/>
        </p:nvPicPr>
        <p:blipFill>
          <a:blip r:embed="rId5"/>
          <a:srcRect/>
          <a:stretch>
            <a:fillRect/>
          </a:stretch>
        </p:blipFill>
        <p:spPr bwMode="auto">
          <a:xfrm>
            <a:off x="4608576" y="3407331"/>
            <a:ext cx="4535424" cy="3657600"/>
          </a:xfrm>
          <a:prstGeom prst="rect">
            <a:avLst/>
          </a:prstGeom>
          <a:noFill/>
          <a:ln w="9525">
            <a:noFill/>
            <a:miter lim="800000"/>
            <a:headEnd/>
            <a:tailEnd/>
          </a:ln>
        </p:spPr>
      </p:pic>
      <p:pic>
        <p:nvPicPr>
          <p:cNvPr id="116744" name="Picture 8" descr="images654627_trai_ga_2"/>
          <p:cNvPicPr>
            <a:picLocks noChangeAspect="1" noChangeArrowheads="1"/>
          </p:cNvPicPr>
          <p:nvPr/>
        </p:nvPicPr>
        <p:blipFill>
          <a:blip r:embed="rId6"/>
          <a:srcRect/>
          <a:stretch>
            <a:fillRect/>
          </a:stretch>
        </p:blipFill>
        <p:spPr bwMode="auto">
          <a:xfrm>
            <a:off x="15456" y="3407331"/>
            <a:ext cx="4608577"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wedge">
                                      <p:cBhvr>
                                        <p:cTn id="7" dur="2000"/>
                                        <p:tgtEl>
                                          <p:spTgt spid="116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16741"/>
                                        </p:tgtEl>
                                        <p:attrNameLst>
                                          <p:attrName>style.visibility</p:attrName>
                                        </p:attrNameLst>
                                      </p:cBhvr>
                                      <p:to>
                                        <p:strVal val="visible"/>
                                      </p:to>
                                    </p:set>
                                    <p:animEffect transition="in" filter="wedge">
                                      <p:cBhvr>
                                        <p:cTn id="12" dur="2000"/>
                                        <p:tgtEl>
                                          <p:spTgt spid="1167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16744"/>
                                        </p:tgtEl>
                                        <p:attrNameLst>
                                          <p:attrName>style.visibility</p:attrName>
                                        </p:attrNameLst>
                                      </p:cBhvr>
                                      <p:to>
                                        <p:strVal val="visible"/>
                                      </p:to>
                                    </p:set>
                                    <p:animEffect transition="in" filter="wedge">
                                      <p:cBhvr>
                                        <p:cTn id="17" dur="2000"/>
                                        <p:tgtEl>
                                          <p:spTgt spid="1167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116742"/>
                                        </p:tgtEl>
                                        <p:attrNameLst>
                                          <p:attrName>style.visibility</p:attrName>
                                        </p:attrNameLst>
                                      </p:cBhvr>
                                      <p:to>
                                        <p:strVal val="visible"/>
                                      </p:to>
                                    </p:set>
                                    <p:animEffect transition="in" filter="wedge">
                                      <p:cBhvr>
                                        <p:cTn id="22" dur="20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9" name="Text Box 17"/>
          <p:cNvSpPr txBox="1">
            <a:spLocks noChangeArrowheads="1"/>
          </p:cNvSpPr>
          <p:nvPr/>
        </p:nvSpPr>
        <p:spPr bwMode="auto">
          <a:xfrm>
            <a:off x="331177" y="2514600"/>
            <a:ext cx="8915400" cy="1828386"/>
          </a:xfrm>
          <a:prstGeom prst="rect">
            <a:avLst/>
          </a:prstGeom>
          <a:noFill/>
          <a:ln w="9525">
            <a:noFill/>
            <a:miter lim="800000"/>
            <a:headEnd/>
            <a:tailEnd/>
          </a:ln>
        </p:spPr>
        <p:txBody>
          <a:bodyPr>
            <a:spAutoFit/>
          </a:bodyPr>
          <a:lstStyle/>
          <a:p>
            <a:pPr>
              <a:lnSpc>
                <a:spcPct val="150000"/>
              </a:lnSpc>
            </a:pPr>
            <a:r>
              <a:rPr lang="en-US" sz="4000" dirty="0">
                <a:solidFill>
                  <a:srgbClr val="1C03D7"/>
                </a:solidFill>
              </a:rPr>
              <a:t>-</a:t>
            </a:r>
            <a:r>
              <a:rPr lang="en-US" sz="4000" dirty="0" smtClean="0">
                <a:solidFill>
                  <a:srgbClr val="1C03D7"/>
                </a:solidFill>
              </a:rPr>
              <a:t> </a:t>
            </a:r>
            <a:r>
              <a:rPr lang="en-US" sz="4000" dirty="0" err="1">
                <a:solidFill>
                  <a:srgbClr val="1C03D7"/>
                </a:solidFill>
              </a:rPr>
              <a:t>Vì</a:t>
            </a:r>
            <a:r>
              <a:rPr lang="en-US" sz="4000" dirty="0">
                <a:solidFill>
                  <a:srgbClr val="1C03D7"/>
                </a:solidFill>
              </a:rPr>
              <a:t> </a:t>
            </a:r>
            <a:r>
              <a:rPr lang="en-US" sz="4000" dirty="0" err="1">
                <a:solidFill>
                  <a:srgbClr val="1C03D7"/>
                </a:solidFill>
              </a:rPr>
              <a:t>sao</a:t>
            </a:r>
            <a:r>
              <a:rPr lang="en-US" sz="4000" dirty="0">
                <a:solidFill>
                  <a:srgbClr val="1C03D7"/>
                </a:solidFill>
              </a:rPr>
              <a:t> </a:t>
            </a:r>
            <a:r>
              <a:rPr lang="en-US" sz="4000" dirty="0" err="1">
                <a:solidFill>
                  <a:srgbClr val="1C03D7"/>
                </a:solidFill>
              </a:rPr>
              <a:t>phải</a:t>
            </a:r>
            <a:r>
              <a:rPr lang="en-US" sz="4000" dirty="0">
                <a:solidFill>
                  <a:srgbClr val="1C03D7"/>
                </a:solidFill>
              </a:rPr>
              <a:t> </a:t>
            </a:r>
            <a:r>
              <a:rPr lang="en-US" sz="4000" dirty="0" err="1">
                <a:solidFill>
                  <a:srgbClr val="1C03D7"/>
                </a:solidFill>
              </a:rPr>
              <a:t>cho</a:t>
            </a:r>
            <a:r>
              <a:rPr lang="en-US" sz="4000" dirty="0">
                <a:solidFill>
                  <a:srgbClr val="1C03D7"/>
                </a:solidFill>
              </a:rPr>
              <a:t> </a:t>
            </a:r>
            <a:r>
              <a:rPr lang="en-US" sz="4000" dirty="0" err="1">
                <a:solidFill>
                  <a:srgbClr val="1C03D7"/>
                </a:solidFill>
              </a:rPr>
              <a:t>gà</a:t>
            </a:r>
            <a:r>
              <a:rPr lang="en-US" sz="4000" dirty="0">
                <a:solidFill>
                  <a:srgbClr val="1C03D7"/>
                </a:solidFill>
              </a:rPr>
              <a:t> </a:t>
            </a:r>
            <a:r>
              <a:rPr lang="en-US" sz="4000" dirty="0" err="1">
                <a:solidFill>
                  <a:srgbClr val="1C03D7"/>
                </a:solidFill>
              </a:rPr>
              <a:t>uống</a:t>
            </a:r>
            <a:r>
              <a:rPr lang="en-US" sz="4000" dirty="0">
                <a:solidFill>
                  <a:srgbClr val="1C03D7"/>
                </a:solidFill>
              </a:rPr>
              <a:t> </a:t>
            </a:r>
            <a:r>
              <a:rPr lang="en-US" sz="4000" dirty="0" err="1">
                <a:solidFill>
                  <a:srgbClr val="1C03D7"/>
                </a:solidFill>
              </a:rPr>
              <a:t>nhiều</a:t>
            </a:r>
            <a:r>
              <a:rPr lang="en-US" sz="4000" dirty="0">
                <a:solidFill>
                  <a:srgbClr val="1C03D7"/>
                </a:solidFill>
              </a:rPr>
              <a:t> </a:t>
            </a:r>
            <a:r>
              <a:rPr lang="en-US" sz="4000" dirty="0" err="1">
                <a:solidFill>
                  <a:srgbClr val="1C03D7"/>
                </a:solidFill>
              </a:rPr>
              <a:t>nước</a:t>
            </a:r>
            <a:r>
              <a:rPr lang="en-US" sz="4000" dirty="0">
                <a:solidFill>
                  <a:srgbClr val="1C03D7"/>
                </a:solidFill>
              </a:rPr>
              <a:t>?</a:t>
            </a:r>
          </a:p>
          <a:p>
            <a:pPr>
              <a:lnSpc>
                <a:spcPct val="150000"/>
              </a:lnSpc>
            </a:pPr>
            <a:r>
              <a:rPr lang="en-US" sz="4000" dirty="0">
                <a:solidFill>
                  <a:srgbClr val="1C03D7"/>
                </a:solidFill>
              </a:rPr>
              <a:t>-</a:t>
            </a:r>
            <a:r>
              <a:rPr lang="en-US" sz="4000" dirty="0" smtClean="0">
                <a:solidFill>
                  <a:srgbClr val="1C03D7"/>
                </a:solidFill>
              </a:rPr>
              <a:t> </a:t>
            </a:r>
            <a:r>
              <a:rPr lang="en-US" sz="4000" dirty="0" err="1">
                <a:solidFill>
                  <a:srgbClr val="1C03D7"/>
                </a:solidFill>
              </a:rPr>
              <a:t>Nước</a:t>
            </a:r>
            <a:r>
              <a:rPr lang="en-US" sz="4000" dirty="0">
                <a:solidFill>
                  <a:srgbClr val="1C03D7"/>
                </a:solidFill>
              </a:rPr>
              <a:t> </a:t>
            </a:r>
            <a:r>
              <a:rPr lang="en-US" sz="4000" dirty="0" err="1">
                <a:solidFill>
                  <a:srgbClr val="1C03D7"/>
                </a:solidFill>
              </a:rPr>
              <a:t>uống</a:t>
            </a:r>
            <a:r>
              <a:rPr lang="en-US" sz="4000" dirty="0">
                <a:solidFill>
                  <a:srgbClr val="1C03D7"/>
                </a:solidFill>
              </a:rPr>
              <a:t> </a:t>
            </a:r>
            <a:r>
              <a:rPr lang="en-US" sz="4000" dirty="0" err="1">
                <a:solidFill>
                  <a:srgbClr val="1C03D7"/>
                </a:solidFill>
              </a:rPr>
              <a:t>cho</a:t>
            </a:r>
            <a:r>
              <a:rPr lang="en-US" sz="4000" dirty="0">
                <a:solidFill>
                  <a:srgbClr val="1C03D7"/>
                </a:solidFill>
              </a:rPr>
              <a:t> </a:t>
            </a:r>
            <a:r>
              <a:rPr lang="en-US" sz="4000" dirty="0" err="1">
                <a:solidFill>
                  <a:srgbClr val="1C03D7"/>
                </a:solidFill>
              </a:rPr>
              <a:t>gà</a:t>
            </a:r>
            <a:r>
              <a:rPr lang="en-US" sz="4000" dirty="0">
                <a:solidFill>
                  <a:srgbClr val="1C03D7"/>
                </a:solidFill>
              </a:rPr>
              <a:t> </a:t>
            </a:r>
            <a:r>
              <a:rPr lang="en-US" sz="4000" dirty="0" err="1">
                <a:solidFill>
                  <a:srgbClr val="1C03D7"/>
                </a:solidFill>
              </a:rPr>
              <a:t>phải</a:t>
            </a:r>
            <a:r>
              <a:rPr lang="en-US" sz="4000" dirty="0">
                <a:solidFill>
                  <a:srgbClr val="1C03D7"/>
                </a:solidFill>
              </a:rPr>
              <a:t> </a:t>
            </a:r>
            <a:r>
              <a:rPr lang="en-US" sz="4000" dirty="0" err="1">
                <a:solidFill>
                  <a:srgbClr val="1C03D7"/>
                </a:solidFill>
              </a:rPr>
              <a:t>lưu</a:t>
            </a:r>
            <a:r>
              <a:rPr lang="en-US" sz="4000" dirty="0">
                <a:solidFill>
                  <a:srgbClr val="1C03D7"/>
                </a:solidFill>
              </a:rPr>
              <a:t> ý </a:t>
            </a:r>
            <a:r>
              <a:rPr lang="en-US" sz="4000" dirty="0" err="1">
                <a:solidFill>
                  <a:srgbClr val="1C03D7"/>
                </a:solidFill>
              </a:rPr>
              <a:t>điều</a:t>
            </a:r>
            <a:r>
              <a:rPr lang="en-US" sz="4000" dirty="0">
                <a:solidFill>
                  <a:srgbClr val="1C03D7"/>
                </a:solidFill>
              </a:rPr>
              <a:t> </a:t>
            </a:r>
            <a:r>
              <a:rPr lang="en-US" sz="4000" dirty="0" err="1">
                <a:solidFill>
                  <a:srgbClr val="1C03D7"/>
                </a:solidFill>
              </a:rPr>
              <a:t>gì</a:t>
            </a:r>
            <a:r>
              <a:rPr lang="en-US" sz="4000" dirty="0">
                <a:solidFill>
                  <a:srgbClr val="1C03D7"/>
                </a:solidFill>
              </a:rPr>
              <a:t>?</a:t>
            </a:r>
          </a:p>
        </p:txBody>
      </p:sp>
      <p:sp>
        <p:nvSpPr>
          <p:cNvPr id="12" name="Title 4"/>
          <p:cNvSpPr txBox="1">
            <a:spLocks/>
          </p:cNvSpPr>
          <p:nvPr/>
        </p:nvSpPr>
        <p:spPr bwMode="auto">
          <a:xfrm>
            <a:off x="342900" y="190012"/>
            <a:ext cx="8458200" cy="12331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Thứ</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16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tháng</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12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2021</a:t>
            </a:r>
            <a:b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Kĩ</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thuật</a:t>
            </a:r>
            <a:endPar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r>
              <a:rPr lang="en-US" sz="2400" dirty="0">
                <a:solidFill>
                  <a:srgbClr val="CF0312"/>
                </a:solidFill>
                <a:latin typeface="Arial" charset="0"/>
              </a:rPr>
              <a:t>NUÔI DƯỠNG </a:t>
            </a:r>
            <a:r>
              <a:rPr lang="en-US" sz="2400" dirty="0" smtClean="0">
                <a:solidFill>
                  <a:srgbClr val="CF0312"/>
                </a:solidFill>
                <a:latin typeface="Arial" charset="0"/>
              </a:rPr>
              <a:t>GÀ</a:t>
            </a:r>
            <a:endParaRPr lang="en-US" sz="2400" dirty="0">
              <a:solidFill>
                <a:srgbClr val="CF0312"/>
              </a:solidFill>
              <a:latin typeface="Arial" charset="0"/>
            </a:endParaRPr>
          </a:p>
        </p:txBody>
      </p:sp>
      <p:sp>
        <p:nvSpPr>
          <p:cNvPr id="13" name="Text Box 6"/>
          <p:cNvSpPr txBox="1">
            <a:spLocks noChangeArrowheads="1"/>
          </p:cNvSpPr>
          <p:nvPr/>
        </p:nvSpPr>
        <p:spPr bwMode="auto">
          <a:xfrm>
            <a:off x="348762" y="1423133"/>
            <a:ext cx="5029200" cy="523220"/>
          </a:xfrm>
          <a:prstGeom prst="rect">
            <a:avLst/>
          </a:prstGeom>
          <a:noFill/>
          <a:ln w="9525">
            <a:noFill/>
            <a:miter lim="800000"/>
            <a:headEnd/>
            <a:tailEnd/>
          </a:ln>
        </p:spPr>
        <p:txBody>
          <a:bodyPr>
            <a:spAutoFit/>
          </a:bodyPr>
          <a:lstStyle/>
          <a:p>
            <a:pPr>
              <a:spcBef>
                <a:spcPct val="50000"/>
              </a:spcBef>
            </a:pPr>
            <a:r>
              <a:rPr lang="en-US" dirty="0">
                <a:solidFill>
                  <a:srgbClr val="8200B0"/>
                </a:solidFill>
                <a:latin typeface="Arial" charset="0"/>
              </a:rPr>
              <a:t>b</a:t>
            </a:r>
            <a:r>
              <a:rPr lang="en-US" dirty="0" smtClean="0">
                <a:solidFill>
                  <a:srgbClr val="8200B0"/>
                </a:solidFill>
                <a:latin typeface="Arial" charset="0"/>
              </a:rPr>
              <a:t>) </a:t>
            </a:r>
            <a:r>
              <a:rPr lang="en-US" u="sng" dirty="0" smtClean="0">
                <a:solidFill>
                  <a:srgbClr val="8200B0"/>
                </a:solidFill>
                <a:latin typeface="Arial" charset="0"/>
              </a:rPr>
              <a:t>CHO GÀ UỐNG</a:t>
            </a:r>
            <a:endParaRPr lang="en-US" dirty="0">
              <a:latin typeface="Arial" charset="0"/>
            </a:endParaRPr>
          </a:p>
        </p:txBody>
      </p:sp>
    </p:spTree>
    <p:extLst>
      <p:ext uri="{BB962C8B-B14F-4D97-AF65-F5344CB8AC3E}">
        <p14:creationId xmlns:p14="http://schemas.microsoft.com/office/powerpoint/2010/main" val="1697912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5009"/>
                                        </p:tgtEl>
                                        <p:attrNameLst>
                                          <p:attrName>style.visibility</p:attrName>
                                        </p:attrNameLst>
                                      </p:cBhvr>
                                      <p:to>
                                        <p:strVal val="visible"/>
                                      </p:to>
                                    </p:set>
                                    <p:animEffect transition="in" filter="strips(downLeft)">
                                      <p:cBhvr>
                                        <p:cTn id="7" dur="2000"/>
                                        <p:tgtEl>
                                          <p:spTgt spid="8500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edge">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2" name="Text Box 10"/>
          <p:cNvSpPr txBox="1">
            <a:spLocks noChangeArrowheads="1"/>
          </p:cNvSpPr>
          <p:nvPr/>
        </p:nvSpPr>
        <p:spPr bwMode="auto">
          <a:xfrm>
            <a:off x="228600" y="2133600"/>
            <a:ext cx="8763000" cy="830263"/>
          </a:xfrm>
          <a:prstGeom prst="rect">
            <a:avLst/>
          </a:prstGeom>
          <a:noFill/>
          <a:ln w="9525">
            <a:noFill/>
            <a:miter lim="800000"/>
            <a:headEnd/>
            <a:tailEnd/>
          </a:ln>
        </p:spPr>
        <p:txBody>
          <a:bodyPr>
            <a:spAutoFit/>
          </a:bodyPr>
          <a:lstStyle/>
          <a:p>
            <a:pPr>
              <a:spcBef>
                <a:spcPct val="50000"/>
              </a:spcBef>
            </a:pPr>
            <a:r>
              <a:rPr lang="en-US" sz="2400" b="0" dirty="0">
                <a:solidFill>
                  <a:srgbClr val="0000D6"/>
                </a:solidFill>
                <a:latin typeface="Arial" charset="0"/>
              </a:rPr>
              <a:t>* Do </a:t>
            </a:r>
            <a:r>
              <a:rPr lang="en-US" sz="2400" b="0" dirty="0" err="1">
                <a:solidFill>
                  <a:srgbClr val="0000D6"/>
                </a:solidFill>
                <a:latin typeface="Arial" charset="0"/>
              </a:rPr>
              <a:t>thức</a:t>
            </a:r>
            <a:r>
              <a:rPr lang="en-US" sz="2400" b="0" dirty="0">
                <a:solidFill>
                  <a:srgbClr val="0000D6"/>
                </a:solidFill>
                <a:latin typeface="Arial" charset="0"/>
              </a:rPr>
              <a:t> </a:t>
            </a:r>
            <a:r>
              <a:rPr lang="en-US" sz="2400" b="0" dirty="0" err="1">
                <a:solidFill>
                  <a:srgbClr val="0000D6"/>
                </a:solidFill>
                <a:latin typeface="Arial" charset="0"/>
              </a:rPr>
              <a:t>ăn</a:t>
            </a:r>
            <a:r>
              <a:rPr lang="en-US" sz="2400" b="0" dirty="0">
                <a:solidFill>
                  <a:srgbClr val="0000D6"/>
                </a:solidFill>
                <a:latin typeface="Arial" charset="0"/>
              </a:rPr>
              <a:t> </a:t>
            </a:r>
            <a:r>
              <a:rPr lang="en-US" sz="2400" b="0" dirty="0" err="1">
                <a:solidFill>
                  <a:srgbClr val="0000D6"/>
                </a:solidFill>
                <a:latin typeface="Arial" charset="0"/>
              </a:rPr>
              <a:t>chủ</a:t>
            </a:r>
            <a:r>
              <a:rPr lang="en-US" sz="2400" b="0" dirty="0">
                <a:solidFill>
                  <a:srgbClr val="0000D6"/>
                </a:solidFill>
                <a:latin typeface="Arial" charset="0"/>
              </a:rPr>
              <a:t> </a:t>
            </a:r>
            <a:r>
              <a:rPr lang="en-US" sz="2400" b="0" dirty="0" err="1">
                <a:solidFill>
                  <a:srgbClr val="0000D6"/>
                </a:solidFill>
                <a:latin typeface="Arial" charset="0"/>
              </a:rPr>
              <a:t>yếu</a:t>
            </a:r>
            <a:r>
              <a:rPr lang="en-US" sz="2400" b="0" dirty="0">
                <a:solidFill>
                  <a:srgbClr val="0000D6"/>
                </a:solidFill>
                <a:latin typeface="Arial" charset="0"/>
              </a:rPr>
              <a:t> </a:t>
            </a:r>
            <a:r>
              <a:rPr lang="en-US" sz="2400" b="0" dirty="0" err="1">
                <a:solidFill>
                  <a:srgbClr val="0000D6"/>
                </a:solidFill>
                <a:latin typeface="Arial" charset="0"/>
              </a:rPr>
              <a:t>của</a:t>
            </a:r>
            <a:r>
              <a:rPr lang="en-US" sz="2400" b="0" dirty="0">
                <a:solidFill>
                  <a:srgbClr val="0000D6"/>
                </a:solidFill>
                <a:latin typeface="Arial" charset="0"/>
              </a:rPr>
              <a:t> </a:t>
            </a:r>
            <a:r>
              <a:rPr lang="en-US" sz="2400" b="0" dirty="0" err="1">
                <a:solidFill>
                  <a:srgbClr val="0000D6"/>
                </a:solidFill>
                <a:latin typeface="Arial" charset="0"/>
              </a:rPr>
              <a:t>gà</a:t>
            </a:r>
            <a:r>
              <a:rPr lang="en-US" sz="2400" b="0" dirty="0">
                <a:solidFill>
                  <a:srgbClr val="0000D6"/>
                </a:solidFill>
                <a:latin typeface="Arial" charset="0"/>
              </a:rPr>
              <a:t> </a:t>
            </a:r>
            <a:r>
              <a:rPr lang="en-US" sz="2400" b="0" dirty="0" err="1">
                <a:solidFill>
                  <a:srgbClr val="0000D6"/>
                </a:solidFill>
                <a:latin typeface="Arial" charset="0"/>
              </a:rPr>
              <a:t>là</a:t>
            </a:r>
            <a:r>
              <a:rPr lang="en-US" sz="2400" b="0" dirty="0">
                <a:solidFill>
                  <a:srgbClr val="0000D6"/>
                </a:solidFill>
                <a:latin typeface="Arial" charset="0"/>
              </a:rPr>
              <a:t> </a:t>
            </a:r>
            <a:r>
              <a:rPr lang="en-US" sz="2400" b="0" dirty="0" err="1">
                <a:solidFill>
                  <a:srgbClr val="0000D6"/>
                </a:solidFill>
                <a:latin typeface="Arial" charset="0"/>
              </a:rPr>
              <a:t>thức</a:t>
            </a:r>
            <a:r>
              <a:rPr lang="en-US" sz="2400" b="0" dirty="0">
                <a:solidFill>
                  <a:srgbClr val="0000D6"/>
                </a:solidFill>
                <a:latin typeface="Arial" charset="0"/>
              </a:rPr>
              <a:t> </a:t>
            </a:r>
            <a:r>
              <a:rPr lang="en-US" sz="2400" b="0" dirty="0" err="1">
                <a:solidFill>
                  <a:srgbClr val="0000D6"/>
                </a:solidFill>
                <a:latin typeface="Arial" charset="0"/>
              </a:rPr>
              <a:t>ăn</a:t>
            </a:r>
            <a:r>
              <a:rPr lang="en-US" sz="2400" b="0" dirty="0">
                <a:solidFill>
                  <a:srgbClr val="0000D6"/>
                </a:solidFill>
                <a:latin typeface="Arial" charset="0"/>
              </a:rPr>
              <a:t> </a:t>
            </a:r>
            <a:r>
              <a:rPr lang="en-US" sz="2400" b="0" dirty="0" err="1">
                <a:solidFill>
                  <a:srgbClr val="0000D6"/>
                </a:solidFill>
                <a:latin typeface="Arial" charset="0"/>
              </a:rPr>
              <a:t>khô</a:t>
            </a:r>
            <a:r>
              <a:rPr lang="en-US" sz="2400" b="0" dirty="0">
                <a:solidFill>
                  <a:srgbClr val="0000D6"/>
                </a:solidFill>
                <a:latin typeface="Arial" charset="0"/>
              </a:rPr>
              <a:t>. </a:t>
            </a:r>
            <a:r>
              <a:rPr lang="en-US" sz="2400" b="0" dirty="0" err="1">
                <a:solidFill>
                  <a:srgbClr val="0000D6"/>
                </a:solidFill>
                <a:latin typeface="Arial" charset="0"/>
              </a:rPr>
              <a:t>Vì</a:t>
            </a:r>
            <a:r>
              <a:rPr lang="en-US" sz="2400" b="0" dirty="0">
                <a:solidFill>
                  <a:srgbClr val="0000D6"/>
                </a:solidFill>
                <a:latin typeface="Arial" charset="0"/>
              </a:rPr>
              <a:t> </a:t>
            </a:r>
            <a:r>
              <a:rPr lang="en-US" sz="2400" b="0" dirty="0" err="1">
                <a:solidFill>
                  <a:srgbClr val="0000D6"/>
                </a:solidFill>
                <a:latin typeface="Arial" charset="0"/>
              </a:rPr>
              <a:t>vậy</a:t>
            </a:r>
            <a:r>
              <a:rPr lang="en-US" sz="2400" b="0" dirty="0">
                <a:solidFill>
                  <a:srgbClr val="0000D6"/>
                </a:solidFill>
                <a:latin typeface="Arial" charset="0"/>
              </a:rPr>
              <a:t>, </a:t>
            </a:r>
            <a:r>
              <a:rPr lang="en-US" sz="2400" b="0" dirty="0" err="1">
                <a:solidFill>
                  <a:srgbClr val="0000D6"/>
                </a:solidFill>
                <a:latin typeface="Arial" charset="0"/>
              </a:rPr>
              <a:t>khi</a:t>
            </a:r>
            <a:r>
              <a:rPr lang="en-US" sz="2400" b="0" dirty="0">
                <a:solidFill>
                  <a:srgbClr val="0000D6"/>
                </a:solidFill>
                <a:latin typeface="Arial" charset="0"/>
              </a:rPr>
              <a:t> </a:t>
            </a:r>
            <a:r>
              <a:rPr lang="en-US" sz="2400" b="0" dirty="0" err="1">
                <a:solidFill>
                  <a:srgbClr val="0000D6"/>
                </a:solidFill>
                <a:latin typeface="Arial" charset="0"/>
              </a:rPr>
              <a:t>nuôi</a:t>
            </a:r>
            <a:r>
              <a:rPr lang="en-US" sz="2400" b="0" dirty="0">
                <a:solidFill>
                  <a:srgbClr val="0000D6"/>
                </a:solidFill>
                <a:latin typeface="Arial" charset="0"/>
              </a:rPr>
              <a:t> </a:t>
            </a:r>
            <a:r>
              <a:rPr lang="en-US" sz="2400" b="0" dirty="0" err="1">
                <a:solidFill>
                  <a:srgbClr val="0000D6"/>
                </a:solidFill>
                <a:latin typeface="Arial" charset="0"/>
              </a:rPr>
              <a:t>gà</a:t>
            </a:r>
            <a:r>
              <a:rPr lang="en-US" sz="2400" b="0" dirty="0">
                <a:solidFill>
                  <a:srgbClr val="0000D6"/>
                </a:solidFill>
                <a:latin typeface="Arial" charset="0"/>
              </a:rPr>
              <a:t> </a:t>
            </a:r>
            <a:r>
              <a:rPr lang="en-US" sz="2400" b="0" dirty="0" err="1">
                <a:solidFill>
                  <a:srgbClr val="0000D6"/>
                </a:solidFill>
                <a:latin typeface="Arial" charset="0"/>
              </a:rPr>
              <a:t>phải</a:t>
            </a:r>
            <a:r>
              <a:rPr lang="en-US" sz="2400" b="0" dirty="0">
                <a:solidFill>
                  <a:srgbClr val="0000D6"/>
                </a:solidFill>
                <a:latin typeface="Arial" charset="0"/>
              </a:rPr>
              <a:t> </a:t>
            </a:r>
            <a:r>
              <a:rPr lang="en-US" sz="2400" b="0" dirty="0" err="1">
                <a:solidFill>
                  <a:srgbClr val="0000D6"/>
                </a:solidFill>
                <a:latin typeface="Arial" charset="0"/>
              </a:rPr>
              <a:t>thường</a:t>
            </a:r>
            <a:r>
              <a:rPr lang="en-US" sz="2400" b="0" dirty="0">
                <a:solidFill>
                  <a:srgbClr val="0000D6"/>
                </a:solidFill>
                <a:latin typeface="Arial" charset="0"/>
              </a:rPr>
              <a:t> </a:t>
            </a:r>
            <a:r>
              <a:rPr lang="en-US" sz="2400" b="0" dirty="0" err="1">
                <a:solidFill>
                  <a:srgbClr val="0000D6"/>
                </a:solidFill>
                <a:latin typeface="Arial" charset="0"/>
              </a:rPr>
              <a:t>xuyên</a:t>
            </a:r>
            <a:r>
              <a:rPr lang="en-US" sz="2400" b="0" dirty="0">
                <a:solidFill>
                  <a:srgbClr val="0000D6"/>
                </a:solidFill>
                <a:latin typeface="Arial" charset="0"/>
              </a:rPr>
              <a:t> </a:t>
            </a:r>
            <a:r>
              <a:rPr lang="en-US" sz="2400" b="0" dirty="0" err="1">
                <a:solidFill>
                  <a:srgbClr val="0000D6"/>
                </a:solidFill>
                <a:latin typeface="Arial" charset="0"/>
              </a:rPr>
              <a:t>cung</a:t>
            </a:r>
            <a:r>
              <a:rPr lang="en-US" sz="2400" b="0" dirty="0">
                <a:solidFill>
                  <a:srgbClr val="0000D6"/>
                </a:solidFill>
                <a:latin typeface="Arial" charset="0"/>
              </a:rPr>
              <a:t> </a:t>
            </a:r>
            <a:r>
              <a:rPr lang="en-US" sz="2400" b="0" dirty="0" err="1">
                <a:solidFill>
                  <a:srgbClr val="0000D6"/>
                </a:solidFill>
                <a:latin typeface="Arial" charset="0"/>
              </a:rPr>
              <a:t>cấp</a:t>
            </a:r>
            <a:r>
              <a:rPr lang="en-US" sz="2400" b="0" dirty="0">
                <a:solidFill>
                  <a:srgbClr val="0000D6"/>
                </a:solidFill>
                <a:latin typeface="Arial" charset="0"/>
              </a:rPr>
              <a:t> </a:t>
            </a:r>
            <a:r>
              <a:rPr lang="en-US" sz="2400" b="0" dirty="0" err="1">
                <a:solidFill>
                  <a:srgbClr val="0000D6"/>
                </a:solidFill>
                <a:latin typeface="Arial" charset="0"/>
              </a:rPr>
              <a:t>đủ</a:t>
            </a:r>
            <a:r>
              <a:rPr lang="en-US" sz="2400" b="0" dirty="0">
                <a:solidFill>
                  <a:srgbClr val="0000D6"/>
                </a:solidFill>
                <a:latin typeface="Arial" charset="0"/>
              </a:rPr>
              <a:t> </a:t>
            </a:r>
            <a:r>
              <a:rPr lang="en-US" sz="2400" b="0" dirty="0" err="1">
                <a:solidFill>
                  <a:srgbClr val="0000D6"/>
                </a:solidFill>
                <a:latin typeface="Arial" charset="0"/>
              </a:rPr>
              <a:t>nước</a:t>
            </a:r>
            <a:r>
              <a:rPr lang="en-US" sz="2400" b="0" dirty="0">
                <a:solidFill>
                  <a:srgbClr val="0000D6"/>
                </a:solidFill>
                <a:latin typeface="Arial" charset="0"/>
              </a:rPr>
              <a:t> </a:t>
            </a:r>
            <a:r>
              <a:rPr lang="en-US" sz="2400" b="0" dirty="0" err="1">
                <a:solidFill>
                  <a:srgbClr val="0000D6"/>
                </a:solidFill>
                <a:latin typeface="Arial" charset="0"/>
              </a:rPr>
              <a:t>cho</a:t>
            </a:r>
            <a:r>
              <a:rPr lang="en-US" sz="2400" b="0" dirty="0">
                <a:solidFill>
                  <a:srgbClr val="0000D6"/>
                </a:solidFill>
                <a:latin typeface="Arial" charset="0"/>
              </a:rPr>
              <a:t> </a:t>
            </a:r>
            <a:r>
              <a:rPr lang="en-US" sz="2400" b="0" dirty="0" err="1">
                <a:solidFill>
                  <a:srgbClr val="0000D6"/>
                </a:solidFill>
                <a:latin typeface="Arial" charset="0"/>
              </a:rPr>
              <a:t>gà</a:t>
            </a:r>
            <a:r>
              <a:rPr lang="en-US" sz="2400" b="0" dirty="0">
                <a:solidFill>
                  <a:srgbClr val="0000D6"/>
                </a:solidFill>
                <a:latin typeface="Arial" charset="0"/>
              </a:rPr>
              <a:t> </a:t>
            </a:r>
            <a:r>
              <a:rPr lang="en-US" sz="2400" b="0" dirty="0" err="1">
                <a:solidFill>
                  <a:srgbClr val="0000D6"/>
                </a:solidFill>
                <a:latin typeface="Arial" charset="0"/>
              </a:rPr>
              <a:t>uống</a:t>
            </a:r>
            <a:r>
              <a:rPr lang="en-US" sz="2400" b="0" dirty="0">
                <a:solidFill>
                  <a:srgbClr val="0000D6"/>
                </a:solidFill>
                <a:latin typeface="Arial" charset="0"/>
              </a:rPr>
              <a:t>.</a:t>
            </a:r>
          </a:p>
        </p:txBody>
      </p:sp>
      <p:sp>
        <p:nvSpPr>
          <p:cNvPr id="85007" name="Text Box 15"/>
          <p:cNvSpPr txBox="1">
            <a:spLocks noChangeArrowheads="1"/>
          </p:cNvSpPr>
          <p:nvPr/>
        </p:nvSpPr>
        <p:spPr bwMode="auto">
          <a:xfrm>
            <a:off x="228600" y="3200400"/>
            <a:ext cx="8763000" cy="830263"/>
          </a:xfrm>
          <a:prstGeom prst="rect">
            <a:avLst/>
          </a:prstGeom>
          <a:noFill/>
          <a:ln w="9525">
            <a:noFill/>
            <a:miter lim="800000"/>
            <a:headEnd/>
            <a:tailEnd/>
          </a:ln>
        </p:spPr>
        <p:txBody>
          <a:bodyPr>
            <a:spAutoFit/>
          </a:bodyPr>
          <a:lstStyle/>
          <a:p>
            <a:pPr>
              <a:spcBef>
                <a:spcPct val="50000"/>
              </a:spcBef>
            </a:pPr>
            <a:r>
              <a:rPr lang="en-US" sz="2400" b="0" dirty="0">
                <a:solidFill>
                  <a:srgbClr val="0000D6"/>
                </a:solidFill>
                <a:latin typeface="Arial" charset="0"/>
              </a:rPr>
              <a:t>* </a:t>
            </a:r>
            <a:r>
              <a:rPr lang="en-US" sz="2400" b="0" dirty="0" err="1">
                <a:solidFill>
                  <a:srgbClr val="0000D6"/>
                </a:solidFill>
                <a:latin typeface="Arial" charset="0"/>
              </a:rPr>
              <a:t>Nước</a:t>
            </a:r>
            <a:r>
              <a:rPr lang="en-US" sz="2400" b="0" dirty="0">
                <a:solidFill>
                  <a:srgbClr val="0000D6"/>
                </a:solidFill>
                <a:latin typeface="Arial" charset="0"/>
              </a:rPr>
              <a:t> </a:t>
            </a:r>
            <a:r>
              <a:rPr lang="en-US" sz="2400" b="0" dirty="0" err="1">
                <a:solidFill>
                  <a:srgbClr val="0000D6"/>
                </a:solidFill>
                <a:latin typeface="Arial" charset="0"/>
              </a:rPr>
              <a:t>cho</a:t>
            </a:r>
            <a:r>
              <a:rPr lang="en-US" sz="2400" b="0" dirty="0">
                <a:solidFill>
                  <a:srgbClr val="0000D6"/>
                </a:solidFill>
                <a:latin typeface="Arial" charset="0"/>
              </a:rPr>
              <a:t> </a:t>
            </a:r>
            <a:r>
              <a:rPr lang="en-US" sz="2400" b="0" dirty="0" err="1">
                <a:solidFill>
                  <a:srgbClr val="0000D6"/>
                </a:solidFill>
                <a:latin typeface="Arial" charset="0"/>
              </a:rPr>
              <a:t>gà</a:t>
            </a:r>
            <a:r>
              <a:rPr lang="en-US" sz="2400" b="0" dirty="0">
                <a:solidFill>
                  <a:srgbClr val="0000D6"/>
                </a:solidFill>
                <a:latin typeface="Arial" charset="0"/>
              </a:rPr>
              <a:t> </a:t>
            </a:r>
            <a:r>
              <a:rPr lang="en-US" sz="2400" b="0" dirty="0" err="1">
                <a:solidFill>
                  <a:srgbClr val="0000D6"/>
                </a:solidFill>
                <a:latin typeface="Arial" charset="0"/>
              </a:rPr>
              <a:t>uống</a:t>
            </a:r>
            <a:r>
              <a:rPr lang="en-US" sz="2400" b="0" dirty="0">
                <a:solidFill>
                  <a:srgbClr val="0000D6"/>
                </a:solidFill>
                <a:latin typeface="Arial" charset="0"/>
              </a:rPr>
              <a:t> </a:t>
            </a:r>
            <a:r>
              <a:rPr lang="en-US" sz="2400" b="0" dirty="0" err="1">
                <a:solidFill>
                  <a:srgbClr val="0000D6"/>
                </a:solidFill>
                <a:latin typeface="Arial" charset="0"/>
              </a:rPr>
              <a:t>phải</a:t>
            </a:r>
            <a:r>
              <a:rPr lang="en-US" sz="2400" b="0" dirty="0">
                <a:solidFill>
                  <a:srgbClr val="0000D6"/>
                </a:solidFill>
                <a:latin typeface="Arial" charset="0"/>
              </a:rPr>
              <a:t> </a:t>
            </a:r>
            <a:r>
              <a:rPr lang="en-US" sz="2400" b="0" dirty="0" err="1">
                <a:solidFill>
                  <a:srgbClr val="0000D6"/>
                </a:solidFill>
                <a:latin typeface="Arial" charset="0"/>
              </a:rPr>
              <a:t>là</a:t>
            </a:r>
            <a:r>
              <a:rPr lang="en-US" sz="2400" b="0" dirty="0">
                <a:solidFill>
                  <a:srgbClr val="0000D6"/>
                </a:solidFill>
                <a:latin typeface="Arial" charset="0"/>
              </a:rPr>
              <a:t> </a:t>
            </a:r>
            <a:r>
              <a:rPr lang="en-US" sz="2400" b="0" dirty="0" err="1">
                <a:solidFill>
                  <a:srgbClr val="0000D6"/>
                </a:solidFill>
                <a:latin typeface="Arial" charset="0"/>
              </a:rPr>
              <a:t>nước</a:t>
            </a:r>
            <a:r>
              <a:rPr lang="en-US" sz="2400" b="0" dirty="0">
                <a:solidFill>
                  <a:srgbClr val="0000D6"/>
                </a:solidFill>
                <a:latin typeface="Arial" charset="0"/>
              </a:rPr>
              <a:t> </a:t>
            </a:r>
            <a:r>
              <a:rPr lang="en-US" sz="2400" b="0" dirty="0" err="1">
                <a:solidFill>
                  <a:srgbClr val="0000D6"/>
                </a:solidFill>
                <a:latin typeface="Arial" charset="0"/>
              </a:rPr>
              <a:t>sạch</a:t>
            </a:r>
            <a:r>
              <a:rPr lang="en-US" sz="2400" b="0" dirty="0">
                <a:solidFill>
                  <a:srgbClr val="0000D6"/>
                </a:solidFill>
                <a:latin typeface="Arial" charset="0"/>
              </a:rPr>
              <a:t> </a:t>
            </a:r>
            <a:r>
              <a:rPr lang="en-US" sz="2400" b="0" dirty="0" err="1">
                <a:solidFill>
                  <a:srgbClr val="0000D6"/>
                </a:solidFill>
                <a:latin typeface="Arial" charset="0"/>
              </a:rPr>
              <a:t>và</a:t>
            </a:r>
            <a:r>
              <a:rPr lang="en-US" sz="2400" b="0" dirty="0">
                <a:solidFill>
                  <a:srgbClr val="0000D6"/>
                </a:solidFill>
                <a:latin typeface="Arial" charset="0"/>
              </a:rPr>
              <a:t> </a:t>
            </a:r>
            <a:r>
              <a:rPr lang="en-US" sz="2400" b="0" dirty="0" err="1">
                <a:solidFill>
                  <a:srgbClr val="0000D6"/>
                </a:solidFill>
                <a:latin typeface="Arial" charset="0"/>
              </a:rPr>
              <a:t>đựng</a:t>
            </a:r>
            <a:r>
              <a:rPr lang="en-US" sz="2400" b="0" dirty="0">
                <a:solidFill>
                  <a:srgbClr val="0000D6"/>
                </a:solidFill>
                <a:latin typeface="Arial" charset="0"/>
              </a:rPr>
              <a:t> </a:t>
            </a:r>
            <a:r>
              <a:rPr lang="en-US" sz="2400" b="0" dirty="0" err="1">
                <a:solidFill>
                  <a:srgbClr val="0000D6"/>
                </a:solidFill>
                <a:latin typeface="Arial" charset="0"/>
              </a:rPr>
              <a:t>trong</a:t>
            </a:r>
            <a:r>
              <a:rPr lang="en-US" sz="2400" b="0" dirty="0">
                <a:solidFill>
                  <a:srgbClr val="0000D6"/>
                </a:solidFill>
                <a:latin typeface="Arial" charset="0"/>
              </a:rPr>
              <a:t> </a:t>
            </a:r>
            <a:r>
              <a:rPr lang="en-US" sz="2400" b="0" dirty="0" err="1">
                <a:solidFill>
                  <a:srgbClr val="0000D6"/>
                </a:solidFill>
                <a:latin typeface="Arial" charset="0"/>
              </a:rPr>
              <a:t>máng</a:t>
            </a:r>
            <a:r>
              <a:rPr lang="en-US" sz="2400" b="0" dirty="0">
                <a:solidFill>
                  <a:srgbClr val="0000D6"/>
                </a:solidFill>
                <a:latin typeface="Arial" charset="0"/>
              </a:rPr>
              <a:t> </a:t>
            </a:r>
            <a:r>
              <a:rPr lang="en-US" sz="2400" b="0" dirty="0" err="1">
                <a:solidFill>
                  <a:srgbClr val="0000D6"/>
                </a:solidFill>
                <a:latin typeface="Arial" charset="0"/>
              </a:rPr>
              <a:t>sạch</a:t>
            </a:r>
            <a:r>
              <a:rPr lang="en-US" sz="2400" b="0" dirty="0">
                <a:solidFill>
                  <a:srgbClr val="0000D6"/>
                </a:solidFill>
                <a:latin typeface="Arial" charset="0"/>
              </a:rPr>
              <a:t>. </a:t>
            </a:r>
            <a:r>
              <a:rPr lang="en-US" sz="2400" b="0" dirty="0" err="1">
                <a:solidFill>
                  <a:srgbClr val="0000D6"/>
                </a:solidFill>
                <a:latin typeface="Arial" charset="0"/>
              </a:rPr>
              <a:t>Về</a:t>
            </a:r>
            <a:r>
              <a:rPr lang="en-US" sz="2400" b="0" dirty="0">
                <a:solidFill>
                  <a:srgbClr val="0000D6"/>
                </a:solidFill>
                <a:latin typeface="Arial" charset="0"/>
              </a:rPr>
              <a:t> </a:t>
            </a:r>
            <a:r>
              <a:rPr lang="en-US" sz="2400" b="0" dirty="0" err="1">
                <a:solidFill>
                  <a:srgbClr val="0000D6"/>
                </a:solidFill>
                <a:latin typeface="Arial" charset="0"/>
              </a:rPr>
              <a:t>mùa</a:t>
            </a:r>
            <a:r>
              <a:rPr lang="en-US" sz="2400" b="0" dirty="0">
                <a:solidFill>
                  <a:srgbClr val="0000D6"/>
                </a:solidFill>
                <a:latin typeface="Arial" charset="0"/>
              </a:rPr>
              <a:t> </a:t>
            </a:r>
            <a:r>
              <a:rPr lang="en-US" sz="2400" b="0" dirty="0" err="1">
                <a:solidFill>
                  <a:srgbClr val="0000D6"/>
                </a:solidFill>
                <a:latin typeface="Arial" charset="0"/>
              </a:rPr>
              <a:t>đông</a:t>
            </a:r>
            <a:r>
              <a:rPr lang="en-US" sz="2400" b="0" dirty="0">
                <a:solidFill>
                  <a:srgbClr val="0000D6"/>
                </a:solidFill>
                <a:latin typeface="Arial" charset="0"/>
              </a:rPr>
              <a:t> </a:t>
            </a:r>
            <a:r>
              <a:rPr lang="en-US" sz="2400" b="0" dirty="0" err="1">
                <a:solidFill>
                  <a:srgbClr val="0000D6"/>
                </a:solidFill>
                <a:latin typeface="Arial" charset="0"/>
              </a:rPr>
              <a:t>có</a:t>
            </a:r>
            <a:r>
              <a:rPr lang="en-US" sz="2400" b="0" dirty="0">
                <a:solidFill>
                  <a:srgbClr val="0000D6"/>
                </a:solidFill>
                <a:latin typeface="Arial" charset="0"/>
              </a:rPr>
              <a:t> </a:t>
            </a:r>
            <a:r>
              <a:rPr lang="en-US" sz="2400" b="0" dirty="0" err="1">
                <a:solidFill>
                  <a:srgbClr val="0000D6"/>
                </a:solidFill>
                <a:latin typeface="Arial" charset="0"/>
              </a:rPr>
              <a:t>thể</a:t>
            </a:r>
            <a:r>
              <a:rPr lang="en-US" sz="2400" b="0" dirty="0">
                <a:solidFill>
                  <a:srgbClr val="0000D6"/>
                </a:solidFill>
                <a:latin typeface="Arial" charset="0"/>
              </a:rPr>
              <a:t> </a:t>
            </a:r>
            <a:r>
              <a:rPr lang="en-US" sz="2400" b="0" dirty="0" err="1">
                <a:solidFill>
                  <a:srgbClr val="0000D6"/>
                </a:solidFill>
                <a:latin typeface="Arial" charset="0"/>
              </a:rPr>
              <a:t>hoà</a:t>
            </a:r>
            <a:r>
              <a:rPr lang="en-US" sz="2400" b="0" dirty="0">
                <a:solidFill>
                  <a:srgbClr val="0000D6"/>
                </a:solidFill>
                <a:latin typeface="Arial" charset="0"/>
              </a:rPr>
              <a:t> </a:t>
            </a:r>
            <a:r>
              <a:rPr lang="en-US" sz="2400" b="0" dirty="0" err="1">
                <a:solidFill>
                  <a:srgbClr val="0000D6"/>
                </a:solidFill>
                <a:latin typeface="Arial" charset="0"/>
              </a:rPr>
              <a:t>nước</a:t>
            </a:r>
            <a:r>
              <a:rPr lang="en-US" sz="2400" b="0" dirty="0">
                <a:solidFill>
                  <a:srgbClr val="0000D6"/>
                </a:solidFill>
                <a:latin typeface="Arial" charset="0"/>
              </a:rPr>
              <a:t> </a:t>
            </a:r>
            <a:r>
              <a:rPr lang="en-US" sz="2400" b="0" dirty="0" err="1">
                <a:solidFill>
                  <a:srgbClr val="0000D6"/>
                </a:solidFill>
                <a:latin typeface="Arial" charset="0"/>
              </a:rPr>
              <a:t>ấm</a:t>
            </a:r>
            <a:r>
              <a:rPr lang="en-US" sz="2400" b="0" dirty="0">
                <a:solidFill>
                  <a:srgbClr val="0000D6"/>
                </a:solidFill>
                <a:latin typeface="Arial" charset="0"/>
              </a:rPr>
              <a:t> </a:t>
            </a:r>
            <a:r>
              <a:rPr lang="en-US" sz="2400" b="0" dirty="0" err="1">
                <a:solidFill>
                  <a:srgbClr val="0000D6"/>
                </a:solidFill>
                <a:latin typeface="Arial" charset="0"/>
              </a:rPr>
              <a:t>cho</a:t>
            </a:r>
            <a:r>
              <a:rPr lang="en-US" sz="2400" b="0" dirty="0">
                <a:solidFill>
                  <a:srgbClr val="0000D6"/>
                </a:solidFill>
                <a:latin typeface="Arial" charset="0"/>
              </a:rPr>
              <a:t> </a:t>
            </a:r>
            <a:r>
              <a:rPr lang="en-US" sz="2400" b="0" dirty="0" err="1">
                <a:solidFill>
                  <a:srgbClr val="0000D6"/>
                </a:solidFill>
                <a:latin typeface="Arial" charset="0"/>
              </a:rPr>
              <a:t>gà</a:t>
            </a:r>
            <a:r>
              <a:rPr lang="en-US" sz="2400" b="0" dirty="0">
                <a:solidFill>
                  <a:srgbClr val="0000D6"/>
                </a:solidFill>
                <a:latin typeface="Arial" charset="0"/>
              </a:rPr>
              <a:t> </a:t>
            </a:r>
            <a:r>
              <a:rPr lang="en-US" sz="2400" b="0" dirty="0" err="1">
                <a:solidFill>
                  <a:srgbClr val="0000D6"/>
                </a:solidFill>
                <a:latin typeface="Arial" charset="0"/>
              </a:rPr>
              <a:t>uống</a:t>
            </a:r>
            <a:r>
              <a:rPr lang="en-US" sz="2400" b="0" dirty="0">
                <a:solidFill>
                  <a:srgbClr val="0000D6"/>
                </a:solidFill>
                <a:latin typeface="Arial" charset="0"/>
              </a:rPr>
              <a:t>.</a:t>
            </a:r>
          </a:p>
        </p:txBody>
      </p:sp>
      <p:sp>
        <p:nvSpPr>
          <p:cNvPr id="85008" name="Text Box 16"/>
          <p:cNvSpPr txBox="1">
            <a:spLocks noChangeArrowheads="1"/>
          </p:cNvSpPr>
          <p:nvPr/>
        </p:nvSpPr>
        <p:spPr bwMode="auto">
          <a:xfrm>
            <a:off x="228600" y="4267200"/>
            <a:ext cx="8763000" cy="830263"/>
          </a:xfrm>
          <a:prstGeom prst="rect">
            <a:avLst/>
          </a:prstGeom>
          <a:noFill/>
          <a:ln w="9525">
            <a:noFill/>
            <a:miter lim="800000"/>
            <a:headEnd/>
            <a:tailEnd/>
          </a:ln>
        </p:spPr>
        <p:txBody>
          <a:bodyPr>
            <a:spAutoFit/>
          </a:bodyPr>
          <a:lstStyle/>
          <a:p>
            <a:pPr>
              <a:spcBef>
                <a:spcPct val="50000"/>
              </a:spcBef>
            </a:pPr>
            <a:r>
              <a:rPr lang="en-US" sz="2400" b="0">
                <a:solidFill>
                  <a:srgbClr val="0000D6"/>
                </a:solidFill>
                <a:latin typeface="Arial" charset="0"/>
              </a:rPr>
              <a:t>* Trong máng uống phải luôn có đủ nước sạch. Máng uống nên đặt gần máng ăn vì gà có thói quen vừa ăn, vừa uống.</a:t>
            </a:r>
          </a:p>
        </p:txBody>
      </p:sp>
      <p:sp>
        <p:nvSpPr>
          <p:cNvPr id="85009" name="Text Box 17"/>
          <p:cNvSpPr txBox="1">
            <a:spLocks noChangeArrowheads="1"/>
          </p:cNvSpPr>
          <p:nvPr/>
        </p:nvSpPr>
        <p:spPr bwMode="auto">
          <a:xfrm>
            <a:off x="228600" y="5334000"/>
            <a:ext cx="8915400" cy="830263"/>
          </a:xfrm>
          <a:prstGeom prst="rect">
            <a:avLst/>
          </a:prstGeom>
          <a:noFill/>
          <a:ln w="9525">
            <a:noFill/>
            <a:miter lim="800000"/>
            <a:headEnd/>
            <a:tailEnd/>
          </a:ln>
        </p:spPr>
        <p:txBody>
          <a:bodyPr>
            <a:spAutoFit/>
          </a:bodyPr>
          <a:lstStyle/>
          <a:p>
            <a:pPr>
              <a:spcBef>
                <a:spcPct val="50000"/>
              </a:spcBef>
            </a:pPr>
            <a:r>
              <a:rPr lang="en-US" sz="2400" b="0">
                <a:solidFill>
                  <a:srgbClr val="0000D6"/>
                </a:solidFill>
                <a:latin typeface="Arial" charset="0"/>
              </a:rPr>
              <a:t>* Hằng ngày phải thay nước trong máng. Nếu thấy nước trong máng bị vẩn đục nhiều, cần thay nước ngay.</a:t>
            </a:r>
          </a:p>
        </p:txBody>
      </p:sp>
      <p:sp>
        <p:nvSpPr>
          <p:cNvPr id="12" name="Title 4"/>
          <p:cNvSpPr txBox="1">
            <a:spLocks/>
          </p:cNvSpPr>
          <p:nvPr/>
        </p:nvSpPr>
        <p:spPr bwMode="auto">
          <a:xfrm>
            <a:off x="342900" y="190012"/>
            <a:ext cx="8458200" cy="12331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Thứ</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16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tháng</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12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2021</a:t>
            </a:r>
            <a:b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Kĩ</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thuật</a:t>
            </a:r>
            <a:endPar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r>
              <a:rPr lang="en-US" sz="2400" dirty="0">
                <a:solidFill>
                  <a:srgbClr val="CF0312"/>
                </a:solidFill>
                <a:latin typeface="Arial" charset="0"/>
              </a:rPr>
              <a:t>NUÔI DƯỠNG </a:t>
            </a:r>
            <a:r>
              <a:rPr lang="en-US" sz="2400" dirty="0" smtClean="0">
                <a:solidFill>
                  <a:srgbClr val="CF0312"/>
                </a:solidFill>
                <a:latin typeface="Arial" charset="0"/>
              </a:rPr>
              <a:t>GÀ</a:t>
            </a:r>
            <a:endParaRPr lang="en-US" sz="2400" dirty="0">
              <a:solidFill>
                <a:srgbClr val="CF0312"/>
              </a:solidFill>
              <a:latin typeface="Arial" charset="0"/>
            </a:endParaRPr>
          </a:p>
        </p:txBody>
      </p:sp>
      <p:sp>
        <p:nvSpPr>
          <p:cNvPr id="13" name="Text Box 6"/>
          <p:cNvSpPr txBox="1">
            <a:spLocks noChangeArrowheads="1"/>
          </p:cNvSpPr>
          <p:nvPr/>
        </p:nvSpPr>
        <p:spPr bwMode="auto">
          <a:xfrm>
            <a:off x="246185" y="1330691"/>
            <a:ext cx="5029200" cy="461963"/>
          </a:xfrm>
          <a:prstGeom prst="rect">
            <a:avLst/>
          </a:prstGeom>
          <a:noFill/>
          <a:ln w="9525">
            <a:noFill/>
            <a:miter lim="800000"/>
            <a:headEnd/>
            <a:tailEnd/>
          </a:ln>
        </p:spPr>
        <p:txBody>
          <a:bodyPr>
            <a:spAutoFit/>
          </a:bodyPr>
          <a:lstStyle/>
          <a:p>
            <a:pPr>
              <a:spcBef>
                <a:spcPct val="50000"/>
              </a:spcBef>
            </a:pPr>
            <a:r>
              <a:rPr lang="en-US" sz="2400" dirty="0">
                <a:solidFill>
                  <a:srgbClr val="8200B0"/>
                </a:solidFill>
                <a:latin typeface="Arial" charset="0"/>
              </a:rPr>
              <a:t>b</a:t>
            </a:r>
            <a:r>
              <a:rPr lang="en-US" sz="2400" dirty="0" smtClean="0">
                <a:solidFill>
                  <a:srgbClr val="8200B0"/>
                </a:solidFill>
                <a:latin typeface="Arial" charset="0"/>
              </a:rPr>
              <a:t>) </a:t>
            </a:r>
            <a:r>
              <a:rPr lang="en-US" sz="2400" u="sng" dirty="0" smtClean="0">
                <a:solidFill>
                  <a:srgbClr val="8200B0"/>
                </a:solidFill>
                <a:latin typeface="Arial" charset="0"/>
              </a:rPr>
              <a:t>CHO GÀ UỐNG</a:t>
            </a:r>
            <a:endParaRPr lang="en-US" sz="24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5002"/>
                                        </p:tgtEl>
                                        <p:attrNameLst>
                                          <p:attrName>style.visibility</p:attrName>
                                        </p:attrNameLst>
                                      </p:cBhvr>
                                      <p:to>
                                        <p:strVal val="visible"/>
                                      </p:to>
                                    </p:set>
                                    <p:animEffect transition="in" filter="strips(downLeft)">
                                      <p:cBhvr>
                                        <p:cTn id="7" dur="2000"/>
                                        <p:tgtEl>
                                          <p:spTgt spid="85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5007"/>
                                        </p:tgtEl>
                                        <p:attrNameLst>
                                          <p:attrName>style.visibility</p:attrName>
                                        </p:attrNameLst>
                                      </p:cBhvr>
                                      <p:to>
                                        <p:strVal val="visible"/>
                                      </p:to>
                                    </p:set>
                                    <p:animEffect transition="in" filter="strips(downLeft)">
                                      <p:cBhvr>
                                        <p:cTn id="12" dur="2000"/>
                                        <p:tgtEl>
                                          <p:spTgt spid="850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5008"/>
                                        </p:tgtEl>
                                        <p:attrNameLst>
                                          <p:attrName>style.visibility</p:attrName>
                                        </p:attrNameLst>
                                      </p:cBhvr>
                                      <p:to>
                                        <p:strVal val="visible"/>
                                      </p:to>
                                    </p:set>
                                    <p:animEffect transition="in" filter="strips(downLeft)">
                                      <p:cBhvr>
                                        <p:cTn id="17" dur="2000"/>
                                        <p:tgtEl>
                                          <p:spTgt spid="850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5009"/>
                                        </p:tgtEl>
                                        <p:attrNameLst>
                                          <p:attrName>style.visibility</p:attrName>
                                        </p:attrNameLst>
                                      </p:cBhvr>
                                      <p:to>
                                        <p:strVal val="visible"/>
                                      </p:to>
                                    </p:set>
                                    <p:animEffect transition="in" filter="strips(downLeft)">
                                      <p:cBhvr>
                                        <p:cTn id="22" dur="2000"/>
                                        <p:tgtEl>
                                          <p:spTgt spid="85009"/>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edg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p:bldP spid="85007" grpId="0"/>
      <p:bldP spid="85008" grpId="0"/>
      <p:bldP spid="8500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6" name="Oval 16"/>
          <p:cNvSpPr>
            <a:spLocks noChangeArrowheads="1"/>
          </p:cNvSpPr>
          <p:nvPr/>
        </p:nvSpPr>
        <p:spPr bwMode="auto">
          <a:xfrm>
            <a:off x="441325" y="1428995"/>
            <a:ext cx="1752600" cy="533400"/>
          </a:xfrm>
          <a:prstGeom prst="ellipse">
            <a:avLst/>
          </a:prstGeom>
          <a:solidFill>
            <a:schemeClr val="bg1"/>
          </a:solidFill>
          <a:ln w="9525">
            <a:noFill/>
            <a:round/>
            <a:headEnd/>
            <a:tailEnd/>
          </a:ln>
        </p:spPr>
        <p:txBody>
          <a:bodyPr wrap="none" anchor="ctr"/>
          <a:lstStyle/>
          <a:p>
            <a:pPr algn="ctr"/>
            <a:r>
              <a:rPr lang="en-US" u="sng" dirty="0" err="1">
                <a:solidFill>
                  <a:srgbClr val="0000CC"/>
                </a:solidFill>
                <a:latin typeface="Arial" charset="0"/>
              </a:rPr>
              <a:t>Ghi</a:t>
            </a:r>
            <a:r>
              <a:rPr lang="en-US" u="sng" dirty="0">
                <a:solidFill>
                  <a:srgbClr val="0000CC"/>
                </a:solidFill>
                <a:latin typeface="Arial" charset="0"/>
              </a:rPr>
              <a:t> </a:t>
            </a:r>
            <a:r>
              <a:rPr lang="en-US" u="sng" dirty="0" err="1">
                <a:solidFill>
                  <a:srgbClr val="0000CC"/>
                </a:solidFill>
                <a:latin typeface="Arial" charset="0"/>
              </a:rPr>
              <a:t>nhớ</a:t>
            </a:r>
            <a:r>
              <a:rPr lang="en-US" u="sng" dirty="0">
                <a:solidFill>
                  <a:srgbClr val="0000CC"/>
                </a:solidFill>
                <a:latin typeface="Arial" charset="0"/>
              </a:rPr>
              <a:t> </a:t>
            </a:r>
            <a:r>
              <a:rPr lang="en-US" dirty="0">
                <a:solidFill>
                  <a:srgbClr val="0000CC"/>
                </a:solidFill>
                <a:latin typeface="Arial" charset="0"/>
              </a:rPr>
              <a:t>:</a:t>
            </a:r>
          </a:p>
        </p:txBody>
      </p:sp>
      <p:sp>
        <p:nvSpPr>
          <p:cNvPr id="11269" name="Text Box 17"/>
          <p:cNvSpPr txBox="1">
            <a:spLocks noChangeArrowheads="1"/>
          </p:cNvSpPr>
          <p:nvPr/>
        </p:nvSpPr>
        <p:spPr bwMode="auto">
          <a:xfrm>
            <a:off x="2193925" y="7429500"/>
            <a:ext cx="184150" cy="366713"/>
          </a:xfrm>
          <a:prstGeom prst="rect">
            <a:avLst/>
          </a:prstGeom>
          <a:noFill/>
          <a:ln w="9525">
            <a:noFill/>
            <a:miter lim="800000"/>
            <a:headEnd/>
            <a:tailEnd/>
          </a:ln>
        </p:spPr>
        <p:txBody>
          <a:bodyPr wrap="none">
            <a:spAutoFit/>
          </a:bodyPr>
          <a:lstStyle/>
          <a:p>
            <a:endParaRPr lang="en-US" sz="1800" b="0">
              <a:latin typeface="Arial" charset="0"/>
            </a:endParaRPr>
          </a:p>
        </p:txBody>
      </p:sp>
      <p:sp>
        <p:nvSpPr>
          <p:cNvPr id="61459" name="Text Box 19"/>
          <p:cNvSpPr txBox="1">
            <a:spLocks noChangeArrowheads="1"/>
          </p:cNvSpPr>
          <p:nvPr/>
        </p:nvSpPr>
        <p:spPr bwMode="auto">
          <a:xfrm>
            <a:off x="447675" y="2286000"/>
            <a:ext cx="8248650" cy="2800767"/>
          </a:xfrm>
          <a:prstGeom prst="rect">
            <a:avLst/>
          </a:prstGeom>
          <a:noFill/>
          <a:ln w="57150" cmpd="thinThick">
            <a:solidFill>
              <a:srgbClr val="E210B5"/>
            </a:solidFill>
            <a:miter lim="800000"/>
            <a:headEnd/>
            <a:tailEnd/>
          </a:ln>
        </p:spPr>
        <p:txBody>
          <a:bodyPr wrap="square">
            <a:spAutoFit/>
          </a:bodyPr>
          <a:lstStyle/>
          <a:p>
            <a:pPr algn="just">
              <a:spcBef>
                <a:spcPct val="50000"/>
              </a:spcBef>
            </a:pPr>
            <a:r>
              <a:rPr lang="en-US" sz="3200" dirty="0">
                <a:solidFill>
                  <a:srgbClr val="002060"/>
                </a:solidFill>
                <a:latin typeface="Arial" charset="0"/>
              </a:rPr>
              <a:t>  1/ </a:t>
            </a:r>
            <a:r>
              <a:rPr lang="en-US" sz="3200" dirty="0" err="1">
                <a:solidFill>
                  <a:srgbClr val="002060"/>
                </a:solidFill>
                <a:latin typeface="Arial" charset="0"/>
              </a:rPr>
              <a:t>Chăm</a:t>
            </a:r>
            <a:r>
              <a:rPr lang="en-US" sz="3200" dirty="0">
                <a:solidFill>
                  <a:srgbClr val="002060"/>
                </a:solidFill>
                <a:latin typeface="Arial" charset="0"/>
              </a:rPr>
              <a:t> </a:t>
            </a:r>
            <a:r>
              <a:rPr lang="en-US" sz="3200" dirty="0" err="1">
                <a:solidFill>
                  <a:srgbClr val="002060"/>
                </a:solidFill>
                <a:latin typeface="Arial" charset="0"/>
              </a:rPr>
              <a:t>sóc</a:t>
            </a:r>
            <a:r>
              <a:rPr lang="en-US" sz="3200" dirty="0">
                <a:solidFill>
                  <a:srgbClr val="002060"/>
                </a:solidFill>
                <a:latin typeface="Arial" charset="0"/>
              </a:rPr>
              <a:t> </a:t>
            </a:r>
            <a:r>
              <a:rPr lang="en-US" sz="3200" dirty="0" err="1">
                <a:solidFill>
                  <a:srgbClr val="002060"/>
                </a:solidFill>
                <a:latin typeface="Arial" charset="0"/>
              </a:rPr>
              <a:t>gà</a:t>
            </a:r>
            <a:r>
              <a:rPr lang="en-US" sz="3200" dirty="0">
                <a:solidFill>
                  <a:srgbClr val="002060"/>
                </a:solidFill>
                <a:latin typeface="Arial" charset="0"/>
              </a:rPr>
              <a:t> </a:t>
            </a:r>
            <a:r>
              <a:rPr lang="en-US" sz="3200" dirty="0" err="1">
                <a:solidFill>
                  <a:srgbClr val="002060"/>
                </a:solidFill>
                <a:latin typeface="Arial" charset="0"/>
              </a:rPr>
              <a:t>nhằm</a:t>
            </a:r>
            <a:r>
              <a:rPr lang="en-US" sz="3200" dirty="0">
                <a:solidFill>
                  <a:srgbClr val="002060"/>
                </a:solidFill>
                <a:latin typeface="Arial" charset="0"/>
              </a:rPr>
              <a:t> </a:t>
            </a:r>
            <a:r>
              <a:rPr lang="en-US" sz="3200" dirty="0" err="1">
                <a:solidFill>
                  <a:srgbClr val="002060"/>
                </a:solidFill>
                <a:latin typeface="Arial" charset="0"/>
              </a:rPr>
              <a:t>giúp</a:t>
            </a:r>
            <a:r>
              <a:rPr lang="en-US" sz="3200" dirty="0">
                <a:solidFill>
                  <a:srgbClr val="002060"/>
                </a:solidFill>
                <a:latin typeface="Arial" charset="0"/>
              </a:rPr>
              <a:t> </a:t>
            </a:r>
            <a:r>
              <a:rPr lang="en-US" sz="3200" dirty="0" err="1">
                <a:solidFill>
                  <a:srgbClr val="002060"/>
                </a:solidFill>
                <a:latin typeface="Arial" charset="0"/>
              </a:rPr>
              <a:t>gà</a:t>
            </a:r>
            <a:r>
              <a:rPr lang="en-US" sz="3200" dirty="0">
                <a:solidFill>
                  <a:srgbClr val="002060"/>
                </a:solidFill>
                <a:latin typeface="Arial" charset="0"/>
              </a:rPr>
              <a:t> </a:t>
            </a:r>
            <a:r>
              <a:rPr lang="en-US" sz="3200" dirty="0" err="1">
                <a:solidFill>
                  <a:srgbClr val="002060"/>
                </a:solidFill>
                <a:latin typeface="Arial" charset="0"/>
              </a:rPr>
              <a:t>khoẻ</a:t>
            </a:r>
            <a:r>
              <a:rPr lang="en-US" sz="3200" dirty="0">
                <a:solidFill>
                  <a:srgbClr val="002060"/>
                </a:solidFill>
                <a:latin typeface="Arial" charset="0"/>
              </a:rPr>
              <a:t> </a:t>
            </a:r>
            <a:r>
              <a:rPr lang="en-US" sz="3200" dirty="0" err="1">
                <a:solidFill>
                  <a:srgbClr val="002060"/>
                </a:solidFill>
                <a:latin typeface="Arial" charset="0"/>
              </a:rPr>
              <a:t>mạnh</a:t>
            </a:r>
            <a:r>
              <a:rPr lang="en-US" sz="3200" dirty="0">
                <a:solidFill>
                  <a:srgbClr val="002060"/>
                </a:solidFill>
                <a:latin typeface="Arial" charset="0"/>
              </a:rPr>
              <a:t>, </a:t>
            </a:r>
            <a:r>
              <a:rPr lang="en-US" sz="3200" dirty="0" err="1">
                <a:solidFill>
                  <a:srgbClr val="002060"/>
                </a:solidFill>
                <a:latin typeface="Arial" charset="0"/>
              </a:rPr>
              <a:t>mau</a:t>
            </a:r>
            <a:r>
              <a:rPr lang="en-US" sz="3200" dirty="0">
                <a:solidFill>
                  <a:srgbClr val="002060"/>
                </a:solidFill>
                <a:latin typeface="Arial" charset="0"/>
              </a:rPr>
              <a:t> </a:t>
            </a:r>
            <a:r>
              <a:rPr lang="en-US" sz="3200" dirty="0" err="1">
                <a:solidFill>
                  <a:srgbClr val="002060"/>
                </a:solidFill>
                <a:latin typeface="Arial" charset="0"/>
              </a:rPr>
              <a:t>lớn</a:t>
            </a:r>
            <a:r>
              <a:rPr lang="en-US" sz="3200" dirty="0">
                <a:solidFill>
                  <a:srgbClr val="002060"/>
                </a:solidFill>
                <a:latin typeface="Arial" charset="0"/>
              </a:rPr>
              <a:t> </a:t>
            </a:r>
            <a:r>
              <a:rPr lang="en-US" sz="3200" dirty="0" err="1">
                <a:solidFill>
                  <a:srgbClr val="002060"/>
                </a:solidFill>
                <a:latin typeface="Arial" charset="0"/>
              </a:rPr>
              <a:t>và</a:t>
            </a:r>
            <a:r>
              <a:rPr lang="en-US" sz="3200" dirty="0">
                <a:solidFill>
                  <a:srgbClr val="002060"/>
                </a:solidFill>
                <a:latin typeface="Arial" charset="0"/>
              </a:rPr>
              <a:t> </a:t>
            </a:r>
            <a:r>
              <a:rPr lang="en-US" sz="3200" dirty="0" err="1">
                <a:solidFill>
                  <a:srgbClr val="002060"/>
                </a:solidFill>
                <a:latin typeface="Arial" charset="0"/>
              </a:rPr>
              <a:t>có</a:t>
            </a:r>
            <a:r>
              <a:rPr lang="en-US" sz="3200" dirty="0">
                <a:solidFill>
                  <a:srgbClr val="002060"/>
                </a:solidFill>
                <a:latin typeface="Arial" charset="0"/>
              </a:rPr>
              <a:t> </a:t>
            </a:r>
            <a:r>
              <a:rPr lang="en-US" sz="3200" dirty="0" err="1">
                <a:solidFill>
                  <a:srgbClr val="002060"/>
                </a:solidFill>
                <a:latin typeface="Arial" charset="0"/>
              </a:rPr>
              <a:t>sức</a:t>
            </a:r>
            <a:r>
              <a:rPr lang="en-US" sz="3200" dirty="0">
                <a:solidFill>
                  <a:srgbClr val="002060"/>
                </a:solidFill>
                <a:latin typeface="Arial" charset="0"/>
              </a:rPr>
              <a:t> </a:t>
            </a:r>
            <a:r>
              <a:rPr lang="en-US" sz="3200" dirty="0" err="1">
                <a:solidFill>
                  <a:srgbClr val="002060"/>
                </a:solidFill>
                <a:latin typeface="Arial" charset="0"/>
              </a:rPr>
              <a:t>chống</a:t>
            </a:r>
            <a:r>
              <a:rPr lang="en-US" sz="3200" dirty="0">
                <a:solidFill>
                  <a:srgbClr val="002060"/>
                </a:solidFill>
                <a:latin typeface="Arial" charset="0"/>
              </a:rPr>
              <a:t> </a:t>
            </a:r>
            <a:r>
              <a:rPr lang="en-US" sz="3200" dirty="0" err="1">
                <a:solidFill>
                  <a:srgbClr val="002060"/>
                </a:solidFill>
                <a:latin typeface="Arial" charset="0"/>
              </a:rPr>
              <a:t>bệnh</a:t>
            </a:r>
            <a:r>
              <a:rPr lang="en-US" sz="3200" dirty="0">
                <a:solidFill>
                  <a:srgbClr val="002060"/>
                </a:solidFill>
                <a:latin typeface="Arial" charset="0"/>
              </a:rPr>
              <a:t> </a:t>
            </a:r>
            <a:r>
              <a:rPr lang="en-US" sz="3200" dirty="0" err="1">
                <a:solidFill>
                  <a:srgbClr val="002060"/>
                </a:solidFill>
                <a:latin typeface="Arial" charset="0"/>
              </a:rPr>
              <a:t>tốt</a:t>
            </a:r>
            <a:r>
              <a:rPr lang="en-US" sz="3200" dirty="0">
                <a:solidFill>
                  <a:srgbClr val="002060"/>
                </a:solidFill>
                <a:latin typeface="Arial" charset="0"/>
              </a:rPr>
              <a:t>.</a:t>
            </a:r>
          </a:p>
          <a:p>
            <a:pPr algn="just">
              <a:spcBef>
                <a:spcPct val="50000"/>
              </a:spcBef>
            </a:pPr>
            <a:r>
              <a:rPr lang="en-US" sz="3200" dirty="0">
                <a:solidFill>
                  <a:srgbClr val="002060"/>
                </a:solidFill>
                <a:latin typeface="Arial" charset="0"/>
              </a:rPr>
              <a:t>  2/ </a:t>
            </a:r>
            <a:r>
              <a:rPr lang="en-US" sz="3200" dirty="0" err="1">
                <a:solidFill>
                  <a:srgbClr val="002060"/>
                </a:solidFill>
                <a:latin typeface="Arial" charset="0"/>
              </a:rPr>
              <a:t>Khi</a:t>
            </a:r>
            <a:r>
              <a:rPr lang="en-US" sz="3200" dirty="0">
                <a:solidFill>
                  <a:srgbClr val="002060"/>
                </a:solidFill>
                <a:latin typeface="Arial" charset="0"/>
              </a:rPr>
              <a:t> </a:t>
            </a:r>
            <a:r>
              <a:rPr lang="en-US" sz="3200" dirty="0" err="1">
                <a:solidFill>
                  <a:srgbClr val="002060"/>
                </a:solidFill>
                <a:latin typeface="Arial" charset="0"/>
              </a:rPr>
              <a:t>chăm</a:t>
            </a:r>
            <a:r>
              <a:rPr lang="en-US" sz="3200" dirty="0">
                <a:solidFill>
                  <a:srgbClr val="002060"/>
                </a:solidFill>
                <a:latin typeface="Arial" charset="0"/>
              </a:rPr>
              <a:t> </a:t>
            </a:r>
            <a:r>
              <a:rPr lang="en-US" sz="3200" dirty="0" err="1">
                <a:solidFill>
                  <a:srgbClr val="002060"/>
                </a:solidFill>
                <a:latin typeface="Arial" charset="0"/>
              </a:rPr>
              <a:t>sóc</a:t>
            </a:r>
            <a:r>
              <a:rPr lang="en-US" sz="3200" dirty="0">
                <a:solidFill>
                  <a:srgbClr val="002060"/>
                </a:solidFill>
                <a:latin typeface="Arial" charset="0"/>
              </a:rPr>
              <a:t> </a:t>
            </a:r>
            <a:r>
              <a:rPr lang="en-US" sz="3200" dirty="0" err="1">
                <a:solidFill>
                  <a:srgbClr val="002060"/>
                </a:solidFill>
                <a:latin typeface="Arial" charset="0"/>
              </a:rPr>
              <a:t>gà</a:t>
            </a:r>
            <a:r>
              <a:rPr lang="en-US" sz="3200" dirty="0">
                <a:solidFill>
                  <a:srgbClr val="002060"/>
                </a:solidFill>
                <a:latin typeface="Arial" charset="0"/>
              </a:rPr>
              <a:t> </a:t>
            </a:r>
            <a:r>
              <a:rPr lang="en-US" sz="3200" dirty="0" err="1">
                <a:solidFill>
                  <a:srgbClr val="002060"/>
                </a:solidFill>
                <a:latin typeface="Arial" charset="0"/>
              </a:rPr>
              <a:t>cần</a:t>
            </a:r>
            <a:r>
              <a:rPr lang="en-US" sz="3200" dirty="0">
                <a:solidFill>
                  <a:srgbClr val="002060"/>
                </a:solidFill>
                <a:latin typeface="Arial" charset="0"/>
              </a:rPr>
              <a:t> </a:t>
            </a:r>
            <a:r>
              <a:rPr lang="en-US" sz="3200" dirty="0" err="1">
                <a:solidFill>
                  <a:srgbClr val="002060"/>
                </a:solidFill>
                <a:latin typeface="Arial" charset="0"/>
              </a:rPr>
              <a:t>chú</a:t>
            </a:r>
            <a:r>
              <a:rPr lang="en-US" sz="3200" dirty="0">
                <a:solidFill>
                  <a:srgbClr val="002060"/>
                </a:solidFill>
                <a:latin typeface="Arial" charset="0"/>
              </a:rPr>
              <a:t> ý </a:t>
            </a:r>
            <a:r>
              <a:rPr lang="en-US" sz="3200" dirty="0" err="1">
                <a:solidFill>
                  <a:srgbClr val="002060"/>
                </a:solidFill>
                <a:latin typeface="Arial" charset="0"/>
              </a:rPr>
              <a:t>sưởi</a:t>
            </a:r>
            <a:r>
              <a:rPr lang="en-US" sz="3200" dirty="0">
                <a:solidFill>
                  <a:srgbClr val="002060"/>
                </a:solidFill>
                <a:latin typeface="Arial" charset="0"/>
              </a:rPr>
              <a:t> </a:t>
            </a:r>
            <a:r>
              <a:rPr lang="en-US" sz="3200" dirty="0" err="1">
                <a:solidFill>
                  <a:srgbClr val="002060"/>
                </a:solidFill>
                <a:latin typeface="Arial" charset="0"/>
              </a:rPr>
              <a:t>ấm</a:t>
            </a:r>
            <a:r>
              <a:rPr lang="en-US" sz="3200" dirty="0">
                <a:solidFill>
                  <a:srgbClr val="002060"/>
                </a:solidFill>
                <a:latin typeface="Arial" charset="0"/>
              </a:rPr>
              <a:t> </a:t>
            </a:r>
            <a:r>
              <a:rPr lang="en-US" sz="3200" dirty="0" err="1">
                <a:solidFill>
                  <a:srgbClr val="002060"/>
                </a:solidFill>
                <a:latin typeface="Arial" charset="0"/>
              </a:rPr>
              <a:t>cho</a:t>
            </a:r>
            <a:r>
              <a:rPr lang="en-US" sz="3200" dirty="0">
                <a:solidFill>
                  <a:srgbClr val="002060"/>
                </a:solidFill>
                <a:latin typeface="Arial" charset="0"/>
              </a:rPr>
              <a:t> </a:t>
            </a:r>
            <a:r>
              <a:rPr lang="en-US" sz="3200" dirty="0" err="1">
                <a:solidFill>
                  <a:srgbClr val="002060"/>
                </a:solidFill>
                <a:latin typeface="Arial" charset="0"/>
              </a:rPr>
              <a:t>gà</a:t>
            </a:r>
            <a:r>
              <a:rPr lang="en-US" sz="3200" dirty="0">
                <a:solidFill>
                  <a:srgbClr val="002060"/>
                </a:solidFill>
                <a:latin typeface="Arial" charset="0"/>
              </a:rPr>
              <a:t> con, </a:t>
            </a:r>
            <a:r>
              <a:rPr lang="en-US" sz="3200" dirty="0" err="1">
                <a:solidFill>
                  <a:srgbClr val="002060"/>
                </a:solidFill>
                <a:latin typeface="Arial" charset="0"/>
              </a:rPr>
              <a:t>chống</a:t>
            </a:r>
            <a:r>
              <a:rPr lang="en-US" sz="3200" dirty="0">
                <a:solidFill>
                  <a:srgbClr val="002060"/>
                </a:solidFill>
                <a:latin typeface="Arial" charset="0"/>
              </a:rPr>
              <a:t> </a:t>
            </a:r>
            <a:r>
              <a:rPr lang="en-US" sz="3200" dirty="0" err="1">
                <a:solidFill>
                  <a:srgbClr val="002060"/>
                </a:solidFill>
                <a:latin typeface="Arial" charset="0"/>
              </a:rPr>
              <a:t>nóng</a:t>
            </a:r>
            <a:r>
              <a:rPr lang="en-US" sz="3200" dirty="0">
                <a:solidFill>
                  <a:srgbClr val="002060"/>
                </a:solidFill>
                <a:latin typeface="Arial" charset="0"/>
              </a:rPr>
              <a:t>, </a:t>
            </a:r>
            <a:r>
              <a:rPr lang="en-US" sz="3200" dirty="0" err="1">
                <a:solidFill>
                  <a:srgbClr val="002060"/>
                </a:solidFill>
                <a:latin typeface="Arial" charset="0"/>
              </a:rPr>
              <a:t>chống</a:t>
            </a:r>
            <a:r>
              <a:rPr lang="en-US" sz="3200" dirty="0">
                <a:solidFill>
                  <a:srgbClr val="002060"/>
                </a:solidFill>
                <a:latin typeface="Arial" charset="0"/>
              </a:rPr>
              <a:t> </a:t>
            </a:r>
            <a:r>
              <a:rPr lang="en-US" sz="3200" dirty="0" err="1">
                <a:solidFill>
                  <a:srgbClr val="002060"/>
                </a:solidFill>
                <a:latin typeface="Arial" charset="0"/>
              </a:rPr>
              <a:t>rét</a:t>
            </a:r>
            <a:r>
              <a:rPr lang="en-US" sz="3200" dirty="0">
                <a:solidFill>
                  <a:srgbClr val="002060"/>
                </a:solidFill>
                <a:latin typeface="Arial" charset="0"/>
              </a:rPr>
              <a:t> </a:t>
            </a:r>
            <a:r>
              <a:rPr lang="en-US" sz="3200" dirty="0" err="1">
                <a:solidFill>
                  <a:srgbClr val="002060"/>
                </a:solidFill>
                <a:latin typeface="Arial" charset="0"/>
              </a:rPr>
              <a:t>và</a:t>
            </a:r>
            <a:r>
              <a:rPr lang="en-US" sz="3200" dirty="0">
                <a:solidFill>
                  <a:srgbClr val="002060"/>
                </a:solidFill>
                <a:latin typeface="Arial" charset="0"/>
              </a:rPr>
              <a:t> </a:t>
            </a:r>
            <a:r>
              <a:rPr lang="en-US" sz="3200" dirty="0" err="1">
                <a:solidFill>
                  <a:srgbClr val="002060"/>
                </a:solidFill>
                <a:latin typeface="Arial" charset="0"/>
              </a:rPr>
              <a:t>phòng</a:t>
            </a:r>
            <a:r>
              <a:rPr lang="en-US" sz="3200" dirty="0">
                <a:solidFill>
                  <a:srgbClr val="002060"/>
                </a:solidFill>
                <a:latin typeface="Arial" charset="0"/>
              </a:rPr>
              <a:t> </a:t>
            </a:r>
            <a:r>
              <a:rPr lang="en-US" sz="3200" dirty="0" err="1">
                <a:solidFill>
                  <a:srgbClr val="002060"/>
                </a:solidFill>
                <a:latin typeface="Arial" charset="0"/>
              </a:rPr>
              <a:t>ngộ</a:t>
            </a:r>
            <a:r>
              <a:rPr lang="en-US" sz="3200" dirty="0">
                <a:solidFill>
                  <a:srgbClr val="002060"/>
                </a:solidFill>
                <a:latin typeface="Arial" charset="0"/>
              </a:rPr>
              <a:t> </a:t>
            </a:r>
            <a:r>
              <a:rPr lang="en-US" sz="3200" dirty="0" err="1">
                <a:solidFill>
                  <a:srgbClr val="002060"/>
                </a:solidFill>
                <a:latin typeface="Arial" charset="0"/>
              </a:rPr>
              <a:t>độc</a:t>
            </a:r>
            <a:r>
              <a:rPr lang="en-US" sz="3200" dirty="0">
                <a:solidFill>
                  <a:srgbClr val="002060"/>
                </a:solidFill>
                <a:latin typeface="Arial" charset="0"/>
              </a:rPr>
              <a:t> </a:t>
            </a:r>
            <a:r>
              <a:rPr lang="en-US" sz="3200" dirty="0" err="1">
                <a:solidFill>
                  <a:srgbClr val="002060"/>
                </a:solidFill>
                <a:latin typeface="Arial" charset="0"/>
              </a:rPr>
              <a:t>thức</a:t>
            </a:r>
            <a:r>
              <a:rPr lang="en-US" sz="3200" dirty="0">
                <a:solidFill>
                  <a:srgbClr val="002060"/>
                </a:solidFill>
                <a:latin typeface="Arial" charset="0"/>
              </a:rPr>
              <a:t> </a:t>
            </a:r>
            <a:r>
              <a:rPr lang="en-US" sz="3200" dirty="0" err="1">
                <a:solidFill>
                  <a:srgbClr val="002060"/>
                </a:solidFill>
                <a:latin typeface="Arial" charset="0"/>
              </a:rPr>
              <a:t>ăn</a:t>
            </a:r>
            <a:r>
              <a:rPr lang="en-US" sz="3200" dirty="0">
                <a:solidFill>
                  <a:srgbClr val="002060"/>
                </a:solidFill>
                <a:latin typeface="Arial" charset="0"/>
              </a:rPr>
              <a:t> </a:t>
            </a:r>
            <a:r>
              <a:rPr lang="en-US" sz="3200" dirty="0" err="1">
                <a:solidFill>
                  <a:srgbClr val="002060"/>
                </a:solidFill>
                <a:latin typeface="Arial" charset="0"/>
              </a:rPr>
              <a:t>cho</a:t>
            </a:r>
            <a:r>
              <a:rPr lang="en-US" sz="3200" dirty="0">
                <a:solidFill>
                  <a:srgbClr val="002060"/>
                </a:solidFill>
                <a:latin typeface="Arial" charset="0"/>
              </a:rPr>
              <a:t> </a:t>
            </a:r>
            <a:r>
              <a:rPr lang="en-US" sz="3200" dirty="0" err="1">
                <a:solidFill>
                  <a:srgbClr val="002060"/>
                </a:solidFill>
                <a:latin typeface="Arial" charset="0"/>
              </a:rPr>
              <a:t>gà</a:t>
            </a:r>
            <a:r>
              <a:rPr lang="en-US" sz="3200" dirty="0">
                <a:solidFill>
                  <a:srgbClr val="002060"/>
                </a:solidFill>
                <a:latin typeface="Arial" charset="0"/>
              </a:rPr>
              <a:t>.</a:t>
            </a:r>
          </a:p>
        </p:txBody>
      </p:sp>
      <p:sp>
        <p:nvSpPr>
          <p:cNvPr id="9" name="Title 4"/>
          <p:cNvSpPr txBox="1">
            <a:spLocks/>
          </p:cNvSpPr>
          <p:nvPr/>
        </p:nvSpPr>
        <p:spPr bwMode="auto">
          <a:xfrm>
            <a:off x="342900" y="190012"/>
            <a:ext cx="8458200" cy="12331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Thứ</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16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tháng</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12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2021</a:t>
            </a:r>
            <a:b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Kĩ</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thuật</a:t>
            </a:r>
            <a:endPar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r>
              <a:rPr lang="en-US" sz="2400" dirty="0">
                <a:solidFill>
                  <a:srgbClr val="CF0312"/>
                </a:solidFill>
                <a:latin typeface="Arial" charset="0"/>
              </a:rPr>
              <a:t>NUÔI DƯỠNG </a:t>
            </a:r>
            <a:r>
              <a:rPr lang="en-US" sz="2400" dirty="0" smtClean="0">
                <a:solidFill>
                  <a:srgbClr val="CF0312"/>
                </a:solidFill>
                <a:latin typeface="Arial" charset="0"/>
              </a:rPr>
              <a:t>GÀ</a:t>
            </a:r>
            <a:endParaRPr lang="en-US" sz="2400" dirty="0">
              <a:solidFill>
                <a:srgbClr val="CF0312"/>
              </a:solidFill>
              <a:latin typeface="Arial" charset="0"/>
            </a:endParaRPr>
          </a:p>
        </p:txBody>
      </p:sp>
      <p:sp>
        <p:nvSpPr>
          <p:cNvPr id="10" name="Oval 16"/>
          <p:cNvSpPr>
            <a:spLocks noChangeArrowheads="1"/>
          </p:cNvSpPr>
          <p:nvPr/>
        </p:nvSpPr>
        <p:spPr bwMode="auto">
          <a:xfrm>
            <a:off x="6943725" y="5463895"/>
            <a:ext cx="1752600" cy="533400"/>
          </a:xfrm>
          <a:prstGeom prst="ellipse">
            <a:avLst/>
          </a:prstGeom>
          <a:solidFill>
            <a:schemeClr val="bg1"/>
          </a:solidFill>
          <a:ln w="9525">
            <a:noFill/>
            <a:round/>
            <a:headEnd/>
            <a:tailEnd/>
          </a:ln>
        </p:spPr>
        <p:txBody>
          <a:bodyPr wrap="none" anchor="ctr"/>
          <a:lstStyle/>
          <a:p>
            <a:pPr algn="ctr"/>
            <a:r>
              <a:rPr lang="en-US" dirty="0" smtClean="0">
                <a:solidFill>
                  <a:srgbClr val="1D5542"/>
                </a:solidFill>
                <a:latin typeface="Arial" charset="0"/>
              </a:rPr>
              <a:t>HS GHI BÀI</a:t>
            </a:r>
            <a:endParaRPr lang="en-US" dirty="0">
              <a:solidFill>
                <a:srgbClr val="1D554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iterate type="lt">
                                    <p:tmPct val="0"/>
                                  </p:iterate>
                                  <p:childTnLst>
                                    <p:set>
                                      <p:cBhvr>
                                        <p:cTn id="6" dur="1" fill="hold">
                                          <p:stCondLst>
                                            <p:cond delay="0"/>
                                          </p:stCondLst>
                                        </p:cTn>
                                        <p:tgtEl>
                                          <p:spTgt spid="61456"/>
                                        </p:tgtEl>
                                        <p:attrNameLst>
                                          <p:attrName>style.visibility</p:attrName>
                                        </p:attrNameLst>
                                      </p:cBhvr>
                                      <p:to>
                                        <p:strVal val="visible"/>
                                      </p:to>
                                    </p:set>
                                    <p:animEffect transition="in" filter="wheel(4)">
                                      <p:cBhvr>
                                        <p:cTn id="7" dur="1000"/>
                                        <p:tgtEl>
                                          <p:spTgt spid="614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1459"/>
                                        </p:tgtEl>
                                        <p:attrNameLst>
                                          <p:attrName>style.visibility</p:attrName>
                                        </p:attrNameLst>
                                      </p:cBhvr>
                                      <p:to>
                                        <p:strVal val="visible"/>
                                      </p:to>
                                    </p:set>
                                    <p:animEffect transition="in" filter="wedge">
                                      <p:cBhvr>
                                        <p:cTn id="12" dur="2000"/>
                                        <p:tgtEl>
                                          <p:spTgt spid="6145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iterate type="lt">
                                    <p:tmPct val="0"/>
                                  </p:iterate>
                                  <p:childTnLst>
                                    <p:set>
                                      <p:cBhvr>
                                        <p:cTn id="16" dur="1" fill="hold">
                                          <p:stCondLst>
                                            <p:cond delay="0"/>
                                          </p:stCondLst>
                                        </p:cTn>
                                        <p:tgtEl>
                                          <p:spTgt spid="10"/>
                                        </p:tgtEl>
                                        <p:attrNameLst>
                                          <p:attrName>style.visibility</p:attrName>
                                        </p:attrNameLst>
                                      </p:cBhvr>
                                      <p:to>
                                        <p:strVal val="visible"/>
                                      </p:to>
                                    </p:set>
                                    <p:animEffect transition="in" filter="wheel(4)">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animBg="1"/>
      <p:bldP spid="6145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ChangeArrowheads="1"/>
          </p:cNvSpPr>
          <p:nvPr/>
        </p:nvSpPr>
        <p:spPr bwMode="auto">
          <a:xfrm>
            <a:off x="381000" y="1511300"/>
            <a:ext cx="8305800" cy="2246313"/>
          </a:xfrm>
          <a:prstGeom prst="rect">
            <a:avLst/>
          </a:prstGeom>
          <a:noFill/>
          <a:ln w="57150" cmpd="thinThick">
            <a:solidFill>
              <a:srgbClr val="FFA7FF"/>
            </a:solidFill>
            <a:miter lim="800000"/>
            <a:headEnd/>
            <a:tailEnd/>
          </a:ln>
        </p:spPr>
        <p:txBody>
          <a:bodyPr>
            <a:spAutoFit/>
          </a:bodyPr>
          <a:lstStyle/>
          <a:p>
            <a:pPr marL="342900" indent="-342900"/>
            <a:r>
              <a:rPr lang="en-US" b="0" dirty="0">
                <a:solidFill>
                  <a:srgbClr val="FF0000"/>
                </a:solidFill>
                <a:latin typeface="Arial" charset="0"/>
              </a:rPr>
              <a:t>1) </a:t>
            </a:r>
            <a:r>
              <a:rPr lang="en-US" b="0" dirty="0" err="1">
                <a:solidFill>
                  <a:srgbClr val="FF0000"/>
                </a:solidFill>
                <a:latin typeface="Arial" charset="0"/>
              </a:rPr>
              <a:t>Nuôi</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r>
              <a:rPr lang="en-US" b="0" dirty="0" err="1">
                <a:solidFill>
                  <a:srgbClr val="FF0000"/>
                </a:solidFill>
                <a:latin typeface="Arial" charset="0"/>
              </a:rPr>
              <a:t>không</a:t>
            </a:r>
            <a:r>
              <a:rPr lang="en-US" b="0" dirty="0">
                <a:solidFill>
                  <a:srgbClr val="FF0000"/>
                </a:solidFill>
                <a:latin typeface="Arial" charset="0"/>
              </a:rPr>
              <a:t> </a:t>
            </a:r>
            <a:r>
              <a:rPr lang="en-US" b="0" dirty="0" err="1">
                <a:solidFill>
                  <a:srgbClr val="FF0000"/>
                </a:solidFill>
                <a:latin typeface="Arial" charset="0"/>
              </a:rPr>
              <a:t>đúng</a:t>
            </a:r>
            <a:r>
              <a:rPr lang="en-US" b="0" dirty="0">
                <a:solidFill>
                  <a:srgbClr val="FF0000"/>
                </a:solidFill>
                <a:latin typeface="Arial" charset="0"/>
              </a:rPr>
              <a:t> </a:t>
            </a:r>
            <a:r>
              <a:rPr lang="en-US" b="0" dirty="0" err="1">
                <a:solidFill>
                  <a:srgbClr val="FF0000"/>
                </a:solidFill>
                <a:latin typeface="Arial" charset="0"/>
              </a:rPr>
              <a:t>cách</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r>
              <a:rPr lang="en-US" b="0" dirty="0" err="1">
                <a:solidFill>
                  <a:srgbClr val="FF0000"/>
                </a:solidFill>
                <a:latin typeface="Arial" charset="0"/>
              </a:rPr>
              <a:t>sẽ</a:t>
            </a:r>
            <a:r>
              <a:rPr lang="en-US" b="0" dirty="0">
                <a:solidFill>
                  <a:srgbClr val="FF0000"/>
                </a:solidFill>
                <a:latin typeface="Arial" charset="0"/>
              </a:rPr>
              <a:t> </a:t>
            </a:r>
            <a:r>
              <a:rPr lang="en-US" b="0" dirty="0" err="1">
                <a:solidFill>
                  <a:srgbClr val="FF0000"/>
                </a:solidFill>
                <a:latin typeface="Arial" charset="0"/>
              </a:rPr>
              <a:t>như</a:t>
            </a:r>
            <a:r>
              <a:rPr lang="en-US" b="0" dirty="0">
                <a:solidFill>
                  <a:srgbClr val="FF0000"/>
                </a:solidFill>
                <a:latin typeface="Arial" charset="0"/>
              </a:rPr>
              <a:t> </a:t>
            </a:r>
            <a:r>
              <a:rPr lang="en-US" b="0" dirty="0" err="1">
                <a:solidFill>
                  <a:srgbClr val="FF0000"/>
                </a:solidFill>
                <a:latin typeface="Arial" charset="0"/>
              </a:rPr>
              <a:t>thế</a:t>
            </a:r>
            <a:r>
              <a:rPr lang="en-US" b="0" dirty="0">
                <a:solidFill>
                  <a:srgbClr val="FF0000"/>
                </a:solidFill>
                <a:latin typeface="Arial" charset="0"/>
              </a:rPr>
              <a:t> </a:t>
            </a:r>
            <a:r>
              <a:rPr lang="en-US" b="0" dirty="0" err="1">
                <a:solidFill>
                  <a:srgbClr val="FF0000"/>
                </a:solidFill>
                <a:latin typeface="Arial" charset="0"/>
              </a:rPr>
              <a:t>nào</a:t>
            </a:r>
            <a:r>
              <a:rPr lang="en-US" b="0" dirty="0">
                <a:solidFill>
                  <a:srgbClr val="FF0000"/>
                </a:solidFill>
                <a:latin typeface="Arial" charset="0"/>
              </a:rPr>
              <a:t> ?</a:t>
            </a:r>
          </a:p>
          <a:p>
            <a:pPr marL="342900" indent="-342900"/>
            <a:r>
              <a:rPr lang="en-US" b="0" dirty="0">
                <a:solidFill>
                  <a:srgbClr val="1602AA"/>
                </a:solidFill>
                <a:latin typeface="Arial" charset="0"/>
              </a:rPr>
              <a:t>   </a:t>
            </a:r>
            <a:r>
              <a:rPr lang="en-US" b="0" dirty="0">
                <a:solidFill>
                  <a:schemeClr val="tx1">
                    <a:lumMod val="95000"/>
                    <a:lumOff val="5000"/>
                  </a:schemeClr>
                </a:solidFill>
                <a:latin typeface="Arial" charset="0"/>
              </a:rPr>
              <a:t>a.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vẫn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phát</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triển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bình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thường</a:t>
            </a:r>
            <a:r>
              <a:rPr lang="en-US" b="0" dirty="0">
                <a:solidFill>
                  <a:schemeClr val="tx1">
                    <a:lumMod val="95000"/>
                    <a:lumOff val="5000"/>
                  </a:schemeClr>
                </a:solidFill>
                <a:latin typeface="Arial" charset="0"/>
              </a:rPr>
              <a:t>.</a:t>
            </a:r>
          </a:p>
          <a:p>
            <a:pPr marL="342900" indent="-342900"/>
            <a:r>
              <a:rPr lang="en-US" b="0" dirty="0">
                <a:solidFill>
                  <a:schemeClr val="tx1">
                    <a:lumMod val="95000"/>
                    <a:lumOff val="5000"/>
                  </a:schemeClr>
                </a:solidFill>
                <a:latin typeface="Arial" charset="0"/>
              </a:rPr>
              <a:t>   b.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sẽ</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còi</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cọc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yếu</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ớt</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dễ</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bệnh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và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sinh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sản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kém</a:t>
            </a:r>
            <a:r>
              <a:rPr lang="en-US" b="0" dirty="0">
                <a:solidFill>
                  <a:schemeClr val="tx1">
                    <a:lumMod val="95000"/>
                    <a:lumOff val="5000"/>
                  </a:schemeClr>
                </a:solidFill>
                <a:latin typeface="Arial" charset="0"/>
              </a:rPr>
              <a:t>.</a:t>
            </a:r>
          </a:p>
          <a:p>
            <a:pPr marL="342900" indent="-342900"/>
            <a:r>
              <a:rPr lang="en-US" b="0" dirty="0">
                <a:solidFill>
                  <a:schemeClr val="tx1">
                    <a:lumMod val="95000"/>
                    <a:lumOff val="5000"/>
                  </a:schemeClr>
                </a:solidFill>
                <a:latin typeface="Arial" charset="0"/>
              </a:rPr>
              <a:t>   c.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sẽ</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lớn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nhanh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và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sinh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sản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tốt</a:t>
            </a:r>
            <a:r>
              <a:rPr lang="en-US" b="0" dirty="0">
                <a:solidFill>
                  <a:schemeClr val="tx1">
                    <a:lumMod val="95000"/>
                    <a:lumOff val="5000"/>
                  </a:schemeClr>
                </a:solidFill>
                <a:latin typeface="Arial" charset="0"/>
              </a:rPr>
              <a:t>.</a:t>
            </a:r>
          </a:p>
        </p:txBody>
      </p:sp>
      <p:sp>
        <p:nvSpPr>
          <p:cNvPr id="111622" name="Oval 6"/>
          <p:cNvSpPr>
            <a:spLocks noChangeArrowheads="1"/>
          </p:cNvSpPr>
          <p:nvPr/>
        </p:nvSpPr>
        <p:spPr bwMode="auto">
          <a:xfrm>
            <a:off x="1676400" y="27966"/>
            <a:ext cx="5715000" cy="1066800"/>
          </a:xfrm>
          <a:prstGeom prst="ellipse">
            <a:avLst/>
          </a:prstGeom>
          <a:solidFill>
            <a:schemeClr val="bg1"/>
          </a:solidFill>
          <a:ln w="57150" cmpd="thinThick">
            <a:solidFill>
              <a:schemeClr val="bg1"/>
            </a:solidFill>
            <a:round/>
            <a:headEnd/>
            <a:tailEnd/>
          </a:ln>
        </p:spPr>
        <p:txBody>
          <a:bodyPr wrap="none" anchor="ctr"/>
          <a:lstStyle/>
          <a:p>
            <a:pPr algn="ctr"/>
            <a:r>
              <a:rPr lang="en-US" dirty="0">
                <a:solidFill>
                  <a:srgbClr val="C70517"/>
                </a:solidFill>
                <a:latin typeface="Arial" charset="0"/>
              </a:rPr>
              <a:t>CÂU HỎI TRẮC NGHIỆM</a:t>
            </a:r>
          </a:p>
        </p:txBody>
      </p:sp>
      <p:sp>
        <p:nvSpPr>
          <p:cNvPr id="111623" name="Rectangle 7"/>
          <p:cNvSpPr>
            <a:spLocks noChangeArrowheads="1"/>
          </p:cNvSpPr>
          <p:nvPr/>
        </p:nvSpPr>
        <p:spPr bwMode="auto">
          <a:xfrm>
            <a:off x="381000" y="3916606"/>
            <a:ext cx="8382000" cy="2284413"/>
          </a:xfrm>
          <a:prstGeom prst="rect">
            <a:avLst/>
          </a:prstGeom>
          <a:noFill/>
          <a:ln w="57150" cmpd="thinThick">
            <a:solidFill>
              <a:srgbClr val="FFA7FF"/>
            </a:solidFill>
            <a:miter lim="800000"/>
            <a:headEnd/>
            <a:tailEnd/>
          </a:ln>
        </p:spPr>
        <p:txBody>
          <a:bodyPr>
            <a:spAutoFit/>
          </a:bodyPr>
          <a:lstStyle/>
          <a:p>
            <a:r>
              <a:rPr lang="en-US" b="0" dirty="0">
                <a:solidFill>
                  <a:srgbClr val="FF0000"/>
                </a:solidFill>
                <a:latin typeface="Arial" charset="0"/>
              </a:rPr>
              <a:t>2) </a:t>
            </a:r>
            <a:r>
              <a:rPr lang="en-US" b="0" dirty="0" err="1">
                <a:solidFill>
                  <a:srgbClr val="FF0000"/>
                </a:solidFill>
                <a:latin typeface="Arial" charset="0"/>
              </a:rPr>
              <a:t>Phải</a:t>
            </a:r>
            <a:r>
              <a:rPr lang="en-US" b="0" dirty="0">
                <a:solidFill>
                  <a:srgbClr val="FF0000"/>
                </a:solidFill>
                <a:latin typeface="Arial" charset="0"/>
              </a:rPr>
              <a:t> </a:t>
            </a:r>
            <a:r>
              <a:rPr lang="en-US" b="0" dirty="0" err="1">
                <a:solidFill>
                  <a:srgbClr val="FF0000"/>
                </a:solidFill>
                <a:latin typeface="Arial" charset="0"/>
              </a:rPr>
              <a:t>cung</a:t>
            </a:r>
            <a:r>
              <a:rPr lang="en-US" b="0" dirty="0">
                <a:solidFill>
                  <a:srgbClr val="FF0000"/>
                </a:solidFill>
                <a:latin typeface="Arial" charset="0"/>
              </a:rPr>
              <a:t> </a:t>
            </a:r>
            <a:r>
              <a:rPr lang="en-US" b="0" dirty="0" err="1">
                <a:solidFill>
                  <a:srgbClr val="FF0000"/>
                </a:solidFill>
                <a:latin typeface="Arial" charset="0"/>
              </a:rPr>
              <a:t>cấp</a:t>
            </a:r>
            <a:r>
              <a:rPr lang="en-US" b="0" dirty="0">
                <a:solidFill>
                  <a:srgbClr val="FF0000"/>
                </a:solidFill>
                <a:latin typeface="Arial" charset="0"/>
              </a:rPr>
              <a:t> </a:t>
            </a:r>
            <a:r>
              <a:rPr lang="en-US" b="0" dirty="0" err="1">
                <a:solidFill>
                  <a:srgbClr val="FF0000"/>
                </a:solidFill>
                <a:latin typeface="Arial" charset="0"/>
              </a:rPr>
              <a:t>các</a:t>
            </a:r>
            <a:r>
              <a:rPr lang="en-US" b="0" dirty="0">
                <a:solidFill>
                  <a:srgbClr val="FF0000"/>
                </a:solidFill>
                <a:latin typeface="Arial" charset="0"/>
              </a:rPr>
              <a:t> </a:t>
            </a:r>
            <a:r>
              <a:rPr lang="en-US" b="0" dirty="0" err="1">
                <a:solidFill>
                  <a:srgbClr val="FF0000"/>
                </a:solidFill>
                <a:latin typeface="Arial" charset="0"/>
              </a:rPr>
              <a:t>chất</a:t>
            </a:r>
            <a:r>
              <a:rPr lang="en-US" b="0" dirty="0">
                <a:solidFill>
                  <a:srgbClr val="FF0000"/>
                </a:solidFill>
                <a:latin typeface="Arial" charset="0"/>
              </a:rPr>
              <a:t> </a:t>
            </a:r>
            <a:r>
              <a:rPr lang="en-US" b="0" dirty="0" err="1">
                <a:solidFill>
                  <a:srgbClr val="FF0000"/>
                </a:solidFill>
                <a:latin typeface="Arial" charset="0"/>
              </a:rPr>
              <a:t>dinh</a:t>
            </a:r>
            <a:r>
              <a:rPr lang="en-US" b="0" dirty="0">
                <a:solidFill>
                  <a:srgbClr val="FF0000"/>
                </a:solidFill>
                <a:latin typeface="Arial" charset="0"/>
              </a:rPr>
              <a:t> </a:t>
            </a:r>
            <a:r>
              <a:rPr lang="en-US" b="0" dirty="0" err="1">
                <a:solidFill>
                  <a:srgbClr val="FF0000"/>
                </a:solidFill>
                <a:latin typeface="Arial" charset="0"/>
              </a:rPr>
              <a:t>dưỡng</a:t>
            </a:r>
            <a:r>
              <a:rPr lang="en-US" b="0" dirty="0">
                <a:solidFill>
                  <a:srgbClr val="FF0000"/>
                </a:solidFill>
                <a:latin typeface="Arial" charset="0"/>
              </a:rPr>
              <a:t> </a:t>
            </a:r>
            <a:r>
              <a:rPr lang="en-US" b="0" dirty="0" err="1">
                <a:solidFill>
                  <a:srgbClr val="FF0000"/>
                </a:solidFill>
                <a:latin typeface="Arial" charset="0"/>
              </a:rPr>
              <a:t>nào</a:t>
            </a:r>
            <a:r>
              <a:rPr lang="en-US" b="0" dirty="0">
                <a:solidFill>
                  <a:srgbClr val="FF0000"/>
                </a:solidFill>
                <a:latin typeface="Arial" charset="0"/>
              </a:rPr>
              <a:t> </a:t>
            </a:r>
            <a:r>
              <a:rPr lang="en-US" b="0" dirty="0" err="1">
                <a:solidFill>
                  <a:srgbClr val="FF0000"/>
                </a:solidFill>
                <a:latin typeface="Arial" charset="0"/>
              </a:rPr>
              <a:t>cho</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p>
          <a:p>
            <a:r>
              <a:rPr lang="en-US" b="0" dirty="0">
                <a:solidFill>
                  <a:srgbClr val="1602AA"/>
                </a:solidFill>
                <a:latin typeface="Arial" charset="0"/>
              </a:rPr>
              <a:t>   </a:t>
            </a:r>
            <a:r>
              <a:rPr lang="en-US" b="0" dirty="0">
                <a:latin typeface="Arial" charset="0"/>
              </a:rPr>
              <a:t>a. </a:t>
            </a:r>
            <a:r>
              <a:rPr lang="en-US" b="0" dirty="0" err="1">
                <a:latin typeface="Arial" charset="0"/>
              </a:rPr>
              <a:t>Chỉ</a:t>
            </a:r>
            <a:r>
              <a:rPr lang="en-US" b="0" dirty="0">
                <a:latin typeface="Arial" charset="0"/>
              </a:rPr>
              <a:t> </a:t>
            </a:r>
            <a:r>
              <a:rPr lang="en-US" b="0" dirty="0" err="1">
                <a:latin typeface="Arial" charset="0"/>
              </a:rPr>
              <a:t>cho</a:t>
            </a:r>
            <a:r>
              <a:rPr lang="en-US" b="0" dirty="0">
                <a:latin typeface="Arial" charset="0"/>
              </a:rPr>
              <a:t> </a:t>
            </a:r>
            <a:r>
              <a:rPr lang="en-US" b="0" dirty="0" err="1">
                <a:latin typeface="Arial" charset="0"/>
              </a:rPr>
              <a:t>gà</a:t>
            </a:r>
            <a:r>
              <a:rPr lang="en-US" b="0" dirty="0">
                <a:latin typeface="Arial" charset="0"/>
              </a:rPr>
              <a:t> </a:t>
            </a:r>
            <a:r>
              <a:rPr lang="en-US" b="0" dirty="0" err="1">
                <a:latin typeface="Arial" charset="0"/>
              </a:rPr>
              <a:t>ăn</a:t>
            </a:r>
            <a:r>
              <a:rPr lang="en-US" b="0" dirty="0">
                <a:latin typeface="Arial" charset="0"/>
              </a:rPr>
              <a:t> </a:t>
            </a:r>
            <a:r>
              <a:rPr lang="en-US" b="0" dirty="0" err="1">
                <a:latin typeface="Arial" charset="0"/>
              </a:rPr>
              <a:t>chất</a:t>
            </a:r>
            <a:r>
              <a:rPr lang="en-US" b="0" dirty="0">
                <a:latin typeface="Arial" charset="0"/>
              </a:rPr>
              <a:t> </a:t>
            </a:r>
            <a:r>
              <a:rPr lang="en-US" b="0" dirty="0" err="1">
                <a:latin typeface="Arial" charset="0"/>
              </a:rPr>
              <a:t>đạm</a:t>
            </a:r>
            <a:r>
              <a:rPr lang="en-US" b="0" dirty="0">
                <a:latin typeface="Arial" charset="0"/>
              </a:rPr>
              <a:t>.</a:t>
            </a:r>
          </a:p>
          <a:p>
            <a:r>
              <a:rPr lang="en-US" b="0" dirty="0">
                <a:latin typeface="Arial" charset="0"/>
              </a:rPr>
              <a:t>   b. Cho </a:t>
            </a:r>
            <a:r>
              <a:rPr lang="en-US" b="0" dirty="0" err="1">
                <a:latin typeface="Arial" charset="0"/>
              </a:rPr>
              <a:t>gà</a:t>
            </a:r>
            <a:r>
              <a:rPr lang="en-US" b="0" dirty="0">
                <a:latin typeface="Arial" charset="0"/>
              </a:rPr>
              <a:t> </a:t>
            </a:r>
            <a:r>
              <a:rPr lang="en-US" b="0" dirty="0" err="1">
                <a:latin typeface="Arial" charset="0"/>
              </a:rPr>
              <a:t>ăn</a:t>
            </a:r>
            <a:r>
              <a:rPr lang="en-US" b="0" dirty="0">
                <a:latin typeface="Arial" charset="0"/>
              </a:rPr>
              <a:t> </a:t>
            </a:r>
            <a:r>
              <a:rPr lang="en-US" b="0" dirty="0" err="1">
                <a:latin typeface="Arial" charset="0"/>
              </a:rPr>
              <a:t>chất</a:t>
            </a:r>
            <a:r>
              <a:rPr lang="en-US" b="0" dirty="0">
                <a:latin typeface="Arial" charset="0"/>
              </a:rPr>
              <a:t> </a:t>
            </a:r>
            <a:r>
              <a:rPr lang="en-US" b="0" dirty="0" err="1">
                <a:latin typeface="Arial" charset="0"/>
              </a:rPr>
              <a:t>bột</a:t>
            </a:r>
            <a:r>
              <a:rPr lang="en-US" b="0" dirty="0">
                <a:latin typeface="Arial" charset="0"/>
              </a:rPr>
              <a:t> </a:t>
            </a:r>
            <a:r>
              <a:rPr lang="en-US" b="0" dirty="0" err="1">
                <a:latin typeface="Arial" charset="0"/>
              </a:rPr>
              <a:t>đường</a:t>
            </a:r>
            <a:r>
              <a:rPr lang="en-US" b="0" dirty="0">
                <a:latin typeface="Arial" charset="0"/>
              </a:rPr>
              <a:t> </a:t>
            </a:r>
            <a:r>
              <a:rPr lang="en-US" b="0" dirty="0" err="1">
                <a:latin typeface="Arial" charset="0"/>
              </a:rPr>
              <a:t>và</a:t>
            </a:r>
            <a:r>
              <a:rPr lang="en-US" b="0" dirty="0">
                <a:latin typeface="Arial" charset="0"/>
              </a:rPr>
              <a:t> </a:t>
            </a:r>
            <a:r>
              <a:rPr lang="en-US" b="0" dirty="0" err="1">
                <a:latin typeface="Arial" charset="0"/>
              </a:rPr>
              <a:t>chất</a:t>
            </a:r>
            <a:r>
              <a:rPr lang="en-US" b="0" dirty="0">
                <a:latin typeface="Arial" charset="0"/>
              </a:rPr>
              <a:t> </a:t>
            </a:r>
            <a:r>
              <a:rPr lang="en-US" b="0" dirty="0" err="1">
                <a:latin typeface="Arial" charset="0"/>
              </a:rPr>
              <a:t>đạm</a:t>
            </a:r>
            <a:r>
              <a:rPr lang="en-US" b="0" dirty="0">
                <a:latin typeface="Arial" charset="0"/>
              </a:rPr>
              <a:t>.</a:t>
            </a:r>
          </a:p>
          <a:p>
            <a:r>
              <a:rPr lang="en-US" b="0" dirty="0">
                <a:latin typeface="Arial" charset="0"/>
              </a:rPr>
              <a:t>   c. Cho </a:t>
            </a:r>
            <a:r>
              <a:rPr lang="en-US" b="0" dirty="0" err="1">
                <a:latin typeface="Arial" charset="0"/>
              </a:rPr>
              <a:t>gà</a:t>
            </a:r>
            <a:r>
              <a:rPr lang="en-US" b="0" dirty="0">
                <a:latin typeface="Arial" charset="0"/>
              </a:rPr>
              <a:t> </a:t>
            </a:r>
            <a:r>
              <a:rPr lang="en-US" b="0" dirty="0" err="1">
                <a:latin typeface="Arial" charset="0"/>
              </a:rPr>
              <a:t>ăn</a:t>
            </a:r>
            <a:r>
              <a:rPr lang="en-US" b="0" dirty="0">
                <a:latin typeface="Arial" charset="0"/>
              </a:rPr>
              <a:t> </a:t>
            </a:r>
            <a:r>
              <a:rPr lang="en-US" b="0" dirty="0" err="1">
                <a:latin typeface="Arial" charset="0"/>
              </a:rPr>
              <a:t>chất</a:t>
            </a:r>
            <a:r>
              <a:rPr lang="en-US" b="0" dirty="0">
                <a:latin typeface="Arial" charset="0"/>
              </a:rPr>
              <a:t> </a:t>
            </a:r>
            <a:r>
              <a:rPr lang="en-US" b="0" dirty="0" err="1">
                <a:latin typeface="Arial" charset="0"/>
              </a:rPr>
              <a:t>đạm</a:t>
            </a:r>
            <a:r>
              <a:rPr lang="en-US" b="0" dirty="0">
                <a:latin typeface="Arial" charset="0"/>
              </a:rPr>
              <a:t>, </a:t>
            </a:r>
            <a:r>
              <a:rPr lang="en-US" b="0" dirty="0" err="1">
                <a:latin typeface="Arial" charset="0"/>
              </a:rPr>
              <a:t>bột</a:t>
            </a:r>
            <a:r>
              <a:rPr lang="en-US" b="0" dirty="0">
                <a:latin typeface="Arial" charset="0"/>
              </a:rPr>
              <a:t> </a:t>
            </a:r>
            <a:r>
              <a:rPr lang="en-US" b="0" dirty="0" err="1">
                <a:latin typeface="Arial" charset="0"/>
              </a:rPr>
              <a:t>đường</a:t>
            </a:r>
            <a:r>
              <a:rPr lang="en-US" b="0" dirty="0">
                <a:latin typeface="Arial" charset="0"/>
              </a:rPr>
              <a:t>, vi-ta-min </a:t>
            </a:r>
            <a:r>
              <a:rPr lang="en-US" b="0" dirty="0" err="1">
                <a:latin typeface="Arial" charset="0"/>
              </a:rPr>
              <a:t>và</a:t>
            </a:r>
            <a:r>
              <a:rPr lang="en-US" b="0" dirty="0">
                <a:latin typeface="Arial" charset="0"/>
              </a:rPr>
              <a:t> </a:t>
            </a:r>
            <a:r>
              <a:rPr lang="en-US" b="0" dirty="0" err="1">
                <a:latin typeface="Arial" charset="0"/>
              </a:rPr>
              <a:t>thức</a:t>
            </a:r>
            <a:r>
              <a:rPr lang="en-US" b="0" dirty="0">
                <a:latin typeface="Arial" charset="0"/>
              </a:rPr>
              <a:t> </a:t>
            </a:r>
            <a:r>
              <a:rPr lang="en-US" b="0" dirty="0" err="1">
                <a:latin typeface="Arial" charset="0"/>
              </a:rPr>
              <a:t>ăn</a:t>
            </a:r>
            <a:r>
              <a:rPr lang="en-US" b="0" dirty="0">
                <a:latin typeface="Arial" charset="0"/>
              </a:rPr>
              <a:t> </a:t>
            </a:r>
            <a:r>
              <a:rPr lang="en-US" b="0" dirty="0" err="1">
                <a:latin typeface="Arial" charset="0"/>
              </a:rPr>
              <a:t>hỗn</a:t>
            </a:r>
            <a:r>
              <a:rPr lang="en-US" b="0" dirty="0">
                <a:latin typeface="Arial" charset="0"/>
              </a:rPr>
              <a:t> </a:t>
            </a:r>
            <a:r>
              <a:rPr lang="en-US" b="0" dirty="0" err="1">
                <a:latin typeface="Arial" charset="0"/>
              </a:rPr>
              <a:t>hợp</a:t>
            </a:r>
            <a:r>
              <a:rPr lang="en-US" b="0" dirty="0">
                <a:latin typeface="Arial" charset="0"/>
              </a:rPr>
              <a:t>.</a:t>
            </a:r>
          </a:p>
        </p:txBody>
      </p:sp>
      <p:sp>
        <p:nvSpPr>
          <p:cNvPr id="111624" name="Text Box 8"/>
          <p:cNvSpPr txBox="1">
            <a:spLocks noChangeArrowheads="1"/>
          </p:cNvSpPr>
          <p:nvPr/>
        </p:nvSpPr>
        <p:spPr bwMode="auto">
          <a:xfrm>
            <a:off x="800100" y="833194"/>
            <a:ext cx="7543800" cy="519113"/>
          </a:xfrm>
          <a:prstGeom prst="rect">
            <a:avLst/>
          </a:prstGeom>
          <a:noFill/>
          <a:ln w="9525">
            <a:noFill/>
            <a:miter lim="800000"/>
            <a:headEnd/>
            <a:tailEnd/>
          </a:ln>
        </p:spPr>
        <p:txBody>
          <a:bodyPr>
            <a:spAutoFit/>
          </a:bodyPr>
          <a:lstStyle/>
          <a:p>
            <a:pPr>
              <a:spcBef>
                <a:spcPct val="50000"/>
              </a:spcBef>
            </a:pPr>
            <a:r>
              <a:rPr lang="en-US" dirty="0" err="1">
                <a:solidFill>
                  <a:srgbClr val="1C03D7"/>
                </a:solidFill>
                <a:latin typeface="Arial" charset="0"/>
              </a:rPr>
              <a:t>Khoanh</a:t>
            </a:r>
            <a:r>
              <a:rPr lang="en-US" dirty="0">
                <a:solidFill>
                  <a:srgbClr val="1C03D7"/>
                </a:solidFill>
                <a:latin typeface="Arial" charset="0"/>
              </a:rPr>
              <a:t> </a:t>
            </a:r>
            <a:r>
              <a:rPr lang="en-US" dirty="0" err="1">
                <a:solidFill>
                  <a:srgbClr val="1C03D7"/>
                </a:solidFill>
                <a:latin typeface="Arial" charset="0"/>
              </a:rPr>
              <a:t>vào</a:t>
            </a:r>
            <a:r>
              <a:rPr lang="en-US" dirty="0">
                <a:solidFill>
                  <a:srgbClr val="1C03D7"/>
                </a:solidFill>
                <a:latin typeface="Arial" charset="0"/>
              </a:rPr>
              <a:t> </a:t>
            </a:r>
            <a:r>
              <a:rPr lang="en-US" dirty="0" err="1">
                <a:solidFill>
                  <a:srgbClr val="1C03D7"/>
                </a:solidFill>
                <a:latin typeface="Arial" charset="0"/>
              </a:rPr>
              <a:t>chữ</a:t>
            </a:r>
            <a:r>
              <a:rPr lang="en-US" dirty="0">
                <a:solidFill>
                  <a:srgbClr val="1C03D7"/>
                </a:solidFill>
                <a:latin typeface="Arial" charset="0"/>
              </a:rPr>
              <a:t> </a:t>
            </a:r>
            <a:r>
              <a:rPr lang="en-US" dirty="0" err="1">
                <a:solidFill>
                  <a:srgbClr val="1C03D7"/>
                </a:solidFill>
                <a:latin typeface="Arial" charset="0"/>
              </a:rPr>
              <a:t>đặt</a:t>
            </a:r>
            <a:r>
              <a:rPr lang="en-US" dirty="0">
                <a:solidFill>
                  <a:srgbClr val="1C03D7"/>
                </a:solidFill>
                <a:latin typeface="Arial" charset="0"/>
              </a:rPr>
              <a:t> </a:t>
            </a:r>
            <a:r>
              <a:rPr lang="en-US" dirty="0" err="1">
                <a:solidFill>
                  <a:srgbClr val="1C03D7"/>
                </a:solidFill>
                <a:latin typeface="Arial" charset="0"/>
              </a:rPr>
              <a:t>trước</a:t>
            </a:r>
            <a:r>
              <a:rPr lang="en-US" dirty="0">
                <a:solidFill>
                  <a:srgbClr val="1C03D7"/>
                </a:solidFill>
                <a:latin typeface="Arial" charset="0"/>
              </a:rPr>
              <a:t> </a:t>
            </a:r>
            <a:r>
              <a:rPr lang="en-US" dirty="0" err="1">
                <a:solidFill>
                  <a:srgbClr val="1C03D7"/>
                </a:solidFill>
                <a:latin typeface="Arial" charset="0"/>
              </a:rPr>
              <a:t>câu</a:t>
            </a:r>
            <a:r>
              <a:rPr lang="en-US" dirty="0">
                <a:solidFill>
                  <a:srgbClr val="1C03D7"/>
                </a:solidFill>
                <a:latin typeface="Arial" charset="0"/>
              </a:rPr>
              <a:t> </a:t>
            </a:r>
            <a:r>
              <a:rPr lang="en-US" dirty="0" err="1">
                <a:solidFill>
                  <a:srgbClr val="1C03D7"/>
                </a:solidFill>
                <a:latin typeface="Arial" charset="0"/>
              </a:rPr>
              <a:t>trả</a:t>
            </a:r>
            <a:r>
              <a:rPr lang="en-US" dirty="0">
                <a:solidFill>
                  <a:srgbClr val="1C03D7"/>
                </a:solidFill>
                <a:latin typeface="Arial" charset="0"/>
              </a:rPr>
              <a:t> </a:t>
            </a:r>
            <a:r>
              <a:rPr lang="en-US" dirty="0" err="1">
                <a:solidFill>
                  <a:srgbClr val="1C03D7"/>
                </a:solidFill>
                <a:latin typeface="Arial" charset="0"/>
              </a:rPr>
              <a:t>lời</a:t>
            </a:r>
            <a:r>
              <a:rPr lang="en-US" dirty="0">
                <a:solidFill>
                  <a:srgbClr val="1C03D7"/>
                </a:solidFill>
                <a:latin typeface="Arial" charset="0"/>
              </a:rPr>
              <a:t> </a:t>
            </a:r>
            <a:r>
              <a:rPr lang="en-US" dirty="0" err="1">
                <a:solidFill>
                  <a:srgbClr val="1C03D7"/>
                </a:solidFill>
                <a:latin typeface="Arial" charset="0"/>
              </a:rPr>
              <a:t>đúng</a:t>
            </a:r>
            <a:endParaRPr lang="en-US" dirty="0">
              <a:solidFill>
                <a:srgbClr val="1C03D7"/>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1622"/>
                                        </p:tgtEl>
                                        <p:attrNameLst>
                                          <p:attrName>style.visibility</p:attrName>
                                        </p:attrNameLst>
                                      </p:cBhvr>
                                      <p:to>
                                        <p:strVal val="visible"/>
                                      </p:to>
                                    </p:set>
                                    <p:animEffect transition="in" filter="wedge">
                                      <p:cBhvr>
                                        <p:cTn id="7" dur="1000"/>
                                        <p:tgtEl>
                                          <p:spTgt spid="111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1624"/>
                                        </p:tgtEl>
                                        <p:attrNameLst>
                                          <p:attrName>style.visibility</p:attrName>
                                        </p:attrNameLst>
                                      </p:cBhvr>
                                      <p:to>
                                        <p:strVal val="visible"/>
                                      </p:to>
                                    </p:set>
                                    <p:anim calcmode="lin" valueType="num">
                                      <p:cBhvr>
                                        <p:cTn id="12" dur="1000" fill="hold"/>
                                        <p:tgtEl>
                                          <p:spTgt spid="111624"/>
                                        </p:tgtEl>
                                        <p:attrNameLst>
                                          <p:attrName>ppt_x</p:attrName>
                                        </p:attrNameLst>
                                      </p:cBhvr>
                                      <p:tavLst>
                                        <p:tav tm="0">
                                          <p:val>
                                            <p:strVal val="#ppt_x-.2"/>
                                          </p:val>
                                        </p:tav>
                                        <p:tav tm="100000">
                                          <p:val>
                                            <p:strVal val="#ppt_x"/>
                                          </p:val>
                                        </p:tav>
                                      </p:tavLst>
                                    </p:anim>
                                    <p:anim calcmode="lin" valueType="num">
                                      <p:cBhvr>
                                        <p:cTn id="13" dur="1000" fill="hold"/>
                                        <p:tgtEl>
                                          <p:spTgt spid="11162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162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11621"/>
                                        </p:tgtEl>
                                        <p:attrNameLst>
                                          <p:attrName>style.visibility</p:attrName>
                                        </p:attrNameLst>
                                      </p:cBhvr>
                                      <p:to>
                                        <p:strVal val="visible"/>
                                      </p:to>
                                    </p:set>
                                    <p:animEffect transition="in" filter="strips(downLeft)">
                                      <p:cBhvr>
                                        <p:cTn id="19" dur="2000"/>
                                        <p:tgtEl>
                                          <p:spTgt spid="1116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11623"/>
                                        </p:tgtEl>
                                        <p:attrNameLst>
                                          <p:attrName>style.visibility</p:attrName>
                                        </p:attrNameLst>
                                      </p:cBhvr>
                                      <p:to>
                                        <p:strVal val="visible"/>
                                      </p:to>
                                    </p:set>
                                    <p:animEffect transition="in" filter="strips(downLeft)">
                                      <p:cBhvr>
                                        <p:cTn id="24" dur="2000"/>
                                        <p:tgtEl>
                                          <p:spTgt spid="111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animBg="1"/>
      <p:bldP spid="111622" grpId="0" animBg="1"/>
      <p:bldP spid="111623" grpId="0" animBg="1"/>
      <p:bldP spid="1116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419100" y="1572297"/>
            <a:ext cx="8496300" cy="1815882"/>
          </a:xfrm>
          <a:prstGeom prst="rect">
            <a:avLst/>
          </a:prstGeom>
          <a:noFill/>
          <a:ln w="57150" cmpd="thinThick">
            <a:solidFill>
              <a:srgbClr val="FFA7FF"/>
            </a:solidFill>
            <a:miter lim="800000"/>
            <a:headEnd/>
            <a:tailEnd/>
          </a:ln>
        </p:spPr>
        <p:txBody>
          <a:bodyPr wrap="square">
            <a:spAutoFit/>
          </a:bodyPr>
          <a:lstStyle/>
          <a:p>
            <a:pPr marL="342900" indent="-342900"/>
            <a:r>
              <a:rPr lang="en-US" b="0" dirty="0">
                <a:solidFill>
                  <a:srgbClr val="FF0000"/>
                </a:solidFill>
                <a:latin typeface="Arial" charset="0"/>
              </a:rPr>
              <a:t>1) </a:t>
            </a:r>
            <a:r>
              <a:rPr lang="en-US" b="0" dirty="0" err="1">
                <a:solidFill>
                  <a:srgbClr val="FF0000"/>
                </a:solidFill>
                <a:latin typeface="Arial" charset="0"/>
              </a:rPr>
              <a:t>Nuôi</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r>
              <a:rPr lang="en-US" b="0" dirty="0" err="1">
                <a:solidFill>
                  <a:srgbClr val="FF0000"/>
                </a:solidFill>
                <a:latin typeface="Arial" charset="0"/>
              </a:rPr>
              <a:t>không</a:t>
            </a:r>
            <a:r>
              <a:rPr lang="en-US" b="0" dirty="0">
                <a:solidFill>
                  <a:srgbClr val="FF0000"/>
                </a:solidFill>
                <a:latin typeface="Arial" charset="0"/>
              </a:rPr>
              <a:t> </a:t>
            </a:r>
            <a:r>
              <a:rPr lang="en-US" b="0" dirty="0" err="1">
                <a:solidFill>
                  <a:srgbClr val="FF0000"/>
                </a:solidFill>
                <a:latin typeface="Arial" charset="0"/>
              </a:rPr>
              <a:t>đúng</a:t>
            </a:r>
            <a:r>
              <a:rPr lang="en-US" b="0" dirty="0">
                <a:solidFill>
                  <a:srgbClr val="FF0000"/>
                </a:solidFill>
                <a:latin typeface="Arial" charset="0"/>
              </a:rPr>
              <a:t> </a:t>
            </a:r>
            <a:r>
              <a:rPr lang="en-US" b="0" dirty="0" err="1">
                <a:solidFill>
                  <a:srgbClr val="FF0000"/>
                </a:solidFill>
                <a:latin typeface="Arial" charset="0"/>
              </a:rPr>
              <a:t>cách</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r>
              <a:rPr lang="en-US" b="0" dirty="0" err="1">
                <a:solidFill>
                  <a:srgbClr val="FF0000"/>
                </a:solidFill>
                <a:latin typeface="Arial" charset="0"/>
              </a:rPr>
              <a:t>sẽ</a:t>
            </a:r>
            <a:r>
              <a:rPr lang="en-US" b="0" dirty="0">
                <a:solidFill>
                  <a:srgbClr val="FF0000"/>
                </a:solidFill>
                <a:latin typeface="Arial" charset="0"/>
              </a:rPr>
              <a:t> </a:t>
            </a:r>
            <a:r>
              <a:rPr lang="en-US" b="0" dirty="0" err="1">
                <a:solidFill>
                  <a:srgbClr val="FF0000"/>
                </a:solidFill>
                <a:latin typeface="Arial" charset="0"/>
              </a:rPr>
              <a:t>như</a:t>
            </a:r>
            <a:r>
              <a:rPr lang="en-US" b="0" dirty="0">
                <a:solidFill>
                  <a:srgbClr val="FF0000"/>
                </a:solidFill>
                <a:latin typeface="Arial" charset="0"/>
              </a:rPr>
              <a:t> </a:t>
            </a:r>
            <a:r>
              <a:rPr lang="en-US" b="0" dirty="0" err="1">
                <a:solidFill>
                  <a:srgbClr val="FF0000"/>
                </a:solidFill>
                <a:latin typeface="Arial" charset="0"/>
              </a:rPr>
              <a:t>thế</a:t>
            </a:r>
            <a:r>
              <a:rPr lang="en-US" b="0" dirty="0">
                <a:solidFill>
                  <a:srgbClr val="FF0000"/>
                </a:solidFill>
                <a:latin typeface="Arial" charset="0"/>
              </a:rPr>
              <a:t> </a:t>
            </a:r>
            <a:r>
              <a:rPr lang="en-US" b="0" dirty="0" err="1">
                <a:solidFill>
                  <a:srgbClr val="FF0000"/>
                </a:solidFill>
                <a:latin typeface="Arial" charset="0"/>
              </a:rPr>
              <a:t>nào</a:t>
            </a:r>
            <a:r>
              <a:rPr lang="en-US" b="0" dirty="0">
                <a:solidFill>
                  <a:srgbClr val="FF0000"/>
                </a:solidFill>
                <a:latin typeface="Arial" charset="0"/>
              </a:rPr>
              <a:t> ?</a:t>
            </a:r>
          </a:p>
          <a:p>
            <a:pPr marL="342900" indent="-342900"/>
            <a:r>
              <a:rPr lang="en-US" b="0" dirty="0">
                <a:solidFill>
                  <a:srgbClr val="1602AA"/>
                </a:solidFill>
                <a:latin typeface="Arial" charset="0"/>
              </a:rPr>
              <a:t>   </a:t>
            </a:r>
            <a:r>
              <a:rPr lang="en-US" b="0" dirty="0">
                <a:solidFill>
                  <a:schemeClr val="tx1">
                    <a:lumMod val="95000"/>
                    <a:lumOff val="5000"/>
                  </a:schemeClr>
                </a:solidFill>
                <a:latin typeface="Arial" charset="0"/>
              </a:rPr>
              <a:t>a.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vẫn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phát</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triển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bình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thường</a:t>
            </a:r>
            <a:r>
              <a:rPr lang="en-US" b="0" dirty="0">
                <a:solidFill>
                  <a:schemeClr val="tx1">
                    <a:lumMod val="95000"/>
                    <a:lumOff val="5000"/>
                  </a:schemeClr>
                </a:solidFill>
                <a:latin typeface="Arial" charset="0"/>
              </a:rPr>
              <a:t>.</a:t>
            </a:r>
          </a:p>
          <a:p>
            <a:pPr marL="342900" indent="-342900"/>
            <a:r>
              <a:rPr lang="en-US" b="0" dirty="0">
                <a:solidFill>
                  <a:schemeClr val="tx1">
                    <a:lumMod val="95000"/>
                    <a:lumOff val="5000"/>
                  </a:schemeClr>
                </a:solidFill>
                <a:latin typeface="Arial" charset="0"/>
              </a:rPr>
              <a:t>   b.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sẽ</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còi</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cọc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yếu</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ớt</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dễ</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bệnh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và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sinh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sản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kém</a:t>
            </a:r>
            <a:r>
              <a:rPr lang="en-US" b="0" dirty="0">
                <a:solidFill>
                  <a:schemeClr val="tx1">
                    <a:lumMod val="95000"/>
                    <a:lumOff val="5000"/>
                  </a:schemeClr>
                </a:solidFill>
                <a:latin typeface="Arial" charset="0"/>
              </a:rPr>
              <a:t>.</a:t>
            </a:r>
          </a:p>
          <a:p>
            <a:pPr marL="342900" indent="-342900"/>
            <a:r>
              <a:rPr lang="en-US" b="0" dirty="0">
                <a:solidFill>
                  <a:schemeClr val="tx1">
                    <a:lumMod val="95000"/>
                    <a:lumOff val="5000"/>
                  </a:schemeClr>
                </a:solidFill>
                <a:latin typeface="Arial" charset="0"/>
              </a:rPr>
              <a:t>   c.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sẽ</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lớn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nhanh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và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sinh</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sản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tốt</a:t>
            </a:r>
            <a:r>
              <a:rPr lang="en-US" b="0" dirty="0">
                <a:solidFill>
                  <a:schemeClr val="tx1">
                    <a:lumMod val="95000"/>
                    <a:lumOff val="5000"/>
                  </a:schemeClr>
                </a:solidFill>
                <a:latin typeface="Arial" charset="0"/>
              </a:rPr>
              <a:t>.</a:t>
            </a:r>
          </a:p>
        </p:txBody>
      </p:sp>
      <p:sp>
        <p:nvSpPr>
          <p:cNvPr id="14343" name="Rectangle 7"/>
          <p:cNvSpPr>
            <a:spLocks noChangeArrowheads="1"/>
          </p:cNvSpPr>
          <p:nvPr/>
        </p:nvSpPr>
        <p:spPr bwMode="auto">
          <a:xfrm>
            <a:off x="419100" y="3792967"/>
            <a:ext cx="8496300" cy="2246769"/>
          </a:xfrm>
          <a:prstGeom prst="rect">
            <a:avLst/>
          </a:prstGeom>
          <a:noFill/>
          <a:ln w="57150" cmpd="thinThick">
            <a:solidFill>
              <a:srgbClr val="FFA7FF"/>
            </a:solidFill>
            <a:miter lim="800000"/>
            <a:headEnd/>
            <a:tailEnd/>
          </a:ln>
        </p:spPr>
        <p:txBody>
          <a:bodyPr wrap="square">
            <a:spAutoFit/>
          </a:bodyPr>
          <a:lstStyle/>
          <a:p>
            <a:r>
              <a:rPr lang="en-US" b="0" dirty="0">
                <a:solidFill>
                  <a:srgbClr val="FF0000"/>
                </a:solidFill>
                <a:latin typeface="Arial" charset="0"/>
              </a:rPr>
              <a:t>2) </a:t>
            </a:r>
            <a:r>
              <a:rPr lang="en-US" b="0" dirty="0" err="1">
                <a:solidFill>
                  <a:srgbClr val="FF0000"/>
                </a:solidFill>
                <a:latin typeface="Arial" charset="0"/>
              </a:rPr>
              <a:t>Phải</a:t>
            </a:r>
            <a:r>
              <a:rPr lang="en-US" b="0" dirty="0">
                <a:solidFill>
                  <a:srgbClr val="FF0000"/>
                </a:solidFill>
                <a:latin typeface="Arial" charset="0"/>
              </a:rPr>
              <a:t> </a:t>
            </a:r>
            <a:r>
              <a:rPr lang="en-US" b="0" dirty="0" err="1">
                <a:solidFill>
                  <a:srgbClr val="FF0000"/>
                </a:solidFill>
                <a:latin typeface="Arial" charset="0"/>
              </a:rPr>
              <a:t>cung</a:t>
            </a:r>
            <a:r>
              <a:rPr lang="en-US" b="0" dirty="0">
                <a:solidFill>
                  <a:srgbClr val="FF0000"/>
                </a:solidFill>
                <a:latin typeface="Arial" charset="0"/>
              </a:rPr>
              <a:t> </a:t>
            </a:r>
            <a:r>
              <a:rPr lang="en-US" b="0" dirty="0" err="1">
                <a:solidFill>
                  <a:srgbClr val="FF0000"/>
                </a:solidFill>
                <a:latin typeface="Arial" charset="0"/>
              </a:rPr>
              <a:t>cấp</a:t>
            </a:r>
            <a:r>
              <a:rPr lang="en-US" b="0" dirty="0">
                <a:solidFill>
                  <a:srgbClr val="FF0000"/>
                </a:solidFill>
                <a:latin typeface="Arial" charset="0"/>
              </a:rPr>
              <a:t> </a:t>
            </a:r>
            <a:r>
              <a:rPr lang="en-US" b="0" dirty="0" err="1">
                <a:solidFill>
                  <a:srgbClr val="FF0000"/>
                </a:solidFill>
                <a:latin typeface="Arial" charset="0"/>
              </a:rPr>
              <a:t>các</a:t>
            </a:r>
            <a:r>
              <a:rPr lang="en-US" b="0" dirty="0">
                <a:solidFill>
                  <a:srgbClr val="FF0000"/>
                </a:solidFill>
                <a:latin typeface="Arial" charset="0"/>
              </a:rPr>
              <a:t> </a:t>
            </a:r>
            <a:r>
              <a:rPr lang="en-US" b="0" dirty="0" err="1">
                <a:solidFill>
                  <a:srgbClr val="FF0000"/>
                </a:solidFill>
                <a:latin typeface="Arial" charset="0"/>
              </a:rPr>
              <a:t>chất</a:t>
            </a:r>
            <a:r>
              <a:rPr lang="en-US" b="0" dirty="0">
                <a:solidFill>
                  <a:srgbClr val="FF0000"/>
                </a:solidFill>
                <a:latin typeface="Arial" charset="0"/>
              </a:rPr>
              <a:t> </a:t>
            </a:r>
            <a:r>
              <a:rPr lang="en-US" b="0" dirty="0" err="1">
                <a:solidFill>
                  <a:srgbClr val="FF0000"/>
                </a:solidFill>
                <a:latin typeface="Arial" charset="0"/>
              </a:rPr>
              <a:t>dinh</a:t>
            </a:r>
            <a:r>
              <a:rPr lang="en-US" b="0" dirty="0">
                <a:solidFill>
                  <a:srgbClr val="FF0000"/>
                </a:solidFill>
                <a:latin typeface="Arial" charset="0"/>
              </a:rPr>
              <a:t> </a:t>
            </a:r>
            <a:r>
              <a:rPr lang="en-US" b="0" dirty="0" err="1">
                <a:solidFill>
                  <a:srgbClr val="FF0000"/>
                </a:solidFill>
                <a:latin typeface="Arial" charset="0"/>
              </a:rPr>
              <a:t>dưỡng</a:t>
            </a:r>
            <a:r>
              <a:rPr lang="en-US" b="0" dirty="0">
                <a:solidFill>
                  <a:srgbClr val="FF0000"/>
                </a:solidFill>
                <a:latin typeface="Arial" charset="0"/>
              </a:rPr>
              <a:t> </a:t>
            </a:r>
            <a:r>
              <a:rPr lang="en-US" b="0" dirty="0" err="1">
                <a:solidFill>
                  <a:srgbClr val="FF0000"/>
                </a:solidFill>
                <a:latin typeface="Arial" charset="0"/>
              </a:rPr>
              <a:t>nào</a:t>
            </a:r>
            <a:r>
              <a:rPr lang="en-US" b="0" dirty="0">
                <a:solidFill>
                  <a:srgbClr val="FF0000"/>
                </a:solidFill>
                <a:latin typeface="Arial" charset="0"/>
              </a:rPr>
              <a:t> </a:t>
            </a:r>
            <a:r>
              <a:rPr lang="en-US" b="0" dirty="0" err="1">
                <a:solidFill>
                  <a:srgbClr val="FF0000"/>
                </a:solidFill>
                <a:latin typeface="Arial" charset="0"/>
              </a:rPr>
              <a:t>cho</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p>
          <a:p>
            <a:r>
              <a:rPr lang="en-US" b="0" dirty="0">
                <a:solidFill>
                  <a:srgbClr val="1602AA"/>
                </a:solidFill>
                <a:latin typeface="Arial" charset="0"/>
              </a:rPr>
              <a:t>   </a:t>
            </a:r>
            <a:r>
              <a:rPr lang="en-US" b="0" dirty="0">
                <a:latin typeface="Arial" charset="0"/>
              </a:rPr>
              <a:t>a. </a:t>
            </a:r>
            <a:r>
              <a:rPr lang="en-US" b="0" dirty="0" err="1">
                <a:latin typeface="Arial" charset="0"/>
              </a:rPr>
              <a:t>Chỉ</a:t>
            </a:r>
            <a:r>
              <a:rPr lang="en-US" b="0" dirty="0">
                <a:latin typeface="Arial" charset="0"/>
              </a:rPr>
              <a:t> </a:t>
            </a:r>
            <a:r>
              <a:rPr lang="en-US" b="0" dirty="0" err="1">
                <a:latin typeface="Arial" charset="0"/>
              </a:rPr>
              <a:t>cho</a:t>
            </a:r>
            <a:r>
              <a:rPr lang="en-US" b="0" dirty="0">
                <a:latin typeface="Arial" charset="0"/>
              </a:rPr>
              <a:t> </a:t>
            </a:r>
            <a:r>
              <a:rPr lang="en-US" b="0" dirty="0" err="1">
                <a:latin typeface="Arial" charset="0"/>
              </a:rPr>
              <a:t>gà</a:t>
            </a:r>
            <a:r>
              <a:rPr lang="en-US" b="0" dirty="0">
                <a:latin typeface="Arial" charset="0"/>
              </a:rPr>
              <a:t> </a:t>
            </a:r>
            <a:r>
              <a:rPr lang="en-US" b="0" dirty="0" err="1">
                <a:latin typeface="Arial" charset="0"/>
              </a:rPr>
              <a:t>ăn</a:t>
            </a:r>
            <a:r>
              <a:rPr lang="en-US" b="0" dirty="0">
                <a:latin typeface="Arial" charset="0"/>
              </a:rPr>
              <a:t> </a:t>
            </a:r>
            <a:r>
              <a:rPr lang="en-US" b="0" dirty="0" err="1">
                <a:latin typeface="Arial" charset="0"/>
              </a:rPr>
              <a:t>chất</a:t>
            </a:r>
            <a:r>
              <a:rPr lang="en-US" b="0" dirty="0">
                <a:latin typeface="Arial" charset="0"/>
              </a:rPr>
              <a:t> </a:t>
            </a:r>
            <a:r>
              <a:rPr lang="en-US" b="0" dirty="0" err="1">
                <a:latin typeface="Arial" charset="0"/>
              </a:rPr>
              <a:t>đạm</a:t>
            </a:r>
            <a:r>
              <a:rPr lang="en-US" b="0" dirty="0">
                <a:latin typeface="Arial" charset="0"/>
              </a:rPr>
              <a:t>.</a:t>
            </a:r>
          </a:p>
          <a:p>
            <a:r>
              <a:rPr lang="en-US" b="0" dirty="0">
                <a:latin typeface="Arial" charset="0"/>
              </a:rPr>
              <a:t>   b. Cho </a:t>
            </a:r>
            <a:r>
              <a:rPr lang="en-US" b="0" dirty="0" err="1">
                <a:latin typeface="Arial" charset="0"/>
              </a:rPr>
              <a:t>gà</a:t>
            </a:r>
            <a:r>
              <a:rPr lang="en-US" b="0" dirty="0">
                <a:latin typeface="Arial" charset="0"/>
              </a:rPr>
              <a:t> </a:t>
            </a:r>
            <a:r>
              <a:rPr lang="en-US" b="0" dirty="0" err="1">
                <a:latin typeface="Arial" charset="0"/>
              </a:rPr>
              <a:t>ăn</a:t>
            </a:r>
            <a:r>
              <a:rPr lang="en-US" b="0" dirty="0">
                <a:latin typeface="Arial" charset="0"/>
              </a:rPr>
              <a:t> </a:t>
            </a:r>
            <a:r>
              <a:rPr lang="en-US" b="0" dirty="0" err="1">
                <a:latin typeface="Arial" charset="0"/>
              </a:rPr>
              <a:t>chất</a:t>
            </a:r>
            <a:r>
              <a:rPr lang="en-US" b="0" dirty="0">
                <a:latin typeface="Arial" charset="0"/>
              </a:rPr>
              <a:t> </a:t>
            </a:r>
            <a:r>
              <a:rPr lang="en-US" b="0" dirty="0" err="1">
                <a:latin typeface="Arial" charset="0"/>
              </a:rPr>
              <a:t>bột</a:t>
            </a:r>
            <a:r>
              <a:rPr lang="en-US" b="0" dirty="0">
                <a:latin typeface="Arial" charset="0"/>
              </a:rPr>
              <a:t> </a:t>
            </a:r>
            <a:r>
              <a:rPr lang="en-US" b="0" dirty="0" err="1">
                <a:latin typeface="Arial" charset="0"/>
              </a:rPr>
              <a:t>đường</a:t>
            </a:r>
            <a:r>
              <a:rPr lang="en-US" b="0" dirty="0">
                <a:latin typeface="Arial" charset="0"/>
              </a:rPr>
              <a:t> </a:t>
            </a:r>
            <a:r>
              <a:rPr lang="en-US" b="0" dirty="0" err="1">
                <a:latin typeface="Arial" charset="0"/>
              </a:rPr>
              <a:t>và</a:t>
            </a:r>
            <a:r>
              <a:rPr lang="en-US" b="0" dirty="0">
                <a:latin typeface="Arial" charset="0"/>
              </a:rPr>
              <a:t> </a:t>
            </a:r>
            <a:r>
              <a:rPr lang="en-US" b="0" dirty="0" err="1">
                <a:latin typeface="Arial" charset="0"/>
              </a:rPr>
              <a:t>chất</a:t>
            </a:r>
            <a:r>
              <a:rPr lang="en-US" b="0" dirty="0">
                <a:latin typeface="Arial" charset="0"/>
              </a:rPr>
              <a:t> </a:t>
            </a:r>
            <a:r>
              <a:rPr lang="en-US" b="0" dirty="0" err="1">
                <a:latin typeface="Arial" charset="0"/>
              </a:rPr>
              <a:t>đạm</a:t>
            </a:r>
            <a:r>
              <a:rPr lang="en-US" b="0" dirty="0">
                <a:latin typeface="Arial" charset="0"/>
              </a:rPr>
              <a:t>.</a:t>
            </a:r>
          </a:p>
          <a:p>
            <a:r>
              <a:rPr lang="en-US" b="0" dirty="0">
                <a:latin typeface="Arial" charset="0"/>
              </a:rPr>
              <a:t>   c. Cho </a:t>
            </a:r>
            <a:r>
              <a:rPr lang="en-US" b="0" dirty="0" err="1">
                <a:latin typeface="Arial" charset="0"/>
              </a:rPr>
              <a:t>gà</a:t>
            </a:r>
            <a:r>
              <a:rPr lang="en-US" b="0" dirty="0">
                <a:latin typeface="Arial" charset="0"/>
              </a:rPr>
              <a:t> </a:t>
            </a:r>
            <a:r>
              <a:rPr lang="en-US" b="0" dirty="0" err="1">
                <a:latin typeface="Arial" charset="0"/>
              </a:rPr>
              <a:t>ăn</a:t>
            </a:r>
            <a:r>
              <a:rPr lang="en-US" b="0" dirty="0">
                <a:latin typeface="Arial" charset="0"/>
              </a:rPr>
              <a:t> </a:t>
            </a:r>
            <a:r>
              <a:rPr lang="en-US" b="0" dirty="0" err="1">
                <a:latin typeface="Arial" charset="0"/>
              </a:rPr>
              <a:t>chất</a:t>
            </a:r>
            <a:r>
              <a:rPr lang="en-US" b="0" dirty="0">
                <a:latin typeface="Arial" charset="0"/>
              </a:rPr>
              <a:t> </a:t>
            </a:r>
            <a:r>
              <a:rPr lang="en-US" b="0" dirty="0" err="1">
                <a:latin typeface="Arial" charset="0"/>
              </a:rPr>
              <a:t>đạm</a:t>
            </a:r>
            <a:r>
              <a:rPr lang="en-US" b="0" dirty="0">
                <a:latin typeface="Arial" charset="0"/>
              </a:rPr>
              <a:t>, </a:t>
            </a:r>
            <a:r>
              <a:rPr lang="en-US" b="0" dirty="0" err="1">
                <a:latin typeface="Arial" charset="0"/>
              </a:rPr>
              <a:t>bột</a:t>
            </a:r>
            <a:r>
              <a:rPr lang="en-US" b="0" dirty="0">
                <a:latin typeface="Arial" charset="0"/>
              </a:rPr>
              <a:t> </a:t>
            </a:r>
            <a:r>
              <a:rPr lang="en-US" b="0" dirty="0" err="1">
                <a:latin typeface="Arial" charset="0"/>
              </a:rPr>
              <a:t>đường</a:t>
            </a:r>
            <a:r>
              <a:rPr lang="en-US" b="0" dirty="0">
                <a:latin typeface="Arial" charset="0"/>
              </a:rPr>
              <a:t>, vi-ta-min </a:t>
            </a:r>
            <a:r>
              <a:rPr lang="en-US" b="0" dirty="0" err="1" smtClean="0">
                <a:latin typeface="Arial" charset="0"/>
              </a:rPr>
              <a:t>và</a:t>
            </a:r>
            <a:r>
              <a:rPr lang="en-US" b="0" dirty="0">
                <a:latin typeface="Arial" charset="0"/>
              </a:rPr>
              <a:t> </a:t>
            </a:r>
            <a:r>
              <a:rPr lang="en-US" b="0" dirty="0" err="1" smtClean="0">
                <a:latin typeface="Arial" charset="0"/>
              </a:rPr>
              <a:t>thức</a:t>
            </a:r>
            <a:r>
              <a:rPr lang="en-US" b="0" dirty="0" smtClean="0">
                <a:latin typeface="Arial" charset="0"/>
              </a:rPr>
              <a:t> </a:t>
            </a:r>
            <a:r>
              <a:rPr lang="en-US" b="0" dirty="0" err="1" smtClean="0">
                <a:latin typeface="Arial" charset="0"/>
              </a:rPr>
              <a:t>ăn</a:t>
            </a:r>
            <a:r>
              <a:rPr lang="en-US" b="0" dirty="0" smtClean="0">
                <a:latin typeface="Arial" charset="0"/>
              </a:rPr>
              <a:t> </a:t>
            </a:r>
            <a:r>
              <a:rPr lang="en-US" b="0" dirty="0" err="1" smtClean="0">
                <a:latin typeface="Arial" charset="0"/>
              </a:rPr>
              <a:t>hỗn</a:t>
            </a:r>
            <a:r>
              <a:rPr lang="en-US" b="0" dirty="0" smtClean="0">
                <a:latin typeface="Arial" charset="0"/>
              </a:rPr>
              <a:t> </a:t>
            </a:r>
            <a:r>
              <a:rPr lang="en-US" b="0" dirty="0" err="1" smtClean="0">
                <a:latin typeface="Arial" charset="0"/>
              </a:rPr>
              <a:t>hợp</a:t>
            </a:r>
            <a:r>
              <a:rPr lang="en-US" b="0" dirty="0" smtClean="0">
                <a:latin typeface="Arial" charset="0"/>
              </a:rPr>
              <a:t>.</a:t>
            </a:r>
            <a:endParaRPr lang="en-US" b="0" dirty="0">
              <a:latin typeface="Arial" charset="0"/>
            </a:endParaRPr>
          </a:p>
        </p:txBody>
      </p:sp>
      <p:sp>
        <p:nvSpPr>
          <p:cNvPr id="93193" name="Oval 9"/>
          <p:cNvSpPr>
            <a:spLocks noChangeArrowheads="1"/>
          </p:cNvSpPr>
          <p:nvPr/>
        </p:nvSpPr>
        <p:spPr bwMode="auto">
          <a:xfrm>
            <a:off x="609600" y="2454032"/>
            <a:ext cx="457200" cy="457200"/>
          </a:xfrm>
          <a:prstGeom prst="ellipse">
            <a:avLst/>
          </a:prstGeom>
          <a:solidFill>
            <a:srgbClr val="FFFFD5"/>
          </a:solidFill>
          <a:ln w="12700">
            <a:solidFill>
              <a:srgbClr val="A80410"/>
            </a:solidFill>
            <a:round/>
            <a:headEnd/>
            <a:tailEnd/>
          </a:ln>
        </p:spPr>
        <p:txBody>
          <a:bodyPr wrap="none" anchor="ctr"/>
          <a:lstStyle/>
          <a:p>
            <a:pPr algn="ctr"/>
            <a:r>
              <a:rPr lang="en-US" dirty="0">
                <a:latin typeface="Arial" charset="0"/>
              </a:rPr>
              <a:t>b</a:t>
            </a:r>
          </a:p>
        </p:txBody>
      </p:sp>
      <p:sp>
        <p:nvSpPr>
          <p:cNvPr id="93194" name="Oval 10"/>
          <p:cNvSpPr>
            <a:spLocks noChangeArrowheads="1"/>
          </p:cNvSpPr>
          <p:nvPr/>
        </p:nvSpPr>
        <p:spPr bwMode="auto">
          <a:xfrm>
            <a:off x="609600" y="5105400"/>
            <a:ext cx="457200" cy="457200"/>
          </a:xfrm>
          <a:prstGeom prst="ellipse">
            <a:avLst/>
          </a:prstGeom>
          <a:solidFill>
            <a:srgbClr val="FFFFD5"/>
          </a:solidFill>
          <a:ln w="12700">
            <a:solidFill>
              <a:srgbClr val="A80410"/>
            </a:solidFill>
            <a:round/>
            <a:headEnd/>
            <a:tailEnd/>
          </a:ln>
        </p:spPr>
        <p:txBody>
          <a:bodyPr wrap="none" anchor="ctr"/>
          <a:lstStyle/>
          <a:p>
            <a:pPr algn="ctr"/>
            <a:r>
              <a:rPr lang="en-US" dirty="0">
                <a:latin typeface="Arial" charset="0"/>
              </a:rPr>
              <a:t>c</a:t>
            </a:r>
          </a:p>
        </p:txBody>
      </p:sp>
      <p:sp>
        <p:nvSpPr>
          <p:cNvPr id="11" name="Oval 6"/>
          <p:cNvSpPr>
            <a:spLocks noChangeArrowheads="1"/>
          </p:cNvSpPr>
          <p:nvPr/>
        </p:nvSpPr>
        <p:spPr bwMode="auto">
          <a:xfrm>
            <a:off x="1676400" y="27966"/>
            <a:ext cx="5715000" cy="1066800"/>
          </a:xfrm>
          <a:prstGeom prst="ellipse">
            <a:avLst/>
          </a:prstGeom>
          <a:solidFill>
            <a:schemeClr val="bg1"/>
          </a:solidFill>
          <a:ln w="57150" cmpd="thinThick">
            <a:solidFill>
              <a:schemeClr val="bg1"/>
            </a:solidFill>
            <a:round/>
            <a:headEnd/>
            <a:tailEnd/>
          </a:ln>
        </p:spPr>
        <p:txBody>
          <a:bodyPr wrap="none" anchor="ctr"/>
          <a:lstStyle/>
          <a:p>
            <a:pPr algn="ctr"/>
            <a:r>
              <a:rPr lang="en-US" dirty="0">
                <a:solidFill>
                  <a:srgbClr val="C70517"/>
                </a:solidFill>
                <a:latin typeface="Arial" charset="0"/>
              </a:rPr>
              <a:t>CÂU HỎI TRẮC NGHIỆM</a:t>
            </a:r>
          </a:p>
        </p:txBody>
      </p:sp>
      <p:sp>
        <p:nvSpPr>
          <p:cNvPr id="12" name="Text Box 8"/>
          <p:cNvSpPr txBox="1">
            <a:spLocks noChangeArrowheads="1"/>
          </p:cNvSpPr>
          <p:nvPr/>
        </p:nvSpPr>
        <p:spPr bwMode="auto">
          <a:xfrm>
            <a:off x="800100" y="833194"/>
            <a:ext cx="7543800" cy="519113"/>
          </a:xfrm>
          <a:prstGeom prst="rect">
            <a:avLst/>
          </a:prstGeom>
          <a:noFill/>
          <a:ln w="9525">
            <a:noFill/>
            <a:miter lim="800000"/>
            <a:headEnd/>
            <a:tailEnd/>
          </a:ln>
        </p:spPr>
        <p:txBody>
          <a:bodyPr>
            <a:spAutoFit/>
          </a:bodyPr>
          <a:lstStyle/>
          <a:p>
            <a:pPr>
              <a:spcBef>
                <a:spcPct val="50000"/>
              </a:spcBef>
            </a:pPr>
            <a:r>
              <a:rPr lang="en-US" dirty="0" err="1">
                <a:solidFill>
                  <a:srgbClr val="1C03D7"/>
                </a:solidFill>
                <a:latin typeface="Arial" charset="0"/>
              </a:rPr>
              <a:t>Khoanh</a:t>
            </a:r>
            <a:r>
              <a:rPr lang="en-US" dirty="0">
                <a:solidFill>
                  <a:srgbClr val="1C03D7"/>
                </a:solidFill>
                <a:latin typeface="Arial" charset="0"/>
              </a:rPr>
              <a:t> </a:t>
            </a:r>
            <a:r>
              <a:rPr lang="en-US" dirty="0" err="1">
                <a:solidFill>
                  <a:srgbClr val="1C03D7"/>
                </a:solidFill>
                <a:latin typeface="Arial" charset="0"/>
              </a:rPr>
              <a:t>vào</a:t>
            </a:r>
            <a:r>
              <a:rPr lang="en-US" dirty="0">
                <a:solidFill>
                  <a:srgbClr val="1C03D7"/>
                </a:solidFill>
                <a:latin typeface="Arial" charset="0"/>
              </a:rPr>
              <a:t> </a:t>
            </a:r>
            <a:r>
              <a:rPr lang="en-US" dirty="0" err="1">
                <a:solidFill>
                  <a:srgbClr val="1C03D7"/>
                </a:solidFill>
                <a:latin typeface="Arial" charset="0"/>
              </a:rPr>
              <a:t>chữ</a:t>
            </a:r>
            <a:r>
              <a:rPr lang="en-US" dirty="0">
                <a:solidFill>
                  <a:srgbClr val="1C03D7"/>
                </a:solidFill>
                <a:latin typeface="Arial" charset="0"/>
              </a:rPr>
              <a:t> </a:t>
            </a:r>
            <a:r>
              <a:rPr lang="en-US" dirty="0" err="1">
                <a:solidFill>
                  <a:srgbClr val="1C03D7"/>
                </a:solidFill>
                <a:latin typeface="Arial" charset="0"/>
              </a:rPr>
              <a:t>đặt</a:t>
            </a:r>
            <a:r>
              <a:rPr lang="en-US" dirty="0">
                <a:solidFill>
                  <a:srgbClr val="1C03D7"/>
                </a:solidFill>
                <a:latin typeface="Arial" charset="0"/>
              </a:rPr>
              <a:t> </a:t>
            </a:r>
            <a:r>
              <a:rPr lang="en-US" dirty="0" err="1">
                <a:solidFill>
                  <a:srgbClr val="1C03D7"/>
                </a:solidFill>
                <a:latin typeface="Arial" charset="0"/>
              </a:rPr>
              <a:t>trước</a:t>
            </a:r>
            <a:r>
              <a:rPr lang="en-US" dirty="0">
                <a:solidFill>
                  <a:srgbClr val="1C03D7"/>
                </a:solidFill>
                <a:latin typeface="Arial" charset="0"/>
              </a:rPr>
              <a:t> </a:t>
            </a:r>
            <a:r>
              <a:rPr lang="en-US" dirty="0" err="1">
                <a:solidFill>
                  <a:srgbClr val="1C03D7"/>
                </a:solidFill>
                <a:latin typeface="Arial" charset="0"/>
              </a:rPr>
              <a:t>câu</a:t>
            </a:r>
            <a:r>
              <a:rPr lang="en-US" dirty="0">
                <a:solidFill>
                  <a:srgbClr val="1C03D7"/>
                </a:solidFill>
                <a:latin typeface="Arial" charset="0"/>
              </a:rPr>
              <a:t> </a:t>
            </a:r>
            <a:r>
              <a:rPr lang="en-US" dirty="0" err="1">
                <a:solidFill>
                  <a:srgbClr val="1C03D7"/>
                </a:solidFill>
                <a:latin typeface="Arial" charset="0"/>
              </a:rPr>
              <a:t>trả</a:t>
            </a:r>
            <a:r>
              <a:rPr lang="en-US" dirty="0">
                <a:solidFill>
                  <a:srgbClr val="1C03D7"/>
                </a:solidFill>
                <a:latin typeface="Arial" charset="0"/>
              </a:rPr>
              <a:t> </a:t>
            </a:r>
            <a:r>
              <a:rPr lang="en-US" dirty="0" err="1">
                <a:solidFill>
                  <a:srgbClr val="1C03D7"/>
                </a:solidFill>
                <a:latin typeface="Arial" charset="0"/>
              </a:rPr>
              <a:t>lời</a:t>
            </a:r>
            <a:r>
              <a:rPr lang="en-US" dirty="0">
                <a:solidFill>
                  <a:srgbClr val="1C03D7"/>
                </a:solidFill>
                <a:latin typeface="Arial" charset="0"/>
              </a:rPr>
              <a:t> </a:t>
            </a:r>
            <a:r>
              <a:rPr lang="en-US" dirty="0" err="1">
                <a:solidFill>
                  <a:srgbClr val="1C03D7"/>
                </a:solidFill>
                <a:latin typeface="Arial" charset="0"/>
              </a:rPr>
              <a:t>đúng</a:t>
            </a:r>
            <a:endParaRPr lang="en-US" dirty="0">
              <a:solidFill>
                <a:srgbClr val="1C03D7"/>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3193"/>
                                        </p:tgtEl>
                                        <p:attrNameLst>
                                          <p:attrName>style.visibility</p:attrName>
                                        </p:attrNameLst>
                                      </p:cBhvr>
                                      <p:to>
                                        <p:strVal val="visible"/>
                                      </p:to>
                                    </p:set>
                                    <p:animEffect transition="in" filter="wedge">
                                      <p:cBhvr>
                                        <p:cTn id="7" dur="2000"/>
                                        <p:tgtEl>
                                          <p:spTgt spid="93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3194"/>
                                        </p:tgtEl>
                                        <p:attrNameLst>
                                          <p:attrName>style.visibility</p:attrName>
                                        </p:attrNameLst>
                                      </p:cBhvr>
                                      <p:to>
                                        <p:strVal val="visible"/>
                                      </p:to>
                                    </p:set>
                                    <p:animEffect transition="in" filter="wedge">
                                      <p:cBhvr>
                                        <p:cTn id="12" dur="2000"/>
                                        <p:tgtEl>
                                          <p:spTgt spid="9319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3" grpId="0" animBg="1"/>
      <p:bldP spid="93194" grpId="0" animBg="1"/>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Text Box 7"/>
          <p:cNvSpPr txBox="1">
            <a:spLocks noChangeArrowheads="1"/>
          </p:cNvSpPr>
          <p:nvPr/>
        </p:nvSpPr>
        <p:spPr bwMode="auto">
          <a:xfrm>
            <a:off x="609600" y="327026"/>
            <a:ext cx="6858000" cy="519112"/>
          </a:xfrm>
          <a:prstGeom prst="rect">
            <a:avLst/>
          </a:prstGeom>
          <a:noFill/>
          <a:ln w="9525">
            <a:noFill/>
            <a:miter lim="800000"/>
            <a:headEnd/>
            <a:tailEnd/>
          </a:ln>
        </p:spPr>
        <p:txBody>
          <a:bodyPr>
            <a:spAutoFit/>
          </a:bodyPr>
          <a:lstStyle/>
          <a:p>
            <a:pPr>
              <a:spcBef>
                <a:spcPct val="50000"/>
              </a:spcBef>
            </a:pPr>
            <a:r>
              <a:rPr lang="en-US" u="sng" dirty="0" err="1">
                <a:solidFill>
                  <a:srgbClr val="B00410"/>
                </a:solidFill>
                <a:latin typeface="Arial" charset="0"/>
              </a:rPr>
              <a:t>Kiểm</a:t>
            </a:r>
            <a:r>
              <a:rPr lang="en-US" u="sng" dirty="0">
                <a:solidFill>
                  <a:srgbClr val="B00410"/>
                </a:solidFill>
                <a:latin typeface="Arial" charset="0"/>
              </a:rPr>
              <a:t> </a:t>
            </a:r>
            <a:r>
              <a:rPr lang="en-US" u="sng" dirty="0" err="1">
                <a:solidFill>
                  <a:srgbClr val="B00410"/>
                </a:solidFill>
                <a:latin typeface="Arial" charset="0"/>
              </a:rPr>
              <a:t>tra</a:t>
            </a:r>
            <a:r>
              <a:rPr lang="en-US" u="sng" dirty="0">
                <a:solidFill>
                  <a:srgbClr val="B00410"/>
                </a:solidFill>
                <a:latin typeface="Arial" charset="0"/>
              </a:rPr>
              <a:t> </a:t>
            </a:r>
            <a:r>
              <a:rPr lang="en-US" u="sng" dirty="0" err="1">
                <a:solidFill>
                  <a:srgbClr val="B00410"/>
                </a:solidFill>
                <a:latin typeface="Arial" charset="0"/>
              </a:rPr>
              <a:t>bài</a:t>
            </a:r>
            <a:r>
              <a:rPr lang="en-US" u="sng" dirty="0">
                <a:solidFill>
                  <a:srgbClr val="B00410"/>
                </a:solidFill>
                <a:latin typeface="Arial" charset="0"/>
              </a:rPr>
              <a:t> </a:t>
            </a:r>
            <a:r>
              <a:rPr lang="en-US" u="sng" dirty="0" err="1">
                <a:solidFill>
                  <a:srgbClr val="B00410"/>
                </a:solidFill>
                <a:latin typeface="Arial" charset="0"/>
              </a:rPr>
              <a:t>cũ</a:t>
            </a:r>
            <a:r>
              <a:rPr lang="en-US" dirty="0">
                <a:solidFill>
                  <a:srgbClr val="B00410"/>
                </a:solidFill>
                <a:latin typeface="Arial" charset="0"/>
              </a:rPr>
              <a:t> : THỨC ĂN NUÔI GÀ</a:t>
            </a:r>
          </a:p>
        </p:txBody>
      </p:sp>
      <p:sp>
        <p:nvSpPr>
          <p:cNvPr id="54290" name="Text Box 18"/>
          <p:cNvSpPr txBox="1">
            <a:spLocks noChangeArrowheads="1"/>
          </p:cNvSpPr>
          <p:nvPr/>
        </p:nvSpPr>
        <p:spPr bwMode="auto">
          <a:xfrm>
            <a:off x="457200" y="1524000"/>
            <a:ext cx="8191500" cy="1200329"/>
          </a:xfrm>
          <a:prstGeom prst="rect">
            <a:avLst/>
          </a:prstGeom>
          <a:noFill/>
          <a:ln w="9525">
            <a:noFill/>
            <a:miter lim="800000"/>
            <a:headEnd/>
            <a:tailEnd/>
          </a:ln>
        </p:spPr>
        <p:txBody>
          <a:bodyPr wrap="square">
            <a:spAutoFit/>
          </a:bodyPr>
          <a:lstStyle/>
          <a:p>
            <a:pPr>
              <a:spcBef>
                <a:spcPct val="50000"/>
              </a:spcBef>
            </a:pPr>
            <a:r>
              <a:rPr lang="en-US" sz="3600" dirty="0" err="1" smtClean="0">
                <a:solidFill>
                  <a:srgbClr val="0000CC"/>
                </a:solidFill>
                <a:latin typeface="Arial" charset="0"/>
              </a:rPr>
              <a:t>Câu</a:t>
            </a:r>
            <a:r>
              <a:rPr lang="en-US" sz="3600" dirty="0" smtClean="0">
                <a:solidFill>
                  <a:srgbClr val="0000CC"/>
                </a:solidFill>
                <a:latin typeface="Arial" charset="0"/>
              </a:rPr>
              <a:t> </a:t>
            </a:r>
            <a:r>
              <a:rPr lang="en-US" sz="3600" dirty="0">
                <a:solidFill>
                  <a:srgbClr val="0000CC"/>
                </a:solidFill>
                <a:latin typeface="Arial" charset="0"/>
              </a:rPr>
              <a:t>1 : </a:t>
            </a:r>
            <a:r>
              <a:rPr lang="en-US" sz="3600" dirty="0" err="1">
                <a:solidFill>
                  <a:srgbClr val="0000CC"/>
                </a:solidFill>
                <a:latin typeface="Arial" charset="0"/>
              </a:rPr>
              <a:t>Vì</a:t>
            </a:r>
            <a:r>
              <a:rPr lang="en-US" sz="3600" dirty="0">
                <a:solidFill>
                  <a:srgbClr val="0000CC"/>
                </a:solidFill>
                <a:latin typeface="Arial" charset="0"/>
              </a:rPr>
              <a:t> </a:t>
            </a:r>
            <a:r>
              <a:rPr lang="en-US" sz="3600" dirty="0" err="1">
                <a:solidFill>
                  <a:srgbClr val="0000CC"/>
                </a:solidFill>
                <a:latin typeface="Arial" charset="0"/>
              </a:rPr>
              <a:t>sao</a:t>
            </a:r>
            <a:r>
              <a:rPr lang="en-US" sz="3600" dirty="0">
                <a:solidFill>
                  <a:srgbClr val="0000CC"/>
                </a:solidFill>
                <a:latin typeface="Arial" charset="0"/>
              </a:rPr>
              <a:t> </a:t>
            </a:r>
            <a:r>
              <a:rPr lang="en-US" sz="3600" dirty="0" err="1">
                <a:solidFill>
                  <a:srgbClr val="0000CC"/>
                </a:solidFill>
                <a:latin typeface="Arial" charset="0"/>
              </a:rPr>
              <a:t>phải</a:t>
            </a:r>
            <a:r>
              <a:rPr lang="en-US" sz="3600" dirty="0">
                <a:solidFill>
                  <a:srgbClr val="0000CC"/>
                </a:solidFill>
                <a:latin typeface="Arial" charset="0"/>
              </a:rPr>
              <a:t> </a:t>
            </a:r>
            <a:r>
              <a:rPr lang="en-US" sz="3600" dirty="0" err="1">
                <a:solidFill>
                  <a:srgbClr val="0000CC"/>
                </a:solidFill>
                <a:latin typeface="Arial" charset="0"/>
              </a:rPr>
              <a:t>dùng</a:t>
            </a:r>
            <a:r>
              <a:rPr lang="en-US" sz="3600" dirty="0">
                <a:solidFill>
                  <a:srgbClr val="0000CC"/>
                </a:solidFill>
                <a:latin typeface="Arial" charset="0"/>
              </a:rPr>
              <a:t> </a:t>
            </a:r>
            <a:r>
              <a:rPr lang="en-US" sz="3600" dirty="0" err="1">
                <a:solidFill>
                  <a:srgbClr val="0000CC"/>
                </a:solidFill>
                <a:latin typeface="Arial" charset="0"/>
              </a:rPr>
              <a:t>nhiều</a:t>
            </a:r>
            <a:r>
              <a:rPr lang="en-US" sz="3600" dirty="0">
                <a:solidFill>
                  <a:srgbClr val="0000CC"/>
                </a:solidFill>
                <a:latin typeface="Arial" charset="0"/>
              </a:rPr>
              <a:t> </a:t>
            </a:r>
            <a:r>
              <a:rPr lang="en-US" sz="3600" dirty="0" err="1">
                <a:solidFill>
                  <a:srgbClr val="0000CC"/>
                </a:solidFill>
                <a:latin typeface="Arial" charset="0"/>
              </a:rPr>
              <a:t>loại</a:t>
            </a:r>
            <a:r>
              <a:rPr lang="en-US" sz="3600" dirty="0">
                <a:solidFill>
                  <a:srgbClr val="0000CC"/>
                </a:solidFill>
                <a:latin typeface="Arial" charset="0"/>
              </a:rPr>
              <a:t> </a:t>
            </a:r>
            <a:r>
              <a:rPr lang="en-US" sz="3600" dirty="0" err="1">
                <a:solidFill>
                  <a:srgbClr val="0000CC"/>
                </a:solidFill>
                <a:latin typeface="Arial" charset="0"/>
              </a:rPr>
              <a:t>thức</a:t>
            </a:r>
            <a:r>
              <a:rPr lang="en-US" sz="3600" dirty="0">
                <a:solidFill>
                  <a:srgbClr val="0000CC"/>
                </a:solidFill>
                <a:latin typeface="Arial" charset="0"/>
              </a:rPr>
              <a:t> </a:t>
            </a:r>
            <a:r>
              <a:rPr lang="en-US" sz="3600" dirty="0" err="1">
                <a:solidFill>
                  <a:srgbClr val="0000CC"/>
                </a:solidFill>
                <a:latin typeface="Arial" charset="0"/>
              </a:rPr>
              <a:t>ăn</a:t>
            </a:r>
            <a:r>
              <a:rPr lang="en-US" sz="3600" dirty="0">
                <a:solidFill>
                  <a:srgbClr val="0000CC"/>
                </a:solidFill>
                <a:latin typeface="Arial" charset="0"/>
              </a:rPr>
              <a:t> </a:t>
            </a:r>
            <a:r>
              <a:rPr lang="en-US" sz="3600" dirty="0" err="1">
                <a:solidFill>
                  <a:srgbClr val="0000CC"/>
                </a:solidFill>
                <a:latin typeface="Arial" charset="0"/>
              </a:rPr>
              <a:t>nuôi</a:t>
            </a:r>
            <a:r>
              <a:rPr lang="en-US" sz="3600" dirty="0">
                <a:solidFill>
                  <a:srgbClr val="0000CC"/>
                </a:solidFill>
                <a:latin typeface="Arial" charset="0"/>
              </a:rPr>
              <a:t> </a:t>
            </a:r>
            <a:r>
              <a:rPr lang="en-US" sz="3600" dirty="0" err="1">
                <a:solidFill>
                  <a:srgbClr val="0000CC"/>
                </a:solidFill>
                <a:latin typeface="Arial" charset="0"/>
              </a:rPr>
              <a:t>gà</a:t>
            </a:r>
            <a:r>
              <a:rPr lang="en-US" sz="3600" dirty="0">
                <a:solidFill>
                  <a:srgbClr val="0000CC"/>
                </a:solidFill>
                <a:latin typeface="Arial" charset="0"/>
              </a:rPr>
              <a:t> ?</a:t>
            </a:r>
          </a:p>
        </p:txBody>
      </p:sp>
      <p:sp>
        <p:nvSpPr>
          <p:cNvPr id="54291" name="Text Box 19"/>
          <p:cNvSpPr txBox="1">
            <a:spLocks noChangeArrowheads="1"/>
          </p:cNvSpPr>
          <p:nvPr/>
        </p:nvSpPr>
        <p:spPr bwMode="auto">
          <a:xfrm>
            <a:off x="457200" y="3402191"/>
            <a:ext cx="8305800" cy="1754326"/>
          </a:xfrm>
          <a:prstGeom prst="rect">
            <a:avLst/>
          </a:prstGeom>
          <a:noFill/>
          <a:ln w="9525">
            <a:noFill/>
            <a:miter lim="800000"/>
            <a:headEnd/>
            <a:tailEnd/>
          </a:ln>
        </p:spPr>
        <p:txBody>
          <a:bodyPr wrap="square">
            <a:spAutoFit/>
          </a:bodyPr>
          <a:lstStyle/>
          <a:p>
            <a:pPr>
              <a:spcBef>
                <a:spcPct val="50000"/>
              </a:spcBef>
            </a:pPr>
            <a:r>
              <a:rPr lang="en-US" sz="3600" dirty="0" err="1" smtClean="0">
                <a:solidFill>
                  <a:srgbClr val="0000CC"/>
                </a:solidFill>
                <a:latin typeface="Arial" charset="0"/>
              </a:rPr>
              <a:t>Câu</a:t>
            </a:r>
            <a:r>
              <a:rPr lang="en-US" sz="3600" dirty="0" smtClean="0">
                <a:solidFill>
                  <a:srgbClr val="0000CC"/>
                </a:solidFill>
                <a:latin typeface="Arial" charset="0"/>
              </a:rPr>
              <a:t> </a:t>
            </a:r>
            <a:r>
              <a:rPr lang="en-US" sz="3600" dirty="0">
                <a:solidFill>
                  <a:srgbClr val="0000CC"/>
                </a:solidFill>
                <a:latin typeface="Arial" charset="0"/>
              </a:rPr>
              <a:t>2 : </a:t>
            </a:r>
            <a:r>
              <a:rPr lang="en-US" sz="3600" dirty="0" err="1">
                <a:solidFill>
                  <a:srgbClr val="0000CC"/>
                </a:solidFill>
                <a:latin typeface="Arial" charset="0"/>
              </a:rPr>
              <a:t>Vì</a:t>
            </a:r>
            <a:r>
              <a:rPr lang="en-US" sz="3600" dirty="0">
                <a:solidFill>
                  <a:srgbClr val="0000CC"/>
                </a:solidFill>
                <a:latin typeface="Arial" charset="0"/>
              </a:rPr>
              <a:t> </a:t>
            </a:r>
            <a:r>
              <a:rPr lang="en-US" sz="3600" dirty="0" err="1">
                <a:solidFill>
                  <a:srgbClr val="0000CC"/>
                </a:solidFill>
                <a:latin typeface="Arial" charset="0"/>
              </a:rPr>
              <a:t>sao</a:t>
            </a:r>
            <a:r>
              <a:rPr lang="en-US" sz="3600" dirty="0">
                <a:solidFill>
                  <a:srgbClr val="0000CC"/>
                </a:solidFill>
                <a:latin typeface="Arial" charset="0"/>
              </a:rPr>
              <a:t> </a:t>
            </a:r>
            <a:r>
              <a:rPr lang="en-US" sz="3600" dirty="0" err="1">
                <a:solidFill>
                  <a:srgbClr val="0000CC"/>
                </a:solidFill>
                <a:latin typeface="Arial" charset="0"/>
              </a:rPr>
              <a:t>khi</a:t>
            </a:r>
            <a:r>
              <a:rPr lang="en-US" sz="3600" dirty="0">
                <a:solidFill>
                  <a:srgbClr val="0000CC"/>
                </a:solidFill>
                <a:latin typeface="Arial" charset="0"/>
              </a:rPr>
              <a:t> </a:t>
            </a:r>
            <a:r>
              <a:rPr lang="en-US" sz="3600" dirty="0" err="1">
                <a:solidFill>
                  <a:srgbClr val="0000CC"/>
                </a:solidFill>
                <a:latin typeface="Arial" charset="0"/>
              </a:rPr>
              <a:t>cho</a:t>
            </a:r>
            <a:r>
              <a:rPr lang="en-US" sz="3600" dirty="0">
                <a:solidFill>
                  <a:srgbClr val="0000CC"/>
                </a:solidFill>
                <a:latin typeface="Arial" charset="0"/>
              </a:rPr>
              <a:t> </a:t>
            </a:r>
            <a:r>
              <a:rPr lang="en-US" sz="3600" dirty="0" err="1">
                <a:solidFill>
                  <a:srgbClr val="0000CC"/>
                </a:solidFill>
                <a:latin typeface="Arial" charset="0"/>
              </a:rPr>
              <a:t>gà</a:t>
            </a:r>
            <a:r>
              <a:rPr lang="en-US" sz="3600" dirty="0">
                <a:solidFill>
                  <a:srgbClr val="0000CC"/>
                </a:solidFill>
                <a:latin typeface="Arial" charset="0"/>
              </a:rPr>
              <a:t> </a:t>
            </a:r>
            <a:r>
              <a:rPr lang="en-US" sz="3600" dirty="0" err="1">
                <a:solidFill>
                  <a:srgbClr val="0000CC"/>
                </a:solidFill>
                <a:latin typeface="Arial" charset="0"/>
              </a:rPr>
              <a:t>ăn</a:t>
            </a:r>
            <a:r>
              <a:rPr lang="en-US" sz="3600" dirty="0">
                <a:solidFill>
                  <a:srgbClr val="0000CC"/>
                </a:solidFill>
                <a:latin typeface="Arial" charset="0"/>
              </a:rPr>
              <a:t> </a:t>
            </a:r>
            <a:r>
              <a:rPr lang="en-US" sz="3600" dirty="0" err="1">
                <a:solidFill>
                  <a:srgbClr val="0000CC"/>
                </a:solidFill>
                <a:latin typeface="Arial" charset="0"/>
              </a:rPr>
              <a:t>thức</a:t>
            </a:r>
            <a:r>
              <a:rPr lang="en-US" sz="3600" dirty="0">
                <a:solidFill>
                  <a:srgbClr val="0000CC"/>
                </a:solidFill>
                <a:latin typeface="Arial" charset="0"/>
              </a:rPr>
              <a:t> </a:t>
            </a:r>
            <a:r>
              <a:rPr lang="en-US" sz="3600" dirty="0" err="1">
                <a:solidFill>
                  <a:srgbClr val="0000CC"/>
                </a:solidFill>
                <a:latin typeface="Arial" charset="0"/>
              </a:rPr>
              <a:t>ăn</a:t>
            </a:r>
            <a:r>
              <a:rPr lang="en-US" sz="3600" dirty="0">
                <a:solidFill>
                  <a:srgbClr val="0000CC"/>
                </a:solidFill>
                <a:latin typeface="Arial" charset="0"/>
              </a:rPr>
              <a:t> </a:t>
            </a:r>
            <a:r>
              <a:rPr lang="en-US" sz="3600" dirty="0" err="1">
                <a:solidFill>
                  <a:srgbClr val="0000CC"/>
                </a:solidFill>
                <a:latin typeface="Arial" charset="0"/>
              </a:rPr>
              <a:t>hỗn</a:t>
            </a:r>
            <a:r>
              <a:rPr lang="en-US" sz="3600" dirty="0">
                <a:solidFill>
                  <a:srgbClr val="0000CC"/>
                </a:solidFill>
                <a:latin typeface="Arial" charset="0"/>
              </a:rPr>
              <a:t> </a:t>
            </a:r>
            <a:r>
              <a:rPr lang="en-US" sz="3600" dirty="0" err="1">
                <a:solidFill>
                  <a:srgbClr val="0000CC"/>
                </a:solidFill>
                <a:latin typeface="Arial" charset="0"/>
              </a:rPr>
              <a:t>hợp</a:t>
            </a:r>
            <a:r>
              <a:rPr lang="en-US" sz="3600" dirty="0">
                <a:solidFill>
                  <a:srgbClr val="0000CC"/>
                </a:solidFill>
                <a:latin typeface="Arial" charset="0"/>
              </a:rPr>
              <a:t> </a:t>
            </a:r>
            <a:r>
              <a:rPr lang="en-US" sz="3600" dirty="0" err="1">
                <a:solidFill>
                  <a:srgbClr val="0000CC"/>
                </a:solidFill>
                <a:latin typeface="Arial" charset="0"/>
              </a:rPr>
              <a:t>sẽ</a:t>
            </a:r>
            <a:r>
              <a:rPr lang="en-US" sz="3600" dirty="0">
                <a:solidFill>
                  <a:srgbClr val="0000CC"/>
                </a:solidFill>
                <a:latin typeface="Arial" charset="0"/>
              </a:rPr>
              <a:t> </a:t>
            </a:r>
            <a:r>
              <a:rPr lang="en-US" sz="3600" dirty="0" err="1">
                <a:solidFill>
                  <a:srgbClr val="0000CC"/>
                </a:solidFill>
                <a:latin typeface="Arial" charset="0"/>
              </a:rPr>
              <a:t>giúp</a:t>
            </a:r>
            <a:r>
              <a:rPr lang="en-US" sz="3600" dirty="0">
                <a:solidFill>
                  <a:srgbClr val="0000CC"/>
                </a:solidFill>
                <a:latin typeface="Arial" charset="0"/>
              </a:rPr>
              <a:t> </a:t>
            </a:r>
            <a:r>
              <a:rPr lang="en-US" sz="3600" dirty="0" err="1">
                <a:solidFill>
                  <a:srgbClr val="0000CC"/>
                </a:solidFill>
                <a:latin typeface="Arial" charset="0"/>
              </a:rPr>
              <a:t>gà</a:t>
            </a:r>
            <a:r>
              <a:rPr lang="en-US" sz="3600" dirty="0">
                <a:solidFill>
                  <a:srgbClr val="0000CC"/>
                </a:solidFill>
                <a:latin typeface="Arial" charset="0"/>
              </a:rPr>
              <a:t> </a:t>
            </a:r>
            <a:r>
              <a:rPr lang="en-US" sz="3600" dirty="0" err="1">
                <a:solidFill>
                  <a:srgbClr val="0000CC"/>
                </a:solidFill>
                <a:latin typeface="Arial" charset="0"/>
              </a:rPr>
              <a:t>khoẻ</a:t>
            </a:r>
            <a:r>
              <a:rPr lang="en-US" sz="3600" dirty="0">
                <a:solidFill>
                  <a:srgbClr val="0000CC"/>
                </a:solidFill>
                <a:latin typeface="Arial" charset="0"/>
              </a:rPr>
              <a:t> </a:t>
            </a:r>
            <a:r>
              <a:rPr lang="en-US" sz="3600" dirty="0" err="1">
                <a:solidFill>
                  <a:srgbClr val="0000CC"/>
                </a:solidFill>
                <a:latin typeface="Arial" charset="0"/>
              </a:rPr>
              <a:t>mạnh</a:t>
            </a:r>
            <a:r>
              <a:rPr lang="en-US" sz="3600" dirty="0">
                <a:solidFill>
                  <a:srgbClr val="0000CC"/>
                </a:solidFill>
                <a:latin typeface="Arial" charset="0"/>
              </a:rPr>
              <a:t>, </a:t>
            </a:r>
            <a:r>
              <a:rPr lang="en-US" sz="3600" dirty="0" err="1">
                <a:solidFill>
                  <a:srgbClr val="0000CC"/>
                </a:solidFill>
                <a:latin typeface="Arial" charset="0"/>
              </a:rPr>
              <a:t>lớn</a:t>
            </a:r>
            <a:r>
              <a:rPr lang="en-US" sz="3600" dirty="0">
                <a:solidFill>
                  <a:srgbClr val="0000CC"/>
                </a:solidFill>
                <a:latin typeface="Arial" charset="0"/>
              </a:rPr>
              <a:t> </a:t>
            </a:r>
            <a:r>
              <a:rPr lang="en-US" sz="3600" dirty="0" err="1">
                <a:solidFill>
                  <a:srgbClr val="0000CC"/>
                </a:solidFill>
                <a:latin typeface="Arial" charset="0"/>
              </a:rPr>
              <a:t>nhanh</a:t>
            </a:r>
            <a:r>
              <a:rPr lang="en-US" sz="3600" dirty="0">
                <a:solidFill>
                  <a:srgbClr val="0000CC"/>
                </a:solidFill>
                <a:latin typeface="Arial" charset="0"/>
              </a:rPr>
              <a:t>, </a:t>
            </a:r>
            <a:r>
              <a:rPr lang="en-US" sz="3600" dirty="0" err="1">
                <a:solidFill>
                  <a:srgbClr val="0000CC"/>
                </a:solidFill>
                <a:latin typeface="Arial" charset="0"/>
              </a:rPr>
              <a:t>đẻ</a:t>
            </a:r>
            <a:r>
              <a:rPr lang="en-US" sz="3600" dirty="0">
                <a:solidFill>
                  <a:srgbClr val="0000CC"/>
                </a:solidFill>
                <a:latin typeface="Arial" charset="0"/>
              </a:rPr>
              <a:t> </a:t>
            </a:r>
            <a:r>
              <a:rPr lang="en-US" sz="3600" dirty="0" err="1">
                <a:solidFill>
                  <a:srgbClr val="0000CC"/>
                </a:solidFill>
                <a:latin typeface="Arial" charset="0"/>
              </a:rPr>
              <a:t>trứng</a:t>
            </a:r>
            <a:r>
              <a:rPr lang="en-US" sz="3600" dirty="0">
                <a:solidFill>
                  <a:srgbClr val="0000CC"/>
                </a:solidFill>
                <a:latin typeface="Arial" charset="0"/>
              </a:rPr>
              <a:t> to </a:t>
            </a:r>
            <a:r>
              <a:rPr lang="en-US" sz="3600" dirty="0" err="1">
                <a:solidFill>
                  <a:srgbClr val="0000CC"/>
                </a:solidFill>
                <a:latin typeface="Arial" charset="0"/>
              </a:rPr>
              <a:t>và</a:t>
            </a:r>
            <a:r>
              <a:rPr lang="en-US" sz="3600" dirty="0">
                <a:solidFill>
                  <a:srgbClr val="0000CC"/>
                </a:solidFill>
                <a:latin typeface="Arial" charset="0"/>
              </a:rPr>
              <a:t> </a:t>
            </a:r>
            <a:r>
              <a:rPr lang="en-US" sz="3600" dirty="0" err="1">
                <a:solidFill>
                  <a:srgbClr val="0000CC"/>
                </a:solidFill>
                <a:latin typeface="Arial" charset="0"/>
              </a:rPr>
              <a:t>nhiều</a:t>
            </a:r>
            <a:r>
              <a:rPr lang="en-US" sz="3600" dirty="0">
                <a:solidFill>
                  <a:srgbClr val="0000CC"/>
                </a:solidFill>
                <a:latin typeface="Arial" charset="0"/>
              </a:rPr>
              <a:t> ?</a:t>
            </a:r>
          </a:p>
        </p:txBody>
      </p:sp>
    </p:spTree>
    <p:extLst>
      <p:ext uri="{BB962C8B-B14F-4D97-AF65-F5344CB8AC3E}">
        <p14:creationId xmlns:p14="http://schemas.microsoft.com/office/powerpoint/2010/main" val="868795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4279"/>
                                        </p:tgtEl>
                                        <p:attrNameLst>
                                          <p:attrName>style.visibility</p:attrName>
                                        </p:attrNameLst>
                                      </p:cBhvr>
                                      <p:to>
                                        <p:strVal val="visible"/>
                                      </p:to>
                                    </p:set>
                                    <p:animEffect transition="in" filter="barn(inHorizontal)">
                                      <p:cBhvr>
                                        <p:cTn id="7" dur="1000"/>
                                        <p:tgtEl>
                                          <p:spTgt spid="542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290"/>
                                        </p:tgtEl>
                                        <p:attrNameLst>
                                          <p:attrName>style.visibility</p:attrName>
                                        </p:attrNameLst>
                                      </p:cBhvr>
                                      <p:to>
                                        <p:strVal val="visible"/>
                                      </p:to>
                                    </p:set>
                                    <p:animEffect transition="in" filter="dissolve">
                                      <p:cBhvr>
                                        <p:cTn id="12" dur="500"/>
                                        <p:tgtEl>
                                          <p:spTgt spid="542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291"/>
                                        </p:tgtEl>
                                        <p:attrNameLst>
                                          <p:attrName>style.visibility</p:attrName>
                                        </p:attrNameLst>
                                      </p:cBhvr>
                                      <p:to>
                                        <p:strVal val="visible"/>
                                      </p:to>
                                    </p:set>
                                    <p:animEffect transition="in" filter="dissolve">
                                      <p:cBhvr>
                                        <p:cTn id="17" dur="500"/>
                                        <p:tgtEl>
                                          <p:spTgt spid="54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P spid="54290" grpId="0"/>
      <p:bldP spid="5429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5"/>
          <p:cNvSpPr>
            <a:spLocks noChangeArrowheads="1"/>
          </p:cNvSpPr>
          <p:nvPr/>
        </p:nvSpPr>
        <p:spPr bwMode="auto">
          <a:xfrm>
            <a:off x="419100" y="533400"/>
            <a:ext cx="8420100" cy="2284413"/>
          </a:xfrm>
          <a:prstGeom prst="rect">
            <a:avLst/>
          </a:prstGeom>
          <a:noFill/>
          <a:ln w="57150" cmpd="thinThick">
            <a:solidFill>
              <a:srgbClr val="FFA7FF"/>
            </a:solidFill>
            <a:miter lim="800000"/>
            <a:headEnd/>
            <a:tailEnd/>
          </a:ln>
        </p:spPr>
        <p:txBody>
          <a:bodyPr wrap="square">
            <a:spAutoFit/>
          </a:bodyPr>
          <a:lstStyle/>
          <a:p>
            <a:r>
              <a:rPr lang="en-US" b="0" dirty="0">
                <a:solidFill>
                  <a:srgbClr val="FF0000"/>
                </a:solidFill>
                <a:latin typeface="Arial" charset="0"/>
              </a:rPr>
              <a:t>3) </a:t>
            </a:r>
            <a:r>
              <a:rPr lang="en-US" b="0" dirty="0" err="1">
                <a:solidFill>
                  <a:srgbClr val="FF0000"/>
                </a:solidFill>
                <a:latin typeface="Arial" charset="0"/>
              </a:rPr>
              <a:t>Nên</a:t>
            </a:r>
            <a:r>
              <a:rPr lang="en-US" b="0" dirty="0">
                <a:solidFill>
                  <a:srgbClr val="FF0000"/>
                </a:solidFill>
                <a:latin typeface="Arial" charset="0"/>
              </a:rPr>
              <a:t> </a:t>
            </a:r>
            <a:r>
              <a:rPr lang="en-US" b="0" dirty="0" err="1">
                <a:solidFill>
                  <a:srgbClr val="FF0000"/>
                </a:solidFill>
                <a:latin typeface="Arial" charset="0"/>
              </a:rPr>
              <a:t>cho</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r>
              <a:rPr lang="en-US" b="0" dirty="0" err="1">
                <a:solidFill>
                  <a:srgbClr val="FF0000"/>
                </a:solidFill>
                <a:latin typeface="Arial" charset="0"/>
              </a:rPr>
              <a:t>uống</a:t>
            </a:r>
            <a:r>
              <a:rPr lang="en-US" b="0" dirty="0">
                <a:solidFill>
                  <a:srgbClr val="FF0000"/>
                </a:solidFill>
                <a:latin typeface="Arial" charset="0"/>
              </a:rPr>
              <a:t> </a:t>
            </a:r>
            <a:r>
              <a:rPr lang="en-US" b="0" dirty="0" err="1">
                <a:solidFill>
                  <a:srgbClr val="FF0000"/>
                </a:solidFill>
                <a:latin typeface="Arial" charset="0"/>
              </a:rPr>
              <a:t>khi</a:t>
            </a:r>
            <a:r>
              <a:rPr lang="en-US" b="0" dirty="0">
                <a:solidFill>
                  <a:srgbClr val="FF0000"/>
                </a:solidFill>
                <a:latin typeface="Arial" charset="0"/>
              </a:rPr>
              <a:t> </a:t>
            </a:r>
            <a:r>
              <a:rPr lang="en-US" b="0" dirty="0" err="1">
                <a:solidFill>
                  <a:srgbClr val="FF0000"/>
                </a:solidFill>
                <a:latin typeface="Arial" charset="0"/>
              </a:rPr>
              <a:t>nào</a:t>
            </a:r>
            <a:r>
              <a:rPr lang="en-US" b="0" dirty="0">
                <a:solidFill>
                  <a:srgbClr val="FF0000"/>
                </a:solidFill>
                <a:latin typeface="Arial" charset="0"/>
              </a:rPr>
              <a:t> ?</a:t>
            </a:r>
          </a:p>
          <a:p>
            <a:r>
              <a:rPr lang="en-US" b="0" dirty="0">
                <a:solidFill>
                  <a:schemeClr val="tx1">
                    <a:lumMod val="95000"/>
                    <a:lumOff val="5000"/>
                  </a:schemeClr>
                </a:solidFill>
                <a:latin typeface="Arial" charset="0"/>
              </a:rPr>
              <a:t>   a. </a:t>
            </a:r>
            <a:r>
              <a:rPr lang="en-US" b="0" dirty="0" err="1">
                <a:solidFill>
                  <a:schemeClr val="tx1">
                    <a:lumMod val="95000"/>
                    <a:lumOff val="5000"/>
                  </a:schemeClr>
                </a:solidFill>
                <a:latin typeface="Arial" charset="0"/>
              </a:rPr>
              <a:t>Khi</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khát</a:t>
            </a:r>
            <a:r>
              <a:rPr lang="en-US" b="0" dirty="0">
                <a:solidFill>
                  <a:schemeClr val="tx1">
                    <a:lumMod val="95000"/>
                    <a:lumOff val="5000"/>
                  </a:schemeClr>
                </a:solidFill>
                <a:latin typeface="Arial" charset="0"/>
              </a:rPr>
              <a:t>.</a:t>
            </a:r>
          </a:p>
          <a:p>
            <a:r>
              <a:rPr lang="en-US" b="0" dirty="0">
                <a:solidFill>
                  <a:schemeClr val="tx1">
                    <a:lumMod val="95000"/>
                    <a:lumOff val="5000"/>
                  </a:schemeClr>
                </a:solidFill>
                <a:latin typeface="Arial" charset="0"/>
              </a:rPr>
              <a:t>   b. </a:t>
            </a:r>
            <a:r>
              <a:rPr lang="en-US" b="0" dirty="0" err="1">
                <a:solidFill>
                  <a:schemeClr val="tx1">
                    <a:lumMod val="95000"/>
                    <a:lumOff val="5000"/>
                  </a:schemeClr>
                </a:solidFill>
                <a:latin typeface="Arial" charset="0"/>
              </a:rPr>
              <a:t>Chỉ</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uống</a:t>
            </a:r>
            <a:r>
              <a:rPr lang="en-US" b="0" dirty="0">
                <a:solidFill>
                  <a:schemeClr val="tx1">
                    <a:lumMod val="95000"/>
                    <a:lumOff val="5000"/>
                  </a:schemeClr>
                </a:solidFill>
                <a:latin typeface="Arial" charset="0"/>
              </a:rPr>
              <a:t> ban </a:t>
            </a:r>
            <a:r>
              <a:rPr lang="en-US" b="0" dirty="0" err="1">
                <a:solidFill>
                  <a:schemeClr val="tx1">
                    <a:lumMod val="95000"/>
                    <a:lumOff val="5000"/>
                  </a:schemeClr>
                </a:solidFill>
                <a:latin typeface="Arial" charset="0"/>
              </a:rPr>
              <a:t>ngày</a:t>
            </a:r>
            <a:r>
              <a:rPr lang="en-US" b="0" dirty="0">
                <a:solidFill>
                  <a:schemeClr val="tx1">
                    <a:lumMod val="95000"/>
                    <a:lumOff val="5000"/>
                  </a:schemeClr>
                </a:solidFill>
                <a:latin typeface="Arial" charset="0"/>
              </a:rPr>
              <a:t>.</a:t>
            </a:r>
          </a:p>
          <a:p>
            <a:r>
              <a:rPr lang="en-US" b="0" dirty="0">
                <a:solidFill>
                  <a:schemeClr val="tx1">
                    <a:lumMod val="95000"/>
                    <a:lumOff val="5000"/>
                  </a:schemeClr>
                </a:solidFill>
                <a:latin typeface="Arial" charset="0"/>
              </a:rPr>
              <a:t>   c. </a:t>
            </a:r>
            <a:r>
              <a:rPr lang="en-US" b="0" dirty="0" err="1">
                <a:solidFill>
                  <a:schemeClr val="tx1">
                    <a:lumMod val="95000"/>
                    <a:lumOff val="5000"/>
                  </a:schemeClr>
                </a:solidFill>
                <a:latin typeface="Arial" charset="0"/>
              </a:rPr>
              <a:t>Thường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xuyên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cung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cấp</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đủ</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nước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a:t>
            </a:r>
          </a:p>
          <a:p>
            <a:r>
              <a:rPr lang="en-US" b="0" dirty="0">
                <a:solidFill>
                  <a:schemeClr val="tx1">
                    <a:lumMod val="95000"/>
                    <a:lumOff val="5000"/>
                  </a:schemeClr>
                </a:solidFill>
                <a:latin typeface="Arial" charset="0"/>
              </a:rPr>
              <a:t>   d. </a:t>
            </a:r>
            <a:r>
              <a:rPr lang="en-US" b="0" dirty="0" err="1">
                <a:solidFill>
                  <a:schemeClr val="tx1">
                    <a:lumMod val="95000"/>
                    <a:lumOff val="5000"/>
                  </a:schemeClr>
                </a:solidFill>
                <a:latin typeface="Arial" charset="0"/>
              </a:rPr>
              <a:t>Lúc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ăn</a:t>
            </a:r>
            <a:r>
              <a:rPr lang="en-US" b="0" dirty="0">
                <a:solidFill>
                  <a:schemeClr val="tx1">
                    <a:lumMod val="95000"/>
                    <a:lumOff val="5000"/>
                  </a:schemeClr>
                </a:solidFill>
                <a:latin typeface="Arial" charset="0"/>
              </a:rPr>
              <a:t>.</a:t>
            </a:r>
          </a:p>
        </p:txBody>
      </p:sp>
      <p:sp>
        <p:nvSpPr>
          <p:cNvPr id="112646" name="Rectangle 6"/>
          <p:cNvSpPr>
            <a:spLocks noChangeArrowheads="1"/>
          </p:cNvSpPr>
          <p:nvPr/>
        </p:nvSpPr>
        <p:spPr bwMode="auto">
          <a:xfrm>
            <a:off x="419100" y="3276600"/>
            <a:ext cx="8420100" cy="2711450"/>
          </a:xfrm>
          <a:prstGeom prst="rect">
            <a:avLst/>
          </a:prstGeom>
          <a:noFill/>
          <a:ln w="57150" cmpd="thinThick">
            <a:solidFill>
              <a:srgbClr val="FFA7FF"/>
            </a:solidFill>
            <a:miter lim="800000"/>
            <a:headEnd/>
            <a:tailEnd/>
          </a:ln>
        </p:spPr>
        <p:txBody>
          <a:bodyPr wrap="square">
            <a:spAutoFit/>
          </a:bodyPr>
          <a:lstStyle/>
          <a:p>
            <a:r>
              <a:rPr lang="en-US" b="0" dirty="0">
                <a:solidFill>
                  <a:srgbClr val="FF0000"/>
                </a:solidFill>
                <a:latin typeface="Arial" charset="0"/>
              </a:rPr>
              <a:t>4) </a:t>
            </a:r>
            <a:r>
              <a:rPr lang="en-US" b="0" dirty="0" err="1">
                <a:solidFill>
                  <a:srgbClr val="FF0000"/>
                </a:solidFill>
                <a:latin typeface="Arial" charset="0"/>
              </a:rPr>
              <a:t>Thời</a:t>
            </a:r>
            <a:r>
              <a:rPr lang="en-US" b="0" dirty="0">
                <a:solidFill>
                  <a:srgbClr val="FF0000"/>
                </a:solidFill>
                <a:latin typeface="Arial" charset="0"/>
              </a:rPr>
              <a:t> </a:t>
            </a:r>
            <a:r>
              <a:rPr lang="en-US" b="0" dirty="0" err="1">
                <a:solidFill>
                  <a:srgbClr val="FF0000"/>
                </a:solidFill>
                <a:latin typeface="Arial" charset="0"/>
              </a:rPr>
              <a:t>kì</a:t>
            </a:r>
            <a:r>
              <a:rPr lang="en-US" b="0" dirty="0">
                <a:solidFill>
                  <a:srgbClr val="FF0000"/>
                </a:solidFill>
                <a:latin typeface="Arial" charset="0"/>
              </a:rPr>
              <a:t> </a:t>
            </a:r>
            <a:r>
              <a:rPr lang="en-US" b="0" dirty="0" err="1">
                <a:solidFill>
                  <a:srgbClr val="FF0000"/>
                </a:solidFill>
                <a:latin typeface="Arial" charset="0"/>
              </a:rPr>
              <a:t>nào</a:t>
            </a:r>
            <a:r>
              <a:rPr lang="en-US" b="0" dirty="0">
                <a:solidFill>
                  <a:srgbClr val="FF0000"/>
                </a:solidFill>
                <a:latin typeface="Arial" charset="0"/>
              </a:rPr>
              <a:t> </a:t>
            </a:r>
            <a:r>
              <a:rPr lang="en-US" b="0" dirty="0" err="1">
                <a:solidFill>
                  <a:srgbClr val="FF0000"/>
                </a:solidFill>
                <a:latin typeface="Arial" charset="0"/>
              </a:rPr>
              <a:t>cần</a:t>
            </a:r>
            <a:r>
              <a:rPr lang="en-US" b="0" dirty="0">
                <a:solidFill>
                  <a:srgbClr val="FF0000"/>
                </a:solidFill>
                <a:latin typeface="Arial" charset="0"/>
              </a:rPr>
              <a:t> </a:t>
            </a:r>
            <a:r>
              <a:rPr lang="en-US" b="0" dirty="0" err="1">
                <a:solidFill>
                  <a:srgbClr val="FF0000"/>
                </a:solidFill>
                <a:latin typeface="Arial" charset="0"/>
              </a:rPr>
              <a:t>cho</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r>
              <a:rPr lang="en-US" b="0" dirty="0" err="1">
                <a:solidFill>
                  <a:srgbClr val="FF0000"/>
                </a:solidFill>
                <a:latin typeface="Arial" charset="0"/>
              </a:rPr>
              <a:t>ăn</a:t>
            </a:r>
            <a:r>
              <a:rPr lang="en-US" b="0" dirty="0">
                <a:solidFill>
                  <a:srgbClr val="FF0000"/>
                </a:solidFill>
                <a:latin typeface="Arial" charset="0"/>
              </a:rPr>
              <a:t> </a:t>
            </a:r>
            <a:r>
              <a:rPr lang="en-US" b="0" dirty="0" err="1">
                <a:solidFill>
                  <a:srgbClr val="FF0000"/>
                </a:solidFill>
                <a:latin typeface="Arial" charset="0"/>
              </a:rPr>
              <a:t>nhiều</a:t>
            </a:r>
            <a:r>
              <a:rPr lang="en-US" b="0" dirty="0">
                <a:solidFill>
                  <a:srgbClr val="FF0000"/>
                </a:solidFill>
                <a:latin typeface="Arial" charset="0"/>
              </a:rPr>
              <a:t> </a:t>
            </a:r>
            <a:r>
              <a:rPr lang="en-US" b="0" dirty="0" err="1">
                <a:solidFill>
                  <a:srgbClr val="FF0000"/>
                </a:solidFill>
                <a:latin typeface="Arial" charset="0"/>
              </a:rPr>
              <a:t>chất</a:t>
            </a:r>
            <a:r>
              <a:rPr lang="en-US" b="0" dirty="0">
                <a:solidFill>
                  <a:srgbClr val="FF0000"/>
                </a:solidFill>
                <a:latin typeface="Arial" charset="0"/>
              </a:rPr>
              <a:t> </a:t>
            </a:r>
            <a:r>
              <a:rPr lang="en-US" b="0" dirty="0" err="1">
                <a:solidFill>
                  <a:srgbClr val="FF0000"/>
                </a:solidFill>
                <a:latin typeface="Arial" charset="0"/>
              </a:rPr>
              <a:t>bột</a:t>
            </a:r>
            <a:r>
              <a:rPr lang="en-US" b="0" dirty="0">
                <a:solidFill>
                  <a:srgbClr val="FF0000"/>
                </a:solidFill>
                <a:latin typeface="Arial" charset="0"/>
              </a:rPr>
              <a:t> </a:t>
            </a:r>
            <a:r>
              <a:rPr lang="en-US" b="0" dirty="0" err="1">
                <a:solidFill>
                  <a:srgbClr val="FF0000"/>
                </a:solidFill>
                <a:latin typeface="Arial" charset="0"/>
              </a:rPr>
              <a:t>đường</a:t>
            </a:r>
            <a:r>
              <a:rPr lang="en-US" b="0" dirty="0">
                <a:solidFill>
                  <a:srgbClr val="FF0000"/>
                </a:solidFill>
                <a:latin typeface="Arial" charset="0"/>
              </a:rPr>
              <a:t>, </a:t>
            </a:r>
            <a:r>
              <a:rPr lang="en-US" b="0" dirty="0" err="1">
                <a:solidFill>
                  <a:srgbClr val="FF0000"/>
                </a:solidFill>
                <a:latin typeface="Arial" charset="0"/>
              </a:rPr>
              <a:t>chất</a:t>
            </a:r>
            <a:r>
              <a:rPr lang="en-US" b="0" dirty="0">
                <a:solidFill>
                  <a:srgbClr val="FF0000"/>
                </a:solidFill>
                <a:latin typeface="Arial" charset="0"/>
              </a:rPr>
              <a:t> </a:t>
            </a:r>
            <a:r>
              <a:rPr lang="en-US" b="0" dirty="0" err="1">
                <a:solidFill>
                  <a:srgbClr val="FF0000"/>
                </a:solidFill>
                <a:latin typeface="Arial" charset="0"/>
              </a:rPr>
              <a:t>đạm</a:t>
            </a:r>
            <a:r>
              <a:rPr lang="en-US" b="0" dirty="0">
                <a:solidFill>
                  <a:srgbClr val="FF0000"/>
                </a:solidFill>
                <a:latin typeface="Arial" charset="0"/>
              </a:rPr>
              <a:t> </a:t>
            </a:r>
            <a:r>
              <a:rPr lang="en-US" b="0" dirty="0" err="1">
                <a:solidFill>
                  <a:srgbClr val="FF0000"/>
                </a:solidFill>
                <a:latin typeface="Arial" charset="0"/>
              </a:rPr>
              <a:t>và</a:t>
            </a:r>
            <a:r>
              <a:rPr lang="en-US" b="0" dirty="0">
                <a:solidFill>
                  <a:srgbClr val="FF0000"/>
                </a:solidFill>
                <a:latin typeface="Arial" charset="0"/>
              </a:rPr>
              <a:t> </a:t>
            </a:r>
            <a:r>
              <a:rPr lang="en-US" b="0" dirty="0" smtClean="0">
                <a:solidFill>
                  <a:srgbClr val="FF0000"/>
                </a:solidFill>
                <a:latin typeface="Arial" charset="0"/>
              </a:rPr>
              <a:t>vitamin?</a:t>
            </a:r>
            <a:endParaRPr lang="en-US" b="0" dirty="0">
              <a:solidFill>
                <a:srgbClr val="FF0000"/>
              </a:solidFill>
              <a:latin typeface="Arial" charset="0"/>
            </a:endParaRPr>
          </a:p>
          <a:p>
            <a:r>
              <a:rPr lang="en-US" b="0" dirty="0">
                <a:solidFill>
                  <a:srgbClr val="1602AA"/>
                </a:solidFill>
                <a:latin typeface="Arial" charset="0"/>
              </a:rPr>
              <a:t>   </a:t>
            </a:r>
            <a:r>
              <a:rPr lang="en-US" b="0" dirty="0">
                <a:latin typeface="Arial" charset="0"/>
              </a:rPr>
              <a:t>a. </a:t>
            </a:r>
            <a:r>
              <a:rPr lang="en-US" b="0" dirty="0" err="1">
                <a:latin typeface="Arial" charset="0"/>
              </a:rPr>
              <a:t>Thời</a:t>
            </a:r>
            <a:r>
              <a:rPr lang="en-US" b="0" dirty="0">
                <a:latin typeface="Arial" charset="0"/>
              </a:rPr>
              <a:t> </a:t>
            </a:r>
            <a:r>
              <a:rPr lang="en-US" b="0" dirty="0" err="1">
                <a:latin typeface="Arial" charset="0"/>
              </a:rPr>
              <a:t>kì</a:t>
            </a:r>
            <a:r>
              <a:rPr lang="en-US" b="0" dirty="0">
                <a:latin typeface="Arial" charset="0"/>
              </a:rPr>
              <a:t> </a:t>
            </a:r>
            <a:r>
              <a:rPr lang="en-US" b="0" dirty="0" err="1">
                <a:latin typeface="Arial" charset="0"/>
              </a:rPr>
              <a:t>gà</a:t>
            </a:r>
            <a:r>
              <a:rPr lang="en-US" b="0" dirty="0">
                <a:latin typeface="Arial" charset="0"/>
              </a:rPr>
              <a:t> con.</a:t>
            </a:r>
          </a:p>
          <a:p>
            <a:r>
              <a:rPr lang="en-US" b="0" dirty="0">
                <a:latin typeface="Arial" charset="0"/>
              </a:rPr>
              <a:t>   b. </a:t>
            </a:r>
            <a:r>
              <a:rPr lang="en-US" b="0" dirty="0" err="1">
                <a:latin typeface="Arial" charset="0"/>
              </a:rPr>
              <a:t>Thời</a:t>
            </a:r>
            <a:r>
              <a:rPr lang="en-US" b="0" dirty="0">
                <a:latin typeface="Arial" charset="0"/>
              </a:rPr>
              <a:t> </a:t>
            </a:r>
            <a:r>
              <a:rPr lang="en-US" b="0" dirty="0" err="1">
                <a:latin typeface="Arial" charset="0"/>
              </a:rPr>
              <a:t>kì</a:t>
            </a:r>
            <a:r>
              <a:rPr lang="en-US" b="0" dirty="0">
                <a:latin typeface="Arial" charset="0"/>
              </a:rPr>
              <a:t> </a:t>
            </a:r>
            <a:r>
              <a:rPr lang="en-US" b="0" dirty="0" err="1">
                <a:latin typeface="Arial" charset="0"/>
              </a:rPr>
              <a:t>gà</a:t>
            </a:r>
            <a:r>
              <a:rPr lang="en-US" b="0" dirty="0">
                <a:latin typeface="Arial" charset="0"/>
              </a:rPr>
              <a:t> </a:t>
            </a:r>
            <a:r>
              <a:rPr lang="en-US" b="0" dirty="0" err="1">
                <a:latin typeface="Arial" charset="0"/>
              </a:rPr>
              <a:t>giò</a:t>
            </a:r>
            <a:r>
              <a:rPr lang="en-US" b="0" dirty="0">
                <a:latin typeface="Arial" charset="0"/>
              </a:rPr>
              <a:t>.</a:t>
            </a:r>
          </a:p>
          <a:p>
            <a:r>
              <a:rPr lang="en-US" b="0" dirty="0">
                <a:latin typeface="Arial" charset="0"/>
              </a:rPr>
              <a:t>   c. </a:t>
            </a:r>
            <a:r>
              <a:rPr lang="en-US" b="0" dirty="0" err="1">
                <a:latin typeface="Arial" charset="0"/>
              </a:rPr>
              <a:t>Thời</a:t>
            </a:r>
            <a:r>
              <a:rPr lang="en-US" b="0" dirty="0">
                <a:latin typeface="Arial" charset="0"/>
              </a:rPr>
              <a:t> </a:t>
            </a:r>
            <a:r>
              <a:rPr lang="en-US" b="0" dirty="0" err="1">
                <a:latin typeface="Arial" charset="0"/>
              </a:rPr>
              <a:t>kì</a:t>
            </a:r>
            <a:r>
              <a:rPr lang="en-US" b="0" dirty="0">
                <a:latin typeface="Arial" charset="0"/>
              </a:rPr>
              <a:t> </a:t>
            </a:r>
            <a:r>
              <a:rPr lang="en-US" b="0" dirty="0" err="1">
                <a:latin typeface="Arial" charset="0"/>
              </a:rPr>
              <a:t>gà</a:t>
            </a:r>
            <a:r>
              <a:rPr lang="en-US" b="0" dirty="0">
                <a:latin typeface="Arial" charset="0"/>
              </a:rPr>
              <a:t> </a:t>
            </a:r>
            <a:r>
              <a:rPr lang="en-US" b="0" dirty="0" err="1">
                <a:latin typeface="Arial" charset="0"/>
              </a:rPr>
              <a:t>đẻ</a:t>
            </a:r>
            <a:r>
              <a:rPr lang="en-US" b="0" dirty="0">
                <a:latin typeface="Arial" charset="0"/>
              </a:rPr>
              <a:t> </a:t>
            </a:r>
            <a:r>
              <a:rPr lang="en-US" b="0" dirty="0" err="1">
                <a:latin typeface="Arial" charset="0"/>
              </a:rPr>
              <a:t>trứng</a:t>
            </a:r>
            <a:r>
              <a:rPr lang="en-US" b="0" dirty="0">
                <a:latin typeface="Arial" charset="0"/>
              </a:rPr>
              <a:t>.</a:t>
            </a:r>
          </a:p>
          <a:p>
            <a:r>
              <a:rPr lang="en-US" b="0" dirty="0">
                <a:latin typeface="Arial" charset="0"/>
              </a:rPr>
              <a:t>   d. </a:t>
            </a:r>
            <a:r>
              <a:rPr lang="en-US" b="0" dirty="0" err="1">
                <a:latin typeface="Arial" charset="0"/>
              </a:rPr>
              <a:t>Thời</a:t>
            </a:r>
            <a:r>
              <a:rPr lang="en-US" b="0" dirty="0">
                <a:latin typeface="Arial" charset="0"/>
              </a:rPr>
              <a:t> </a:t>
            </a:r>
            <a:r>
              <a:rPr lang="en-US" b="0" dirty="0" err="1">
                <a:latin typeface="Arial" charset="0"/>
              </a:rPr>
              <a:t>kì</a:t>
            </a:r>
            <a:r>
              <a:rPr lang="en-US" b="0" dirty="0">
                <a:latin typeface="Arial" charset="0"/>
              </a:rPr>
              <a:t> </a:t>
            </a:r>
            <a:r>
              <a:rPr lang="en-US" b="0" dirty="0" err="1">
                <a:latin typeface="Arial" charset="0"/>
              </a:rPr>
              <a:t>gà</a:t>
            </a:r>
            <a:r>
              <a:rPr lang="en-US" b="0" dirty="0">
                <a:latin typeface="Arial" charset="0"/>
              </a:rPr>
              <a:t> </a:t>
            </a:r>
            <a:r>
              <a:rPr lang="en-US" b="0" dirty="0" err="1">
                <a:latin typeface="Arial" charset="0"/>
              </a:rPr>
              <a:t>lấy</a:t>
            </a:r>
            <a:r>
              <a:rPr lang="en-US" b="0" dirty="0">
                <a:latin typeface="Arial" charset="0"/>
              </a:rPr>
              <a:t> </a:t>
            </a:r>
            <a:r>
              <a:rPr lang="en-US" b="0" dirty="0" err="1">
                <a:latin typeface="Arial" charset="0"/>
              </a:rPr>
              <a:t>thịt</a:t>
            </a:r>
            <a:r>
              <a:rPr lang="en-US" b="0" dirty="0">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645"/>
                                        </p:tgtEl>
                                        <p:attrNameLst>
                                          <p:attrName>style.visibility</p:attrName>
                                        </p:attrNameLst>
                                      </p:cBhvr>
                                      <p:to>
                                        <p:strVal val="visible"/>
                                      </p:to>
                                    </p:set>
                                    <p:animEffect transition="in" filter="strips(downLeft)">
                                      <p:cBhvr>
                                        <p:cTn id="7" dur="2000"/>
                                        <p:tgtEl>
                                          <p:spTgt spid="1126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2646"/>
                                        </p:tgtEl>
                                        <p:attrNameLst>
                                          <p:attrName>style.visibility</p:attrName>
                                        </p:attrNameLst>
                                      </p:cBhvr>
                                      <p:to>
                                        <p:strVal val="visible"/>
                                      </p:to>
                                    </p:set>
                                    <p:animEffect transition="in" filter="strips(downLeft)">
                                      <p:cBhvr>
                                        <p:cTn id="12" dur="2000"/>
                                        <p:tgtEl>
                                          <p:spTgt spid="11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nimBg="1"/>
      <p:bldP spid="1126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ChangeArrowheads="1"/>
          </p:cNvSpPr>
          <p:nvPr/>
        </p:nvSpPr>
        <p:spPr bwMode="auto">
          <a:xfrm>
            <a:off x="457200" y="652523"/>
            <a:ext cx="8382000" cy="2284413"/>
          </a:xfrm>
          <a:prstGeom prst="rect">
            <a:avLst/>
          </a:prstGeom>
          <a:noFill/>
          <a:ln w="57150" cmpd="thinThick">
            <a:solidFill>
              <a:srgbClr val="FFA7FF"/>
            </a:solidFill>
            <a:miter lim="800000"/>
            <a:headEnd/>
            <a:tailEnd/>
          </a:ln>
        </p:spPr>
        <p:txBody>
          <a:bodyPr wrap="square">
            <a:spAutoFit/>
          </a:bodyPr>
          <a:lstStyle/>
          <a:p>
            <a:r>
              <a:rPr lang="en-US" b="0" dirty="0">
                <a:solidFill>
                  <a:srgbClr val="FF0000"/>
                </a:solidFill>
                <a:latin typeface="Arial" charset="0"/>
              </a:rPr>
              <a:t>3) </a:t>
            </a:r>
            <a:r>
              <a:rPr lang="en-US" b="0" dirty="0" err="1">
                <a:solidFill>
                  <a:srgbClr val="FF0000"/>
                </a:solidFill>
                <a:latin typeface="Arial" charset="0"/>
              </a:rPr>
              <a:t>Nên</a:t>
            </a:r>
            <a:r>
              <a:rPr lang="en-US" b="0" dirty="0">
                <a:solidFill>
                  <a:srgbClr val="FF0000"/>
                </a:solidFill>
                <a:latin typeface="Arial" charset="0"/>
              </a:rPr>
              <a:t> </a:t>
            </a:r>
            <a:r>
              <a:rPr lang="en-US" b="0" dirty="0" err="1">
                <a:solidFill>
                  <a:srgbClr val="FF0000"/>
                </a:solidFill>
                <a:latin typeface="Arial" charset="0"/>
              </a:rPr>
              <a:t>cho</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r>
              <a:rPr lang="en-US" b="0" dirty="0" err="1">
                <a:solidFill>
                  <a:srgbClr val="FF0000"/>
                </a:solidFill>
                <a:latin typeface="Arial" charset="0"/>
              </a:rPr>
              <a:t>uống</a:t>
            </a:r>
            <a:r>
              <a:rPr lang="en-US" b="0" dirty="0">
                <a:solidFill>
                  <a:srgbClr val="FF0000"/>
                </a:solidFill>
                <a:latin typeface="Arial" charset="0"/>
              </a:rPr>
              <a:t> </a:t>
            </a:r>
            <a:r>
              <a:rPr lang="en-US" b="0" dirty="0" err="1">
                <a:solidFill>
                  <a:srgbClr val="FF0000"/>
                </a:solidFill>
                <a:latin typeface="Arial" charset="0"/>
              </a:rPr>
              <a:t>khi</a:t>
            </a:r>
            <a:r>
              <a:rPr lang="en-US" b="0" dirty="0">
                <a:solidFill>
                  <a:srgbClr val="FF0000"/>
                </a:solidFill>
                <a:latin typeface="Arial" charset="0"/>
              </a:rPr>
              <a:t> </a:t>
            </a:r>
            <a:r>
              <a:rPr lang="en-US" b="0" dirty="0" err="1">
                <a:solidFill>
                  <a:srgbClr val="FF0000"/>
                </a:solidFill>
                <a:latin typeface="Arial" charset="0"/>
              </a:rPr>
              <a:t>nào</a:t>
            </a:r>
            <a:r>
              <a:rPr lang="en-US" b="0" dirty="0">
                <a:solidFill>
                  <a:srgbClr val="FF0000"/>
                </a:solidFill>
                <a:latin typeface="Arial" charset="0"/>
              </a:rPr>
              <a:t> ?</a:t>
            </a:r>
          </a:p>
          <a:p>
            <a:r>
              <a:rPr lang="en-US" b="0" dirty="0">
                <a:solidFill>
                  <a:srgbClr val="1602AA"/>
                </a:solidFill>
                <a:latin typeface="Arial" charset="0"/>
              </a:rPr>
              <a:t>   </a:t>
            </a:r>
            <a:r>
              <a:rPr lang="en-US" b="0" dirty="0">
                <a:solidFill>
                  <a:schemeClr val="tx1">
                    <a:lumMod val="95000"/>
                    <a:lumOff val="5000"/>
                  </a:schemeClr>
                </a:solidFill>
                <a:latin typeface="Arial" charset="0"/>
              </a:rPr>
              <a:t>a. </a:t>
            </a:r>
            <a:r>
              <a:rPr lang="en-US" b="0" dirty="0" err="1">
                <a:solidFill>
                  <a:schemeClr val="tx1">
                    <a:lumMod val="95000"/>
                    <a:lumOff val="5000"/>
                  </a:schemeClr>
                </a:solidFill>
                <a:latin typeface="Arial" charset="0"/>
              </a:rPr>
              <a:t>Khi</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khát</a:t>
            </a:r>
            <a:r>
              <a:rPr lang="en-US" b="0" dirty="0">
                <a:solidFill>
                  <a:schemeClr val="tx1">
                    <a:lumMod val="95000"/>
                    <a:lumOff val="5000"/>
                  </a:schemeClr>
                </a:solidFill>
                <a:latin typeface="Arial" charset="0"/>
              </a:rPr>
              <a:t>.</a:t>
            </a:r>
          </a:p>
          <a:p>
            <a:r>
              <a:rPr lang="en-US" b="0" dirty="0">
                <a:solidFill>
                  <a:schemeClr val="tx1">
                    <a:lumMod val="95000"/>
                    <a:lumOff val="5000"/>
                  </a:schemeClr>
                </a:solidFill>
                <a:latin typeface="Arial" charset="0"/>
              </a:rPr>
              <a:t>   b. </a:t>
            </a:r>
            <a:r>
              <a:rPr lang="en-US" b="0" dirty="0" err="1">
                <a:solidFill>
                  <a:schemeClr val="tx1">
                    <a:lumMod val="95000"/>
                    <a:lumOff val="5000"/>
                  </a:schemeClr>
                </a:solidFill>
                <a:latin typeface="Arial" charset="0"/>
              </a:rPr>
              <a:t>Chỉ</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uống</a:t>
            </a:r>
            <a:r>
              <a:rPr lang="en-US" b="0" dirty="0">
                <a:solidFill>
                  <a:schemeClr val="tx1">
                    <a:lumMod val="95000"/>
                    <a:lumOff val="5000"/>
                  </a:schemeClr>
                </a:solidFill>
                <a:latin typeface="Arial" charset="0"/>
              </a:rPr>
              <a:t> ban </a:t>
            </a:r>
            <a:r>
              <a:rPr lang="en-US" b="0" dirty="0" err="1">
                <a:solidFill>
                  <a:schemeClr val="tx1">
                    <a:lumMod val="95000"/>
                    <a:lumOff val="5000"/>
                  </a:schemeClr>
                </a:solidFill>
                <a:latin typeface="Arial" charset="0"/>
              </a:rPr>
              <a:t>ngày</a:t>
            </a:r>
            <a:r>
              <a:rPr lang="en-US" b="0" dirty="0">
                <a:solidFill>
                  <a:schemeClr val="tx1">
                    <a:lumMod val="95000"/>
                    <a:lumOff val="5000"/>
                  </a:schemeClr>
                </a:solidFill>
                <a:latin typeface="Arial" charset="0"/>
              </a:rPr>
              <a:t>.</a:t>
            </a:r>
          </a:p>
          <a:p>
            <a:r>
              <a:rPr lang="en-US" b="0" dirty="0">
                <a:solidFill>
                  <a:schemeClr val="tx1">
                    <a:lumMod val="95000"/>
                    <a:lumOff val="5000"/>
                  </a:schemeClr>
                </a:solidFill>
                <a:latin typeface="Arial" charset="0"/>
              </a:rPr>
              <a:t>   c. </a:t>
            </a:r>
            <a:r>
              <a:rPr lang="en-US" b="0" dirty="0" err="1">
                <a:solidFill>
                  <a:schemeClr val="tx1">
                    <a:lumMod val="95000"/>
                    <a:lumOff val="5000"/>
                  </a:schemeClr>
                </a:solidFill>
                <a:latin typeface="Arial" charset="0"/>
              </a:rPr>
              <a:t>Thường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xuyên</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cung</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cấp</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đủ</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nước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a:t>
            </a:r>
          </a:p>
          <a:p>
            <a:r>
              <a:rPr lang="en-US" b="0" dirty="0">
                <a:solidFill>
                  <a:schemeClr val="tx1">
                    <a:lumMod val="95000"/>
                    <a:lumOff val="5000"/>
                  </a:schemeClr>
                </a:solidFill>
                <a:latin typeface="Arial" charset="0"/>
              </a:rPr>
              <a:t>   d. </a:t>
            </a:r>
            <a:r>
              <a:rPr lang="en-US" b="0" dirty="0" err="1">
                <a:solidFill>
                  <a:schemeClr val="tx1">
                    <a:lumMod val="95000"/>
                    <a:lumOff val="5000"/>
                  </a:schemeClr>
                </a:solidFill>
                <a:latin typeface="Arial" charset="0"/>
              </a:rPr>
              <a:t>Lúc</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cho</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gà</a:t>
            </a:r>
            <a:r>
              <a:rPr lang="en-US" b="0" dirty="0">
                <a:solidFill>
                  <a:schemeClr val="tx1">
                    <a:lumMod val="95000"/>
                    <a:lumOff val="5000"/>
                  </a:schemeClr>
                </a:solidFill>
                <a:latin typeface="Arial" charset="0"/>
              </a:rPr>
              <a:t> </a:t>
            </a:r>
            <a:r>
              <a:rPr lang="en-US" b="0" dirty="0" err="1">
                <a:solidFill>
                  <a:schemeClr val="tx1">
                    <a:lumMod val="95000"/>
                    <a:lumOff val="5000"/>
                  </a:schemeClr>
                </a:solidFill>
                <a:latin typeface="Arial" charset="0"/>
              </a:rPr>
              <a:t>ăn</a:t>
            </a:r>
            <a:r>
              <a:rPr lang="en-US" b="0" dirty="0">
                <a:solidFill>
                  <a:schemeClr val="tx1">
                    <a:lumMod val="95000"/>
                    <a:lumOff val="5000"/>
                  </a:schemeClr>
                </a:solidFill>
                <a:latin typeface="Arial" charset="0"/>
              </a:rPr>
              <a:t>.</a:t>
            </a:r>
          </a:p>
        </p:txBody>
      </p:sp>
      <p:sp>
        <p:nvSpPr>
          <p:cNvPr id="15366" name="Rectangle 6"/>
          <p:cNvSpPr>
            <a:spLocks noChangeArrowheads="1"/>
          </p:cNvSpPr>
          <p:nvPr/>
        </p:nvSpPr>
        <p:spPr bwMode="auto">
          <a:xfrm>
            <a:off x="457200" y="3276600"/>
            <a:ext cx="8382000" cy="2711450"/>
          </a:xfrm>
          <a:prstGeom prst="rect">
            <a:avLst/>
          </a:prstGeom>
          <a:noFill/>
          <a:ln w="57150" cmpd="thinThick">
            <a:solidFill>
              <a:srgbClr val="FFA7FF"/>
            </a:solidFill>
            <a:miter lim="800000"/>
            <a:headEnd/>
            <a:tailEnd/>
          </a:ln>
        </p:spPr>
        <p:txBody>
          <a:bodyPr wrap="square">
            <a:spAutoFit/>
          </a:bodyPr>
          <a:lstStyle/>
          <a:p>
            <a:r>
              <a:rPr lang="en-US" b="0" dirty="0">
                <a:solidFill>
                  <a:srgbClr val="FF0000"/>
                </a:solidFill>
                <a:latin typeface="Arial" charset="0"/>
              </a:rPr>
              <a:t>4) </a:t>
            </a:r>
            <a:r>
              <a:rPr lang="en-US" b="0" dirty="0" err="1">
                <a:solidFill>
                  <a:srgbClr val="FF0000"/>
                </a:solidFill>
                <a:latin typeface="Arial" charset="0"/>
              </a:rPr>
              <a:t>Thời</a:t>
            </a:r>
            <a:r>
              <a:rPr lang="en-US" b="0" dirty="0">
                <a:solidFill>
                  <a:srgbClr val="FF0000"/>
                </a:solidFill>
                <a:latin typeface="Arial" charset="0"/>
              </a:rPr>
              <a:t> </a:t>
            </a:r>
            <a:r>
              <a:rPr lang="en-US" b="0" dirty="0" err="1">
                <a:solidFill>
                  <a:srgbClr val="FF0000"/>
                </a:solidFill>
                <a:latin typeface="Arial" charset="0"/>
              </a:rPr>
              <a:t>kì</a:t>
            </a:r>
            <a:r>
              <a:rPr lang="en-US" b="0" dirty="0">
                <a:solidFill>
                  <a:srgbClr val="FF0000"/>
                </a:solidFill>
                <a:latin typeface="Arial" charset="0"/>
              </a:rPr>
              <a:t> </a:t>
            </a:r>
            <a:r>
              <a:rPr lang="en-US" b="0" dirty="0" err="1">
                <a:solidFill>
                  <a:srgbClr val="FF0000"/>
                </a:solidFill>
                <a:latin typeface="Arial" charset="0"/>
              </a:rPr>
              <a:t>nào</a:t>
            </a:r>
            <a:r>
              <a:rPr lang="en-US" b="0" dirty="0">
                <a:solidFill>
                  <a:srgbClr val="FF0000"/>
                </a:solidFill>
                <a:latin typeface="Arial" charset="0"/>
              </a:rPr>
              <a:t> </a:t>
            </a:r>
            <a:r>
              <a:rPr lang="en-US" b="0" dirty="0" err="1">
                <a:solidFill>
                  <a:srgbClr val="FF0000"/>
                </a:solidFill>
                <a:latin typeface="Arial" charset="0"/>
              </a:rPr>
              <a:t>cần</a:t>
            </a:r>
            <a:r>
              <a:rPr lang="en-US" b="0" dirty="0">
                <a:solidFill>
                  <a:srgbClr val="FF0000"/>
                </a:solidFill>
                <a:latin typeface="Arial" charset="0"/>
              </a:rPr>
              <a:t> </a:t>
            </a:r>
            <a:r>
              <a:rPr lang="en-US" b="0" dirty="0" err="1">
                <a:solidFill>
                  <a:srgbClr val="FF0000"/>
                </a:solidFill>
                <a:latin typeface="Arial" charset="0"/>
              </a:rPr>
              <a:t>cho</a:t>
            </a:r>
            <a:r>
              <a:rPr lang="en-US" b="0" dirty="0">
                <a:solidFill>
                  <a:srgbClr val="FF0000"/>
                </a:solidFill>
                <a:latin typeface="Arial" charset="0"/>
              </a:rPr>
              <a:t> </a:t>
            </a:r>
            <a:r>
              <a:rPr lang="en-US" b="0" dirty="0" err="1">
                <a:solidFill>
                  <a:srgbClr val="FF0000"/>
                </a:solidFill>
                <a:latin typeface="Arial" charset="0"/>
              </a:rPr>
              <a:t>gà</a:t>
            </a:r>
            <a:r>
              <a:rPr lang="en-US" b="0" dirty="0">
                <a:solidFill>
                  <a:srgbClr val="FF0000"/>
                </a:solidFill>
                <a:latin typeface="Arial" charset="0"/>
              </a:rPr>
              <a:t> </a:t>
            </a:r>
            <a:r>
              <a:rPr lang="en-US" b="0" dirty="0" err="1">
                <a:solidFill>
                  <a:srgbClr val="FF0000"/>
                </a:solidFill>
                <a:latin typeface="Arial" charset="0"/>
              </a:rPr>
              <a:t>ăn</a:t>
            </a:r>
            <a:r>
              <a:rPr lang="en-US" b="0" dirty="0">
                <a:solidFill>
                  <a:srgbClr val="FF0000"/>
                </a:solidFill>
                <a:latin typeface="Arial" charset="0"/>
              </a:rPr>
              <a:t> </a:t>
            </a:r>
            <a:r>
              <a:rPr lang="en-US" b="0" dirty="0" err="1">
                <a:solidFill>
                  <a:srgbClr val="FF0000"/>
                </a:solidFill>
                <a:latin typeface="Arial" charset="0"/>
              </a:rPr>
              <a:t>nhiều</a:t>
            </a:r>
            <a:r>
              <a:rPr lang="en-US" b="0" dirty="0">
                <a:solidFill>
                  <a:srgbClr val="FF0000"/>
                </a:solidFill>
                <a:latin typeface="Arial" charset="0"/>
              </a:rPr>
              <a:t> </a:t>
            </a:r>
            <a:r>
              <a:rPr lang="en-US" b="0" dirty="0" err="1">
                <a:solidFill>
                  <a:srgbClr val="FF0000"/>
                </a:solidFill>
                <a:latin typeface="Arial" charset="0"/>
              </a:rPr>
              <a:t>chất</a:t>
            </a:r>
            <a:r>
              <a:rPr lang="en-US" b="0" dirty="0">
                <a:solidFill>
                  <a:srgbClr val="FF0000"/>
                </a:solidFill>
                <a:latin typeface="Arial" charset="0"/>
              </a:rPr>
              <a:t> </a:t>
            </a:r>
            <a:r>
              <a:rPr lang="en-US" b="0" dirty="0" err="1">
                <a:solidFill>
                  <a:srgbClr val="FF0000"/>
                </a:solidFill>
                <a:latin typeface="Arial" charset="0"/>
              </a:rPr>
              <a:t>bột</a:t>
            </a:r>
            <a:r>
              <a:rPr lang="en-US" b="0" dirty="0">
                <a:solidFill>
                  <a:srgbClr val="FF0000"/>
                </a:solidFill>
                <a:latin typeface="Arial" charset="0"/>
              </a:rPr>
              <a:t> </a:t>
            </a:r>
            <a:r>
              <a:rPr lang="en-US" b="0" dirty="0" err="1">
                <a:solidFill>
                  <a:srgbClr val="FF0000"/>
                </a:solidFill>
                <a:latin typeface="Arial" charset="0"/>
              </a:rPr>
              <a:t>đường</a:t>
            </a:r>
            <a:r>
              <a:rPr lang="en-US" b="0" dirty="0">
                <a:solidFill>
                  <a:srgbClr val="FF0000"/>
                </a:solidFill>
                <a:latin typeface="Arial" charset="0"/>
              </a:rPr>
              <a:t>, </a:t>
            </a:r>
            <a:r>
              <a:rPr lang="en-US" b="0" dirty="0" err="1">
                <a:solidFill>
                  <a:srgbClr val="FF0000"/>
                </a:solidFill>
                <a:latin typeface="Arial" charset="0"/>
              </a:rPr>
              <a:t>chất</a:t>
            </a:r>
            <a:r>
              <a:rPr lang="en-US" b="0" dirty="0">
                <a:solidFill>
                  <a:srgbClr val="FF0000"/>
                </a:solidFill>
                <a:latin typeface="Arial" charset="0"/>
              </a:rPr>
              <a:t> </a:t>
            </a:r>
            <a:r>
              <a:rPr lang="en-US" b="0" dirty="0" err="1">
                <a:solidFill>
                  <a:srgbClr val="FF0000"/>
                </a:solidFill>
                <a:latin typeface="Arial" charset="0"/>
              </a:rPr>
              <a:t>đạm</a:t>
            </a:r>
            <a:r>
              <a:rPr lang="en-US" b="0" dirty="0">
                <a:solidFill>
                  <a:srgbClr val="FF0000"/>
                </a:solidFill>
                <a:latin typeface="Arial" charset="0"/>
              </a:rPr>
              <a:t> </a:t>
            </a:r>
            <a:r>
              <a:rPr lang="en-US" b="0" dirty="0" err="1">
                <a:solidFill>
                  <a:srgbClr val="FF0000"/>
                </a:solidFill>
                <a:latin typeface="Arial" charset="0"/>
              </a:rPr>
              <a:t>và</a:t>
            </a:r>
            <a:r>
              <a:rPr lang="en-US" b="0" dirty="0">
                <a:solidFill>
                  <a:srgbClr val="FF0000"/>
                </a:solidFill>
                <a:latin typeface="Arial" charset="0"/>
              </a:rPr>
              <a:t> </a:t>
            </a:r>
            <a:r>
              <a:rPr lang="en-US" b="0" dirty="0" smtClean="0">
                <a:solidFill>
                  <a:srgbClr val="FF0000"/>
                </a:solidFill>
                <a:latin typeface="Arial" charset="0"/>
              </a:rPr>
              <a:t>vitamin?</a:t>
            </a:r>
            <a:endParaRPr lang="en-US" b="0" dirty="0">
              <a:solidFill>
                <a:srgbClr val="FF0000"/>
              </a:solidFill>
              <a:latin typeface="Arial" charset="0"/>
            </a:endParaRPr>
          </a:p>
          <a:p>
            <a:r>
              <a:rPr lang="en-US" b="0" dirty="0">
                <a:solidFill>
                  <a:srgbClr val="1602AA"/>
                </a:solidFill>
                <a:latin typeface="Arial" charset="0"/>
              </a:rPr>
              <a:t>   </a:t>
            </a:r>
            <a:r>
              <a:rPr lang="en-US" b="0" dirty="0">
                <a:latin typeface="Arial" charset="0"/>
              </a:rPr>
              <a:t>a. </a:t>
            </a:r>
            <a:r>
              <a:rPr lang="en-US" b="0" dirty="0" err="1">
                <a:latin typeface="Arial" charset="0"/>
              </a:rPr>
              <a:t>Thời</a:t>
            </a:r>
            <a:r>
              <a:rPr lang="en-US" b="0" dirty="0">
                <a:latin typeface="Arial" charset="0"/>
              </a:rPr>
              <a:t> </a:t>
            </a:r>
            <a:r>
              <a:rPr lang="en-US" b="0" dirty="0" err="1">
                <a:latin typeface="Arial" charset="0"/>
              </a:rPr>
              <a:t>kì</a:t>
            </a:r>
            <a:r>
              <a:rPr lang="en-US" b="0" dirty="0">
                <a:latin typeface="Arial" charset="0"/>
              </a:rPr>
              <a:t> </a:t>
            </a:r>
            <a:r>
              <a:rPr lang="en-US" b="0" dirty="0" err="1">
                <a:latin typeface="Arial" charset="0"/>
              </a:rPr>
              <a:t>gà</a:t>
            </a:r>
            <a:r>
              <a:rPr lang="en-US" b="0" dirty="0">
                <a:latin typeface="Arial" charset="0"/>
              </a:rPr>
              <a:t> con.</a:t>
            </a:r>
          </a:p>
          <a:p>
            <a:r>
              <a:rPr lang="en-US" b="0" dirty="0">
                <a:latin typeface="Arial" charset="0"/>
              </a:rPr>
              <a:t>   b. </a:t>
            </a:r>
            <a:r>
              <a:rPr lang="en-US" b="0" dirty="0" err="1">
                <a:latin typeface="Arial" charset="0"/>
              </a:rPr>
              <a:t>Thời</a:t>
            </a:r>
            <a:r>
              <a:rPr lang="en-US" b="0" dirty="0">
                <a:latin typeface="Arial" charset="0"/>
              </a:rPr>
              <a:t> </a:t>
            </a:r>
            <a:r>
              <a:rPr lang="en-US" b="0" dirty="0" err="1">
                <a:latin typeface="Arial" charset="0"/>
              </a:rPr>
              <a:t>kì</a:t>
            </a:r>
            <a:r>
              <a:rPr lang="en-US" b="0" dirty="0">
                <a:latin typeface="Arial" charset="0"/>
              </a:rPr>
              <a:t> </a:t>
            </a:r>
            <a:r>
              <a:rPr lang="en-US" b="0" dirty="0" err="1">
                <a:latin typeface="Arial" charset="0"/>
              </a:rPr>
              <a:t>gà</a:t>
            </a:r>
            <a:r>
              <a:rPr lang="en-US" b="0" dirty="0">
                <a:latin typeface="Arial" charset="0"/>
              </a:rPr>
              <a:t> </a:t>
            </a:r>
            <a:r>
              <a:rPr lang="en-US" b="0" dirty="0" err="1">
                <a:latin typeface="Arial" charset="0"/>
              </a:rPr>
              <a:t>giò</a:t>
            </a:r>
            <a:r>
              <a:rPr lang="en-US" b="0" dirty="0">
                <a:latin typeface="Arial" charset="0"/>
              </a:rPr>
              <a:t>.</a:t>
            </a:r>
          </a:p>
          <a:p>
            <a:r>
              <a:rPr lang="en-US" b="0" dirty="0">
                <a:latin typeface="Arial" charset="0"/>
              </a:rPr>
              <a:t>   c. </a:t>
            </a:r>
            <a:r>
              <a:rPr lang="en-US" b="0" dirty="0" err="1">
                <a:latin typeface="Arial" charset="0"/>
              </a:rPr>
              <a:t>Thời</a:t>
            </a:r>
            <a:r>
              <a:rPr lang="en-US" b="0" dirty="0">
                <a:latin typeface="Arial" charset="0"/>
              </a:rPr>
              <a:t> </a:t>
            </a:r>
            <a:r>
              <a:rPr lang="en-US" b="0" dirty="0" err="1">
                <a:latin typeface="Arial" charset="0"/>
              </a:rPr>
              <a:t>kì</a:t>
            </a:r>
            <a:r>
              <a:rPr lang="en-US" b="0" dirty="0">
                <a:latin typeface="Arial" charset="0"/>
              </a:rPr>
              <a:t> </a:t>
            </a:r>
            <a:r>
              <a:rPr lang="en-US" b="0" dirty="0" err="1">
                <a:latin typeface="Arial" charset="0"/>
              </a:rPr>
              <a:t>gà</a:t>
            </a:r>
            <a:r>
              <a:rPr lang="en-US" b="0" dirty="0">
                <a:latin typeface="Arial" charset="0"/>
              </a:rPr>
              <a:t> </a:t>
            </a:r>
            <a:r>
              <a:rPr lang="en-US" b="0" dirty="0" err="1">
                <a:latin typeface="Arial" charset="0"/>
              </a:rPr>
              <a:t>đẻ</a:t>
            </a:r>
            <a:r>
              <a:rPr lang="en-US" b="0" dirty="0">
                <a:latin typeface="Arial" charset="0"/>
              </a:rPr>
              <a:t> </a:t>
            </a:r>
            <a:r>
              <a:rPr lang="en-US" b="0" dirty="0" err="1">
                <a:latin typeface="Arial" charset="0"/>
              </a:rPr>
              <a:t>trứng</a:t>
            </a:r>
            <a:r>
              <a:rPr lang="en-US" b="0" dirty="0">
                <a:latin typeface="Arial" charset="0"/>
              </a:rPr>
              <a:t>.</a:t>
            </a:r>
          </a:p>
          <a:p>
            <a:r>
              <a:rPr lang="en-US" b="0" dirty="0">
                <a:latin typeface="Arial" charset="0"/>
              </a:rPr>
              <a:t>   d. </a:t>
            </a:r>
            <a:r>
              <a:rPr lang="en-US" b="0" dirty="0" err="1">
                <a:latin typeface="Arial" charset="0"/>
              </a:rPr>
              <a:t>Thời</a:t>
            </a:r>
            <a:r>
              <a:rPr lang="en-US" b="0" dirty="0">
                <a:latin typeface="Arial" charset="0"/>
              </a:rPr>
              <a:t> </a:t>
            </a:r>
            <a:r>
              <a:rPr lang="en-US" b="0" dirty="0" err="1">
                <a:latin typeface="Arial" charset="0"/>
              </a:rPr>
              <a:t>kì</a:t>
            </a:r>
            <a:r>
              <a:rPr lang="en-US" b="0" dirty="0">
                <a:latin typeface="Arial" charset="0"/>
              </a:rPr>
              <a:t> </a:t>
            </a:r>
            <a:r>
              <a:rPr lang="en-US" b="0" dirty="0" err="1">
                <a:latin typeface="Arial" charset="0"/>
              </a:rPr>
              <a:t>gà</a:t>
            </a:r>
            <a:r>
              <a:rPr lang="en-US" b="0" dirty="0">
                <a:latin typeface="Arial" charset="0"/>
              </a:rPr>
              <a:t> </a:t>
            </a:r>
            <a:r>
              <a:rPr lang="en-US" b="0" dirty="0" err="1">
                <a:latin typeface="Arial" charset="0"/>
              </a:rPr>
              <a:t>lấy</a:t>
            </a:r>
            <a:r>
              <a:rPr lang="en-US" b="0" dirty="0">
                <a:latin typeface="Arial" charset="0"/>
              </a:rPr>
              <a:t> </a:t>
            </a:r>
            <a:r>
              <a:rPr lang="en-US" b="0" dirty="0" err="1">
                <a:latin typeface="Arial" charset="0"/>
              </a:rPr>
              <a:t>thịt</a:t>
            </a:r>
            <a:r>
              <a:rPr lang="en-US" b="0" dirty="0">
                <a:latin typeface="Arial" charset="0"/>
              </a:rPr>
              <a:t>.</a:t>
            </a:r>
          </a:p>
        </p:txBody>
      </p:sp>
      <p:sp>
        <p:nvSpPr>
          <p:cNvPr id="94215" name="Oval 7"/>
          <p:cNvSpPr>
            <a:spLocks noChangeArrowheads="1"/>
          </p:cNvSpPr>
          <p:nvPr/>
        </p:nvSpPr>
        <p:spPr bwMode="auto">
          <a:xfrm>
            <a:off x="696546" y="1905000"/>
            <a:ext cx="457200" cy="457200"/>
          </a:xfrm>
          <a:prstGeom prst="ellipse">
            <a:avLst/>
          </a:prstGeom>
          <a:solidFill>
            <a:srgbClr val="FFFFD5"/>
          </a:solidFill>
          <a:ln w="12700">
            <a:solidFill>
              <a:srgbClr val="A80410"/>
            </a:solidFill>
            <a:round/>
            <a:headEnd/>
            <a:tailEnd/>
          </a:ln>
        </p:spPr>
        <p:txBody>
          <a:bodyPr wrap="none" anchor="ctr"/>
          <a:lstStyle/>
          <a:p>
            <a:pPr algn="ctr"/>
            <a:r>
              <a:rPr lang="en-US" dirty="0">
                <a:latin typeface="Arial" charset="0"/>
              </a:rPr>
              <a:t>c</a:t>
            </a:r>
          </a:p>
        </p:txBody>
      </p:sp>
      <p:sp>
        <p:nvSpPr>
          <p:cNvPr id="94216" name="Oval 8"/>
          <p:cNvSpPr>
            <a:spLocks noChangeArrowheads="1"/>
          </p:cNvSpPr>
          <p:nvPr/>
        </p:nvSpPr>
        <p:spPr bwMode="auto">
          <a:xfrm>
            <a:off x="696546" y="4614740"/>
            <a:ext cx="457200" cy="457200"/>
          </a:xfrm>
          <a:prstGeom prst="ellipse">
            <a:avLst/>
          </a:prstGeom>
          <a:solidFill>
            <a:srgbClr val="FFFFD5"/>
          </a:solidFill>
          <a:ln w="12700">
            <a:solidFill>
              <a:srgbClr val="A80410"/>
            </a:solidFill>
            <a:round/>
            <a:headEnd/>
            <a:tailEnd/>
          </a:ln>
        </p:spPr>
        <p:txBody>
          <a:bodyPr wrap="none" anchor="ctr"/>
          <a:lstStyle/>
          <a:p>
            <a:pPr algn="ctr"/>
            <a:r>
              <a:rPr lang="en-US" dirty="0">
                <a:latin typeface="Arial" charset="0"/>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4215"/>
                                        </p:tgtEl>
                                        <p:attrNameLst>
                                          <p:attrName>style.visibility</p:attrName>
                                        </p:attrNameLst>
                                      </p:cBhvr>
                                      <p:to>
                                        <p:strVal val="visible"/>
                                      </p:to>
                                    </p:set>
                                    <p:animEffect transition="in" filter="wedge">
                                      <p:cBhvr>
                                        <p:cTn id="7" dur="2000"/>
                                        <p:tgtEl>
                                          <p:spTgt spid="942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4216"/>
                                        </p:tgtEl>
                                        <p:attrNameLst>
                                          <p:attrName>style.visibility</p:attrName>
                                        </p:attrNameLst>
                                      </p:cBhvr>
                                      <p:to>
                                        <p:strVal val="visible"/>
                                      </p:to>
                                    </p:set>
                                    <p:animEffect transition="in" filter="wedge">
                                      <p:cBhvr>
                                        <p:cTn id="12" dur="2000"/>
                                        <p:tgtEl>
                                          <p:spTgt spid="94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animBg="1"/>
      <p:bldP spid="9421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4"/>
          <p:cNvSpPr>
            <a:spLocks noGrp="1" noChangeArrowheads="1"/>
          </p:cNvSpPr>
          <p:nvPr>
            <p:ph type="title" idx="4294967295"/>
          </p:nvPr>
        </p:nvSpPr>
        <p:spPr>
          <a:xfrm>
            <a:off x="687388" y="533400"/>
            <a:ext cx="7770812" cy="696913"/>
          </a:xfrm>
        </p:spPr>
        <p:txBody>
          <a:bodyPr/>
          <a:lstStyle/>
          <a:p>
            <a:pPr algn="ctr" eaLnBrk="1" hangingPunct="1"/>
            <a:r>
              <a:rPr lang="en-US" altLang="en-US" sz="4400" b="1" smtClean="0">
                <a:solidFill>
                  <a:srgbClr val="C00000"/>
                </a:solidFill>
                <a:latin typeface="Arial" panose="020B0604020202020204" pitchFamily="34" charset="0"/>
              </a:rPr>
              <a:t>YÊU CẦU CẦN ĐẠT</a:t>
            </a:r>
          </a:p>
        </p:txBody>
      </p:sp>
      <p:sp>
        <p:nvSpPr>
          <p:cNvPr id="3079" name="Rectangle 7"/>
          <p:cNvSpPr>
            <a:spLocks noChangeArrowheads="1"/>
          </p:cNvSpPr>
          <p:nvPr/>
        </p:nvSpPr>
        <p:spPr bwMode="auto">
          <a:xfrm>
            <a:off x="5740400" y="1524000"/>
            <a:ext cx="1165225" cy="338138"/>
          </a:xfrm>
          <a:prstGeom prst="rect">
            <a:avLst/>
          </a:prstGeom>
          <a:noFill/>
          <a:ln w="9525">
            <a:noFill/>
            <a:miter lim="800000"/>
            <a:headEnd/>
            <a:tailEnd/>
          </a:ln>
          <a:effectLst/>
        </p:spPr>
        <p:txBody>
          <a:bodyPr wrap="none">
            <a:spAutoFit/>
          </a:bodyPr>
          <a:lstStyle/>
          <a:p>
            <a:pPr>
              <a:defRPr/>
            </a:pPr>
            <a:r>
              <a:rPr lang="en-US" sz="1600" b="0">
                <a:solidFill>
                  <a:srgbClr val="000000"/>
                </a:solidFill>
                <a:effectLst>
                  <a:outerShdw blurRad="38100" dist="38100" dir="2700000" algn="tl">
                    <a:srgbClr val="C0C0C0"/>
                  </a:outerShdw>
                </a:effectLst>
                <a:latin typeface="Arial"/>
              </a:rPr>
              <a:t>	</a:t>
            </a:r>
            <a:r>
              <a:rPr lang="en-US" sz="1600" b="0">
                <a:solidFill>
                  <a:srgbClr val="000000"/>
                </a:solidFill>
                <a:latin typeface="Arial"/>
              </a:rPr>
              <a:t> </a:t>
            </a:r>
          </a:p>
        </p:txBody>
      </p:sp>
      <p:sp>
        <p:nvSpPr>
          <p:cNvPr id="3080" name="Rectangle 8"/>
          <p:cNvSpPr>
            <a:spLocks noChangeArrowheads="1"/>
          </p:cNvSpPr>
          <p:nvPr/>
        </p:nvSpPr>
        <p:spPr bwMode="auto">
          <a:xfrm>
            <a:off x="153194" y="1862138"/>
            <a:ext cx="883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sz="3600" dirty="0" smtClean="0">
                <a:solidFill>
                  <a:srgbClr val="1D5542"/>
                </a:solidFill>
              </a:rPr>
              <a:t>- </a:t>
            </a:r>
            <a:r>
              <a:rPr lang="en-US" sz="3600" dirty="0" err="1" smtClean="0">
                <a:solidFill>
                  <a:srgbClr val="1D5542"/>
                </a:solidFill>
              </a:rPr>
              <a:t>Biết</a:t>
            </a:r>
            <a:r>
              <a:rPr lang="en-US" sz="3600" dirty="0" smtClean="0">
                <a:solidFill>
                  <a:srgbClr val="1D5542"/>
                </a:solidFill>
              </a:rPr>
              <a:t> </a:t>
            </a:r>
            <a:r>
              <a:rPr lang="en-US" sz="3600" dirty="0" err="1">
                <a:solidFill>
                  <a:srgbClr val="1D5542"/>
                </a:solidFill>
              </a:rPr>
              <a:t>mục</a:t>
            </a:r>
            <a:r>
              <a:rPr lang="en-US" sz="3600" dirty="0">
                <a:solidFill>
                  <a:srgbClr val="1D5542"/>
                </a:solidFill>
              </a:rPr>
              <a:t> </a:t>
            </a:r>
            <a:r>
              <a:rPr lang="en-US" sz="3600" dirty="0" err="1">
                <a:solidFill>
                  <a:srgbClr val="1D5542"/>
                </a:solidFill>
              </a:rPr>
              <a:t>đích</a:t>
            </a:r>
            <a:r>
              <a:rPr lang="en-US" sz="3600" dirty="0">
                <a:solidFill>
                  <a:srgbClr val="1D5542"/>
                </a:solidFill>
              </a:rPr>
              <a:t> </a:t>
            </a:r>
            <a:r>
              <a:rPr lang="en-US" sz="3600" dirty="0" err="1">
                <a:solidFill>
                  <a:srgbClr val="1D5542"/>
                </a:solidFill>
              </a:rPr>
              <a:t>của</a:t>
            </a:r>
            <a:r>
              <a:rPr lang="en-US" sz="3600" dirty="0">
                <a:solidFill>
                  <a:srgbClr val="1D5542"/>
                </a:solidFill>
              </a:rPr>
              <a:t> </a:t>
            </a:r>
            <a:r>
              <a:rPr lang="en-US" sz="3600" dirty="0" err="1">
                <a:solidFill>
                  <a:srgbClr val="1D5542"/>
                </a:solidFill>
              </a:rPr>
              <a:t>việc</a:t>
            </a:r>
            <a:r>
              <a:rPr lang="en-US" sz="3600" dirty="0">
                <a:solidFill>
                  <a:srgbClr val="1D5542"/>
                </a:solidFill>
              </a:rPr>
              <a:t> </a:t>
            </a:r>
            <a:r>
              <a:rPr lang="en-US" sz="3600" dirty="0" err="1">
                <a:solidFill>
                  <a:srgbClr val="1D5542"/>
                </a:solidFill>
              </a:rPr>
              <a:t>nuôi</a:t>
            </a:r>
            <a:r>
              <a:rPr lang="en-US" sz="3600" dirty="0">
                <a:solidFill>
                  <a:srgbClr val="1D5542"/>
                </a:solidFill>
              </a:rPr>
              <a:t> </a:t>
            </a:r>
            <a:r>
              <a:rPr lang="en-US" sz="3600" dirty="0" err="1">
                <a:solidFill>
                  <a:srgbClr val="1D5542"/>
                </a:solidFill>
              </a:rPr>
              <a:t>dưỡng</a:t>
            </a:r>
            <a:r>
              <a:rPr lang="en-US" sz="3600" dirty="0">
                <a:solidFill>
                  <a:srgbClr val="1D5542"/>
                </a:solidFill>
              </a:rPr>
              <a:t> </a:t>
            </a:r>
            <a:r>
              <a:rPr lang="en-US" sz="3600" dirty="0" err="1">
                <a:solidFill>
                  <a:srgbClr val="1D5542"/>
                </a:solidFill>
              </a:rPr>
              <a:t>gà</a:t>
            </a:r>
            <a:r>
              <a:rPr lang="en-US" sz="3600" dirty="0">
                <a:solidFill>
                  <a:srgbClr val="1D5542"/>
                </a:solidFill>
              </a:rPr>
              <a:t> </a:t>
            </a:r>
          </a:p>
          <a:p>
            <a:pPr indent="0">
              <a:lnSpc>
                <a:spcPct val="150000"/>
              </a:lnSpc>
            </a:pPr>
            <a:r>
              <a:rPr lang="en-US" sz="3600" dirty="0" smtClean="0">
                <a:solidFill>
                  <a:srgbClr val="1D5542"/>
                </a:solidFill>
              </a:rPr>
              <a:t>- </a:t>
            </a:r>
            <a:r>
              <a:rPr lang="en-US" sz="3600" dirty="0" err="1" smtClean="0">
                <a:solidFill>
                  <a:srgbClr val="1D5542"/>
                </a:solidFill>
              </a:rPr>
              <a:t>Biết</a:t>
            </a:r>
            <a:r>
              <a:rPr lang="en-US" sz="3600" dirty="0" smtClean="0">
                <a:solidFill>
                  <a:srgbClr val="1D5542"/>
                </a:solidFill>
              </a:rPr>
              <a:t> </a:t>
            </a:r>
            <a:r>
              <a:rPr lang="en-US" sz="3600" dirty="0" err="1">
                <a:solidFill>
                  <a:srgbClr val="1D5542"/>
                </a:solidFill>
              </a:rPr>
              <a:t>cách</a:t>
            </a:r>
            <a:r>
              <a:rPr lang="en-US" sz="3600" dirty="0">
                <a:solidFill>
                  <a:srgbClr val="1D5542"/>
                </a:solidFill>
              </a:rPr>
              <a:t> </a:t>
            </a:r>
            <a:r>
              <a:rPr lang="en-US" sz="3600" dirty="0" err="1">
                <a:solidFill>
                  <a:srgbClr val="1D5542"/>
                </a:solidFill>
              </a:rPr>
              <a:t>cho</a:t>
            </a:r>
            <a:r>
              <a:rPr lang="en-US" sz="3600" dirty="0">
                <a:solidFill>
                  <a:srgbClr val="1D5542"/>
                </a:solidFill>
              </a:rPr>
              <a:t> </a:t>
            </a:r>
            <a:r>
              <a:rPr lang="en-US" sz="3600" dirty="0" err="1">
                <a:solidFill>
                  <a:srgbClr val="1D5542"/>
                </a:solidFill>
              </a:rPr>
              <a:t>gà</a:t>
            </a:r>
            <a:r>
              <a:rPr lang="en-US" sz="3600" dirty="0">
                <a:solidFill>
                  <a:srgbClr val="1D5542"/>
                </a:solidFill>
              </a:rPr>
              <a:t> </a:t>
            </a:r>
            <a:r>
              <a:rPr lang="en-US" sz="3600" dirty="0" err="1">
                <a:solidFill>
                  <a:srgbClr val="1D5542"/>
                </a:solidFill>
              </a:rPr>
              <a:t>ăn</a:t>
            </a:r>
            <a:r>
              <a:rPr lang="en-US" sz="3600" dirty="0">
                <a:solidFill>
                  <a:srgbClr val="1D5542"/>
                </a:solidFill>
              </a:rPr>
              <a:t>, </a:t>
            </a:r>
            <a:r>
              <a:rPr lang="en-US" sz="3600" dirty="0" err="1">
                <a:solidFill>
                  <a:srgbClr val="1D5542"/>
                </a:solidFill>
              </a:rPr>
              <a:t>cho</a:t>
            </a:r>
            <a:r>
              <a:rPr lang="en-US" sz="3600" dirty="0">
                <a:solidFill>
                  <a:srgbClr val="1D5542"/>
                </a:solidFill>
              </a:rPr>
              <a:t> </a:t>
            </a:r>
            <a:r>
              <a:rPr lang="en-US" sz="3600" dirty="0" err="1">
                <a:solidFill>
                  <a:srgbClr val="1D5542"/>
                </a:solidFill>
              </a:rPr>
              <a:t>gà</a:t>
            </a:r>
            <a:r>
              <a:rPr lang="en-US" sz="3600" dirty="0">
                <a:solidFill>
                  <a:srgbClr val="1D5542"/>
                </a:solidFill>
              </a:rPr>
              <a:t> </a:t>
            </a:r>
            <a:r>
              <a:rPr lang="en-US" sz="3600" dirty="0" err="1">
                <a:solidFill>
                  <a:srgbClr val="1D5542"/>
                </a:solidFill>
              </a:rPr>
              <a:t>uống</a:t>
            </a:r>
            <a:r>
              <a:rPr lang="en-US" sz="3600" dirty="0">
                <a:solidFill>
                  <a:srgbClr val="1D5542"/>
                </a:solidFill>
              </a:rPr>
              <a:t>. </a:t>
            </a:r>
            <a:endParaRPr lang="en-US" sz="3600" dirty="0" smtClean="0">
              <a:solidFill>
                <a:srgbClr val="1D5542"/>
              </a:solidFill>
            </a:endParaRPr>
          </a:p>
          <a:p>
            <a:pPr indent="0">
              <a:lnSpc>
                <a:spcPct val="150000"/>
              </a:lnSpc>
            </a:pPr>
            <a:r>
              <a:rPr lang="en-US" sz="3600" dirty="0" smtClean="0">
                <a:solidFill>
                  <a:srgbClr val="1D5542"/>
                </a:solidFill>
              </a:rPr>
              <a:t>- </a:t>
            </a:r>
            <a:r>
              <a:rPr lang="en-US" sz="3600" dirty="0" err="1" smtClean="0">
                <a:solidFill>
                  <a:srgbClr val="1D5542"/>
                </a:solidFill>
              </a:rPr>
              <a:t>Liên</a:t>
            </a:r>
            <a:r>
              <a:rPr lang="en-US" sz="3600" dirty="0" smtClean="0">
                <a:solidFill>
                  <a:srgbClr val="1D5542"/>
                </a:solidFill>
              </a:rPr>
              <a:t> </a:t>
            </a:r>
            <a:r>
              <a:rPr lang="en-US" sz="3600" dirty="0" err="1" smtClean="0">
                <a:solidFill>
                  <a:srgbClr val="1D5542"/>
                </a:solidFill>
              </a:rPr>
              <a:t>hệ</a:t>
            </a:r>
            <a:r>
              <a:rPr lang="en-US" sz="3600" dirty="0" smtClean="0">
                <a:solidFill>
                  <a:srgbClr val="1D5542"/>
                </a:solidFill>
              </a:rPr>
              <a:t> </a:t>
            </a:r>
            <a:r>
              <a:rPr lang="en-US" sz="3600" dirty="0" err="1" smtClean="0">
                <a:solidFill>
                  <a:srgbClr val="1D5542"/>
                </a:solidFill>
              </a:rPr>
              <a:t>thực</a:t>
            </a:r>
            <a:r>
              <a:rPr lang="en-US" sz="3600" dirty="0" smtClean="0">
                <a:solidFill>
                  <a:srgbClr val="1D5542"/>
                </a:solidFill>
              </a:rPr>
              <a:t> </a:t>
            </a:r>
            <a:r>
              <a:rPr lang="en-US" sz="3600" dirty="0" err="1" smtClean="0">
                <a:solidFill>
                  <a:srgbClr val="1D5542"/>
                </a:solidFill>
              </a:rPr>
              <a:t>tế</a:t>
            </a:r>
            <a:r>
              <a:rPr lang="en-US" sz="3600" dirty="0" smtClean="0">
                <a:solidFill>
                  <a:srgbClr val="1D5542"/>
                </a:solidFill>
              </a:rPr>
              <a:t> </a:t>
            </a:r>
            <a:r>
              <a:rPr lang="en-US" sz="3600" dirty="0" err="1" smtClean="0">
                <a:solidFill>
                  <a:srgbClr val="1D5542"/>
                </a:solidFill>
              </a:rPr>
              <a:t>để</a:t>
            </a:r>
            <a:r>
              <a:rPr lang="en-US" sz="3600" dirty="0" smtClean="0">
                <a:solidFill>
                  <a:srgbClr val="1D5542"/>
                </a:solidFill>
              </a:rPr>
              <a:t> </a:t>
            </a:r>
            <a:r>
              <a:rPr lang="en-US" sz="3600" dirty="0" err="1" smtClean="0">
                <a:solidFill>
                  <a:srgbClr val="1D5542"/>
                </a:solidFill>
              </a:rPr>
              <a:t>nêu</a:t>
            </a:r>
            <a:r>
              <a:rPr lang="en-US" sz="3600" dirty="0" smtClean="0">
                <a:solidFill>
                  <a:srgbClr val="1D5542"/>
                </a:solidFill>
              </a:rPr>
              <a:t> </a:t>
            </a:r>
            <a:r>
              <a:rPr lang="en-US" sz="3600" dirty="0" err="1" smtClean="0">
                <a:solidFill>
                  <a:srgbClr val="1D5542"/>
                </a:solidFill>
              </a:rPr>
              <a:t>cách</a:t>
            </a:r>
            <a:r>
              <a:rPr lang="en-US" sz="3600" dirty="0" smtClean="0">
                <a:solidFill>
                  <a:srgbClr val="1D5542"/>
                </a:solidFill>
              </a:rPr>
              <a:t> </a:t>
            </a:r>
            <a:r>
              <a:rPr lang="en-US" sz="3600" dirty="0" err="1" smtClean="0">
                <a:solidFill>
                  <a:srgbClr val="1D5542"/>
                </a:solidFill>
              </a:rPr>
              <a:t>chăm</a:t>
            </a:r>
            <a:r>
              <a:rPr lang="en-US" sz="3600" dirty="0" smtClean="0">
                <a:solidFill>
                  <a:srgbClr val="1D5542"/>
                </a:solidFill>
              </a:rPr>
              <a:t> </a:t>
            </a:r>
            <a:r>
              <a:rPr lang="en-US" sz="3600" dirty="0" err="1" smtClean="0">
                <a:solidFill>
                  <a:srgbClr val="1D5542"/>
                </a:solidFill>
              </a:rPr>
              <a:t>sóc</a:t>
            </a:r>
            <a:r>
              <a:rPr lang="en-US" sz="3600" dirty="0" smtClean="0">
                <a:solidFill>
                  <a:srgbClr val="1D5542"/>
                </a:solidFill>
              </a:rPr>
              <a:t> </a:t>
            </a:r>
            <a:r>
              <a:rPr lang="en-US" sz="3600" dirty="0" err="1" smtClean="0">
                <a:solidFill>
                  <a:srgbClr val="1D5542"/>
                </a:solidFill>
              </a:rPr>
              <a:t>gà</a:t>
            </a:r>
            <a:r>
              <a:rPr lang="en-US" sz="3600" dirty="0" smtClean="0">
                <a:solidFill>
                  <a:srgbClr val="1D5542"/>
                </a:solidFill>
              </a:rPr>
              <a:t> ở </a:t>
            </a:r>
            <a:r>
              <a:rPr lang="en-US" sz="3600" dirty="0" err="1" smtClean="0">
                <a:solidFill>
                  <a:srgbClr val="1D5542"/>
                </a:solidFill>
              </a:rPr>
              <a:t>gia</a:t>
            </a:r>
            <a:r>
              <a:rPr lang="en-US" sz="3600" dirty="0" smtClean="0">
                <a:solidFill>
                  <a:srgbClr val="1D5542"/>
                </a:solidFill>
              </a:rPr>
              <a:t> </a:t>
            </a:r>
            <a:r>
              <a:rPr lang="en-US" sz="3600" dirty="0" err="1" smtClean="0">
                <a:solidFill>
                  <a:srgbClr val="1D5542"/>
                </a:solidFill>
              </a:rPr>
              <a:t>đình</a:t>
            </a:r>
            <a:r>
              <a:rPr lang="en-US" sz="3600" dirty="0" smtClean="0">
                <a:solidFill>
                  <a:srgbClr val="1D5542"/>
                </a:solidFill>
              </a:rPr>
              <a:t> </a:t>
            </a:r>
            <a:r>
              <a:rPr lang="en-US" sz="3600" dirty="0" err="1" smtClean="0">
                <a:solidFill>
                  <a:srgbClr val="1D5542"/>
                </a:solidFill>
              </a:rPr>
              <a:t>hoặc</a:t>
            </a:r>
            <a:r>
              <a:rPr lang="en-US" sz="3600" dirty="0" smtClean="0">
                <a:solidFill>
                  <a:srgbClr val="1D5542"/>
                </a:solidFill>
              </a:rPr>
              <a:t> </a:t>
            </a:r>
            <a:r>
              <a:rPr lang="en-US" sz="3600" dirty="0" err="1" smtClean="0">
                <a:solidFill>
                  <a:srgbClr val="1D5542"/>
                </a:solidFill>
              </a:rPr>
              <a:t>địa</a:t>
            </a:r>
            <a:r>
              <a:rPr lang="en-US" sz="3600" dirty="0" smtClean="0">
                <a:solidFill>
                  <a:srgbClr val="1D5542"/>
                </a:solidFill>
              </a:rPr>
              <a:t> </a:t>
            </a:r>
            <a:r>
              <a:rPr lang="en-US" sz="3600" dirty="0" err="1" smtClean="0">
                <a:solidFill>
                  <a:srgbClr val="1D5542"/>
                </a:solidFill>
              </a:rPr>
              <a:t>phương</a:t>
            </a:r>
            <a:endParaRPr lang="en-US" sz="3600" dirty="0" smtClean="0">
              <a:solidFill>
                <a:srgbClr val="1D5542"/>
              </a:solidFill>
            </a:endParaRPr>
          </a:p>
          <a:p>
            <a:pPr>
              <a:lnSpc>
                <a:spcPct val="150000"/>
              </a:lnSpc>
              <a:buFontTx/>
              <a:buChar char="-"/>
            </a:pPr>
            <a:endParaRPr lang="en-US" sz="3600" dirty="0">
              <a:solidFill>
                <a:srgbClr val="1D5542"/>
              </a:solidFill>
            </a:endParaRPr>
          </a:p>
        </p:txBody>
      </p:sp>
    </p:spTree>
    <p:extLst>
      <p:ext uri="{BB962C8B-B14F-4D97-AF65-F5344CB8AC3E}">
        <p14:creationId xmlns:p14="http://schemas.microsoft.com/office/powerpoint/2010/main" val="136789918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to="" calcmode="lin" valueType="num">
                                      <p:cBhvr>
                                        <p:cTn id="7" dur="1" fill="hold"/>
                                        <p:tgtEl>
                                          <p:spTgt spid="308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G:\anh slide\child-cartoon-illustration-cartoon-stud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Box 1"/>
          <p:cNvSpPr txBox="1">
            <a:spLocks noChangeArrowheads="1"/>
          </p:cNvSpPr>
          <p:nvPr/>
        </p:nvSpPr>
        <p:spPr bwMode="auto">
          <a:xfrm>
            <a:off x="2133600" y="1981200"/>
            <a:ext cx="5638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0" smtClean="0">
                <a:solidFill>
                  <a:srgbClr val="FF0000"/>
                </a:solidFill>
                <a:latin typeface="Times New Roman" panose="02020603050405020304" pitchFamily="18" charset="0"/>
                <a:cs typeface="Times New Roman" panose="02020603050405020304" pitchFamily="18" charset="0"/>
              </a:rPr>
              <a:t>Chúc các con học tập thật tốt nhé!</a:t>
            </a:r>
          </a:p>
        </p:txBody>
      </p:sp>
    </p:spTree>
    <p:extLst>
      <p:ext uri="{BB962C8B-B14F-4D97-AF65-F5344CB8AC3E}">
        <p14:creationId xmlns:p14="http://schemas.microsoft.com/office/powerpoint/2010/main" val="2139281147"/>
      </p:ext>
    </p:extLst>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Text Box 7"/>
          <p:cNvSpPr txBox="1">
            <a:spLocks noChangeArrowheads="1"/>
          </p:cNvSpPr>
          <p:nvPr/>
        </p:nvSpPr>
        <p:spPr bwMode="auto">
          <a:xfrm>
            <a:off x="609600" y="327026"/>
            <a:ext cx="6858000" cy="519112"/>
          </a:xfrm>
          <a:prstGeom prst="rect">
            <a:avLst/>
          </a:prstGeom>
          <a:noFill/>
          <a:ln w="9525">
            <a:noFill/>
            <a:miter lim="800000"/>
            <a:headEnd/>
            <a:tailEnd/>
          </a:ln>
        </p:spPr>
        <p:txBody>
          <a:bodyPr>
            <a:spAutoFit/>
          </a:bodyPr>
          <a:lstStyle/>
          <a:p>
            <a:pPr>
              <a:spcBef>
                <a:spcPct val="50000"/>
              </a:spcBef>
            </a:pPr>
            <a:r>
              <a:rPr lang="en-US" u="sng" dirty="0" err="1">
                <a:solidFill>
                  <a:srgbClr val="B00410"/>
                </a:solidFill>
                <a:latin typeface="Arial" charset="0"/>
              </a:rPr>
              <a:t>Kiểm</a:t>
            </a:r>
            <a:r>
              <a:rPr lang="en-US" u="sng" dirty="0">
                <a:solidFill>
                  <a:srgbClr val="B00410"/>
                </a:solidFill>
                <a:latin typeface="Arial" charset="0"/>
              </a:rPr>
              <a:t> </a:t>
            </a:r>
            <a:r>
              <a:rPr lang="en-US" u="sng" dirty="0" err="1">
                <a:solidFill>
                  <a:srgbClr val="B00410"/>
                </a:solidFill>
                <a:latin typeface="Arial" charset="0"/>
              </a:rPr>
              <a:t>tra</a:t>
            </a:r>
            <a:r>
              <a:rPr lang="en-US" u="sng" dirty="0">
                <a:solidFill>
                  <a:srgbClr val="B00410"/>
                </a:solidFill>
                <a:latin typeface="Arial" charset="0"/>
              </a:rPr>
              <a:t> </a:t>
            </a:r>
            <a:r>
              <a:rPr lang="en-US" u="sng" dirty="0" err="1">
                <a:solidFill>
                  <a:srgbClr val="B00410"/>
                </a:solidFill>
                <a:latin typeface="Arial" charset="0"/>
              </a:rPr>
              <a:t>bài</a:t>
            </a:r>
            <a:r>
              <a:rPr lang="en-US" u="sng" dirty="0">
                <a:solidFill>
                  <a:srgbClr val="B00410"/>
                </a:solidFill>
                <a:latin typeface="Arial" charset="0"/>
              </a:rPr>
              <a:t> </a:t>
            </a:r>
            <a:r>
              <a:rPr lang="en-US" u="sng" dirty="0" err="1">
                <a:solidFill>
                  <a:srgbClr val="B00410"/>
                </a:solidFill>
                <a:latin typeface="Arial" charset="0"/>
              </a:rPr>
              <a:t>cũ</a:t>
            </a:r>
            <a:r>
              <a:rPr lang="en-US" dirty="0">
                <a:solidFill>
                  <a:srgbClr val="B00410"/>
                </a:solidFill>
                <a:latin typeface="Arial" charset="0"/>
              </a:rPr>
              <a:t> : THỨC ĂN NUÔI GÀ</a:t>
            </a:r>
          </a:p>
        </p:txBody>
      </p:sp>
      <p:sp>
        <p:nvSpPr>
          <p:cNvPr id="54290" name="Text Box 18"/>
          <p:cNvSpPr txBox="1">
            <a:spLocks noChangeArrowheads="1"/>
          </p:cNvSpPr>
          <p:nvPr/>
        </p:nvSpPr>
        <p:spPr bwMode="auto">
          <a:xfrm>
            <a:off x="457200" y="992961"/>
            <a:ext cx="8191500" cy="461665"/>
          </a:xfrm>
          <a:prstGeom prst="rect">
            <a:avLst/>
          </a:prstGeom>
          <a:noFill/>
          <a:ln w="9525">
            <a:noFill/>
            <a:miter lim="800000"/>
            <a:headEnd/>
            <a:tailEnd/>
          </a:ln>
        </p:spPr>
        <p:txBody>
          <a:bodyPr wrap="square">
            <a:spAutoFit/>
          </a:bodyPr>
          <a:lstStyle/>
          <a:p>
            <a:pPr>
              <a:spcBef>
                <a:spcPct val="50000"/>
              </a:spcBef>
            </a:pPr>
            <a:r>
              <a:rPr lang="en-US" sz="2400" dirty="0" err="1" smtClean="0">
                <a:solidFill>
                  <a:srgbClr val="0000CC"/>
                </a:solidFill>
                <a:latin typeface="Arial" charset="0"/>
              </a:rPr>
              <a:t>Câu</a:t>
            </a:r>
            <a:r>
              <a:rPr lang="en-US" sz="2400" dirty="0" smtClean="0">
                <a:solidFill>
                  <a:srgbClr val="0000CC"/>
                </a:solidFill>
                <a:latin typeface="Arial" charset="0"/>
              </a:rPr>
              <a:t> </a:t>
            </a:r>
            <a:r>
              <a:rPr lang="en-US" sz="2400" dirty="0">
                <a:solidFill>
                  <a:srgbClr val="0000CC"/>
                </a:solidFill>
                <a:latin typeface="Arial" charset="0"/>
              </a:rPr>
              <a:t>1 : </a:t>
            </a:r>
            <a:r>
              <a:rPr lang="en-US" sz="2400" dirty="0" err="1">
                <a:solidFill>
                  <a:srgbClr val="0000CC"/>
                </a:solidFill>
                <a:latin typeface="Arial" charset="0"/>
              </a:rPr>
              <a:t>Vì</a:t>
            </a:r>
            <a:r>
              <a:rPr lang="en-US" sz="2400" dirty="0">
                <a:solidFill>
                  <a:srgbClr val="0000CC"/>
                </a:solidFill>
                <a:latin typeface="Arial" charset="0"/>
              </a:rPr>
              <a:t> </a:t>
            </a:r>
            <a:r>
              <a:rPr lang="en-US" sz="2400" dirty="0" err="1">
                <a:solidFill>
                  <a:srgbClr val="0000CC"/>
                </a:solidFill>
                <a:latin typeface="Arial" charset="0"/>
              </a:rPr>
              <a:t>sao</a:t>
            </a:r>
            <a:r>
              <a:rPr lang="en-US" sz="2400" dirty="0">
                <a:solidFill>
                  <a:srgbClr val="0000CC"/>
                </a:solidFill>
                <a:latin typeface="Arial" charset="0"/>
              </a:rPr>
              <a:t> </a:t>
            </a:r>
            <a:r>
              <a:rPr lang="en-US" sz="2400" dirty="0" err="1">
                <a:solidFill>
                  <a:srgbClr val="0000CC"/>
                </a:solidFill>
                <a:latin typeface="Arial" charset="0"/>
              </a:rPr>
              <a:t>phải</a:t>
            </a:r>
            <a:r>
              <a:rPr lang="en-US" sz="2400" dirty="0">
                <a:solidFill>
                  <a:srgbClr val="0000CC"/>
                </a:solidFill>
                <a:latin typeface="Arial" charset="0"/>
              </a:rPr>
              <a:t> </a:t>
            </a:r>
            <a:r>
              <a:rPr lang="en-US" sz="2400" dirty="0" err="1">
                <a:solidFill>
                  <a:srgbClr val="0000CC"/>
                </a:solidFill>
                <a:latin typeface="Arial" charset="0"/>
              </a:rPr>
              <a:t>dùng</a:t>
            </a:r>
            <a:r>
              <a:rPr lang="en-US" sz="2400" dirty="0">
                <a:solidFill>
                  <a:srgbClr val="0000CC"/>
                </a:solidFill>
                <a:latin typeface="Arial" charset="0"/>
              </a:rPr>
              <a:t> </a:t>
            </a:r>
            <a:r>
              <a:rPr lang="en-US" sz="2400" dirty="0" err="1">
                <a:solidFill>
                  <a:srgbClr val="0000CC"/>
                </a:solidFill>
                <a:latin typeface="Arial" charset="0"/>
              </a:rPr>
              <a:t>nhiều</a:t>
            </a:r>
            <a:r>
              <a:rPr lang="en-US" sz="2400" dirty="0">
                <a:solidFill>
                  <a:srgbClr val="0000CC"/>
                </a:solidFill>
                <a:latin typeface="Arial" charset="0"/>
              </a:rPr>
              <a:t> </a:t>
            </a:r>
            <a:r>
              <a:rPr lang="en-US" sz="2400" dirty="0" err="1">
                <a:solidFill>
                  <a:srgbClr val="0000CC"/>
                </a:solidFill>
                <a:latin typeface="Arial" charset="0"/>
              </a:rPr>
              <a:t>loại</a:t>
            </a:r>
            <a:r>
              <a:rPr lang="en-US" sz="2400" dirty="0">
                <a:solidFill>
                  <a:srgbClr val="0000CC"/>
                </a:solidFill>
                <a:latin typeface="Arial" charset="0"/>
              </a:rPr>
              <a:t> </a:t>
            </a:r>
            <a:r>
              <a:rPr lang="en-US" sz="2400" dirty="0" err="1">
                <a:solidFill>
                  <a:srgbClr val="0000CC"/>
                </a:solidFill>
                <a:latin typeface="Arial" charset="0"/>
              </a:rPr>
              <a:t>thức</a:t>
            </a:r>
            <a:r>
              <a:rPr lang="en-US" sz="2400" dirty="0">
                <a:solidFill>
                  <a:srgbClr val="0000CC"/>
                </a:solidFill>
                <a:latin typeface="Arial" charset="0"/>
              </a:rPr>
              <a:t> </a:t>
            </a:r>
            <a:r>
              <a:rPr lang="en-US" sz="2400" dirty="0" err="1">
                <a:solidFill>
                  <a:srgbClr val="0000CC"/>
                </a:solidFill>
                <a:latin typeface="Arial" charset="0"/>
              </a:rPr>
              <a:t>ăn</a:t>
            </a:r>
            <a:r>
              <a:rPr lang="en-US" sz="2400" dirty="0">
                <a:solidFill>
                  <a:srgbClr val="0000CC"/>
                </a:solidFill>
                <a:latin typeface="Arial" charset="0"/>
              </a:rPr>
              <a:t> </a:t>
            </a:r>
            <a:r>
              <a:rPr lang="en-US" sz="2400" dirty="0" err="1">
                <a:solidFill>
                  <a:srgbClr val="0000CC"/>
                </a:solidFill>
                <a:latin typeface="Arial" charset="0"/>
              </a:rPr>
              <a:t>nuôi</a:t>
            </a:r>
            <a:r>
              <a:rPr lang="en-US" sz="2400" dirty="0">
                <a:solidFill>
                  <a:srgbClr val="0000CC"/>
                </a:solidFill>
                <a:latin typeface="Arial" charset="0"/>
              </a:rPr>
              <a:t> </a:t>
            </a:r>
            <a:r>
              <a:rPr lang="en-US" sz="2400" dirty="0" err="1">
                <a:solidFill>
                  <a:srgbClr val="0000CC"/>
                </a:solidFill>
                <a:latin typeface="Arial" charset="0"/>
              </a:rPr>
              <a:t>gà</a:t>
            </a:r>
            <a:r>
              <a:rPr lang="en-US" sz="2400" dirty="0">
                <a:solidFill>
                  <a:srgbClr val="0000CC"/>
                </a:solidFill>
                <a:latin typeface="Arial" charset="0"/>
              </a:rPr>
              <a:t> ?</a:t>
            </a:r>
          </a:p>
        </p:txBody>
      </p:sp>
      <p:sp>
        <p:nvSpPr>
          <p:cNvPr id="54291" name="Text Box 19"/>
          <p:cNvSpPr txBox="1">
            <a:spLocks noChangeArrowheads="1"/>
          </p:cNvSpPr>
          <p:nvPr/>
        </p:nvSpPr>
        <p:spPr bwMode="auto">
          <a:xfrm>
            <a:off x="457200" y="3582889"/>
            <a:ext cx="8305800" cy="830997"/>
          </a:xfrm>
          <a:prstGeom prst="rect">
            <a:avLst/>
          </a:prstGeom>
          <a:noFill/>
          <a:ln w="9525">
            <a:noFill/>
            <a:miter lim="800000"/>
            <a:headEnd/>
            <a:tailEnd/>
          </a:ln>
        </p:spPr>
        <p:txBody>
          <a:bodyPr wrap="square">
            <a:spAutoFit/>
          </a:bodyPr>
          <a:lstStyle/>
          <a:p>
            <a:pPr>
              <a:spcBef>
                <a:spcPct val="50000"/>
              </a:spcBef>
            </a:pPr>
            <a:r>
              <a:rPr lang="en-US" sz="2400" dirty="0" err="1" smtClean="0">
                <a:solidFill>
                  <a:srgbClr val="0000CC"/>
                </a:solidFill>
                <a:latin typeface="Arial" charset="0"/>
              </a:rPr>
              <a:t>Câu</a:t>
            </a:r>
            <a:r>
              <a:rPr lang="en-US" sz="2400" dirty="0" smtClean="0">
                <a:solidFill>
                  <a:srgbClr val="0000CC"/>
                </a:solidFill>
                <a:latin typeface="Arial" charset="0"/>
              </a:rPr>
              <a:t> </a:t>
            </a:r>
            <a:r>
              <a:rPr lang="en-US" sz="2400" dirty="0">
                <a:solidFill>
                  <a:srgbClr val="0000CC"/>
                </a:solidFill>
                <a:latin typeface="Arial" charset="0"/>
              </a:rPr>
              <a:t>2 : </a:t>
            </a:r>
            <a:r>
              <a:rPr lang="en-US" sz="2400" dirty="0" err="1">
                <a:solidFill>
                  <a:srgbClr val="0000CC"/>
                </a:solidFill>
                <a:latin typeface="Arial" charset="0"/>
              </a:rPr>
              <a:t>Vì</a:t>
            </a:r>
            <a:r>
              <a:rPr lang="en-US" sz="2400" dirty="0">
                <a:solidFill>
                  <a:srgbClr val="0000CC"/>
                </a:solidFill>
                <a:latin typeface="Arial" charset="0"/>
              </a:rPr>
              <a:t> </a:t>
            </a:r>
            <a:r>
              <a:rPr lang="en-US" sz="2400" dirty="0" err="1">
                <a:solidFill>
                  <a:srgbClr val="0000CC"/>
                </a:solidFill>
                <a:latin typeface="Arial" charset="0"/>
              </a:rPr>
              <a:t>sao</a:t>
            </a:r>
            <a:r>
              <a:rPr lang="en-US" sz="2400" dirty="0">
                <a:solidFill>
                  <a:srgbClr val="0000CC"/>
                </a:solidFill>
                <a:latin typeface="Arial" charset="0"/>
              </a:rPr>
              <a:t> </a:t>
            </a:r>
            <a:r>
              <a:rPr lang="en-US" sz="2400" dirty="0" err="1">
                <a:solidFill>
                  <a:srgbClr val="0000CC"/>
                </a:solidFill>
                <a:latin typeface="Arial" charset="0"/>
              </a:rPr>
              <a:t>khi</a:t>
            </a:r>
            <a:r>
              <a:rPr lang="en-US" sz="2400" dirty="0">
                <a:solidFill>
                  <a:srgbClr val="0000CC"/>
                </a:solidFill>
                <a:latin typeface="Arial" charset="0"/>
              </a:rPr>
              <a:t> </a:t>
            </a:r>
            <a:r>
              <a:rPr lang="en-US" sz="2400" dirty="0" err="1">
                <a:solidFill>
                  <a:srgbClr val="0000CC"/>
                </a:solidFill>
                <a:latin typeface="Arial" charset="0"/>
              </a:rPr>
              <a:t>cho</a:t>
            </a:r>
            <a:r>
              <a:rPr lang="en-US" sz="2400" dirty="0">
                <a:solidFill>
                  <a:srgbClr val="0000CC"/>
                </a:solidFill>
                <a:latin typeface="Arial" charset="0"/>
              </a:rPr>
              <a:t> </a:t>
            </a:r>
            <a:r>
              <a:rPr lang="en-US" sz="2400" dirty="0" err="1">
                <a:solidFill>
                  <a:srgbClr val="0000CC"/>
                </a:solidFill>
                <a:latin typeface="Arial" charset="0"/>
              </a:rPr>
              <a:t>gà</a:t>
            </a:r>
            <a:r>
              <a:rPr lang="en-US" sz="2400" dirty="0">
                <a:solidFill>
                  <a:srgbClr val="0000CC"/>
                </a:solidFill>
                <a:latin typeface="Arial" charset="0"/>
              </a:rPr>
              <a:t> </a:t>
            </a:r>
            <a:r>
              <a:rPr lang="en-US" sz="2400" dirty="0" err="1">
                <a:solidFill>
                  <a:srgbClr val="0000CC"/>
                </a:solidFill>
                <a:latin typeface="Arial" charset="0"/>
              </a:rPr>
              <a:t>ăn</a:t>
            </a:r>
            <a:r>
              <a:rPr lang="en-US" sz="2400" dirty="0">
                <a:solidFill>
                  <a:srgbClr val="0000CC"/>
                </a:solidFill>
                <a:latin typeface="Arial" charset="0"/>
              </a:rPr>
              <a:t> </a:t>
            </a:r>
            <a:r>
              <a:rPr lang="en-US" sz="2400" dirty="0" err="1">
                <a:solidFill>
                  <a:srgbClr val="0000CC"/>
                </a:solidFill>
                <a:latin typeface="Arial" charset="0"/>
              </a:rPr>
              <a:t>thức</a:t>
            </a:r>
            <a:r>
              <a:rPr lang="en-US" sz="2400" dirty="0">
                <a:solidFill>
                  <a:srgbClr val="0000CC"/>
                </a:solidFill>
                <a:latin typeface="Arial" charset="0"/>
              </a:rPr>
              <a:t> </a:t>
            </a:r>
            <a:r>
              <a:rPr lang="en-US" sz="2400" dirty="0" err="1">
                <a:solidFill>
                  <a:srgbClr val="0000CC"/>
                </a:solidFill>
                <a:latin typeface="Arial" charset="0"/>
              </a:rPr>
              <a:t>ăn</a:t>
            </a:r>
            <a:r>
              <a:rPr lang="en-US" sz="2400" dirty="0">
                <a:solidFill>
                  <a:srgbClr val="0000CC"/>
                </a:solidFill>
                <a:latin typeface="Arial" charset="0"/>
              </a:rPr>
              <a:t> </a:t>
            </a:r>
            <a:r>
              <a:rPr lang="en-US" sz="2400" dirty="0" err="1">
                <a:solidFill>
                  <a:srgbClr val="0000CC"/>
                </a:solidFill>
                <a:latin typeface="Arial" charset="0"/>
              </a:rPr>
              <a:t>hỗn</a:t>
            </a:r>
            <a:r>
              <a:rPr lang="en-US" sz="2400" dirty="0">
                <a:solidFill>
                  <a:srgbClr val="0000CC"/>
                </a:solidFill>
                <a:latin typeface="Arial" charset="0"/>
              </a:rPr>
              <a:t> </a:t>
            </a:r>
            <a:r>
              <a:rPr lang="en-US" sz="2400" dirty="0" err="1">
                <a:solidFill>
                  <a:srgbClr val="0000CC"/>
                </a:solidFill>
                <a:latin typeface="Arial" charset="0"/>
              </a:rPr>
              <a:t>hợp</a:t>
            </a:r>
            <a:r>
              <a:rPr lang="en-US" sz="2400" dirty="0">
                <a:solidFill>
                  <a:srgbClr val="0000CC"/>
                </a:solidFill>
                <a:latin typeface="Arial" charset="0"/>
              </a:rPr>
              <a:t> </a:t>
            </a:r>
            <a:r>
              <a:rPr lang="en-US" sz="2400" dirty="0" err="1">
                <a:solidFill>
                  <a:srgbClr val="0000CC"/>
                </a:solidFill>
                <a:latin typeface="Arial" charset="0"/>
              </a:rPr>
              <a:t>sẽ</a:t>
            </a:r>
            <a:r>
              <a:rPr lang="en-US" sz="2400" dirty="0">
                <a:solidFill>
                  <a:srgbClr val="0000CC"/>
                </a:solidFill>
                <a:latin typeface="Arial" charset="0"/>
              </a:rPr>
              <a:t> </a:t>
            </a:r>
            <a:r>
              <a:rPr lang="en-US" sz="2400" dirty="0" err="1">
                <a:solidFill>
                  <a:srgbClr val="0000CC"/>
                </a:solidFill>
                <a:latin typeface="Arial" charset="0"/>
              </a:rPr>
              <a:t>giúp</a:t>
            </a:r>
            <a:r>
              <a:rPr lang="en-US" sz="2400" dirty="0">
                <a:solidFill>
                  <a:srgbClr val="0000CC"/>
                </a:solidFill>
                <a:latin typeface="Arial" charset="0"/>
              </a:rPr>
              <a:t> </a:t>
            </a:r>
            <a:r>
              <a:rPr lang="en-US" sz="2400" dirty="0" err="1">
                <a:solidFill>
                  <a:srgbClr val="0000CC"/>
                </a:solidFill>
                <a:latin typeface="Arial" charset="0"/>
              </a:rPr>
              <a:t>gà</a:t>
            </a:r>
            <a:r>
              <a:rPr lang="en-US" sz="2400" dirty="0">
                <a:solidFill>
                  <a:srgbClr val="0000CC"/>
                </a:solidFill>
                <a:latin typeface="Arial" charset="0"/>
              </a:rPr>
              <a:t> </a:t>
            </a:r>
            <a:r>
              <a:rPr lang="en-US" sz="2400" dirty="0" err="1">
                <a:solidFill>
                  <a:srgbClr val="0000CC"/>
                </a:solidFill>
                <a:latin typeface="Arial" charset="0"/>
              </a:rPr>
              <a:t>khoẻ</a:t>
            </a:r>
            <a:r>
              <a:rPr lang="en-US" sz="2400" dirty="0">
                <a:solidFill>
                  <a:srgbClr val="0000CC"/>
                </a:solidFill>
                <a:latin typeface="Arial" charset="0"/>
              </a:rPr>
              <a:t> </a:t>
            </a:r>
            <a:r>
              <a:rPr lang="en-US" sz="2400" dirty="0" err="1">
                <a:solidFill>
                  <a:srgbClr val="0000CC"/>
                </a:solidFill>
                <a:latin typeface="Arial" charset="0"/>
              </a:rPr>
              <a:t>mạnh</a:t>
            </a:r>
            <a:r>
              <a:rPr lang="en-US" sz="2400" dirty="0">
                <a:solidFill>
                  <a:srgbClr val="0000CC"/>
                </a:solidFill>
                <a:latin typeface="Arial" charset="0"/>
              </a:rPr>
              <a:t>, </a:t>
            </a:r>
            <a:r>
              <a:rPr lang="en-US" sz="2400" dirty="0" err="1">
                <a:solidFill>
                  <a:srgbClr val="0000CC"/>
                </a:solidFill>
                <a:latin typeface="Arial" charset="0"/>
              </a:rPr>
              <a:t>lớn</a:t>
            </a:r>
            <a:r>
              <a:rPr lang="en-US" sz="2400" dirty="0">
                <a:solidFill>
                  <a:srgbClr val="0000CC"/>
                </a:solidFill>
                <a:latin typeface="Arial" charset="0"/>
              </a:rPr>
              <a:t> </a:t>
            </a:r>
            <a:r>
              <a:rPr lang="en-US" sz="2400" dirty="0" err="1">
                <a:solidFill>
                  <a:srgbClr val="0000CC"/>
                </a:solidFill>
                <a:latin typeface="Arial" charset="0"/>
              </a:rPr>
              <a:t>nhanh</a:t>
            </a:r>
            <a:r>
              <a:rPr lang="en-US" sz="2400" dirty="0">
                <a:solidFill>
                  <a:srgbClr val="0000CC"/>
                </a:solidFill>
                <a:latin typeface="Arial" charset="0"/>
              </a:rPr>
              <a:t>, </a:t>
            </a:r>
            <a:r>
              <a:rPr lang="en-US" sz="2400" dirty="0" err="1">
                <a:solidFill>
                  <a:srgbClr val="0000CC"/>
                </a:solidFill>
                <a:latin typeface="Arial" charset="0"/>
              </a:rPr>
              <a:t>đẻ</a:t>
            </a:r>
            <a:r>
              <a:rPr lang="en-US" sz="2400" dirty="0">
                <a:solidFill>
                  <a:srgbClr val="0000CC"/>
                </a:solidFill>
                <a:latin typeface="Arial" charset="0"/>
              </a:rPr>
              <a:t> </a:t>
            </a:r>
            <a:r>
              <a:rPr lang="en-US" sz="2400" dirty="0" err="1">
                <a:solidFill>
                  <a:srgbClr val="0000CC"/>
                </a:solidFill>
                <a:latin typeface="Arial" charset="0"/>
              </a:rPr>
              <a:t>trứng</a:t>
            </a:r>
            <a:r>
              <a:rPr lang="en-US" sz="2400" dirty="0">
                <a:solidFill>
                  <a:srgbClr val="0000CC"/>
                </a:solidFill>
                <a:latin typeface="Arial" charset="0"/>
              </a:rPr>
              <a:t> to </a:t>
            </a:r>
            <a:r>
              <a:rPr lang="en-US" sz="2400" dirty="0" err="1">
                <a:solidFill>
                  <a:srgbClr val="0000CC"/>
                </a:solidFill>
                <a:latin typeface="Arial" charset="0"/>
              </a:rPr>
              <a:t>và</a:t>
            </a:r>
            <a:r>
              <a:rPr lang="en-US" sz="2400" dirty="0">
                <a:solidFill>
                  <a:srgbClr val="0000CC"/>
                </a:solidFill>
                <a:latin typeface="Arial" charset="0"/>
              </a:rPr>
              <a:t> </a:t>
            </a:r>
            <a:r>
              <a:rPr lang="en-US" sz="2400" dirty="0" err="1">
                <a:solidFill>
                  <a:srgbClr val="0000CC"/>
                </a:solidFill>
                <a:latin typeface="Arial" charset="0"/>
              </a:rPr>
              <a:t>nhiều</a:t>
            </a:r>
            <a:r>
              <a:rPr lang="en-US" sz="2400" dirty="0">
                <a:solidFill>
                  <a:srgbClr val="0000CC"/>
                </a:solidFill>
                <a:latin typeface="Arial" charset="0"/>
              </a:rPr>
              <a:t> ?</a:t>
            </a:r>
          </a:p>
        </p:txBody>
      </p:sp>
      <p:sp>
        <p:nvSpPr>
          <p:cNvPr id="2" name="Rectangle 1"/>
          <p:cNvSpPr/>
          <p:nvPr/>
        </p:nvSpPr>
        <p:spPr>
          <a:xfrm>
            <a:off x="457200" y="4436043"/>
            <a:ext cx="8191500" cy="1569660"/>
          </a:xfrm>
          <a:prstGeom prst="rect">
            <a:avLst/>
          </a:prstGeom>
        </p:spPr>
        <p:txBody>
          <a:bodyPr wrap="square">
            <a:spAutoFit/>
          </a:bodyPr>
          <a:lstStyle/>
          <a:p>
            <a:r>
              <a:rPr lang="en-US" altLang="en-US" sz="3200" i="1" dirty="0" err="1" smtClean="0">
                <a:solidFill>
                  <a:srgbClr val="FF0000"/>
                </a:solidFill>
              </a:rPr>
              <a:t>Vì</a:t>
            </a:r>
            <a:r>
              <a:rPr lang="en-US" altLang="en-US" sz="3200" i="1" dirty="0">
                <a:solidFill>
                  <a:srgbClr val="FF0000"/>
                </a:solidFill>
              </a:rPr>
              <a:t> </a:t>
            </a:r>
            <a:r>
              <a:rPr lang="en-US" altLang="en-US" sz="3200" i="1" dirty="0" err="1" smtClean="0">
                <a:solidFill>
                  <a:srgbClr val="FF0000"/>
                </a:solidFill>
              </a:rPr>
              <a:t>đây</a:t>
            </a:r>
            <a:r>
              <a:rPr lang="en-US" altLang="en-US" sz="3200" i="1" dirty="0" smtClean="0">
                <a:solidFill>
                  <a:srgbClr val="FF0000"/>
                </a:solidFill>
              </a:rPr>
              <a:t> </a:t>
            </a:r>
            <a:r>
              <a:rPr lang="en-US" altLang="en-US" sz="3200" i="1" dirty="0" err="1" smtClean="0">
                <a:solidFill>
                  <a:srgbClr val="FF0000"/>
                </a:solidFill>
              </a:rPr>
              <a:t>là</a:t>
            </a:r>
            <a:r>
              <a:rPr lang="en-US" altLang="en-US" sz="3200" i="1" dirty="0" smtClean="0">
                <a:solidFill>
                  <a:srgbClr val="FF0000"/>
                </a:solidFill>
              </a:rPr>
              <a:t> </a:t>
            </a:r>
            <a:r>
              <a:rPr lang="en-US" altLang="en-US" sz="3200" i="1" dirty="0" err="1">
                <a:solidFill>
                  <a:srgbClr val="FF0000"/>
                </a:solidFill>
              </a:rPr>
              <a:t>loại</a:t>
            </a:r>
            <a:r>
              <a:rPr lang="en-US" altLang="en-US" sz="3200" i="1" dirty="0">
                <a:solidFill>
                  <a:srgbClr val="FF0000"/>
                </a:solidFill>
              </a:rPr>
              <a:t> </a:t>
            </a:r>
            <a:r>
              <a:rPr lang="en-US" altLang="en-US" sz="3200" i="1" dirty="0" err="1">
                <a:solidFill>
                  <a:srgbClr val="FF0000"/>
                </a:solidFill>
              </a:rPr>
              <a:t>thức</a:t>
            </a:r>
            <a:r>
              <a:rPr lang="en-US" altLang="en-US" sz="3200" i="1" dirty="0">
                <a:solidFill>
                  <a:srgbClr val="FF0000"/>
                </a:solidFill>
              </a:rPr>
              <a:t> </a:t>
            </a:r>
            <a:r>
              <a:rPr lang="en-US" altLang="en-US" sz="3200" i="1" dirty="0" err="1">
                <a:solidFill>
                  <a:srgbClr val="FF0000"/>
                </a:solidFill>
              </a:rPr>
              <a:t>ăn</a:t>
            </a:r>
            <a:r>
              <a:rPr lang="en-US" altLang="en-US" sz="3200" i="1" dirty="0">
                <a:solidFill>
                  <a:srgbClr val="FF0000"/>
                </a:solidFill>
              </a:rPr>
              <a:t> </a:t>
            </a:r>
            <a:r>
              <a:rPr lang="en-US" altLang="en-US" sz="3200" i="1" dirty="0" err="1">
                <a:solidFill>
                  <a:srgbClr val="FF0000"/>
                </a:solidFill>
              </a:rPr>
              <a:t>đã</a:t>
            </a:r>
            <a:r>
              <a:rPr lang="en-US" altLang="en-US" sz="3200" i="1" dirty="0">
                <a:solidFill>
                  <a:srgbClr val="FF0000"/>
                </a:solidFill>
              </a:rPr>
              <a:t> qua </a:t>
            </a:r>
            <a:r>
              <a:rPr lang="en-US" altLang="en-US" sz="3200" i="1" dirty="0" err="1">
                <a:solidFill>
                  <a:srgbClr val="FF0000"/>
                </a:solidFill>
              </a:rPr>
              <a:t>chế</a:t>
            </a:r>
            <a:r>
              <a:rPr lang="en-US" altLang="en-US" sz="3200" i="1" dirty="0">
                <a:solidFill>
                  <a:srgbClr val="FF0000"/>
                </a:solidFill>
              </a:rPr>
              <a:t> </a:t>
            </a:r>
            <a:r>
              <a:rPr lang="en-US" altLang="en-US" sz="3200" i="1" dirty="0" err="1">
                <a:solidFill>
                  <a:srgbClr val="FF0000"/>
                </a:solidFill>
              </a:rPr>
              <a:t>biến</a:t>
            </a:r>
            <a:r>
              <a:rPr lang="en-US" altLang="en-US" sz="3200" i="1" dirty="0">
                <a:solidFill>
                  <a:srgbClr val="FF0000"/>
                </a:solidFill>
              </a:rPr>
              <a:t> </a:t>
            </a:r>
            <a:r>
              <a:rPr lang="en-US" altLang="en-US" sz="3200" i="1" dirty="0" err="1">
                <a:solidFill>
                  <a:srgbClr val="FF0000"/>
                </a:solidFill>
              </a:rPr>
              <a:t>và</a:t>
            </a:r>
            <a:r>
              <a:rPr lang="en-US" altLang="en-US" sz="3200" i="1" dirty="0">
                <a:solidFill>
                  <a:srgbClr val="FF0000"/>
                </a:solidFill>
              </a:rPr>
              <a:t> </a:t>
            </a:r>
            <a:r>
              <a:rPr lang="en-US" altLang="en-US" sz="3200" i="1" dirty="0" err="1">
                <a:solidFill>
                  <a:srgbClr val="FF0000"/>
                </a:solidFill>
              </a:rPr>
              <a:t>được</a:t>
            </a:r>
            <a:r>
              <a:rPr lang="en-US" altLang="en-US" sz="3200" i="1" dirty="0">
                <a:solidFill>
                  <a:srgbClr val="FF0000"/>
                </a:solidFill>
              </a:rPr>
              <a:t> </a:t>
            </a:r>
            <a:r>
              <a:rPr lang="en-US" altLang="en-US" sz="3200" i="1" dirty="0" err="1">
                <a:solidFill>
                  <a:srgbClr val="FF0000"/>
                </a:solidFill>
              </a:rPr>
              <a:t>trộn</a:t>
            </a:r>
            <a:r>
              <a:rPr lang="en-US" altLang="en-US" sz="3200" i="1" dirty="0">
                <a:solidFill>
                  <a:srgbClr val="FF0000"/>
                </a:solidFill>
              </a:rPr>
              <a:t> </a:t>
            </a:r>
            <a:r>
              <a:rPr lang="en-US" altLang="en-US" sz="3200" i="1" dirty="0" err="1">
                <a:solidFill>
                  <a:srgbClr val="FF0000"/>
                </a:solidFill>
              </a:rPr>
              <a:t>đủ</a:t>
            </a:r>
            <a:r>
              <a:rPr lang="en-US" altLang="en-US" sz="3200" i="1" dirty="0">
                <a:solidFill>
                  <a:srgbClr val="FF0000"/>
                </a:solidFill>
              </a:rPr>
              <a:t> </a:t>
            </a:r>
            <a:r>
              <a:rPr lang="en-US" altLang="en-US" sz="3200" i="1" dirty="0" err="1">
                <a:solidFill>
                  <a:srgbClr val="FF0000"/>
                </a:solidFill>
              </a:rPr>
              <a:t>các</a:t>
            </a:r>
            <a:r>
              <a:rPr lang="en-US" altLang="en-US" sz="3200" i="1" dirty="0">
                <a:solidFill>
                  <a:srgbClr val="FF0000"/>
                </a:solidFill>
              </a:rPr>
              <a:t> </a:t>
            </a:r>
            <a:r>
              <a:rPr lang="en-US" altLang="en-US" sz="3200" i="1" dirty="0" err="1">
                <a:solidFill>
                  <a:srgbClr val="FF0000"/>
                </a:solidFill>
              </a:rPr>
              <a:t>thành</a:t>
            </a:r>
            <a:r>
              <a:rPr lang="en-US" altLang="en-US" sz="3200" i="1" dirty="0">
                <a:solidFill>
                  <a:srgbClr val="FF0000"/>
                </a:solidFill>
              </a:rPr>
              <a:t> </a:t>
            </a:r>
            <a:r>
              <a:rPr lang="en-US" altLang="en-US" sz="3200" i="1" dirty="0" err="1">
                <a:solidFill>
                  <a:srgbClr val="FF0000"/>
                </a:solidFill>
              </a:rPr>
              <a:t>phần</a:t>
            </a:r>
            <a:r>
              <a:rPr lang="en-US" altLang="en-US" sz="3200" i="1" dirty="0">
                <a:solidFill>
                  <a:srgbClr val="FF0000"/>
                </a:solidFill>
              </a:rPr>
              <a:t> </a:t>
            </a:r>
            <a:r>
              <a:rPr lang="en-US" altLang="en-US" sz="3200" i="1" dirty="0" err="1">
                <a:solidFill>
                  <a:srgbClr val="FF0000"/>
                </a:solidFill>
              </a:rPr>
              <a:t>dinh</a:t>
            </a:r>
            <a:r>
              <a:rPr lang="en-US" altLang="en-US" sz="3200" i="1" dirty="0">
                <a:solidFill>
                  <a:srgbClr val="FF0000"/>
                </a:solidFill>
              </a:rPr>
              <a:t> </a:t>
            </a:r>
            <a:r>
              <a:rPr lang="en-US" altLang="en-US" sz="3200" i="1" dirty="0" err="1">
                <a:solidFill>
                  <a:srgbClr val="FF0000"/>
                </a:solidFill>
              </a:rPr>
              <a:t>dưỡng</a:t>
            </a:r>
            <a:r>
              <a:rPr lang="en-US" altLang="en-US" sz="3200" i="1" dirty="0">
                <a:solidFill>
                  <a:srgbClr val="FF0000"/>
                </a:solidFill>
              </a:rPr>
              <a:t> </a:t>
            </a:r>
            <a:r>
              <a:rPr lang="en-US" altLang="en-US" sz="3200" i="1" dirty="0" err="1">
                <a:solidFill>
                  <a:srgbClr val="FF0000"/>
                </a:solidFill>
              </a:rPr>
              <a:t>cần</a:t>
            </a:r>
            <a:r>
              <a:rPr lang="en-US" altLang="en-US" sz="3200" i="1" dirty="0">
                <a:solidFill>
                  <a:srgbClr val="FF0000"/>
                </a:solidFill>
              </a:rPr>
              <a:t> </a:t>
            </a:r>
            <a:r>
              <a:rPr lang="en-US" altLang="en-US" sz="3200" i="1" dirty="0" err="1">
                <a:solidFill>
                  <a:srgbClr val="FF0000"/>
                </a:solidFill>
              </a:rPr>
              <a:t>thiết</a:t>
            </a:r>
            <a:r>
              <a:rPr lang="en-US" altLang="en-US" sz="3200" i="1" dirty="0">
                <a:solidFill>
                  <a:srgbClr val="FF0000"/>
                </a:solidFill>
              </a:rPr>
              <a:t> </a:t>
            </a:r>
            <a:r>
              <a:rPr lang="en-US" altLang="en-US" sz="3200" i="1" dirty="0" err="1">
                <a:solidFill>
                  <a:srgbClr val="FF0000"/>
                </a:solidFill>
              </a:rPr>
              <a:t>cho</a:t>
            </a:r>
            <a:r>
              <a:rPr lang="en-US" altLang="en-US" sz="3200" i="1" dirty="0">
                <a:solidFill>
                  <a:srgbClr val="FF0000"/>
                </a:solidFill>
              </a:rPr>
              <a:t> </a:t>
            </a:r>
            <a:r>
              <a:rPr lang="en-US" altLang="en-US" sz="3200" i="1" dirty="0" err="1">
                <a:solidFill>
                  <a:srgbClr val="FF0000"/>
                </a:solidFill>
              </a:rPr>
              <a:t>gà</a:t>
            </a:r>
            <a:r>
              <a:rPr lang="en-US" altLang="en-US" sz="3200" i="1" dirty="0">
                <a:solidFill>
                  <a:srgbClr val="FF0000"/>
                </a:solidFill>
              </a:rPr>
              <a:t>.</a:t>
            </a:r>
            <a:endParaRPr lang="en-US" altLang="en-US" sz="3200" i="1" dirty="0">
              <a:solidFill>
                <a:srgbClr val="FF0000"/>
              </a:solidFill>
            </a:endParaRPr>
          </a:p>
        </p:txBody>
      </p:sp>
      <p:sp>
        <p:nvSpPr>
          <p:cNvPr id="3" name="Rectangle 2"/>
          <p:cNvSpPr/>
          <p:nvPr/>
        </p:nvSpPr>
        <p:spPr>
          <a:xfrm>
            <a:off x="457200" y="1601449"/>
            <a:ext cx="8191500" cy="1815882"/>
          </a:xfrm>
          <a:prstGeom prst="rect">
            <a:avLst/>
          </a:prstGeom>
        </p:spPr>
        <p:txBody>
          <a:bodyPr wrap="square">
            <a:spAutoFit/>
          </a:bodyPr>
          <a:lstStyle/>
          <a:p>
            <a:pPr algn="just">
              <a:spcBef>
                <a:spcPct val="50000"/>
              </a:spcBef>
              <a:defRPr/>
            </a:pPr>
            <a:r>
              <a:rPr lang="en-US" altLang="en-US" i="1" dirty="0" smtClean="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Thức</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ăn</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nuôi</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gà</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bao</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gồm</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thức</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ăn</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cung</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cấp</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chất</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bột</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đường</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chất</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đạm</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chất</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khoáng</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và</a:t>
            </a:r>
            <a:r>
              <a:rPr lang="en-US" altLang="en-US" i="1" dirty="0">
                <a:solidFill>
                  <a:srgbClr val="FF0000"/>
                </a:solidFill>
                <a:cs typeface="Times New Roman" panose="02020603050405020304" pitchFamily="18" charset="0"/>
              </a:rPr>
              <a:t> vi- ta- min. </a:t>
            </a:r>
            <a:r>
              <a:rPr lang="en-US" altLang="en-US" i="1" dirty="0" err="1" smtClean="0">
                <a:solidFill>
                  <a:srgbClr val="FF0000"/>
                </a:solidFill>
                <a:cs typeface="Times New Roman" panose="02020603050405020304" pitchFamily="18" charset="0"/>
              </a:rPr>
              <a:t>Thức</a:t>
            </a:r>
            <a:r>
              <a:rPr lang="en-US" altLang="en-US" i="1" dirty="0" smtClean="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ăn</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cung</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cấp</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năng</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lượng</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và</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các</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chất</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dinh</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dưỡng</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cần</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thiết</a:t>
            </a:r>
            <a:r>
              <a:rPr lang="en-US" altLang="en-US" i="1" dirty="0">
                <a:solidFill>
                  <a:srgbClr val="FF0000"/>
                </a:solidFill>
                <a:cs typeface="Times New Roman" panose="02020603050405020304" pitchFamily="18" charset="0"/>
              </a:rPr>
              <a:t> </a:t>
            </a:r>
            <a:r>
              <a:rPr lang="en-US" altLang="en-US" i="1" dirty="0" err="1">
                <a:solidFill>
                  <a:srgbClr val="FF0000"/>
                </a:solidFill>
                <a:cs typeface="Times New Roman" panose="02020603050405020304" pitchFamily="18" charset="0"/>
              </a:rPr>
              <a:t>cho</a:t>
            </a:r>
            <a:r>
              <a:rPr lang="en-US" altLang="en-US" i="1" dirty="0">
                <a:solidFill>
                  <a:srgbClr val="FF0000"/>
                </a:solidFill>
                <a:cs typeface="Times New Roman" panose="02020603050405020304" pitchFamily="18" charset="0"/>
              </a:rPr>
              <a:t> </a:t>
            </a:r>
            <a:r>
              <a:rPr lang="en-US" altLang="en-US" i="1" dirty="0" err="1" smtClean="0">
                <a:solidFill>
                  <a:srgbClr val="FF0000"/>
                </a:solidFill>
                <a:cs typeface="Times New Roman" panose="02020603050405020304" pitchFamily="18" charset="0"/>
              </a:rPr>
              <a:t>gà</a:t>
            </a:r>
            <a:r>
              <a:rPr lang="en-US" altLang="en-US" i="1" dirty="0" smtClean="0">
                <a:solidFill>
                  <a:srgbClr val="FF0000"/>
                </a:solidFill>
                <a:cs typeface="Times New Roman" panose="02020603050405020304" pitchFamily="18" charset="0"/>
              </a:rPr>
              <a:t>. </a:t>
            </a:r>
            <a:endParaRPr lang="en-US"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4279"/>
                                        </p:tgtEl>
                                        <p:attrNameLst>
                                          <p:attrName>style.visibility</p:attrName>
                                        </p:attrNameLst>
                                      </p:cBhvr>
                                      <p:to>
                                        <p:strVal val="visible"/>
                                      </p:to>
                                    </p:set>
                                    <p:animEffect transition="in" filter="barn(inHorizontal)">
                                      <p:cBhvr>
                                        <p:cTn id="7" dur="1000"/>
                                        <p:tgtEl>
                                          <p:spTgt spid="5427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36550" y="2667000"/>
            <a:ext cx="8458200" cy="965200"/>
          </a:xfrm>
        </p:spPr>
        <p:txBody>
          <a:bodyPr/>
          <a:lstStyle/>
          <a:p>
            <a:pPr>
              <a:defRPr/>
            </a:pPr>
            <a:r>
              <a:rPr lang="en-US" sz="4000" dirty="0" err="1" smtClean="0">
                <a:solidFill>
                  <a:srgbClr val="0000CC"/>
                </a:solidFill>
                <a:latin typeface="Times New Roman" panose="02020603050405020304" pitchFamily="18" charset="0"/>
                <a:cs typeface="Times New Roman" panose="02020603050405020304" pitchFamily="18" charset="0"/>
              </a:rPr>
              <a:t>Thứ</a:t>
            </a:r>
            <a:r>
              <a:rPr lang="en-US" sz="4000" dirty="0" smtClean="0">
                <a:solidFill>
                  <a:srgbClr val="0000CC"/>
                </a:solidFill>
                <a:latin typeface="Times New Roman" panose="02020603050405020304" pitchFamily="18" charset="0"/>
                <a:cs typeface="Times New Roman" panose="02020603050405020304" pitchFamily="18" charset="0"/>
              </a:rPr>
              <a:t> </a:t>
            </a:r>
            <a:r>
              <a:rPr lang="en-US" sz="4000" dirty="0" err="1" smtClean="0">
                <a:solidFill>
                  <a:srgbClr val="0000CC"/>
                </a:solidFill>
                <a:latin typeface="Times New Roman" panose="02020603050405020304" pitchFamily="18" charset="0"/>
                <a:cs typeface="Times New Roman" panose="02020603050405020304" pitchFamily="18" charset="0"/>
              </a:rPr>
              <a:t>năm</a:t>
            </a:r>
            <a:r>
              <a:rPr lang="en-US" sz="4000" dirty="0" smtClean="0">
                <a:solidFill>
                  <a:srgbClr val="0000CC"/>
                </a:solidFill>
                <a:latin typeface="Times New Roman" panose="02020603050405020304" pitchFamily="18" charset="0"/>
                <a:cs typeface="Times New Roman" panose="02020603050405020304" pitchFamily="18" charset="0"/>
              </a:rPr>
              <a:t> </a:t>
            </a:r>
            <a:r>
              <a:rPr lang="en-US" sz="4000" dirty="0" err="1" smtClean="0">
                <a:solidFill>
                  <a:srgbClr val="0000CC"/>
                </a:solidFill>
                <a:latin typeface="Times New Roman" panose="02020603050405020304" pitchFamily="18" charset="0"/>
                <a:cs typeface="Times New Roman" panose="02020603050405020304" pitchFamily="18" charset="0"/>
              </a:rPr>
              <a:t>ngày</a:t>
            </a:r>
            <a:r>
              <a:rPr lang="en-US" sz="4000" dirty="0" smtClean="0">
                <a:solidFill>
                  <a:srgbClr val="0000CC"/>
                </a:solidFill>
                <a:latin typeface="Times New Roman" panose="02020603050405020304" pitchFamily="18" charset="0"/>
                <a:cs typeface="Times New Roman" panose="02020603050405020304" pitchFamily="18" charset="0"/>
              </a:rPr>
              <a:t> </a:t>
            </a:r>
            <a:r>
              <a:rPr lang="en-US" sz="4000" dirty="0" smtClean="0">
                <a:solidFill>
                  <a:srgbClr val="0000CC"/>
                </a:solidFill>
                <a:latin typeface="Times New Roman" panose="02020603050405020304" pitchFamily="18" charset="0"/>
                <a:cs typeface="Times New Roman" panose="02020603050405020304" pitchFamily="18" charset="0"/>
              </a:rPr>
              <a:t>16 </a:t>
            </a:r>
            <a:r>
              <a:rPr lang="en-US" sz="4000" dirty="0" err="1" smtClean="0">
                <a:solidFill>
                  <a:srgbClr val="0000CC"/>
                </a:solidFill>
                <a:latin typeface="Times New Roman" panose="02020603050405020304" pitchFamily="18" charset="0"/>
                <a:cs typeface="Times New Roman" panose="02020603050405020304" pitchFamily="18" charset="0"/>
              </a:rPr>
              <a:t>tháng</a:t>
            </a:r>
            <a:r>
              <a:rPr lang="en-US" sz="4000" dirty="0" smtClean="0">
                <a:solidFill>
                  <a:srgbClr val="0000CC"/>
                </a:solidFill>
                <a:latin typeface="Times New Roman" panose="02020603050405020304" pitchFamily="18" charset="0"/>
                <a:cs typeface="Times New Roman" panose="02020603050405020304" pitchFamily="18" charset="0"/>
              </a:rPr>
              <a:t> 12 </a:t>
            </a:r>
            <a:r>
              <a:rPr lang="en-US" sz="4000" dirty="0" err="1" smtClean="0">
                <a:solidFill>
                  <a:srgbClr val="0000CC"/>
                </a:solidFill>
                <a:latin typeface="Times New Roman" panose="02020603050405020304" pitchFamily="18" charset="0"/>
                <a:cs typeface="Times New Roman" panose="02020603050405020304" pitchFamily="18" charset="0"/>
              </a:rPr>
              <a:t>năm</a:t>
            </a:r>
            <a:r>
              <a:rPr lang="en-US" sz="4000" dirty="0" smtClean="0">
                <a:solidFill>
                  <a:srgbClr val="0000CC"/>
                </a:solidFill>
                <a:latin typeface="Times New Roman" panose="02020603050405020304" pitchFamily="18" charset="0"/>
                <a:cs typeface="Times New Roman" panose="02020603050405020304" pitchFamily="18" charset="0"/>
              </a:rPr>
              <a:t> 2021</a:t>
            </a:r>
            <a:br>
              <a:rPr lang="en-US" sz="4000" dirty="0" smtClean="0">
                <a:solidFill>
                  <a:srgbClr val="0000CC"/>
                </a:solidFill>
                <a:latin typeface="Times New Roman" panose="02020603050405020304" pitchFamily="18" charset="0"/>
                <a:cs typeface="Times New Roman" panose="02020603050405020304" pitchFamily="18" charset="0"/>
              </a:rPr>
            </a:br>
            <a:r>
              <a:rPr lang="en-US" sz="4000" dirty="0" err="1" smtClean="0">
                <a:solidFill>
                  <a:srgbClr val="0000CC"/>
                </a:solidFill>
                <a:latin typeface="Times New Roman" panose="02020603050405020304" pitchFamily="18" charset="0"/>
                <a:cs typeface="Times New Roman" panose="02020603050405020304" pitchFamily="18" charset="0"/>
              </a:rPr>
              <a:t>Kĩ</a:t>
            </a:r>
            <a:r>
              <a:rPr lang="en-US" sz="4000" dirty="0" smtClean="0">
                <a:solidFill>
                  <a:srgbClr val="0000CC"/>
                </a:solidFill>
                <a:latin typeface="Times New Roman" panose="02020603050405020304" pitchFamily="18" charset="0"/>
                <a:cs typeface="Times New Roman" panose="02020603050405020304" pitchFamily="18" charset="0"/>
              </a:rPr>
              <a:t> </a:t>
            </a:r>
            <a:r>
              <a:rPr lang="en-US" sz="4000" dirty="0" err="1" smtClean="0">
                <a:solidFill>
                  <a:srgbClr val="0000CC"/>
                </a:solidFill>
                <a:latin typeface="Times New Roman" panose="02020603050405020304" pitchFamily="18" charset="0"/>
                <a:cs typeface="Times New Roman" panose="02020603050405020304" pitchFamily="18" charset="0"/>
              </a:rPr>
              <a:t>thuật</a:t>
            </a: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111125" y="3810000"/>
            <a:ext cx="8909050" cy="1003300"/>
          </a:xfrm>
        </p:spPr>
        <p:txBody>
          <a:bodyPr/>
          <a:lstStyle/>
          <a:p>
            <a:pPr>
              <a:defRPr/>
            </a:pPr>
            <a:r>
              <a:rPr lang="en-US" sz="4000" b="1" dirty="0" smtClean="0">
                <a:latin typeface="Arial" panose="020B0604020202020204" pitchFamily="34" charset="0"/>
                <a:cs typeface="Arial" panose="020B0604020202020204" pitchFamily="34" charset="0"/>
              </a:rPr>
              <a:t>NUÔI DƯỠNG GÀ</a:t>
            </a:r>
            <a:endParaRPr lang="en-US" sz="4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085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4"/>
          <p:cNvSpPr>
            <a:spLocks noGrp="1" noChangeArrowheads="1"/>
          </p:cNvSpPr>
          <p:nvPr>
            <p:ph type="title" idx="4294967295"/>
          </p:nvPr>
        </p:nvSpPr>
        <p:spPr>
          <a:xfrm>
            <a:off x="687388" y="533400"/>
            <a:ext cx="7770812" cy="696913"/>
          </a:xfrm>
        </p:spPr>
        <p:txBody>
          <a:bodyPr/>
          <a:lstStyle/>
          <a:p>
            <a:pPr algn="ctr" eaLnBrk="1" hangingPunct="1"/>
            <a:r>
              <a:rPr lang="en-US" altLang="en-US" sz="4400" b="1" smtClean="0">
                <a:solidFill>
                  <a:srgbClr val="C00000"/>
                </a:solidFill>
                <a:latin typeface="Arial" panose="020B0604020202020204" pitchFamily="34" charset="0"/>
              </a:rPr>
              <a:t>YÊU CẦU CẦN ĐẠT</a:t>
            </a:r>
          </a:p>
        </p:txBody>
      </p:sp>
      <p:sp>
        <p:nvSpPr>
          <p:cNvPr id="3079" name="Rectangle 7"/>
          <p:cNvSpPr>
            <a:spLocks noChangeArrowheads="1"/>
          </p:cNvSpPr>
          <p:nvPr/>
        </p:nvSpPr>
        <p:spPr bwMode="auto">
          <a:xfrm>
            <a:off x="5740400" y="1524000"/>
            <a:ext cx="1165225" cy="338138"/>
          </a:xfrm>
          <a:prstGeom prst="rect">
            <a:avLst/>
          </a:prstGeom>
          <a:noFill/>
          <a:ln w="9525">
            <a:noFill/>
            <a:miter lim="800000"/>
            <a:headEnd/>
            <a:tailEnd/>
          </a:ln>
          <a:effectLst/>
        </p:spPr>
        <p:txBody>
          <a:bodyPr wrap="none">
            <a:spAutoFit/>
          </a:bodyPr>
          <a:lstStyle/>
          <a:p>
            <a:pPr>
              <a:defRPr/>
            </a:pPr>
            <a:r>
              <a:rPr lang="en-US" sz="1600" b="0">
                <a:solidFill>
                  <a:srgbClr val="000000"/>
                </a:solidFill>
                <a:effectLst>
                  <a:outerShdw blurRad="38100" dist="38100" dir="2700000" algn="tl">
                    <a:srgbClr val="C0C0C0"/>
                  </a:outerShdw>
                </a:effectLst>
                <a:latin typeface="Arial"/>
              </a:rPr>
              <a:t>	</a:t>
            </a:r>
            <a:r>
              <a:rPr lang="en-US" sz="1600" b="0">
                <a:solidFill>
                  <a:srgbClr val="000000"/>
                </a:solidFill>
                <a:latin typeface="Arial"/>
              </a:rPr>
              <a:t> </a:t>
            </a:r>
          </a:p>
        </p:txBody>
      </p:sp>
      <p:sp>
        <p:nvSpPr>
          <p:cNvPr id="3080" name="Rectangle 8"/>
          <p:cNvSpPr>
            <a:spLocks noChangeArrowheads="1"/>
          </p:cNvSpPr>
          <p:nvPr/>
        </p:nvSpPr>
        <p:spPr bwMode="auto">
          <a:xfrm>
            <a:off x="153194" y="1862138"/>
            <a:ext cx="883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sz="3600" dirty="0" smtClean="0">
                <a:solidFill>
                  <a:srgbClr val="1D5542"/>
                </a:solidFill>
              </a:rPr>
              <a:t>- </a:t>
            </a:r>
            <a:r>
              <a:rPr lang="en-US" sz="3600" dirty="0" err="1" smtClean="0">
                <a:solidFill>
                  <a:srgbClr val="1D5542"/>
                </a:solidFill>
              </a:rPr>
              <a:t>Biết</a:t>
            </a:r>
            <a:r>
              <a:rPr lang="en-US" sz="3600" dirty="0" smtClean="0">
                <a:solidFill>
                  <a:srgbClr val="1D5542"/>
                </a:solidFill>
              </a:rPr>
              <a:t> </a:t>
            </a:r>
            <a:r>
              <a:rPr lang="en-US" sz="3600" dirty="0" err="1">
                <a:solidFill>
                  <a:srgbClr val="1D5542"/>
                </a:solidFill>
              </a:rPr>
              <a:t>mục</a:t>
            </a:r>
            <a:r>
              <a:rPr lang="en-US" sz="3600" dirty="0">
                <a:solidFill>
                  <a:srgbClr val="1D5542"/>
                </a:solidFill>
              </a:rPr>
              <a:t> </a:t>
            </a:r>
            <a:r>
              <a:rPr lang="en-US" sz="3600" dirty="0" err="1">
                <a:solidFill>
                  <a:srgbClr val="1D5542"/>
                </a:solidFill>
              </a:rPr>
              <a:t>đích</a:t>
            </a:r>
            <a:r>
              <a:rPr lang="en-US" sz="3600" dirty="0">
                <a:solidFill>
                  <a:srgbClr val="1D5542"/>
                </a:solidFill>
              </a:rPr>
              <a:t> </a:t>
            </a:r>
            <a:r>
              <a:rPr lang="en-US" sz="3600" dirty="0" err="1">
                <a:solidFill>
                  <a:srgbClr val="1D5542"/>
                </a:solidFill>
              </a:rPr>
              <a:t>của</a:t>
            </a:r>
            <a:r>
              <a:rPr lang="en-US" sz="3600" dirty="0">
                <a:solidFill>
                  <a:srgbClr val="1D5542"/>
                </a:solidFill>
              </a:rPr>
              <a:t> </a:t>
            </a:r>
            <a:r>
              <a:rPr lang="en-US" sz="3600" dirty="0" err="1">
                <a:solidFill>
                  <a:srgbClr val="1D5542"/>
                </a:solidFill>
              </a:rPr>
              <a:t>việc</a:t>
            </a:r>
            <a:r>
              <a:rPr lang="en-US" sz="3600" dirty="0">
                <a:solidFill>
                  <a:srgbClr val="1D5542"/>
                </a:solidFill>
              </a:rPr>
              <a:t> </a:t>
            </a:r>
            <a:r>
              <a:rPr lang="en-US" sz="3600" dirty="0" err="1">
                <a:solidFill>
                  <a:srgbClr val="1D5542"/>
                </a:solidFill>
              </a:rPr>
              <a:t>nuôi</a:t>
            </a:r>
            <a:r>
              <a:rPr lang="en-US" sz="3600" dirty="0">
                <a:solidFill>
                  <a:srgbClr val="1D5542"/>
                </a:solidFill>
              </a:rPr>
              <a:t> </a:t>
            </a:r>
            <a:r>
              <a:rPr lang="en-US" sz="3600" dirty="0" err="1">
                <a:solidFill>
                  <a:srgbClr val="1D5542"/>
                </a:solidFill>
              </a:rPr>
              <a:t>dưỡng</a:t>
            </a:r>
            <a:r>
              <a:rPr lang="en-US" sz="3600" dirty="0">
                <a:solidFill>
                  <a:srgbClr val="1D5542"/>
                </a:solidFill>
              </a:rPr>
              <a:t> </a:t>
            </a:r>
            <a:r>
              <a:rPr lang="en-US" sz="3600" dirty="0" err="1">
                <a:solidFill>
                  <a:srgbClr val="1D5542"/>
                </a:solidFill>
              </a:rPr>
              <a:t>gà</a:t>
            </a:r>
            <a:r>
              <a:rPr lang="en-US" sz="3600" dirty="0">
                <a:solidFill>
                  <a:srgbClr val="1D5542"/>
                </a:solidFill>
              </a:rPr>
              <a:t> </a:t>
            </a:r>
          </a:p>
          <a:p>
            <a:pPr indent="0">
              <a:lnSpc>
                <a:spcPct val="150000"/>
              </a:lnSpc>
            </a:pPr>
            <a:r>
              <a:rPr lang="en-US" sz="3600" dirty="0" smtClean="0">
                <a:solidFill>
                  <a:srgbClr val="1D5542"/>
                </a:solidFill>
              </a:rPr>
              <a:t>- </a:t>
            </a:r>
            <a:r>
              <a:rPr lang="en-US" sz="3600" dirty="0" err="1" smtClean="0">
                <a:solidFill>
                  <a:srgbClr val="1D5542"/>
                </a:solidFill>
              </a:rPr>
              <a:t>Biết</a:t>
            </a:r>
            <a:r>
              <a:rPr lang="en-US" sz="3600" dirty="0" smtClean="0">
                <a:solidFill>
                  <a:srgbClr val="1D5542"/>
                </a:solidFill>
              </a:rPr>
              <a:t> </a:t>
            </a:r>
            <a:r>
              <a:rPr lang="en-US" sz="3600" dirty="0" err="1">
                <a:solidFill>
                  <a:srgbClr val="1D5542"/>
                </a:solidFill>
              </a:rPr>
              <a:t>cách</a:t>
            </a:r>
            <a:r>
              <a:rPr lang="en-US" sz="3600" dirty="0">
                <a:solidFill>
                  <a:srgbClr val="1D5542"/>
                </a:solidFill>
              </a:rPr>
              <a:t> </a:t>
            </a:r>
            <a:r>
              <a:rPr lang="en-US" sz="3600" dirty="0" err="1">
                <a:solidFill>
                  <a:srgbClr val="1D5542"/>
                </a:solidFill>
              </a:rPr>
              <a:t>cho</a:t>
            </a:r>
            <a:r>
              <a:rPr lang="en-US" sz="3600" dirty="0">
                <a:solidFill>
                  <a:srgbClr val="1D5542"/>
                </a:solidFill>
              </a:rPr>
              <a:t> </a:t>
            </a:r>
            <a:r>
              <a:rPr lang="en-US" sz="3600" dirty="0" err="1">
                <a:solidFill>
                  <a:srgbClr val="1D5542"/>
                </a:solidFill>
              </a:rPr>
              <a:t>gà</a:t>
            </a:r>
            <a:r>
              <a:rPr lang="en-US" sz="3600" dirty="0">
                <a:solidFill>
                  <a:srgbClr val="1D5542"/>
                </a:solidFill>
              </a:rPr>
              <a:t> </a:t>
            </a:r>
            <a:r>
              <a:rPr lang="en-US" sz="3600" dirty="0" err="1">
                <a:solidFill>
                  <a:srgbClr val="1D5542"/>
                </a:solidFill>
              </a:rPr>
              <a:t>ăn</a:t>
            </a:r>
            <a:r>
              <a:rPr lang="en-US" sz="3600" dirty="0">
                <a:solidFill>
                  <a:srgbClr val="1D5542"/>
                </a:solidFill>
              </a:rPr>
              <a:t>, </a:t>
            </a:r>
            <a:r>
              <a:rPr lang="en-US" sz="3600" dirty="0" err="1">
                <a:solidFill>
                  <a:srgbClr val="1D5542"/>
                </a:solidFill>
              </a:rPr>
              <a:t>cho</a:t>
            </a:r>
            <a:r>
              <a:rPr lang="en-US" sz="3600" dirty="0">
                <a:solidFill>
                  <a:srgbClr val="1D5542"/>
                </a:solidFill>
              </a:rPr>
              <a:t> </a:t>
            </a:r>
            <a:r>
              <a:rPr lang="en-US" sz="3600" dirty="0" err="1">
                <a:solidFill>
                  <a:srgbClr val="1D5542"/>
                </a:solidFill>
              </a:rPr>
              <a:t>gà</a:t>
            </a:r>
            <a:r>
              <a:rPr lang="en-US" sz="3600" dirty="0">
                <a:solidFill>
                  <a:srgbClr val="1D5542"/>
                </a:solidFill>
              </a:rPr>
              <a:t> </a:t>
            </a:r>
            <a:r>
              <a:rPr lang="en-US" sz="3600" dirty="0" err="1">
                <a:solidFill>
                  <a:srgbClr val="1D5542"/>
                </a:solidFill>
              </a:rPr>
              <a:t>uống</a:t>
            </a:r>
            <a:r>
              <a:rPr lang="en-US" sz="3600" dirty="0">
                <a:solidFill>
                  <a:srgbClr val="1D5542"/>
                </a:solidFill>
              </a:rPr>
              <a:t>. </a:t>
            </a:r>
            <a:endParaRPr lang="en-US" sz="3600" dirty="0" smtClean="0">
              <a:solidFill>
                <a:srgbClr val="1D5542"/>
              </a:solidFill>
            </a:endParaRPr>
          </a:p>
          <a:p>
            <a:pPr indent="0">
              <a:lnSpc>
                <a:spcPct val="150000"/>
              </a:lnSpc>
            </a:pPr>
            <a:r>
              <a:rPr lang="en-US" sz="3600" dirty="0" smtClean="0">
                <a:solidFill>
                  <a:srgbClr val="1D5542"/>
                </a:solidFill>
              </a:rPr>
              <a:t>- </a:t>
            </a:r>
            <a:r>
              <a:rPr lang="en-US" sz="3600" dirty="0" err="1" smtClean="0">
                <a:solidFill>
                  <a:srgbClr val="1D5542"/>
                </a:solidFill>
              </a:rPr>
              <a:t>Liên</a:t>
            </a:r>
            <a:r>
              <a:rPr lang="en-US" sz="3600" dirty="0" smtClean="0">
                <a:solidFill>
                  <a:srgbClr val="1D5542"/>
                </a:solidFill>
              </a:rPr>
              <a:t> </a:t>
            </a:r>
            <a:r>
              <a:rPr lang="en-US" sz="3600" dirty="0" err="1" smtClean="0">
                <a:solidFill>
                  <a:srgbClr val="1D5542"/>
                </a:solidFill>
              </a:rPr>
              <a:t>hệ</a:t>
            </a:r>
            <a:r>
              <a:rPr lang="en-US" sz="3600" dirty="0" smtClean="0">
                <a:solidFill>
                  <a:srgbClr val="1D5542"/>
                </a:solidFill>
              </a:rPr>
              <a:t> </a:t>
            </a:r>
            <a:r>
              <a:rPr lang="en-US" sz="3600" dirty="0" err="1" smtClean="0">
                <a:solidFill>
                  <a:srgbClr val="1D5542"/>
                </a:solidFill>
              </a:rPr>
              <a:t>thực</a:t>
            </a:r>
            <a:r>
              <a:rPr lang="en-US" sz="3600" dirty="0" smtClean="0">
                <a:solidFill>
                  <a:srgbClr val="1D5542"/>
                </a:solidFill>
              </a:rPr>
              <a:t> </a:t>
            </a:r>
            <a:r>
              <a:rPr lang="en-US" sz="3600" dirty="0" err="1" smtClean="0">
                <a:solidFill>
                  <a:srgbClr val="1D5542"/>
                </a:solidFill>
              </a:rPr>
              <a:t>tế</a:t>
            </a:r>
            <a:r>
              <a:rPr lang="en-US" sz="3600" dirty="0" smtClean="0">
                <a:solidFill>
                  <a:srgbClr val="1D5542"/>
                </a:solidFill>
              </a:rPr>
              <a:t> </a:t>
            </a:r>
            <a:r>
              <a:rPr lang="en-US" sz="3600" dirty="0" err="1" smtClean="0">
                <a:solidFill>
                  <a:srgbClr val="1D5542"/>
                </a:solidFill>
              </a:rPr>
              <a:t>để</a:t>
            </a:r>
            <a:r>
              <a:rPr lang="en-US" sz="3600" dirty="0" smtClean="0">
                <a:solidFill>
                  <a:srgbClr val="1D5542"/>
                </a:solidFill>
              </a:rPr>
              <a:t> </a:t>
            </a:r>
            <a:r>
              <a:rPr lang="en-US" sz="3600" dirty="0" err="1" smtClean="0">
                <a:solidFill>
                  <a:srgbClr val="1D5542"/>
                </a:solidFill>
              </a:rPr>
              <a:t>nêu</a:t>
            </a:r>
            <a:r>
              <a:rPr lang="en-US" sz="3600" dirty="0" smtClean="0">
                <a:solidFill>
                  <a:srgbClr val="1D5542"/>
                </a:solidFill>
              </a:rPr>
              <a:t> </a:t>
            </a:r>
            <a:r>
              <a:rPr lang="en-US" sz="3600" dirty="0" err="1" smtClean="0">
                <a:solidFill>
                  <a:srgbClr val="1D5542"/>
                </a:solidFill>
              </a:rPr>
              <a:t>cách</a:t>
            </a:r>
            <a:r>
              <a:rPr lang="en-US" sz="3600" dirty="0" smtClean="0">
                <a:solidFill>
                  <a:srgbClr val="1D5542"/>
                </a:solidFill>
              </a:rPr>
              <a:t> </a:t>
            </a:r>
            <a:r>
              <a:rPr lang="en-US" sz="3600" dirty="0" err="1" smtClean="0">
                <a:solidFill>
                  <a:srgbClr val="1D5542"/>
                </a:solidFill>
              </a:rPr>
              <a:t>chăm</a:t>
            </a:r>
            <a:r>
              <a:rPr lang="en-US" sz="3600" dirty="0" smtClean="0">
                <a:solidFill>
                  <a:srgbClr val="1D5542"/>
                </a:solidFill>
              </a:rPr>
              <a:t> </a:t>
            </a:r>
            <a:r>
              <a:rPr lang="en-US" sz="3600" dirty="0" err="1" smtClean="0">
                <a:solidFill>
                  <a:srgbClr val="1D5542"/>
                </a:solidFill>
              </a:rPr>
              <a:t>sóc</a:t>
            </a:r>
            <a:r>
              <a:rPr lang="en-US" sz="3600" dirty="0" smtClean="0">
                <a:solidFill>
                  <a:srgbClr val="1D5542"/>
                </a:solidFill>
              </a:rPr>
              <a:t> </a:t>
            </a:r>
            <a:r>
              <a:rPr lang="en-US" sz="3600" dirty="0" err="1" smtClean="0">
                <a:solidFill>
                  <a:srgbClr val="1D5542"/>
                </a:solidFill>
              </a:rPr>
              <a:t>gà</a:t>
            </a:r>
            <a:r>
              <a:rPr lang="en-US" sz="3600" dirty="0" smtClean="0">
                <a:solidFill>
                  <a:srgbClr val="1D5542"/>
                </a:solidFill>
              </a:rPr>
              <a:t> ở </a:t>
            </a:r>
            <a:r>
              <a:rPr lang="en-US" sz="3600" dirty="0" err="1" smtClean="0">
                <a:solidFill>
                  <a:srgbClr val="1D5542"/>
                </a:solidFill>
              </a:rPr>
              <a:t>gia</a:t>
            </a:r>
            <a:r>
              <a:rPr lang="en-US" sz="3600" dirty="0" smtClean="0">
                <a:solidFill>
                  <a:srgbClr val="1D5542"/>
                </a:solidFill>
              </a:rPr>
              <a:t> </a:t>
            </a:r>
            <a:r>
              <a:rPr lang="en-US" sz="3600" dirty="0" err="1" smtClean="0">
                <a:solidFill>
                  <a:srgbClr val="1D5542"/>
                </a:solidFill>
              </a:rPr>
              <a:t>đình</a:t>
            </a:r>
            <a:r>
              <a:rPr lang="en-US" sz="3600" dirty="0" smtClean="0">
                <a:solidFill>
                  <a:srgbClr val="1D5542"/>
                </a:solidFill>
              </a:rPr>
              <a:t> </a:t>
            </a:r>
            <a:r>
              <a:rPr lang="en-US" sz="3600" dirty="0" err="1" smtClean="0">
                <a:solidFill>
                  <a:srgbClr val="1D5542"/>
                </a:solidFill>
              </a:rPr>
              <a:t>hoặc</a:t>
            </a:r>
            <a:r>
              <a:rPr lang="en-US" sz="3600" dirty="0" smtClean="0">
                <a:solidFill>
                  <a:srgbClr val="1D5542"/>
                </a:solidFill>
              </a:rPr>
              <a:t> </a:t>
            </a:r>
            <a:r>
              <a:rPr lang="en-US" sz="3600" dirty="0" err="1" smtClean="0">
                <a:solidFill>
                  <a:srgbClr val="1D5542"/>
                </a:solidFill>
              </a:rPr>
              <a:t>địa</a:t>
            </a:r>
            <a:r>
              <a:rPr lang="en-US" sz="3600" dirty="0" smtClean="0">
                <a:solidFill>
                  <a:srgbClr val="1D5542"/>
                </a:solidFill>
              </a:rPr>
              <a:t> </a:t>
            </a:r>
            <a:r>
              <a:rPr lang="en-US" sz="3600" dirty="0" err="1" smtClean="0">
                <a:solidFill>
                  <a:srgbClr val="1D5542"/>
                </a:solidFill>
              </a:rPr>
              <a:t>phương</a:t>
            </a:r>
            <a:endParaRPr lang="en-US" sz="3600" dirty="0" smtClean="0">
              <a:solidFill>
                <a:srgbClr val="1D5542"/>
              </a:solidFill>
            </a:endParaRPr>
          </a:p>
          <a:p>
            <a:pPr>
              <a:lnSpc>
                <a:spcPct val="150000"/>
              </a:lnSpc>
              <a:buFontTx/>
              <a:buChar char="-"/>
            </a:pPr>
            <a:endParaRPr lang="en-US" sz="3600" dirty="0">
              <a:solidFill>
                <a:srgbClr val="1D5542"/>
              </a:solidFill>
            </a:endParaRPr>
          </a:p>
        </p:txBody>
      </p:sp>
    </p:spTree>
    <p:extLst>
      <p:ext uri="{BB962C8B-B14F-4D97-AF65-F5344CB8AC3E}">
        <p14:creationId xmlns:p14="http://schemas.microsoft.com/office/powerpoint/2010/main" val="16125533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to="" calcmode="lin" valueType="num">
                                      <p:cBhvr>
                                        <p:cTn id="7" dur="1" fill="hold"/>
                                        <p:tgtEl>
                                          <p:spTgt spid="308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ctrTitle"/>
          </p:nvPr>
        </p:nvSpPr>
        <p:spPr>
          <a:xfrm>
            <a:off x="315913" y="1208088"/>
            <a:ext cx="6781800" cy="1600200"/>
          </a:xfrm>
        </p:spPr>
        <p:txBody>
          <a:bodyPr/>
          <a:lstStyle/>
          <a:p>
            <a:r>
              <a:rPr lang="en-US" altLang="en-US" smtClean="0"/>
              <a:t>HOẠT ĐỘNG 1</a:t>
            </a:r>
          </a:p>
        </p:txBody>
      </p:sp>
      <p:sp>
        <p:nvSpPr>
          <p:cNvPr id="5" name="Subtitle 4"/>
          <p:cNvSpPr>
            <a:spLocks noGrp="1"/>
          </p:cNvSpPr>
          <p:nvPr>
            <p:ph type="subTitle" idx="1"/>
          </p:nvPr>
        </p:nvSpPr>
        <p:spPr>
          <a:xfrm>
            <a:off x="-228600" y="2802426"/>
            <a:ext cx="7554913" cy="1771650"/>
          </a:xfrm>
        </p:spPr>
        <p:txBody>
          <a:bodyPr anchor="ctr"/>
          <a:lstStyle/>
          <a:p>
            <a:pPr>
              <a:defRPr/>
            </a:pPr>
            <a:r>
              <a:rPr lang="en-US" sz="4000" b="1" dirty="0" smtClean="0">
                <a:solidFill>
                  <a:schemeClr val="accent6">
                    <a:lumMod val="75000"/>
                  </a:schemeClr>
                </a:solidFill>
              </a:rPr>
              <a:t>TÌM HIỂU </a:t>
            </a:r>
            <a:r>
              <a:rPr lang="en-US" sz="4000" b="1" dirty="0" smtClean="0">
                <a:solidFill>
                  <a:schemeClr val="accent6">
                    <a:lumMod val="75000"/>
                  </a:schemeClr>
                </a:solidFill>
              </a:rPr>
              <a:t>MỤC ĐÍCH, </a:t>
            </a:r>
          </a:p>
          <a:p>
            <a:pPr>
              <a:defRPr/>
            </a:pPr>
            <a:r>
              <a:rPr lang="en-US" sz="4000" b="1" dirty="0" smtClean="0">
                <a:solidFill>
                  <a:schemeClr val="accent6">
                    <a:lumMod val="75000"/>
                  </a:schemeClr>
                </a:solidFill>
              </a:rPr>
              <a:t>Ý NGHĨA CỦA VIỆC NUÔI GÀ</a:t>
            </a:r>
            <a:endParaRPr lang="en-US" sz="4000" b="1" dirty="0">
              <a:solidFill>
                <a:schemeClr val="accent6">
                  <a:lumMod val="75000"/>
                </a:schemeClr>
              </a:solidFill>
            </a:endParaRPr>
          </a:p>
        </p:txBody>
      </p:sp>
    </p:spTree>
    <p:extLst>
      <p:ext uri="{BB962C8B-B14F-4D97-AF65-F5344CB8AC3E}">
        <p14:creationId xmlns:p14="http://schemas.microsoft.com/office/powerpoint/2010/main" val="192353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50" name="Text Box 34"/>
          <p:cNvSpPr txBox="1">
            <a:spLocks noChangeArrowheads="1"/>
          </p:cNvSpPr>
          <p:nvPr/>
        </p:nvSpPr>
        <p:spPr bwMode="auto">
          <a:xfrm>
            <a:off x="381000" y="1537921"/>
            <a:ext cx="8305800" cy="523220"/>
          </a:xfrm>
          <a:prstGeom prst="rect">
            <a:avLst/>
          </a:prstGeom>
          <a:noFill/>
          <a:ln w="9525">
            <a:noFill/>
            <a:miter lim="800000"/>
            <a:headEnd/>
            <a:tailEnd/>
          </a:ln>
        </p:spPr>
        <p:txBody>
          <a:bodyPr wrap="square">
            <a:spAutoFit/>
          </a:bodyPr>
          <a:lstStyle/>
          <a:p>
            <a:pPr>
              <a:spcBef>
                <a:spcPct val="50000"/>
              </a:spcBef>
            </a:pPr>
            <a:r>
              <a:rPr lang="en-US" dirty="0">
                <a:solidFill>
                  <a:srgbClr val="1C03D7"/>
                </a:solidFill>
                <a:latin typeface="Arial" charset="0"/>
              </a:rPr>
              <a:t>1/ </a:t>
            </a:r>
            <a:r>
              <a:rPr lang="en-US" u="sng" dirty="0" err="1">
                <a:solidFill>
                  <a:srgbClr val="1C03D7"/>
                </a:solidFill>
                <a:latin typeface="Arial" charset="0"/>
              </a:rPr>
              <a:t>Mục</a:t>
            </a:r>
            <a:r>
              <a:rPr lang="en-US" u="sng" dirty="0">
                <a:solidFill>
                  <a:srgbClr val="1C03D7"/>
                </a:solidFill>
                <a:latin typeface="Arial" charset="0"/>
              </a:rPr>
              <a:t> </a:t>
            </a:r>
            <a:r>
              <a:rPr lang="en-US" u="sng" dirty="0" err="1">
                <a:solidFill>
                  <a:srgbClr val="1C03D7"/>
                </a:solidFill>
                <a:latin typeface="Arial" charset="0"/>
              </a:rPr>
              <a:t>đích</a:t>
            </a:r>
            <a:r>
              <a:rPr lang="en-US" u="sng" dirty="0">
                <a:solidFill>
                  <a:srgbClr val="1C03D7"/>
                </a:solidFill>
                <a:latin typeface="Arial" charset="0"/>
              </a:rPr>
              <a:t>, ý </a:t>
            </a:r>
            <a:r>
              <a:rPr lang="en-US" u="sng" dirty="0" err="1">
                <a:solidFill>
                  <a:srgbClr val="1C03D7"/>
                </a:solidFill>
                <a:latin typeface="Arial" charset="0"/>
              </a:rPr>
              <a:t>nghĩa</a:t>
            </a:r>
            <a:r>
              <a:rPr lang="en-US" u="sng" dirty="0">
                <a:solidFill>
                  <a:srgbClr val="1C03D7"/>
                </a:solidFill>
                <a:latin typeface="Arial" charset="0"/>
              </a:rPr>
              <a:t> </a:t>
            </a:r>
            <a:r>
              <a:rPr lang="en-US" u="sng" dirty="0" err="1">
                <a:solidFill>
                  <a:srgbClr val="1C03D7"/>
                </a:solidFill>
                <a:latin typeface="Arial" charset="0"/>
              </a:rPr>
              <a:t>của</a:t>
            </a:r>
            <a:r>
              <a:rPr lang="en-US" u="sng" dirty="0">
                <a:solidFill>
                  <a:srgbClr val="1C03D7"/>
                </a:solidFill>
                <a:latin typeface="Arial" charset="0"/>
              </a:rPr>
              <a:t> </a:t>
            </a:r>
            <a:r>
              <a:rPr lang="en-US" u="sng" dirty="0" err="1">
                <a:solidFill>
                  <a:srgbClr val="1C03D7"/>
                </a:solidFill>
                <a:latin typeface="Arial" charset="0"/>
              </a:rPr>
              <a:t>việc</a:t>
            </a:r>
            <a:r>
              <a:rPr lang="en-US" u="sng" dirty="0">
                <a:solidFill>
                  <a:srgbClr val="1C03D7"/>
                </a:solidFill>
                <a:latin typeface="Arial" charset="0"/>
              </a:rPr>
              <a:t> </a:t>
            </a:r>
            <a:r>
              <a:rPr lang="en-US" u="sng" dirty="0" err="1">
                <a:solidFill>
                  <a:srgbClr val="1C03D7"/>
                </a:solidFill>
                <a:latin typeface="Arial" charset="0"/>
              </a:rPr>
              <a:t>nuôi</a:t>
            </a:r>
            <a:r>
              <a:rPr lang="en-US" u="sng" dirty="0">
                <a:solidFill>
                  <a:srgbClr val="1C03D7"/>
                </a:solidFill>
                <a:latin typeface="Arial" charset="0"/>
              </a:rPr>
              <a:t> </a:t>
            </a:r>
            <a:r>
              <a:rPr lang="en-US" u="sng" dirty="0" err="1">
                <a:solidFill>
                  <a:srgbClr val="1C03D7"/>
                </a:solidFill>
                <a:latin typeface="Arial" charset="0"/>
              </a:rPr>
              <a:t>dưỡng</a:t>
            </a:r>
            <a:r>
              <a:rPr lang="en-US" u="sng" dirty="0">
                <a:solidFill>
                  <a:srgbClr val="1C03D7"/>
                </a:solidFill>
                <a:latin typeface="Arial" charset="0"/>
              </a:rPr>
              <a:t> </a:t>
            </a:r>
            <a:r>
              <a:rPr lang="en-US" u="sng" dirty="0" err="1">
                <a:solidFill>
                  <a:srgbClr val="1C03D7"/>
                </a:solidFill>
                <a:latin typeface="Arial" charset="0"/>
              </a:rPr>
              <a:t>gà</a:t>
            </a:r>
            <a:r>
              <a:rPr lang="en-US" dirty="0">
                <a:solidFill>
                  <a:srgbClr val="1C03D7"/>
                </a:solidFill>
                <a:latin typeface="Arial" charset="0"/>
              </a:rPr>
              <a:t> :</a:t>
            </a:r>
          </a:p>
        </p:txBody>
      </p:sp>
      <p:sp>
        <p:nvSpPr>
          <p:cNvPr id="60451" name="Text Box 35"/>
          <p:cNvSpPr txBox="1">
            <a:spLocks noChangeArrowheads="1"/>
          </p:cNvSpPr>
          <p:nvPr/>
        </p:nvSpPr>
        <p:spPr bwMode="auto">
          <a:xfrm>
            <a:off x="381000" y="2175929"/>
            <a:ext cx="8730762" cy="3416320"/>
          </a:xfrm>
          <a:prstGeom prst="rect">
            <a:avLst/>
          </a:prstGeom>
          <a:noFill/>
          <a:ln w="9525">
            <a:noFill/>
            <a:miter lim="800000"/>
            <a:headEnd/>
            <a:tailEnd/>
          </a:ln>
        </p:spPr>
        <p:txBody>
          <a:bodyPr wrap="square">
            <a:spAutoFit/>
          </a:bodyPr>
          <a:lstStyle/>
          <a:p>
            <a:r>
              <a:rPr lang="en-US" sz="3600" dirty="0" smtClean="0">
                <a:solidFill>
                  <a:srgbClr val="FF0000"/>
                </a:solidFill>
              </a:rPr>
              <a:t>- </a:t>
            </a:r>
            <a:r>
              <a:rPr lang="en-US" sz="3600" dirty="0" err="1" smtClean="0">
                <a:solidFill>
                  <a:srgbClr val="FF0000"/>
                </a:solidFill>
              </a:rPr>
              <a:t>Nuôi</a:t>
            </a:r>
            <a:r>
              <a:rPr lang="en-US" sz="3600" dirty="0" smtClean="0">
                <a:solidFill>
                  <a:srgbClr val="FF0000"/>
                </a:solidFill>
              </a:rPr>
              <a:t> </a:t>
            </a:r>
            <a:r>
              <a:rPr lang="en-US" sz="3600" dirty="0" err="1">
                <a:solidFill>
                  <a:srgbClr val="FF0000"/>
                </a:solidFill>
              </a:rPr>
              <a:t>gà</a:t>
            </a:r>
            <a:r>
              <a:rPr lang="en-US" sz="3600" dirty="0">
                <a:solidFill>
                  <a:srgbClr val="FF0000"/>
                </a:solidFill>
              </a:rPr>
              <a:t> </a:t>
            </a:r>
            <a:r>
              <a:rPr lang="en-US" sz="3600" dirty="0" err="1">
                <a:solidFill>
                  <a:srgbClr val="FF0000"/>
                </a:solidFill>
              </a:rPr>
              <a:t>thì</a:t>
            </a:r>
            <a:r>
              <a:rPr lang="en-US" sz="3600" dirty="0">
                <a:solidFill>
                  <a:srgbClr val="FF0000"/>
                </a:solidFill>
              </a:rPr>
              <a:t> </a:t>
            </a:r>
            <a:r>
              <a:rPr lang="en-US" sz="3600" dirty="0" err="1">
                <a:solidFill>
                  <a:srgbClr val="FF0000"/>
                </a:solidFill>
              </a:rPr>
              <a:t>chúng</a:t>
            </a:r>
            <a:r>
              <a:rPr lang="en-US" sz="3600" dirty="0">
                <a:solidFill>
                  <a:srgbClr val="FF0000"/>
                </a:solidFill>
              </a:rPr>
              <a:t> ta </a:t>
            </a:r>
            <a:r>
              <a:rPr lang="en-US" sz="3600" dirty="0" err="1">
                <a:solidFill>
                  <a:srgbClr val="FF0000"/>
                </a:solidFill>
              </a:rPr>
              <a:t>cần</a:t>
            </a:r>
            <a:r>
              <a:rPr lang="en-US" sz="3600" dirty="0">
                <a:solidFill>
                  <a:srgbClr val="FF0000"/>
                </a:solidFill>
              </a:rPr>
              <a:t> </a:t>
            </a:r>
            <a:r>
              <a:rPr lang="en-US" sz="3600" dirty="0" err="1">
                <a:solidFill>
                  <a:srgbClr val="FF0000"/>
                </a:solidFill>
              </a:rPr>
              <a:t>cung</a:t>
            </a:r>
            <a:r>
              <a:rPr lang="en-US" sz="3600" dirty="0">
                <a:solidFill>
                  <a:srgbClr val="FF0000"/>
                </a:solidFill>
              </a:rPr>
              <a:t> </a:t>
            </a:r>
            <a:r>
              <a:rPr lang="en-US" sz="3600" dirty="0" err="1">
                <a:solidFill>
                  <a:srgbClr val="FF0000"/>
                </a:solidFill>
              </a:rPr>
              <a:t>cấp</a:t>
            </a:r>
            <a:r>
              <a:rPr lang="en-US" sz="3600" dirty="0">
                <a:solidFill>
                  <a:srgbClr val="FF0000"/>
                </a:solidFill>
              </a:rPr>
              <a:t> </a:t>
            </a:r>
            <a:r>
              <a:rPr lang="en-US" sz="3600" dirty="0" err="1">
                <a:solidFill>
                  <a:srgbClr val="FF0000"/>
                </a:solidFill>
              </a:rPr>
              <a:t>những</a:t>
            </a:r>
            <a:r>
              <a:rPr lang="en-US" sz="3600" dirty="0">
                <a:solidFill>
                  <a:srgbClr val="FF0000"/>
                </a:solidFill>
              </a:rPr>
              <a:t> </a:t>
            </a:r>
            <a:r>
              <a:rPr lang="en-US" sz="3600" dirty="0" err="1">
                <a:solidFill>
                  <a:srgbClr val="FF0000"/>
                </a:solidFill>
              </a:rPr>
              <a:t>gì</a:t>
            </a:r>
            <a:r>
              <a:rPr lang="en-US" sz="3600" dirty="0">
                <a:solidFill>
                  <a:srgbClr val="FF0000"/>
                </a:solidFill>
              </a:rPr>
              <a:t> </a:t>
            </a:r>
            <a:r>
              <a:rPr lang="en-US" sz="3600" dirty="0" err="1">
                <a:solidFill>
                  <a:srgbClr val="FF0000"/>
                </a:solidFill>
              </a:rPr>
              <a:t>cho</a:t>
            </a:r>
            <a:r>
              <a:rPr lang="en-US" sz="3600" dirty="0">
                <a:solidFill>
                  <a:srgbClr val="FF0000"/>
                </a:solidFill>
              </a:rPr>
              <a:t> </a:t>
            </a:r>
            <a:r>
              <a:rPr lang="en-US" sz="3600" dirty="0" err="1">
                <a:solidFill>
                  <a:srgbClr val="FF0000"/>
                </a:solidFill>
              </a:rPr>
              <a:t>nó</a:t>
            </a:r>
            <a:r>
              <a:rPr lang="en-US" sz="3600" dirty="0">
                <a:solidFill>
                  <a:srgbClr val="FF0000"/>
                </a:solidFill>
              </a:rPr>
              <a:t>?</a:t>
            </a:r>
          </a:p>
          <a:p>
            <a:r>
              <a:rPr lang="en-US" sz="3600" dirty="0" smtClean="0">
                <a:solidFill>
                  <a:srgbClr val="FF0000"/>
                </a:solidFill>
              </a:rPr>
              <a:t>- </a:t>
            </a:r>
            <a:r>
              <a:rPr lang="en-US" sz="3600" dirty="0" err="1" smtClean="0">
                <a:solidFill>
                  <a:srgbClr val="FF0000"/>
                </a:solidFill>
              </a:rPr>
              <a:t>Muốn</a:t>
            </a:r>
            <a:r>
              <a:rPr lang="en-US" sz="3600" dirty="0" smtClean="0">
                <a:solidFill>
                  <a:srgbClr val="FF0000"/>
                </a:solidFill>
              </a:rPr>
              <a:t> </a:t>
            </a:r>
            <a:r>
              <a:rPr lang="en-US" sz="3600" dirty="0" err="1">
                <a:solidFill>
                  <a:srgbClr val="FF0000"/>
                </a:solidFill>
              </a:rPr>
              <a:t>cho</a:t>
            </a:r>
            <a:r>
              <a:rPr lang="en-US" sz="3600" dirty="0">
                <a:solidFill>
                  <a:srgbClr val="FF0000"/>
                </a:solidFill>
              </a:rPr>
              <a:t> </a:t>
            </a:r>
            <a:r>
              <a:rPr lang="en-US" sz="3600" dirty="0" err="1">
                <a:solidFill>
                  <a:srgbClr val="FF0000"/>
                </a:solidFill>
              </a:rPr>
              <a:t>gà</a:t>
            </a:r>
            <a:r>
              <a:rPr lang="en-US" sz="3600" dirty="0">
                <a:solidFill>
                  <a:srgbClr val="FF0000"/>
                </a:solidFill>
              </a:rPr>
              <a:t> </a:t>
            </a:r>
            <a:r>
              <a:rPr lang="en-US" sz="3600" dirty="0" err="1">
                <a:solidFill>
                  <a:srgbClr val="FF0000"/>
                </a:solidFill>
              </a:rPr>
              <a:t>khỏe</a:t>
            </a:r>
            <a:r>
              <a:rPr lang="en-US" sz="3600" dirty="0">
                <a:solidFill>
                  <a:srgbClr val="FF0000"/>
                </a:solidFill>
              </a:rPr>
              <a:t> </a:t>
            </a:r>
            <a:r>
              <a:rPr lang="en-US" sz="3600" dirty="0" err="1">
                <a:solidFill>
                  <a:srgbClr val="FF0000"/>
                </a:solidFill>
              </a:rPr>
              <a:t>mạnh</a:t>
            </a:r>
            <a:r>
              <a:rPr lang="en-US" sz="3600" dirty="0">
                <a:solidFill>
                  <a:srgbClr val="FF0000"/>
                </a:solidFill>
              </a:rPr>
              <a:t> ta </a:t>
            </a:r>
            <a:r>
              <a:rPr lang="en-US" sz="3600" dirty="0" err="1">
                <a:solidFill>
                  <a:srgbClr val="FF0000"/>
                </a:solidFill>
              </a:rPr>
              <a:t>cần</a:t>
            </a:r>
            <a:r>
              <a:rPr lang="en-US" sz="3600" dirty="0">
                <a:solidFill>
                  <a:srgbClr val="FF0000"/>
                </a:solidFill>
              </a:rPr>
              <a:t> </a:t>
            </a:r>
            <a:r>
              <a:rPr lang="en-US" sz="3600" dirty="0" err="1">
                <a:solidFill>
                  <a:srgbClr val="FF0000"/>
                </a:solidFill>
              </a:rPr>
              <a:t>phải</a:t>
            </a:r>
            <a:r>
              <a:rPr lang="en-US" sz="3600" dirty="0">
                <a:solidFill>
                  <a:srgbClr val="FF0000"/>
                </a:solidFill>
              </a:rPr>
              <a:t> </a:t>
            </a:r>
            <a:r>
              <a:rPr lang="en-US" sz="3600" dirty="0" err="1">
                <a:solidFill>
                  <a:srgbClr val="FF0000"/>
                </a:solidFill>
              </a:rPr>
              <a:t>làm</a:t>
            </a:r>
            <a:r>
              <a:rPr lang="en-US" sz="3600" dirty="0">
                <a:solidFill>
                  <a:srgbClr val="FF0000"/>
                </a:solidFill>
              </a:rPr>
              <a:t> </a:t>
            </a:r>
            <a:r>
              <a:rPr lang="en-US" sz="3600" dirty="0" err="1">
                <a:solidFill>
                  <a:srgbClr val="FF0000"/>
                </a:solidFill>
              </a:rPr>
              <a:t>gì</a:t>
            </a:r>
            <a:r>
              <a:rPr lang="en-US" sz="3600" dirty="0">
                <a:solidFill>
                  <a:srgbClr val="FF0000"/>
                </a:solidFill>
              </a:rPr>
              <a:t>?</a:t>
            </a:r>
          </a:p>
          <a:p>
            <a:r>
              <a:rPr lang="en-US" sz="3600" dirty="0" smtClean="0">
                <a:solidFill>
                  <a:srgbClr val="FF0000"/>
                </a:solidFill>
              </a:rPr>
              <a:t>- </a:t>
            </a:r>
            <a:r>
              <a:rPr lang="en-US" sz="3600" dirty="0" err="1">
                <a:solidFill>
                  <a:srgbClr val="FF0000"/>
                </a:solidFill>
              </a:rPr>
              <a:t>Nếu</a:t>
            </a:r>
            <a:r>
              <a:rPr lang="en-US" sz="3600" dirty="0">
                <a:solidFill>
                  <a:srgbClr val="FF0000"/>
                </a:solidFill>
              </a:rPr>
              <a:t> ta </a:t>
            </a:r>
            <a:r>
              <a:rPr lang="en-US" sz="3600" dirty="0" err="1">
                <a:solidFill>
                  <a:srgbClr val="FF0000"/>
                </a:solidFill>
              </a:rPr>
              <a:t>cho</a:t>
            </a:r>
            <a:r>
              <a:rPr lang="en-US" sz="3600" dirty="0">
                <a:solidFill>
                  <a:srgbClr val="FF0000"/>
                </a:solidFill>
              </a:rPr>
              <a:t> </a:t>
            </a:r>
            <a:r>
              <a:rPr lang="en-US" sz="3600" dirty="0" err="1">
                <a:solidFill>
                  <a:srgbClr val="FF0000"/>
                </a:solidFill>
              </a:rPr>
              <a:t>gà</a:t>
            </a:r>
            <a:r>
              <a:rPr lang="en-US" sz="3600" dirty="0">
                <a:solidFill>
                  <a:srgbClr val="FF0000"/>
                </a:solidFill>
              </a:rPr>
              <a:t> </a:t>
            </a:r>
            <a:r>
              <a:rPr lang="en-US" sz="3600" dirty="0" err="1">
                <a:solidFill>
                  <a:srgbClr val="FF0000"/>
                </a:solidFill>
              </a:rPr>
              <a:t>ăn</a:t>
            </a:r>
            <a:r>
              <a:rPr lang="en-US" sz="3600" dirty="0">
                <a:solidFill>
                  <a:srgbClr val="FF0000"/>
                </a:solidFill>
              </a:rPr>
              <a:t> </a:t>
            </a:r>
            <a:r>
              <a:rPr lang="en-US" sz="3600" dirty="0" err="1">
                <a:solidFill>
                  <a:srgbClr val="FF0000"/>
                </a:solidFill>
              </a:rPr>
              <a:t>uống</a:t>
            </a:r>
            <a:r>
              <a:rPr lang="en-US" sz="3600" dirty="0">
                <a:solidFill>
                  <a:srgbClr val="FF0000"/>
                </a:solidFill>
              </a:rPr>
              <a:t> </a:t>
            </a:r>
            <a:r>
              <a:rPr lang="en-US" sz="3600" dirty="0" err="1">
                <a:solidFill>
                  <a:srgbClr val="FF0000"/>
                </a:solidFill>
              </a:rPr>
              <a:t>kém</a:t>
            </a:r>
            <a:r>
              <a:rPr lang="en-US" sz="3600" dirty="0">
                <a:solidFill>
                  <a:srgbClr val="FF0000"/>
                </a:solidFill>
              </a:rPr>
              <a:t> </a:t>
            </a:r>
            <a:r>
              <a:rPr lang="en-US" sz="3600" dirty="0" err="1">
                <a:solidFill>
                  <a:srgbClr val="FF0000"/>
                </a:solidFill>
              </a:rPr>
              <a:t>thì</a:t>
            </a:r>
            <a:r>
              <a:rPr lang="en-US" sz="3600" dirty="0">
                <a:solidFill>
                  <a:srgbClr val="FF0000"/>
                </a:solidFill>
              </a:rPr>
              <a:t> </a:t>
            </a:r>
            <a:r>
              <a:rPr lang="en-US" sz="3600" dirty="0" err="1">
                <a:solidFill>
                  <a:srgbClr val="FF0000"/>
                </a:solidFill>
              </a:rPr>
              <a:t>sẽ</a:t>
            </a:r>
            <a:r>
              <a:rPr lang="en-US" sz="3600" dirty="0">
                <a:solidFill>
                  <a:srgbClr val="FF0000"/>
                </a:solidFill>
              </a:rPr>
              <a:t> </a:t>
            </a:r>
            <a:r>
              <a:rPr lang="en-US" sz="3600" dirty="0" err="1">
                <a:solidFill>
                  <a:srgbClr val="FF0000"/>
                </a:solidFill>
              </a:rPr>
              <a:t>như</a:t>
            </a:r>
            <a:r>
              <a:rPr lang="en-US" sz="3600" dirty="0">
                <a:solidFill>
                  <a:srgbClr val="FF0000"/>
                </a:solidFill>
              </a:rPr>
              <a:t> </a:t>
            </a:r>
            <a:r>
              <a:rPr lang="en-US" sz="3600" dirty="0" err="1">
                <a:solidFill>
                  <a:srgbClr val="FF0000"/>
                </a:solidFill>
              </a:rPr>
              <a:t>thế</a:t>
            </a:r>
            <a:r>
              <a:rPr lang="en-US" sz="3600" dirty="0">
                <a:solidFill>
                  <a:srgbClr val="FF0000"/>
                </a:solidFill>
              </a:rPr>
              <a:t> </a:t>
            </a:r>
            <a:r>
              <a:rPr lang="en-US" sz="3600" dirty="0" err="1">
                <a:solidFill>
                  <a:srgbClr val="FF0000"/>
                </a:solidFill>
              </a:rPr>
              <a:t>nào</a:t>
            </a:r>
            <a:r>
              <a:rPr lang="en-US" sz="3600" dirty="0">
                <a:solidFill>
                  <a:srgbClr val="FF0000"/>
                </a:solidFill>
              </a:rPr>
              <a:t>?</a:t>
            </a:r>
          </a:p>
        </p:txBody>
      </p:sp>
      <p:sp>
        <p:nvSpPr>
          <p:cNvPr id="9" name="Title 4"/>
          <p:cNvSpPr txBox="1">
            <a:spLocks/>
          </p:cNvSpPr>
          <p:nvPr/>
        </p:nvSpPr>
        <p:spPr bwMode="auto">
          <a:xfrm>
            <a:off x="342900" y="190012"/>
            <a:ext cx="8458200" cy="12331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Thứ</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16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tháng</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12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2021</a:t>
            </a:r>
            <a:b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Kĩ</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thuật</a:t>
            </a:r>
            <a:endPar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r>
              <a:rPr lang="en-US" sz="2400" dirty="0">
                <a:solidFill>
                  <a:srgbClr val="CF0312"/>
                </a:solidFill>
                <a:latin typeface="Arial" charset="0"/>
              </a:rPr>
              <a:t>NUÔI DƯỠNG </a:t>
            </a:r>
            <a:r>
              <a:rPr lang="en-US" sz="2400" dirty="0" smtClean="0">
                <a:solidFill>
                  <a:srgbClr val="CF0312"/>
                </a:solidFill>
                <a:latin typeface="Arial" charset="0"/>
              </a:rPr>
              <a:t>GÀ</a:t>
            </a:r>
            <a:endParaRPr lang="en-US" sz="2400" dirty="0">
              <a:solidFill>
                <a:srgbClr val="CF0312"/>
              </a:solidFill>
              <a:latin typeface="Arial" charset="0"/>
            </a:endParaRPr>
          </a:p>
        </p:txBody>
      </p:sp>
      <p:sp>
        <p:nvSpPr>
          <p:cNvPr id="2" name="Explosion 1 1"/>
          <p:cNvSpPr/>
          <p:nvPr/>
        </p:nvSpPr>
        <p:spPr bwMode="auto">
          <a:xfrm>
            <a:off x="3086100" y="4953000"/>
            <a:ext cx="5715000" cy="2057400"/>
          </a:xfrm>
          <a:prstGeom prst="irregularSeal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THẢO LUẬN NHÓM 4</a:t>
            </a:r>
            <a:endParaRPr kumimoji="0" lang="en-US" sz="2800" b="1"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0450"/>
                                        </p:tgtEl>
                                        <p:attrNameLst>
                                          <p:attrName>style.visibility</p:attrName>
                                        </p:attrNameLst>
                                      </p:cBhvr>
                                      <p:to>
                                        <p:strVal val="visible"/>
                                      </p:to>
                                    </p:set>
                                    <p:anim calcmode="lin" valueType="num">
                                      <p:cBhvr>
                                        <p:cTn id="7" dur="1000" fill="hold"/>
                                        <p:tgtEl>
                                          <p:spTgt spid="60450"/>
                                        </p:tgtEl>
                                        <p:attrNameLst>
                                          <p:attrName>ppt_x</p:attrName>
                                        </p:attrNameLst>
                                      </p:cBhvr>
                                      <p:tavLst>
                                        <p:tav tm="0">
                                          <p:val>
                                            <p:strVal val="#ppt_x-.2"/>
                                          </p:val>
                                        </p:tav>
                                        <p:tav tm="100000">
                                          <p:val>
                                            <p:strVal val="#ppt_x"/>
                                          </p:val>
                                        </p:tav>
                                      </p:tavLst>
                                    </p:anim>
                                    <p:anim calcmode="lin" valueType="num">
                                      <p:cBhvr>
                                        <p:cTn id="8" dur="1000" fill="hold"/>
                                        <p:tgtEl>
                                          <p:spTgt spid="604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0451"/>
                                        </p:tgtEl>
                                        <p:attrNameLst>
                                          <p:attrName>style.visibility</p:attrName>
                                        </p:attrNameLst>
                                      </p:cBhvr>
                                      <p:to>
                                        <p:strVal val="visible"/>
                                      </p:to>
                                    </p:set>
                                    <p:anim calcmode="lin" valueType="num">
                                      <p:cBhvr>
                                        <p:cTn id="14" dur="1000" fill="hold"/>
                                        <p:tgtEl>
                                          <p:spTgt spid="60451"/>
                                        </p:tgtEl>
                                        <p:attrNameLst>
                                          <p:attrName>ppt_x</p:attrName>
                                        </p:attrNameLst>
                                      </p:cBhvr>
                                      <p:tavLst>
                                        <p:tav tm="0">
                                          <p:val>
                                            <p:strVal val="#ppt_x-.2"/>
                                          </p:val>
                                        </p:tav>
                                        <p:tav tm="100000">
                                          <p:val>
                                            <p:strVal val="#ppt_x"/>
                                          </p:val>
                                        </p:tav>
                                      </p:tavLst>
                                    </p:anim>
                                    <p:anim calcmode="lin" valueType="num">
                                      <p:cBhvr>
                                        <p:cTn id="15" dur="1000" fill="hold"/>
                                        <p:tgtEl>
                                          <p:spTgt spid="6045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0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0" grpId="0"/>
      <p:bldP spid="604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50" name="Text Box 34"/>
          <p:cNvSpPr txBox="1">
            <a:spLocks noChangeArrowheads="1"/>
          </p:cNvSpPr>
          <p:nvPr/>
        </p:nvSpPr>
        <p:spPr bwMode="auto">
          <a:xfrm>
            <a:off x="381000" y="1537921"/>
            <a:ext cx="8305800" cy="523220"/>
          </a:xfrm>
          <a:prstGeom prst="rect">
            <a:avLst/>
          </a:prstGeom>
          <a:noFill/>
          <a:ln w="9525">
            <a:noFill/>
            <a:miter lim="800000"/>
            <a:headEnd/>
            <a:tailEnd/>
          </a:ln>
        </p:spPr>
        <p:txBody>
          <a:bodyPr wrap="square">
            <a:spAutoFit/>
          </a:bodyPr>
          <a:lstStyle/>
          <a:p>
            <a:pPr>
              <a:spcBef>
                <a:spcPct val="50000"/>
              </a:spcBef>
            </a:pPr>
            <a:r>
              <a:rPr lang="en-US" dirty="0">
                <a:solidFill>
                  <a:srgbClr val="1C03D7"/>
                </a:solidFill>
                <a:latin typeface="Arial" charset="0"/>
              </a:rPr>
              <a:t>1/ </a:t>
            </a:r>
            <a:r>
              <a:rPr lang="en-US" u="sng" dirty="0" err="1">
                <a:solidFill>
                  <a:srgbClr val="1C03D7"/>
                </a:solidFill>
                <a:latin typeface="Arial" charset="0"/>
              </a:rPr>
              <a:t>Mục</a:t>
            </a:r>
            <a:r>
              <a:rPr lang="en-US" u="sng" dirty="0">
                <a:solidFill>
                  <a:srgbClr val="1C03D7"/>
                </a:solidFill>
                <a:latin typeface="Arial" charset="0"/>
              </a:rPr>
              <a:t> </a:t>
            </a:r>
            <a:r>
              <a:rPr lang="en-US" u="sng" dirty="0" err="1">
                <a:solidFill>
                  <a:srgbClr val="1C03D7"/>
                </a:solidFill>
                <a:latin typeface="Arial" charset="0"/>
              </a:rPr>
              <a:t>đích</a:t>
            </a:r>
            <a:r>
              <a:rPr lang="en-US" u="sng" dirty="0">
                <a:solidFill>
                  <a:srgbClr val="1C03D7"/>
                </a:solidFill>
                <a:latin typeface="Arial" charset="0"/>
              </a:rPr>
              <a:t>, ý </a:t>
            </a:r>
            <a:r>
              <a:rPr lang="en-US" u="sng" dirty="0" err="1">
                <a:solidFill>
                  <a:srgbClr val="1C03D7"/>
                </a:solidFill>
                <a:latin typeface="Arial" charset="0"/>
              </a:rPr>
              <a:t>nghĩa</a:t>
            </a:r>
            <a:r>
              <a:rPr lang="en-US" u="sng" dirty="0">
                <a:solidFill>
                  <a:srgbClr val="1C03D7"/>
                </a:solidFill>
                <a:latin typeface="Arial" charset="0"/>
              </a:rPr>
              <a:t> </a:t>
            </a:r>
            <a:r>
              <a:rPr lang="en-US" u="sng" dirty="0" err="1">
                <a:solidFill>
                  <a:srgbClr val="1C03D7"/>
                </a:solidFill>
                <a:latin typeface="Arial" charset="0"/>
              </a:rPr>
              <a:t>của</a:t>
            </a:r>
            <a:r>
              <a:rPr lang="en-US" u="sng" dirty="0">
                <a:solidFill>
                  <a:srgbClr val="1C03D7"/>
                </a:solidFill>
                <a:latin typeface="Arial" charset="0"/>
              </a:rPr>
              <a:t> </a:t>
            </a:r>
            <a:r>
              <a:rPr lang="en-US" u="sng" dirty="0" err="1">
                <a:solidFill>
                  <a:srgbClr val="1C03D7"/>
                </a:solidFill>
                <a:latin typeface="Arial" charset="0"/>
              </a:rPr>
              <a:t>việc</a:t>
            </a:r>
            <a:r>
              <a:rPr lang="en-US" u="sng" dirty="0">
                <a:solidFill>
                  <a:srgbClr val="1C03D7"/>
                </a:solidFill>
                <a:latin typeface="Arial" charset="0"/>
              </a:rPr>
              <a:t> </a:t>
            </a:r>
            <a:r>
              <a:rPr lang="en-US" u="sng" dirty="0" err="1">
                <a:solidFill>
                  <a:srgbClr val="1C03D7"/>
                </a:solidFill>
                <a:latin typeface="Arial" charset="0"/>
              </a:rPr>
              <a:t>nuôi</a:t>
            </a:r>
            <a:r>
              <a:rPr lang="en-US" u="sng" dirty="0">
                <a:solidFill>
                  <a:srgbClr val="1C03D7"/>
                </a:solidFill>
                <a:latin typeface="Arial" charset="0"/>
              </a:rPr>
              <a:t> </a:t>
            </a:r>
            <a:r>
              <a:rPr lang="en-US" u="sng" dirty="0" err="1">
                <a:solidFill>
                  <a:srgbClr val="1C03D7"/>
                </a:solidFill>
                <a:latin typeface="Arial" charset="0"/>
              </a:rPr>
              <a:t>dưỡng</a:t>
            </a:r>
            <a:r>
              <a:rPr lang="en-US" u="sng" dirty="0">
                <a:solidFill>
                  <a:srgbClr val="1C03D7"/>
                </a:solidFill>
                <a:latin typeface="Arial" charset="0"/>
              </a:rPr>
              <a:t> </a:t>
            </a:r>
            <a:r>
              <a:rPr lang="en-US" u="sng" dirty="0" err="1">
                <a:solidFill>
                  <a:srgbClr val="1C03D7"/>
                </a:solidFill>
                <a:latin typeface="Arial" charset="0"/>
              </a:rPr>
              <a:t>gà</a:t>
            </a:r>
            <a:r>
              <a:rPr lang="en-US" dirty="0">
                <a:solidFill>
                  <a:srgbClr val="1C03D7"/>
                </a:solidFill>
                <a:latin typeface="Arial" charset="0"/>
              </a:rPr>
              <a:t> :</a:t>
            </a:r>
          </a:p>
        </p:txBody>
      </p:sp>
      <p:sp>
        <p:nvSpPr>
          <p:cNvPr id="60451" name="Text Box 35"/>
          <p:cNvSpPr txBox="1">
            <a:spLocks noChangeArrowheads="1"/>
          </p:cNvSpPr>
          <p:nvPr/>
        </p:nvSpPr>
        <p:spPr bwMode="auto">
          <a:xfrm>
            <a:off x="410308" y="2204694"/>
            <a:ext cx="8382000" cy="946150"/>
          </a:xfrm>
          <a:prstGeom prst="rect">
            <a:avLst/>
          </a:prstGeom>
          <a:noFill/>
          <a:ln w="9525">
            <a:noFill/>
            <a:miter lim="800000"/>
            <a:headEnd/>
            <a:tailEnd/>
          </a:ln>
        </p:spPr>
        <p:txBody>
          <a:bodyPr>
            <a:spAutoFit/>
          </a:bodyPr>
          <a:lstStyle/>
          <a:p>
            <a:pPr>
              <a:spcBef>
                <a:spcPct val="50000"/>
              </a:spcBef>
            </a:pPr>
            <a:r>
              <a:rPr lang="en-US" dirty="0" smtClean="0">
                <a:solidFill>
                  <a:srgbClr val="1D5542"/>
                </a:solidFill>
                <a:latin typeface="Arial" charset="0"/>
              </a:rPr>
              <a:t>- </a:t>
            </a:r>
            <a:r>
              <a:rPr lang="en-US" dirty="0" err="1">
                <a:solidFill>
                  <a:srgbClr val="1D5542"/>
                </a:solidFill>
                <a:latin typeface="Arial" charset="0"/>
              </a:rPr>
              <a:t>Nuôi</a:t>
            </a:r>
            <a:r>
              <a:rPr lang="en-US" dirty="0">
                <a:solidFill>
                  <a:srgbClr val="1D5542"/>
                </a:solidFill>
                <a:latin typeface="Arial" charset="0"/>
              </a:rPr>
              <a:t> </a:t>
            </a:r>
            <a:r>
              <a:rPr lang="en-US" dirty="0" err="1">
                <a:solidFill>
                  <a:srgbClr val="1D5542"/>
                </a:solidFill>
                <a:latin typeface="Arial" charset="0"/>
              </a:rPr>
              <a:t>dưỡng</a:t>
            </a:r>
            <a:r>
              <a:rPr lang="en-US" dirty="0">
                <a:solidFill>
                  <a:srgbClr val="1D5542"/>
                </a:solidFill>
                <a:latin typeface="Arial" charset="0"/>
              </a:rPr>
              <a:t> </a:t>
            </a:r>
            <a:r>
              <a:rPr lang="en-US" dirty="0" err="1">
                <a:solidFill>
                  <a:srgbClr val="1D5542"/>
                </a:solidFill>
                <a:latin typeface="Arial" charset="0"/>
              </a:rPr>
              <a:t>nhằm</a:t>
            </a:r>
            <a:r>
              <a:rPr lang="en-US" dirty="0">
                <a:solidFill>
                  <a:srgbClr val="1D5542"/>
                </a:solidFill>
                <a:latin typeface="Arial" charset="0"/>
              </a:rPr>
              <a:t> </a:t>
            </a:r>
            <a:r>
              <a:rPr lang="en-US" dirty="0" err="1">
                <a:solidFill>
                  <a:srgbClr val="1D5542"/>
                </a:solidFill>
                <a:latin typeface="Arial" charset="0"/>
              </a:rPr>
              <a:t>cung</a:t>
            </a:r>
            <a:r>
              <a:rPr lang="en-US" dirty="0">
                <a:solidFill>
                  <a:srgbClr val="1D5542"/>
                </a:solidFill>
                <a:latin typeface="Arial" charset="0"/>
              </a:rPr>
              <a:t> </a:t>
            </a:r>
            <a:r>
              <a:rPr lang="en-US" dirty="0" err="1">
                <a:solidFill>
                  <a:srgbClr val="1D5542"/>
                </a:solidFill>
                <a:latin typeface="Arial" charset="0"/>
              </a:rPr>
              <a:t>cấp</a:t>
            </a:r>
            <a:r>
              <a:rPr lang="en-US" dirty="0">
                <a:solidFill>
                  <a:srgbClr val="1D5542"/>
                </a:solidFill>
                <a:latin typeface="Arial" charset="0"/>
              </a:rPr>
              <a:t> </a:t>
            </a:r>
            <a:r>
              <a:rPr lang="en-US" dirty="0" err="1">
                <a:solidFill>
                  <a:srgbClr val="1D5542"/>
                </a:solidFill>
                <a:latin typeface="Arial" charset="0"/>
              </a:rPr>
              <a:t>nước</a:t>
            </a:r>
            <a:r>
              <a:rPr lang="en-US" dirty="0">
                <a:solidFill>
                  <a:srgbClr val="1D5542"/>
                </a:solidFill>
                <a:latin typeface="Arial" charset="0"/>
              </a:rPr>
              <a:t> </a:t>
            </a:r>
            <a:r>
              <a:rPr lang="en-US" dirty="0" err="1">
                <a:solidFill>
                  <a:srgbClr val="1D5542"/>
                </a:solidFill>
                <a:latin typeface="Arial" charset="0"/>
              </a:rPr>
              <a:t>và</a:t>
            </a:r>
            <a:r>
              <a:rPr lang="en-US" dirty="0">
                <a:solidFill>
                  <a:srgbClr val="1D5542"/>
                </a:solidFill>
                <a:latin typeface="Arial" charset="0"/>
              </a:rPr>
              <a:t> </a:t>
            </a:r>
            <a:r>
              <a:rPr lang="en-US" dirty="0" err="1">
                <a:solidFill>
                  <a:srgbClr val="1D5542"/>
                </a:solidFill>
                <a:latin typeface="Arial" charset="0"/>
              </a:rPr>
              <a:t>các</a:t>
            </a:r>
            <a:r>
              <a:rPr lang="en-US" dirty="0">
                <a:solidFill>
                  <a:srgbClr val="1D5542"/>
                </a:solidFill>
                <a:latin typeface="Arial" charset="0"/>
              </a:rPr>
              <a:t> </a:t>
            </a:r>
            <a:r>
              <a:rPr lang="en-US" dirty="0" err="1">
                <a:solidFill>
                  <a:srgbClr val="1D5542"/>
                </a:solidFill>
                <a:latin typeface="Arial" charset="0"/>
              </a:rPr>
              <a:t>chất</a:t>
            </a:r>
            <a:r>
              <a:rPr lang="en-US" dirty="0">
                <a:solidFill>
                  <a:srgbClr val="1D5542"/>
                </a:solidFill>
                <a:latin typeface="Arial" charset="0"/>
              </a:rPr>
              <a:t> </a:t>
            </a:r>
            <a:r>
              <a:rPr lang="en-US" dirty="0" err="1">
                <a:solidFill>
                  <a:srgbClr val="1D5542"/>
                </a:solidFill>
                <a:latin typeface="Arial" charset="0"/>
              </a:rPr>
              <a:t>dinh</a:t>
            </a:r>
            <a:r>
              <a:rPr lang="en-US" dirty="0">
                <a:solidFill>
                  <a:srgbClr val="1D5542"/>
                </a:solidFill>
                <a:latin typeface="Arial" charset="0"/>
              </a:rPr>
              <a:t> </a:t>
            </a:r>
            <a:r>
              <a:rPr lang="en-US" dirty="0" err="1">
                <a:solidFill>
                  <a:srgbClr val="1D5542"/>
                </a:solidFill>
                <a:latin typeface="Arial" charset="0"/>
              </a:rPr>
              <a:t>dưỡng</a:t>
            </a:r>
            <a:r>
              <a:rPr lang="en-US" dirty="0">
                <a:solidFill>
                  <a:srgbClr val="1D5542"/>
                </a:solidFill>
                <a:latin typeface="Arial" charset="0"/>
              </a:rPr>
              <a:t> </a:t>
            </a:r>
            <a:r>
              <a:rPr lang="en-US" dirty="0" err="1">
                <a:solidFill>
                  <a:srgbClr val="1D5542"/>
                </a:solidFill>
                <a:latin typeface="Arial" charset="0"/>
              </a:rPr>
              <a:t>cần</a:t>
            </a:r>
            <a:r>
              <a:rPr lang="en-US" dirty="0">
                <a:solidFill>
                  <a:srgbClr val="1D5542"/>
                </a:solidFill>
                <a:latin typeface="Arial" charset="0"/>
              </a:rPr>
              <a:t> </a:t>
            </a:r>
            <a:r>
              <a:rPr lang="en-US" dirty="0" err="1">
                <a:solidFill>
                  <a:srgbClr val="1D5542"/>
                </a:solidFill>
                <a:latin typeface="Arial" charset="0"/>
              </a:rPr>
              <a:t>thiết</a:t>
            </a:r>
            <a:r>
              <a:rPr lang="en-US" dirty="0">
                <a:solidFill>
                  <a:srgbClr val="1D5542"/>
                </a:solidFill>
                <a:latin typeface="Arial" charset="0"/>
              </a:rPr>
              <a:t> </a:t>
            </a:r>
            <a:r>
              <a:rPr lang="en-US" dirty="0" err="1">
                <a:solidFill>
                  <a:srgbClr val="1D5542"/>
                </a:solidFill>
                <a:latin typeface="Arial" charset="0"/>
              </a:rPr>
              <a:t>cho</a:t>
            </a:r>
            <a:r>
              <a:rPr lang="en-US" dirty="0">
                <a:solidFill>
                  <a:srgbClr val="1D5542"/>
                </a:solidFill>
                <a:latin typeface="Arial" charset="0"/>
              </a:rPr>
              <a:t> </a:t>
            </a:r>
            <a:r>
              <a:rPr lang="en-US" dirty="0" err="1">
                <a:solidFill>
                  <a:srgbClr val="1D5542"/>
                </a:solidFill>
                <a:latin typeface="Arial" charset="0"/>
              </a:rPr>
              <a:t>gà</a:t>
            </a:r>
            <a:r>
              <a:rPr lang="en-US" dirty="0">
                <a:solidFill>
                  <a:srgbClr val="1D5542"/>
                </a:solidFill>
                <a:latin typeface="Arial" charset="0"/>
              </a:rPr>
              <a:t>.</a:t>
            </a:r>
          </a:p>
        </p:txBody>
      </p:sp>
      <p:sp>
        <p:nvSpPr>
          <p:cNvPr id="60452" name="Text Box 36"/>
          <p:cNvSpPr txBox="1">
            <a:spLocks noChangeArrowheads="1"/>
          </p:cNvSpPr>
          <p:nvPr/>
        </p:nvSpPr>
        <p:spPr bwMode="auto">
          <a:xfrm>
            <a:off x="410308" y="3294397"/>
            <a:ext cx="8001000" cy="946150"/>
          </a:xfrm>
          <a:prstGeom prst="rect">
            <a:avLst/>
          </a:prstGeom>
          <a:noFill/>
          <a:ln w="9525">
            <a:noFill/>
            <a:miter lim="800000"/>
            <a:headEnd/>
            <a:tailEnd/>
          </a:ln>
        </p:spPr>
        <p:txBody>
          <a:bodyPr>
            <a:spAutoFit/>
          </a:bodyPr>
          <a:lstStyle/>
          <a:p>
            <a:pPr>
              <a:spcBef>
                <a:spcPct val="50000"/>
              </a:spcBef>
            </a:pPr>
            <a:r>
              <a:rPr lang="en-US" dirty="0" smtClean="0">
                <a:solidFill>
                  <a:srgbClr val="1D5542"/>
                </a:solidFill>
                <a:latin typeface="Arial" charset="0"/>
              </a:rPr>
              <a:t>- </a:t>
            </a:r>
            <a:r>
              <a:rPr lang="en-US" dirty="0" err="1">
                <a:solidFill>
                  <a:srgbClr val="1D5542"/>
                </a:solidFill>
                <a:latin typeface="Arial" charset="0"/>
              </a:rPr>
              <a:t>Gà</a:t>
            </a:r>
            <a:r>
              <a:rPr lang="en-US" dirty="0">
                <a:solidFill>
                  <a:srgbClr val="1D5542"/>
                </a:solidFill>
                <a:latin typeface="Arial" charset="0"/>
              </a:rPr>
              <a:t> </a:t>
            </a:r>
            <a:r>
              <a:rPr lang="en-US" dirty="0" err="1">
                <a:solidFill>
                  <a:srgbClr val="1D5542"/>
                </a:solidFill>
                <a:latin typeface="Arial" charset="0"/>
              </a:rPr>
              <a:t>được</a:t>
            </a:r>
            <a:r>
              <a:rPr lang="en-US" dirty="0">
                <a:solidFill>
                  <a:srgbClr val="1D5542"/>
                </a:solidFill>
                <a:latin typeface="Arial" charset="0"/>
              </a:rPr>
              <a:t> </a:t>
            </a:r>
            <a:r>
              <a:rPr lang="en-US" dirty="0" err="1">
                <a:solidFill>
                  <a:srgbClr val="1D5542"/>
                </a:solidFill>
                <a:latin typeface="Arial" charset="0"/>
              </a:rPr>
              <a:t>nuôi</a:t>
            </a:r>
            <a:r>
              <a:rPr lang="en-US" dirty="0">
                <a:solidFill>
                  <a:srgbClr val="1D5542"/>
                </a:solidFill>
                <a:latin typeface="Arial" charset="0"/>
              </a:rPr>
              <a:t> </a:t>
            </a:r>
            <a:r>
              <a:rPr lang="en-US" dirty="0" err="1">
                <a:solidFill>
                  <a:srgbClr val="1D5542"/>
                </a:solidFill>
                <a:latin typeface="Arial" charset="0"/>
              </a:rPr>
              <a:t>dưỡng</a:t>
            </a:r>
            <a:r>
              <a:rPr lang="en-US" dirty="0">
                <a:solidFill>
                  <a:srgbClr val="1D5542"/>
                </a:solidFill>
                <a:latin typeface="Arial" charset="0"/>
              </a:rPr>
              <a:t> </a:t>
            </a:r>
            <a:r>
              <a:rPr lang="en-US" dirty="0" err="1">
                <a:solidFill>
                  <a:srgbClr val="1D5542"/>
                </a:solidFill>
                <a:latin typeface="Arial" charset="0"/>
              </a:rPr>
              <a:t>đầy</a:t>
            </a:r>
            <a:r>
              <a:rPr lang="en-US" dirty="0">
                <a:solidFill>
                  <a:srgbClr val="1D5542"/>
                </a:solidFill>
                <a:latin typeface="Arial" charset="0"/>
              </a:rPr>
              <a:t> </a:t>
            </a:r>
            <a:r>
              <a:rPr lang="en-US" dirty="0" err="1">
                <a:solidFill>
                  <a:srgbClr val="1D5542"/>
                </a:solidFill>
                <a:latin typeface="Arial" charset="0"/>
              </a:rPr>
              <a:t>đủ</a:t>
            </a:r>
            <a:r>
              <a:rPr lang="en-US" dirty="0">
                <a:solidFill>
                  <a:srgbClr val="1D5542"/>
                </a:solidFill>
                <a:latin typeface="Arial" charset="0"/>
              </a:rPr>
              <a:t>, </a:t>
            </a:r>
            <a:r>
              <a:rPr lang="en-US" dirty="0" err="1">
                <a:solidFill>
                  <a:srgbClr val="1D5542"/>
                </a:solidFill>
                <a:latin typeface="Arial" charset="0"/>
              </a:rPr>
              <a:t>hợp</a:t>
            </a:r>
            <a:r>
              <a:rPr lang="en-US" dirty="0">
                <a:solidFill>
                  <a:srgbClr val="1D5542"/>
                </a:solidFill>
                <a:latin typeface="Arial" charset="0"/>
              </a:rPr>
              <a:t> </a:t>
            </a:r>
            <a:r>
              <a:rPr lang="en-US" dirty="0" err="1">
                <a:solidFill>
                  <a:srgbClr val="1D5542"/>
                </a:solidFill>
                <a:latin typeface="Arial" charset="0"/>
              </a:rPr>
              <a:t>lí</a:t>
            </a:r>
            <a:r>
              <a:rPr lang="en-US" dirty="0">
                <a:solidFill>
                  <a:srgbClr val="1D5542"/>
                </a:solidFill>
                <a:latin typeface="Arial" charset="0"/>
              </a:rPr>
              <a:t> </a:t>
            </a:r>
            <a:r>
              <a:rPr lang="en-US" dirty="0" err="1">
                <a:solidFill>
                  <a:srgbClr val="1D5542"/>
                </a:solidFill>
                <a:latin typeface="Arial" charset="0"/>
              </a:rPr>
              <a:t>sẽ</a:t>
            </a:r>
            <a:r>
              <a:rPr lang="en-US" dirty="0">
                <a:solidFill>
                  <a:srgbClr val="1D5542"/>
                </a:solidFill>
                <a:latin typeface="Arial" charset="0"/>
              </a:rPr>
              <a:t> </a:t>
            </a:r>
            <a:r>
              <a:rPr lang="en-US" dirty="0" err="1">
                <a:solidFill>
                  <a:srgbClr val="1D5542"/>
                </a:solidFill>
                <a:latin typeface="Arial" charset="0"/>
              </a:rPr>
              <a:t>khoẻ</a:t>
            </a:r>
            <a:r>
              <a:rPr lang="en-US" dirty="0">
                <a:solidFill>
                  <a:srgbClr val="1D5542"/>
                </a:solidFill>
                <a:latin typeface="Arial" charset="0"/>
              </a:rPr>
              <a:t> </a:t>
            </a:r>
            <a:r>
              <a:rPr lang="en-US" dirty="0" err="1">
                <a:solidFill>
                  <a:srgbClr val="1D5542"/>
                </a:solidFill>
                <a:latin typeface="Arial" charset="0"/>
              </a:rPr>
              <a:t>mạnh</a:t>
            </a:r>
            <a:r>
              <a:rPr lang="en-US" dirty="0">
                <a:solidFill>
                  <a:srgbClr val="1D5542"/>
                </a:solidFill>
                <a:latin typeface="Arial" charset="0"/>
              </a:rPr>
              <a:t>, </a:t>
            </a:r>
            <a:r>
              <a:rPr lang="en-US" dirty="0" err="1">
                <a:solidFill>
                  <a:srgbClr val="1D5542"/>
                </a:solidFill>
                <a:latin typeface="Arial" charset="0"/>
              </a:rPr>
              <a:t>ít</a:t>
            </a:r>
            <a:r>
              <a:rPr lang="en-US" dirty="0">
                <a:solidFill>
                  <a:srgbClr val="1D5542"/>
                </a:solidFill>
                <a:latin typeface="Arial" charset="0"/>
              </a:rPr>
              <a:t> </a:t>
            </a:r>
            <a:r>
              <a:rPr lang="en-US" dirty="0" err="1">
                <a:solidFill>
                  <a:srgbClr val="1D5542"/>
                </a:solidFill>
                <a:latin typeface="Arial" charset="0"/>
              </a:rPr>
              <a:t>bị</a:t>
            </a:r>
            <a:r>
              <a:rPr lang="en-US" dirty="0">
                <a:solidFill>
                  <a:srgbClr val="1D5542"/>
                </a:solidFill>
                <a:latin typeface="Arial" charset="0"/>
              </a:rPr>
              <a:t> </a:t>
            </a:r>
            <a:r>
              <a:rPr lang="en-US" dirty="0" err="1">
                <a:solidFill>
                  <a:srgbClr val="1D5542"/>
                </a:solidFill>
                <a:latin typeface="Arial" charset="0"/>
              </a:rPr>
              <a:t>bệnh</a:t>
            </a:r>
            <a:r>
              <a:rPr lang="en-US" dirty="0">
                <a:solidFill>
                  <a:srgbClr val="1D5542"/>
                </a:solidFill>
                <a:latin typeface="Arial" charset="0"/>
              </a:rPr>
              <a:t>, </a:t>
            </a:r>
            <a:r>
              <a:rPr lang="en-US" dirty="0" err="1">
                <a:solidFill>
                  <a:srgbClr val="1D5542"/>
                </a:solidFill>
                <a:latin typeface="Arial" charset="0"/>
              </a:rPr>
              <a:t>lớn</a:t>
            </a:r>
            <a:r>
              <a:rPr lang="en-US" dirty="0">
                <a:solidFill>
                  <a:srgbClr val="1D5542"/>
                </a:solidFill>
                <a:latin typeface="Arial" charset="0"/>
              </a:rPr>
              <a:t> </a:t>
            </a:r>
            <a:r>
              <a:rPr lang="en-US" dirty="0" err="1">
                <a:solidFill>
                  <a:srgbClr val="1D5542"/>
                </a:solidFill>
                <a:latin typeface="Arial" charset="0"/>
              </a:rPr>
              <a:t>nhanh</a:t>
            </a:r>
            <a:r>
              <a:rPr lang="en-US" dirty="0">
                <a:solidFill>
                  <a:srgbClr val="1D5542"/>
                </a:solidFill>
                <a:latin typeface="Arial" charset="0"/>
              </a:rPr>
              <a:t> </a:t>
            </a:r>
            <a:r>
              <a:rPr lang="en-US" dirty="0" err="1">
                <a:solidFill>
                  <a:srgbClr val="1D5542"/>
                </a:solidFill>
                <a:latin typeface="Arial" charset="0"/>
              </a:rPr>
              <a:t>và</a:t>
            </a:r>
            <a:r>
              <a:rPr lang="en-US" dirty="0">
                <a:solidFill>
                  <a:srgbClr val="1D5542"/>
                </a:solidFill>
                <a:latin typeface="Arial" charset="0"/>
              </a:rPr>
              <a:t> </a:t>
            </a:r>
            <a:r>
              <a:rPr lang="en-US" dirty="0" err="1">
                <a:solidFill>
                  <a:srgbClr val="1D5542"/>
                </a:solidFill>
                <a:latin typeface="Arial" charset="0"/>
              </a:rPr>
              <a:t>sinh</a:t>
            </a:r>
            <a:r>
              <a:rPr lang="en-US" dirty="0">
                <a:solidFill>
                  <a:srgbClr val="1D5542"/>
                </a:solidFill>
                <a:latin typeface="Arial" charset="0"/>
              </a:rPr>
              <a:t> </a:t>
            </a:r>
            <a:r>
              <a:rPr lang="en-US" dirty="0" err="1">
                <a:solidFill>
                  <a:srgbClr val="1D5542"/>
                </a:solidFill>
                <a:latin typeface="Arial" charset="0"/>
              </a:rPr>
              <a:t>sản</a:t>
            </a:r>
            <a:r>
              <a:rPr lang="en-US" dirty="0">
                <a:solidFill>
                  <a:srgbClr val="1D5542"/>
                </a:solidFill>
                <a:latin typeface="Arial" charset="0"/>
              </a:rPr>
              <a:t> </a:t>
            </a:r>
            <a:r>
              <a:rPr lang="en-US" dirty="0" err="1">
                <a:solidFill>
                  <a:srgbClr val="1D5542"/>
                </a:solidFill>
                <a:latin typeface="Arial" charset="0"/>
              </a:rPr>
              <a:t>tốt</a:t>
            </a:r>
            <a:r>
              <a:rPr lang="en-US" dirty="0">
                <a:solidFill>
                  <a:srgbClr val="1D5542"/>
                </a:solidFill>
                <a:latin typeface="Arial" charset="0"/>
              </a:rPr>
              <a:t>. </a:t>
            </a:r>
          </a:p>
        </p:txBody>
      </p:sp>
      <p:sp>
        <p:nvSpPr>
          <p:cNvPr id="60453" name="Text Box 37"/>
          <p:cNvSpPr txBox="1">
            <a:spLocks noChangeArrowheads="1"/>
          </p:cNvSpPr>
          <p:nvPr/>
        </p:nvSpPr>
        <p:spPr bwMode="auto">
          <a:xfrm>
            <a:off x="410308" y="4384100"/>
            <a:ext cx="8458200" cy="1373187"/>
          </a:xfrm>
          <a:prstGeom prst="rect">
            <a:avLst/>
          </a:prstGeom>
          <a:noFill/>
          <a:ln w="9525">
            <a:noFill/>
            <a:miter lim="800000"/>
            <a:headEnd/>
            <a:tailEnd/>
          </a:ln>
        </p:spPr>
        <p:txBody>
          <a:bodyPr>
            <a:spAutoFit/>
          </a:bodyPr>
          <a:lstStyle/>
          <a:p>
            <a:r>
              <a:rPr lang="en-US" dirty="0" smtClean="0">
                <a:solidFill>
                  <a:srgbClr val="1D5542"/>
                </a:solidFill>
                <a:latin typeface="Arial" charset="0"/>
              </a:rPr>
              <a:t>- </a:t>
            </a:r>
            <a:r>
              <a:rPr lang="en-US" dirty="0" err="1" smtClean="0">
                <a:solidFill>
                  <a:srgbClr val="1D5542"/>
                </a:solidFill>
                <a:latin typeface="Arial" charset="0"/>
              </a:rPr>
              <a:t>Ngược</a:t>
            </a:r>
            <a:r>
              <a:rPr lang="en-US" dirty="0" smtClean="0">
                <a:solidFill>
                  <a:srgbClr val="1D5542"/>
                </a:solidFill>
                <a:latin typeface="Arial" charset="0"/>
              </a:rPr>
              <a:t> </a:t>
            </a:r>
            <a:r>
              <a:rPr lang="en-US" dirty="0" err="1">
                <a:solidFill>
                  <a:srgbClr val="1D5542"/>
                </a:solidFill>
                <a:latin typeface="Arial" charset="0"/>
              </a:rPr>
              <a:t>lại</a:t>
            </a:r>
            <a:r>
              <a:rPr lang="en-US" dirty="0">
                <a:solidFill>
                  <a:srgbClr val="1D5542"/>
                </a:solidFill>
                <a:latin typeface="Arial" charset="0"/>
              </a:rPr>
              <a:t>, </a:t>
            </a:r>
            <a:r>
              <a:rPr lang="en-US" dirty="0" err="1">
                <a:solidFill>
                  <a:srgbClr val="1D5542"/>
                </a:solidFill>
                <a:latin typeface="Arial" charset="0"/>
              </a:rPr>
              <a:t>nếu</a:t>
            </a:r>
            <a:r>
              <a:rPr lang="en-US" dirty="0">
                <a:solidFill>
                  <a:srgbClr val="1D5542"/>
                </a:solidFill>
                <a:latin typeface="Arial" charset="0"/>
              </a:rPr>
              <a:t> </a:t>
            </a:r>
            <a:r>
              <a:rPr lang="en-US" dirty="0" err="1">
                <a:solidFill>
                  <a:srgbClr val="1D5542"/>
                </a:solidFill>
                <a:latin typeface="Arial" charset="0"/>
              </a:rPr>
              <a:t>thường</a:t>
            </a:r>
            <a:r>
              <a:rPr lang="en-US" dirty="0">
                <a:solidFill>
                  <a:srgbClr val="1D5542"/>
                </a:solidFill>
                <a:latin typeface="Arial" charset="0"/>
              </a:rPr>
              <a:t> </a:t>
            </a:r>
            <a:r>
              <a:rPr lang="en-US" dirty="0" err="1">
                <a:solidFill>
                  <a:srgbClr val="1D5542"/>
                </a:solidFill>
                <a:latin typeface="Arial" charset="0"/>
              </a:rPr>
              <a:t>xuyên</a:t>
            </a:r>
            <a:r>
              <a:rPr lang="en-US" dirty="0">
                <a:solidFill>
                  <a:srgbClr val="1D5542"/>
                </a:solidFill>
                <a:latin typeface="Arial" charset="0"/>
              </a:rPr>
              <a:t> </a:t>
            </a:r>
            <a:r>
              <a:rPr lang="en-US" dirty="0" err="1">
                <a:solidFill>
                  <a:srgbClr val="1D5542"/>
                </a:solidFill>
                <a:latin typeface="Arial" charset="0"/>
              </a:rPr>
              <a:t>bị</a:t>
            </a:r>
            <a:r>
              <a:rPr lang="en-US" dirty="0">
                <a:solidFill>
                  <a:srgbClr val="1D5542"/>
                </a:solidFill>
                <a:latin typeface="Arial" charset="0"/>
              </a:rPr>
              <a:t> </a:t>
            </a:r>
            <a:r>
              <a:rPr lang="en-US" dirty="0" err="1">
                <a:solidFill>
                  <a:srgbClr val="1D5542"/>
                </a:solidFill>
                <a:latin typeface="Arial" charset="0"/>
              </a:rPr>
              <a:t>ăn</a:t>
            </a:r>
            <a:r>
              <a:rPr lang="en-US" dirty="0">
                <a:solidFill>
                  <a:srgbClr val="1D5542"/>
                </a:solidFill>
                <a:latin typeface="Arial" charset="0"/>
              </a:rPr>
              <a:t>, </a:t>
            </a:r>
            <a:r>
              <a:rPr lang="en-US" dirty="0" err="1">
                <a:solidFill>
                  <a:srgbClr val="1D5542"/>
                </a:solidFill>
                <a:latin typeface="Arial" charset="0"/>
              </a:rPr>
              <a:t>uống</a:t>
            </a:r>
            <a:r>
              <a:rPr lang="en-US" dirty="0">
                <a:solidFill>
                  <a:srgbClr val="1D5542"/>
                </a:solidFill>
                <a:latin typeface="Arial" charset="0"/>
              </a:rPr>
              <a:t> </a:t>
            </a:r>
            <a:r>
              <a:rPr lang="en-US" dirty="0" err="1">
                <a:solidFill>
                  <a:srgbClr val="1D5542"/>
                </a:solidFill>
                <a:latin typeface="Arial" charset="0"/>
              </a:rPr>
              <a:t>thiếu</a:t>
            </a:r>
            <a:r>
              <a:rPr lang="en-US" dirty="0">
                <a:solidFill>
                  <a:srgbClr val="1D5542"/>
                </a:solidFill>
                <a:latin typeface="Arial" charset="0"/>
              </a:rPr>
              <a:t> </a:t>
            </a:r>
            <a:r>
              <a:rPr lang="en-US" dirty="0" err="1">
                <a:solidFill>
                  <a:srgbClr val="1D5542"/>
                </a:solidFill>
                <a:latin typeface="Arial" charset="0"/>
              </a:rPr>
              <a:t>chất</a:t>
            </a:r>
            <a:r>
              <a:rPr lang="en-US" dirty="0">
                <a:solidFill>
                  <a:srgbClr val="1D5542"/>
                </a:solidFill>
                <a:latin typeface="Arial" charset="0"/>
              </a:rPr>
              <a:t> </a:t>
            </a:r>
            <a:r>
              <a:rPr lang="en-US" dirty="0" err="1">
                <a:solidFill>
                  <a:srgbClr val="1D5542"/>
                </a:solidFill>
                <a:latin typeface="Arial" charset="0"/>
              </a:rPr>
              <a:t>hoặc</a:t>
            </a:r>
            <a:r>
              <a:rPr lang="en-US" dirty="0">
                <a:solidFill>
                  <a:srgbClr val="1D5542"/>
                </a:solidFill>
                <a:latin typeface="Arial" charset="0"/>
              </a:rPr>
              <a:t> </a:t>
            </a:r>
            <a:r>
              <a:rPr lang="en-US" dirty="0" err="1">
                <a:solidFill>
                  <a:srgbClr val="1D5542"/>
                </a:solidFill>
                <a:latin typeface="Arial" charset="0"/>
              </a:rPr>
              <a:t>đói</a:t>
            </a:r>
            <a:r>
              <a:rPr lang="en-US" dirty="0">
                <a:solidFill>
                  <a:srgbClr val="1D5542"/>
                </a:solidFill>
                <a:latin typeface="Arial" charset="0"/>
              </a:rPr>
              <a:t>, </a:t>
            </a:r>
            <a:r>
              <a:rPr lang="en-US" dirty="0" err="1">
                <a:solidFill>
                  <a:srgbClr val="1D5542"/>
                </a:solidFill>
                <a:latin typeface="Arial" charset="0"/>
              </a:rPr>
              <a:t>khát</a:t>
            </a:r>
            <a:r>
              <a:rPr lang="en-US" dirty="0">
                <a:solidFill>
                  <a:srgbClr val="1D5542"/>
                </a:solidFill>
                <a:latin typeface="Arial" charset="0"/>
              </a:rPr>
              <a:t>, </a:t>
            </a:r>
            <a:r>
              <a:rPr lang="en-US" dirty="0" err="1">
                <a:solidFill>
                  <a:srgbClr val="1D5542"/>
                </a:solidFill>
                <a:latin typeface="Arial" charset="0"/>
              </a:rPr>
              <a:t>gà</a:t>
            </a:r>
            <a:r>
              <a:rPr lang="en-US" dirty="0">
                <a:solidFill>
                  <a:srgbClr val="1D5542"/>
                </a:solidFill>
                <a:latin typeface="Arial" charset="0"/>
              </a:rPr>
              <a:t> </a:t>
            </a:r>
            <a:r>
              <a:rPr lang="en-US" dirty="0" err="1">
                <a:solidFill>
                  <a:srgbClr val="1D5542"/>
                </a:solidFill>
                <a:latin typeface="Arial" charset="0"/>
              </a:rPr>
              <a:t>sẽ</a:t>
            </a:r>
            <a:r>
              <a:rPr lang="en-US" dirty="0">
                <a:solidFill>
                  <a:srgbClr val="1D5542"/>
                </a:solidFill>
                <a:latin typeface="Arial" charset="0"/>
              </a:rPr>
              <a:t> </a:t>
            </a:r>
            <a:r>
              <a:rPr lang="en-US" dirty="0" err="1">
                <a:solidFill>
                  <a:srgbClr val="1D5542"/>
                </a:solidFill>
                <a:latin typeface="Arial" charset="0"/>
              </a:rPr>
              <a:t>còi</a:t>
            </a:r>
            <a:r>
              <a:rPr lang="en-US" dirty="0">
                <a:solidFill>
                  <a:srgbClr val="1D5542"/>
                </a:solidFill>
                <a:latin typeface="Arial" charset="0"/>
              </a:rPr>
              <a:t> </a:t>
            </a:r>
            <a:r>
              <a:rPr lang="en-US" dirty="0" err="1">
                <a:solidFill>
                  <a:srgbClr val="1D5542"/>
                </a:solidFill>
                <a:latin typeface="Arial" charset="0"/>
              </a:rPr>
              <a:t>cọc</a:t>
            </a:r>
            <a:r>
              <a:rPr lang="en-US" dirty="0">
                <a:solidFill>
                  <a:srgbClr val="1D5542"/>
                </a:solidFill>
                <a:latin typeface="Arial" charset="0"/>
              </a:rPr>
              <a:t>, </a:t>
            </a:r>
            <a:r>
              <a:rPr lang="en-US" dirty="0" err="1">
                <a:solidFill>
                  <a:srgbClr val="1D5542"/>
                </a:solidFill>
                <a:latin typeface="Arial" charset="0"/>
              </a:rPr>
              <a:t>yếu</a:t>
            </a:r>
            <a:r>
              <a:rPr lang="en-US" dirty="0">
                <a:solidFill>
                  <a:srgbClr val="1D5542"/>
                </a:solidFill>
                <a:latin typeface="Arial" charset="0"/>
              </a:rPr>
              <a:t> </a:t>
            </a:r>
            <a:r>
              <a:rPr lang="en-US" dirty="0" err="1">
                <a:solidFill>
                  <a:srgbClr val="1D5542"/>
                </a:solidFill>
                <a:latin typeface="Arial" charset="0"/>
              </a:rPr>
              <a:t>ớt</a:t>
            </a:r>
            <a:r>
              <a:rPr lang="en-US" dirty="0">
                <a:solidFill>
                  <a:srgbClr val="1D5542"/>
                </a:solidFill>
                <a:latin typeface="Arial" charset="0"/>
              </a:rPr>
              <a:t>, </a:t>
            </a:r>
            <a:r>
              <a:rPr lang="en-US" dirty="0" err="1">
                <a:solidFill>
                  <a:srgbClr val="1D5542"/>
                </a:solidFill>
                <a:latin typeface="Arial" charset="0"/>
              </a:rPr>
              <a:t>dễ</a:t>
            </a:r>
            <a:r>
              <a:rPr lang="en-US" dirty="0">
                <a:solidFill>
                  <a:srgbClr val="1D5542"/>
                </a:solidFill>
                <a:latin typeface="Arial" charset="0"/>
              </a:rPr>
              <a:t> </a:t>
            </a:r>
            <a:r>
              <a:rPr lang="en-US" dirty="0" err="1">
                <a:solidFill>
                  <a:srgbClr val="1D5542"/>
                </a:solidFill>
                <a:latin typeface="Arial" charset="0"/>
              </a:rPr>
              <a:t>bị</a:t>
            </a:r>
            <a:r>
              <a:rPr lang="en-US" dirty="0">
                <a:solidFill>
                  <a:srgbClr val="1D5542"/>
                </a:solidFill>
                <a:latin typeface="Arial" charset="0"/>
              </a:rPr>
              <a:t> </a:t>
            </a:r>
            <a:r>
              <a:rPr lang="en-US" dirty="0" err="1">
                <a:solidFill>
                  <a:srgbClr val="1D5542"/>
                </a:solidFill>
                <a:latin typeface="Arial" charset="0"/>
              </a:rPr>
              <a:t>bệnh</a:t>
            </a:r>
            <a:r>
              <a:rPr lang="en-US" dirty="0">
                <a:solidFill>
                  <a:srgbClr val="1D5542"/>
                </a:solidFill>
                <a:latin typeface="Arial" charset="0"/>
              </a:rPr>
              <a:t> </a:t>
            </a:r>
            <a:r>
              <a:rPr lang="en-US" dirty="0" err="1">
                <a:solidFill>
                  <a:srgbClr val="1D5542"/>
                </a:solidFill>
                <a:latin typeface="Arial" charset="0"/>
              </a:rPr>
              <a:t>và</a:t>
            </a:r>
            <a:r>
              <a:rPr lang="en-US" dirty="0">
                <a:solidFill>
                  <a:srgbClr val="1D5542"/>
                </a:solidFill>
                <a:latin typeface="Arial" charset="0"/>
              </a:rPr>
              <a:t> </a:t>
            </a:r>
            <a:r>
              <a:rPr lang="en-US" dirty="0" err="1">
                <a:solidFill>
                  <a:srgbClr val="1D5542"/>
                </a:solidFill>
                <a:latin typeface="Arial" charset="0"/>
              </a:rPr>
              <a:t>sinh</a:t>
            </a:r>
            <a:r>
              <a:rPr lang="en-US" dirty="0">
                <a:solidFill>
                  <a:srgbClr val="1D5542"/>
                </a:solidFill>
                <a:latin typeface="Arial" charset="0"/>
              </a:rPr>
              <a:t> </a:t>
            </a:r>
            <a:r>
              <a:rPr lang="en-US" dirty="0" err="1">
                <a:solidFill>
                  <a:srgbClr val="1D5542"/>
                </a:solidFill>
                <a:latin typeface="Arial" charset="0"/>
              </a:rPr>
              <a:t>sản</a:t>
            </a:r>
            <a:r>
              <a:rPr lang="en-US" dirty="0">
                <a:solidFill>
                  <a:srgbClr val="1D5542"/>
                </a:solidFill>
                <a:latin typeface="Arial" charset="0"/>
              </a:rPr>
              <a:t> </a:t>
            </a:r>
            <a:r>
              <a:rPr lang="en-US" dirty="0" err="1">
                <a:solidFill>
                  <a:srgbClr val="1D5542"/>
                </a:solidFill>
                <a:latin typeface="Arial" charset="0"/>
              </a:rPr>
              <a:t>kém</a:t>
            </a:r>
            <a:r>
              <a:rPr lang="en-US" dirty="0">
                <a:solidFill>
                  <a:srgbClr val="1D5542"/>
                </a:solidFill>
                <a:latin typeface="Arial" charset="0"/>
              </a:rPr>
              <a:t>.</a:t>
            </a:r>
          </a:p>
        </p:txBody>
      </p:sp>
      <p:sp>
        <p:nvSpPr>
          <p:cNvPr id="9" name="Title 4"/>
          <p:cNvSpPr txBox="1">
            <a:spLocks/>
          </p:cNvSpPr>
          <p:nvPr/>
        </p:nvSpPr>
        <p:spPr bwMode="auto">
          <a:xfrm>
            <a:off x="342900" y="190012"/>
            <a:ext cx="8458200" cy="12331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Thứ</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16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tháng</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12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2021</a:t>
            </a:r>
            <a:b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Kĩ</a:t>
            </a:r>
            <a:r>
              <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kern="0" dirty="0" err="1" smtClean="0">
                <a:solidFill>
                  <a:schemeClr val="tx1">
                    <a:lumMod val="95000"/>
                    <a:lumOff val="5000"/>
                  </a:schemeClr>
                </a:solidFill>
                <a:latin typeface="Times New Roman" panose="02020603050405020304" pitchFamily="18" charset="0"/>
                <a:cs typeface="Times New Roman" panose="02020603050405020304" pitchFamily="18" charset="0"/>
              </a:rPr>
              <a:t>thuật</a:t>
            </a:r>
            <a:endParaRPr lang="en-US" sz="2800" b="0" kern="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r>
              <a:rPr lang="en-US" sz="2400" dirty="0">
                <a:solidFill>
                  <a:srgbClr val="CF0312"/>
                </a:solidFill>
                <a:latin typeface="Arial" charset="0"/>
              </a:rPr>
              <a:t>NUÔI DƯỠNG </a:t>
            </a:r>
            <a:r>
              <a:rPr lang="en-US" sz="2400" dirty="0" smtClean="0">
                <a:solidFill>
                  <a:srgbClr val="CF0312"/>
                </a:solidFill>
                <a:latin typeface="Arial" charset="0"/>
              </a:rPr>
              <a:t>GÀ</a:t>
            </a:r>
            <a:endParaRPr lang="en-US" sz="2400" dirty="0">
              <a:solidFill>
                <a:srgbClr val="CF0312"/>
              </a:solidFill>
              <a:latin typeface="Arial" charset="0"/>
            </a:endParaRPr>
          </a:p>
        </p:txBody>
      </p:sp>
    </p:spTree>
    <p:extLst>
      <p:ext uri="{BB962C8B-B14F-4D97-AF65-F5344CB8AC3E}">
        <p14:creationId xmlns:p14="http://schemas.microsoft.com/office/powerpoint/2010/main" val="2567821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0450"/>
                                        </p:tgtEl>
                                        <p:attrNameLst>
                                          <p:attrName>style.visibility</p:attrName>
                                        </p:attrNameLst>
                                      </p:cBhvr>
                                      <p:to>
                                        <p:strVal val="visible"/>
                                      </p:to>
                                    </p:set>
                                    <p:anim calcmode="lin" valueType="num">
                                      <p:cBhvr>
                                        <p:cTn id="7" dur="1000" fill="hold"/>
                                        <p:tgtEl>
                                          <p:spTgt spid="60450"/>
                                        </p:tgtEl>
                                        <p:attrNameLst>
                                          <p:attrName>ppt_x</p:attrName>
                                        </p:attrNameLst>
                                      </p:cBhvr>
                                      <p:tavLst>
                                        <p:tav tm="0">
                                          <p:val>
                                            <p:strVal val="#ppt_x-.2"/>
                                          </p:val>
                                        </p:tav>
                                        <p:tav tm="100000">
                                          <p:val>
                                            <p:strVal val="#ppt_x"/>
                                          </p:val>
                                        </p:tav>
                                      </p:tavLst>
                                    </p:anim>
                                    <p:anim calcmode="lin" valueType="num">
                                      <p:cBhvr>
                                        <p:cTn id="8" dur="1000" fill="hold"/>
                                        <p:tgtEl>
                                          <p:spTgt spid="604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0451"/>
                                        </p:tgtEl>
                                        <p:attrNameLst>
                                          <p:attrName>style.visibility</p:attrName>
                                        </p:attrNameLst>
                                      </p:cBhvr>
                                      <p:to>
                                        <p:strVal val="visible"/>
                                      </p:to>
                                    </p:set>
                                    <p:anim calcmode="lin" valueType="num">
                                      <p:cBhvr>
                                        <p:cTn id="14" dur="1000" fill="hold"/>
                                        <p:tgtEl>
                                          <p:spTgt spid="60451"/>
                                        </p:tgtEl>
                                        <p:attrNameLst>
                                          <p:attrName>ppt_x</p:attrName>
                                        </p:attrNameLst>
                                      </p:cBhvr>
                                      <p:tavLst>
                                        <p:tav tm="0">
                                          <p:val>
                                            <p:strVal val="#ppt_x-.2"/>
                                          </p:val>
                                        </p:tav>
                                        <p:tav tm="100000">
                                          <p:val>
                                            <p:strVal val="#ppt_x"/>
                                          </p:val>
                                        </p:tav>
                                      </p:tavLst>
                                    </p:anim>
                                    <p:anim calcmode="lin" valueType="num">
                                      <p:cBhvr>
                                        <p:cTn id="15" dur="1000" fill="hold"/>
                                        <p:tgtEl>
                                          <p:spTgt spid="6045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04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0452"/>
                                        </p:tgtEl>
                                        <p:attrNameLst>
                                          <p:attrName>style.visibility</p:attrName>
                                        </p:attrNameLst>
                                      </p:cBhvr>
                                      <p:to>
                                        <p:strVal val="visible"/>
                                      </p:to>
                                    </p:set>
                                    <p:anim calcmode="lin" valueType="num">
                                      <p:cBhvr>
                                        <p:cTn id="21" dur="1000" fill="hold"/>
                                        <p:tgtEl>
                                          <p:spTgt spid="60452"/>
                                        </p:tgtEl>
                                        <p:attrNameLst>
                                          <p:attrName>ppt_x</p:attrName>
                                        </p:attrNameLst>
                                      </p:cBhvr>
                                      <p:tavLst>
                                        <p:tav tm="0">
                                          <p:val>
                                            <p:strVal val="#ppt_x-.2"/>
                                          </p:val>
                                        </p:tav>
                                        <p:tav tm="100000">
                                          <p:val>
                                            <p:strVal val="#ppt_x"/>
                                          </p:val>
                                        </p:tav>
                                      </p:tavLst>
                                    </p:anim>
                                    <p:anim calcmode="lin" valueType="num">
                                      <p:cBhvr>
                                        <p:cTn id="22" dur="1000" fill="hold"/>
                                        <p:tgtEl>
                                          <p:spTgt spid="6045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045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0453"/>
                                        </p:tgtEl>
                                        <p:attrNameLst>
                                          <p:attrName>style.visibility</p:attrName>
                                        </p:attrNameLst>
                                      </p:cBhvr>
                                      <p:to>
                                        <p:strVal val="visible"/>
                                      </p:to>
                                    </p:set>
                                    <p:anim calcmode="lin" valueType="num">
                                      <p:cBhvr>
                                        <p:cTn id="28" dur="1000" fill="hold"/>
                                        <p:tgtEl>
                                          <p:spTgt spid="60453"/>
                                        </p:tgtEl>
                                        <p:attrNameLst>
                                          <p:attrName>ppt_x</p:attrName>
                                        </p:attrNameLst>
                                      </p:cBhvr>
                                      <p:tavLst>
                                        <p:tav tm="0">
                                          <p:val>
                                            <p:strVal val="#ppt_x-.2"/>
                                          </p:val>
                                        </p:tav>
                                        <p:tav tm="100000">
                                          <p:val>
                                            <p:strVal val="#ppt_x"/>
                                          </p:val>
                                        </p:tav>
                                      </p:tavLst>
                                    </p:anim>
                                    <p:anim calcmode="lin" valueType="num">
                                      <p:cBhvr>
                                        <p:cTn id="29" dur="1000" fill="hold"/>
                                        <p:tgtEl>
                                          <p:spTgt spid="6045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0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0" grpId="0"/>
      <p:bldP spid="60451" grpId="0"/>
      <p:bldP spid="60452" grpId="0"/>
      <p:bldP spid="604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8" name="Picture 10" descr="13045979021138964970_574_0"/>
          <p:cNvPicPr>
            <a:picLocks noChangeAspect="1" noChangeArrowheads="1"/>
          </p:cNvPicPr>
          <p:nvPr/>
        </p:nvPicPr>
        <p:blipFill>
          <a:blip r:embed="rId2"/>
          <a:stretch>
            <a:fillRect/>
          </a:stretch>
        </p:blipFill>
        <p:spPr bwMode="auto">
          <a:xfrm>
            <a:off x="0" y="0"/>
            <a:ext cx="4572000" cy="3432983"/>
          </a:xfrm>
          <a:prstGeom prst="rect">
            <a:avLst/>
          </a:prstGeom>
          <a:noFill/>
          <a:ln>
            <a:noFill/>
          </a:ln>
        </p:spPr>
      </p:pic>
      <p:pic>
        <p:nvPicPr>
          <p:cNvPr id="99340" name="Picture 12" descr="p1010184"/>
          <p:cNvPicPr>
            <a:picLocks noChangeAspect="1" noChangeArrowheads="1"/>
          </p:cNvPicPr>
          <p:nvPr/>
        </p:nvPicPr>
        <p:blipFill>
          <a:blip r:embed="rId3"/>
          <a:stretch>
            <a:fillRect/>
          </a:stretch>
        </p:blipFill>
        <p:spPr bwMode="auto">
          <a:xfrm>
            <a:off x="4572000" y="2960076"/>
            <a:ext cx="4566138" cy="3845169"/>
          </a:xfrm>
          <a:prstGeom prst="rect">
            <a:avLst/>
          </a:prstGeom>
          <a:noFill/>
          <a:ln>
            <a:noFill/>
          </a:ln>
        </p:spPr>
      </p:pic>
      <p:sp>
        <p:nvSpPr>
          <p:cNvPr id="2" name="Rectangle 1"/>
          <p:cNvSpPr/>
          <p:nvPr/>
        </p:nvSpPr>
        <p:spPr>
          <a:xfrm>
            <a:off x="4894384" y="135348"/>
            <a:ext cx="3921369" cy="2677656"/>
          </a:xfrm>
          <a:prstGeom prst="rect">
            <a:avLst/>
          </a:prstGeom>
        </p:spPr>
        <p:txBody>
          <a:bodyPr wrap="square">
            <a:spAutoFit/>
          </a:bodyPr>
          <a:lstStyle/>
          <a:p>
            <a:pPr algn="just"/>
            <a:r>
              <a:rPr lang="en-US" dirty="0" err="1" smtClean="0">
                <a:solidFill>
                  <a:srgbClr val="FF0000"/>
                </a:solidFill>
                <a:ea typeface="Times New Roman" panose="02020603050405020304" pitchFamily="18" charset="0"/>
              </a:rPr>
              <a:t>Nuôi</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dưỡng</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gà</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gồm</a:t>
            </a:r>
            <a:r>
              <a:rPr lang="en-US" dirty="0" smtClean="0">
                <a:solidFill>
                  <a:srgbClr val="FF0000"/>
                </a:solidFill>
                <a:ea typeface="Times New Roman" panose="02020603050405020304" pitchFamily="18" charset="0"/>
              </a:rPr>
              <a:t> 2 </a:t>
            </a:r>
            <a:r>
              <a:rPr lang="en-US" dirty="0" err="1" smtClean="0">
                <a:solidFill>
                  <a:srgbClr val="FF0000"/>
                </a:solidFill>
                <a:ea typeface="Times New Roman" panose="02020603050405020304" pitchFamily="18" charset="0"/>
              </a:rPr>
              <a:t>công</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việc</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chủ</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yếu</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là</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cho</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gà</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ăn</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và</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cho</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gà</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uống</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nhằm</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cung</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cấp</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nước</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và</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các</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chất</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dinh</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dưỡng</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cần</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thiết</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cho</a:t>
            </a:r>
            <a:r>
              <a:rPr lang="en-US" dirty="0" smtClean="0">
                <a:solidFill>
                  <a:srgbClr val="FF0000"/>
                </a:solidFill>
                <a:ea typeface="Times New Roman" panose="02020603050405020304" pitchFamily="18" charset="0"/>
              </a:rPr>
              <a:t> </a:t>
            </a:r>
            <a:r>
              <a:rPr lang="en-US" dirty="0" err="1" smtClean="0">
                <a:solidFill>
                  <a:srgbClr val="FF0000"/>
                </a:solidFill>
                <a:ea typeface="Times New Roman" panose="02020603050405020304" pitchFamily="18" charset="0"/>
              </a:rPr>
              <a:t>gà</a:t>
            </a:r>
            <a:endParaRPr lang="en-US" dirty="0">
              <a:solidFill>
                <a:srgbClr val="FF0000"/>
              </a:solidFill>
            </a:endParaRPr>
          </a:p>
        </p:txBody>
      </p:sp>
      <p:sp>
        <p:nvSpPr>
          <p:cNvPr id="3" name="Rectangle 2"/>
          <p:cNvSpPr/>
          <p:nvPr/>
        </p:nvSpPr>
        <p:spPr>
          <a:xfrm>
            <a:off x="228600" y="3564842"/>
            <a:ext cx="4114800" cy="3108543"/>
          </a:xfrm>
          <a:prstGeom prst="rect">
            <a:avLst/>
          </a:prstGeom>
        </p:spPr>
        <p:txBody>
          <a:bodyPr wrap="square">
            <a:spAutoFit/>
          </a:bodyPr>
          <a:lstStyle/>
          <a:p>
            <a:r>
              <a:rPr lang="en-US" dirty="0" err="1">
                <a:solidFill>
                  <a:srgbClr val="FF0000"/>
                </a:solidFill>
                <a:ea typeface="Times New Roman" panose="02020603050405020304" pitchFamily="18" charset="0"/>
              </a:rPr>
              <a:t>Nuôi</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dưỡng</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gà</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hợp</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lí</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sẽ</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giúp</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gà</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khoẻ</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mạnh</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lớn</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nhanh</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sinh</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sản</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tốt</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Muốn</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nuôi</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gà</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đạt</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năng</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suất</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cao</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phải</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cho</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gà</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ăn</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uống</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đủ</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chất</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đủ</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lượng</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hợp</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vệ</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sinh</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9338"/>
                                        </p:tgtEl>
                                        <p:attrNameLst>
                                          <p:attrName>style.visibility</p:attrName>
                                        </p:attrNameLst>
                                      </p:cBhvr>
                                      <p:to>
                                        <p:strVal val="visible"/>
                                      </p:to>
                                    </p:set>
                                    <p:animEffect transition="in" filter="wheel(4)">
                                      <p:cBhvr>
                                        <p:cTn id="7" dur="2000"/>
                                        <p:tgtEl>
                                          <p:spTgt spid="99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99340"/>
                                        </p:tgtEl>
                                        <p:attrNameLst>
                                          <p:attrName>style.visibility</p:attrName>
                                        </p:attrNameLst>
                                      </p:cBhvr>
                                      <p:to>
                                        <p:strVal val="visible"/>
                                      </p:to>
                                    </p:set>
                                    <p:animEffect transition="in" filter="wedge">
                                      <p:cBhvr>
                                        <p:cTn id="12" dur="2000"/>
                                        <p:tgtEl>
                                          <p:spTgt spid="99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2562</TotalTime>
  <Words>1534</Words>
  <Application>Microsoft Office PowerPoint</Application>
  <PresentationFormat>On-screen Show (4:3)</PresentationFormat>
  <Paragraphs>124</Paragraphs>
  <Slides>23</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23</vt:i4>
      </vt:variant>
    </vt:vector>
  </HeadingPairs>
  <TitlesOfParts>
    <vt:vector size="34" baseType="lpstr">
      <vt:lpstr>.VnTime</vt:lpstr>
      <vt:lpstr>Arial</vt:lpstr>
      <vt:lpstr>Comic Sans MS</vt:lpstr>
      <vt:lpstr>Garamond</vt:lpstr>
      <vt:lpstr>Times New Roman</vt:lpstr>
      <vt:lpstr>Wingdings</vt:lpstr>
      <vt:lpstr>Default Design</vt:lpstr>
      <vt:lpstr>1_Default Design</vt:lpstr>
      <vt:lpstr>Crayons</vt:lpstr>
      <vt:lpstr>2_Edge</vt:lpstr>
      <vt:lpstr>1_Network</vt:lpstr>
      <vt:lpstr>PowerPoint Presentation</vt:lpstr>
      <vt:lpstr>PowerPoint Presentation</vt:lpstr>
      <vt:lpstr>PowerPoint Presentation</vt:lpstr>
      <vt:lpstr>Thứ năm ngày 16 tháng 12 năm 2021 Kĩ thuật</vt:lpstr>
      <vt:lpstr>YÊU CẦU CẦN ĐẠT</vt:lpstr>
      <vt:lpstr>HOẠT ĐỘNG 1</vt:lpstr>
      <vt:lpstr>PowerPoint Presentation</vt:lpstr>
      <vt:lpstr>PowerPoint Presentation</vt:lpstr>
      <vt:lpstr>PowerPoint Presentation</vt:lpstr>
      <vt:lpstr>HOẠT ĐỘNG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YÊU CẦU CẦN ĐẠT</vt:lpstr>
      <vt:lpstr>PowerPoint Presentation</vt:lpstr>
    </vt:vector>
  </TitlesOfParts>
  <Company>Microsoft,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admin</cp:lastModifiedBy>
  <cp:revision>192</cp:revision>
  <dcterms:created xsi:type="dcterms:W3CDTF">2004-12-09T20:03:04Z</dcterms:created>
  <dcterms:modified xsi:type="dcterms:W3CDTF">2021-12-08T18:13:30Z</dcterms:modified>
</cp:coreProperties>
</file>