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38" r:id="rId2"/>
    <p:sldId id="376" r:id="rId3"/>
    <p:sldId id="370" r:id="rId4"/>
    <p:sldId id="371" r:id="rId5"/>
    <p:sldId id="357" r:id="rId6"/>
    <p:sldId id="372" r:id="rId7"/>
  </p:sldIdLst>
  <p:sldSz cx="6858000" cy="5143500"/>
  <p:notesSz cx="6858000" cy="9144000"/>
  <p:embeddedFontLst>
    <p:embeddedFont>
      <p:font typeface="HP001" panose="020B0604020202020204" charset="0"/>
      <p:regular r:id="rId9"/>
      <p:bold r:id="rId10"/>
    </p:embeddedFont>
    <p:embeddedFont>
      <p:font typeface="HP001 4 hàng" panose="020B0603050302020204" pitchFamily="34" charset="0"/>
      <p:regular r:id="rId11"/>
      <p:bold r:id="rId12"/>
    </p:embeddedFont>
    <p:embeddedFont>
      <p:font typeface="Kalam" panose="020B0604020202020204" charset="0"/>
      <p:regular r:id="rId13"/>
      <p:bold r:id="rId14"/>
    </p:embeddedFont>
    <p:embeddedFont>
      <p:font typeface="Montserrat" panose="02000505000000020004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506" autoAdjust="0"/>
  </p:normalViewPr>
  <p:slideViewPr>
    <p:cSldViewPr snapToGrid="0">
      <p:cViewPr varScale="1">
        <p:scale>
          <a:sx n="90" d="100"/>
          <a:sy n="90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893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29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39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1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1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6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4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71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6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2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22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64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80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32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8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2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9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217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09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87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09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19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8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9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22" r:id="rId2"/>
    <p:sldLayoutId id="2147483718" r:id="rId3"/>
    <p:sldLayoutId id="2147483716" r:id="rId4"/>
    <p:sldLayoutId id="2147483711" r:id="rId5"/>
    <p:sldLayoutId id="2147483708" r:id="rId6"/>
    <p:sldLayoutId id="2147483706" r:id="rId7"/>
    <p:sldLayoutId id="2147483702" r:id="rId8"/>
    <p:sldLayoutId id="2147483699" r:id="rId9"/>
    <p:sldLayoutId id="2147483695" r:id="rId10"/>
    <p:sldLayoutId id="2147483690" r:id="rId11"/>
    <p:sldLayoutId id="2147483685" r:id="rId12"/>
    <p:sldLayoutId id="2147483691" r:id="rId13"/>
    <p:sldLayoutId id="2147483687" r:id="rId14"/>
    <p:sldLayoutId id="2147483692" r:id="rId15"/>
    <p:sldLayoutId id="2147483686" r:id="rId16"/>
    <p:sldLayoutId id="2147483693" r:id="rId17"/>
    <p:sldLayoutId id="2147483688" r:id="rId18"/>
    <p:sldLayoutId id="2147483725" r:id="rId19"/>
    <p:sldLayoutId id="2147483724" r:id="rId20"/>
    <p:sldLayoutId id="2147483723" r:id="rId21"/>
    <p:sldLayoutId id="2147483721" r:id="rId22"/>
    <p:sldLayoutId id="2147483720" r:id="rId23"/>
    <p:sldLayoutId id="2147483719" r:id="rId24"/>
    <p:sldLayoutId id="2147483717" r:id="rId25"/>
    <p:sldLayoutId id="2147483715" r:id="rId26"/>
    <p:sldLayoutId id="2147483714" r:id="rId27"/>
    <p:sldLayoutId id="2147483713" r:id="rId28"/>
    <p:sldLayoutId id="2147483712" r:id="rId29"/>
    <p:sldLayoutId id="2147483710" r:id="rId30"/>
    <p:sldLayoutId id="2147483709" r:id="rId31"/>
    <p:sldLayoutId id="2147483707" r:id="rId32"/>
    <p:sldLayoutId id="2147483705" r:id="rId33"/>
    <p:sldLayoutId id="2147483704" r:id="rId34"/>
    <p:sldLayoutId id="2147483703" r:id="rId35"/>
    <p:sldLayoutId id="2147483701" r:id="rId36"/>
    <p:sldLayoutId id="2147483700" r:id="rId37"/>
    <p:sldLayoutId id="2147483698" r:id="rId38"/>
    <p:sldLayoutId id="2147483697" r:id="rId39"/>
    <p:sldLayoutId id="2147483696" r:id="rId40"/>
    <p:sldLayoutId id="2147483694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39B3B-9446-4199-9273-6083331CBB1C}"/>
              </a:ext>
            </a:extLst>
          </p:cNvPr>
          <p:cNvGrpSpPr/>
          <p:nvPr/>
        </p:nvGrpSpPr>
        <p:grpSpPr>
          <a:xfrm>
            <a:off x="344570" y="617893"/>
            <a:ext cx="1638420" cy="659331"/>
            <a:chOff x="344570" y="617893"/>
            <a:chExt cx="1638420" cy="659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4CC1D7-96A8-4048-937C-A08AC4EC5D7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A234C6-5DB3-458E-94F3-8B0EB4FF5F14}"/>
                </a:ext>
              </a:extLst>
            </p:cNvPr>
            <p:cNvSpPr txBox="1"/>
            <p:nvPr/>
          </p:nvSpPr>
          <p:spPr>
            <a:xfrm>
              <a:off x="344570" y="630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45B72B-1EAA-49B4-AE23-FF5EC34F700D}"/>
              </a:ext>
            </a:extLst>
          </p:cNvPr>
          <p:cNvSpPr txBox="1"/>
          <p:nvPr/>
        </p:nvSpPr>
        <p:spPr>
          <a:xfrm>
            <a:off x="1688168" y="540726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CÓ XINH KHÔNG?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522" y="299400"/>
            <a:ext cx="54137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err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Thứ</a:t>
            </a:r>
            <a:r>
              <a:rPr lang="en-US" sz="2300" b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 ba </a:t>
            </a:r>
            <a:r>
              <a:rPr lang="en-US" sz="2300" b="1" err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ngày</a:t>
            </a:r>
            <a:r>
              <a:rPr lang="en-US" sz="2300" b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 20 </a:t>
            </a:r>
            <a:r>
              <a:rPr lang="en-US" sz="2300" b="1" dirty="0" err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tháng</a:t>
            </a:r>
            <a:r>
              <a:rPr lang="en-US" sz="2300" b="1" dirty="0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 9 </a:t>
            </a:r>
            <a:r>
              <a:rPr lang="en-US" sz="2300" b="1" err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năm</a:t>
            </a:r>
            <a:r>
              <a:rPr lang="en-US" sz="2300" b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 2022.</a:t>
            </a:r>
            <a:endParaRPr lang="en-GB" sz="2300" b="1" dirty="0">
              <a:solidFill>
                <a:schemeClr val="accent2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503" y="1105579"/>
            <a:ext cx="50764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  Em có xinh không?</a:t>
            </a:r>
            <a:endParaRPr lang="en-GB" sz="2300" b="1" dirty="0">
              <a:solidFill>
                <a:schemeClr val="accent2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01285" y="140164"/>
            <a:ext cx="13349" cy="49390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4139" y="719909"/>
            <a:ext cx="18024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accent2"/>
                </a:solidFill>
                <a:latin typeface="HP001 4 hàng" panose="020B0603050302020204" pitchFamily="34" charset="0"/>
                <a:ea typeface="HP001" panose="020B0604020202020204" charset="0"/>
              </a:rPr>
              <a:t>Nói và nghe </a:t>
            </a:r>
            <a:endParaRPr lang="en-GB" sz="2300" b="1" dirty="0">
              <a:solidFill>
                <a:schemeClr val="accent2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9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804171" y="900539"/>
            <a:ext cx="2130415" cy="155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3863974" y="900538"/>
            <a:ext cx="1830277" cy="155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1010536" y="2848416"/>
            <a:ext cx="1924050" cy="155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3863974" y="2848416"/>
            <a:ext cx="1830277" cy="155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403869" y="2401009"/>
            <a:ext cx="3137384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514899" y="1910811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3428998" y="3087865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5364331" y="1485316"/>
            <a:ext cx="770448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2459877" y="3036932"/>
            <a:ext cx="562725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dê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3611115" y="1220646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467669" y="3290475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5345482" y="3498277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2613303" y="1486287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3428998" y="2252774"/>
            <a:ext cx="2861157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638197" y="4023201"/>
            <a:ext cx="2761083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3485125" y="4096261"/>
            <a:ext cx="2748902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667847" y="738600"/>
            <a:ext cx="5237653" cy="4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BBFE-8FB8-4F80-8B5E-B1C9746B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774" y="314641"/>
            <a:ext cx="1332626" cy="1333184"/>
          </a:xfrm>
          <a:prstGeom prst="ellipse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E83F4-3B83-455B-B387-17F61452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40" y="2571750"/>
            <a:ext cx="5511520" cy="21598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83EE1F-F03F-42AB-B9F1-2BAB7BA24AD8}"/>
              </a:ext>
            </a:extLst>
          </p:cNvPr>
          <p:cNvGrpSpPr/>
          <p:nvPr/>
        </p:nvGrpSpPr>
        <p:grpSpPr>
          <a:xfrm>
            <a:off x="743710" y="1647825"/>
            <a:ext cx="5370580" cy="1200150"/>
            <a:chOff x="743710" y="1514475"/>
            <a:chExt cx="5370580" cy="120015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AB2400DD-A774-4B6F-B3B5-D57C07207EC6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80FEA1-941C-4EEE-973E-FDBA642C24A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9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i="1" dirty="0">
                  <a:solidFill>
                    <a:srgbClr val="FF0000"/>
                  </a:solidFill>
                  <a:latin typeface="UTM Avo" panose="02040603050506020204" pitchFamily="18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2000" b="1" i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về nhân vật voi em trong câu chuyện.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3813428" y="1529695"/>
            <a:ext cx="2387349" cy="305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Rút ra bài học.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91931" y="1589656"/>
            <a:ext cx="3482765" cy="27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230736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270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HP001</vt:lpstr>
      <vt:lpstr>Kalam</vt:lpstr>
      <vt:lpstr>UTM Cookies</vt:lpstr>
      <vt:lpstr>HP001 4 hàng</vt:lpstr>
      <vt:lpstr>UTM Avo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100</cp:revision>
  <dcterms:modified xsi:type="dcterms:W3CDTF">2022-09-19T23:28:42Z</dcterms:modified>
</cp:coreProperties>
</file>