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7" r:id="rId2"/>
    <p:sldId id="258" r:id="rId3"/>
    <p:sldId id="293" r:id="rId4"/>
    <p:sldId id="294" r:id="rId5"/>
    <p:sldId id="262" r:id="rId6"/>
    <p:sldId id="263" r:id="rId7"/>
    <p:sldId id="264" r:id="rId8"/>
    <p:sldId id="265" r:id="rId9"/>
    <p:sldId id="267" r:id="rId10"/>
    <p:sldId id="268" r:id="rId11"/>
    <p:sldId id="269" r:id="rId12"/>
    <p:sldId id="270" r:id="rId13"/>
    <p:sldId id="296" r:id="rId14"/>
    <p:sldId id="274" r:id="rId15"/>
    <p:sldId id="275" r:id="rId16"/>
    <p:sldId id="297" r:id="rId17"/>
    <p:sldId id="277" r:id="rId18"/>
    <p:sldId id="298" r:id="rId19"/>
    <p:sldId id="299" r:id="rId20"/>
    <p:sldId id="282" r:id="rId21"/>
    <p:sldId id="291" r:id="rId22"/>
    <p:sldId id="284" r:id="rId23"/>
    <p:sldId id="295" r:id="rId24"/>
    <p:sldId id="285" r:id="rId25"/>
    <p:sldId id="292" r:id="rId26"/>
    <p:sldId id="300" r:id="rId27"/>
    <p:sldId id="288" r:id="rId28"/>
    <p:sldId id="289" r:id="rId29"/>
  </p:sldIdLst>
  <p:sldSz cx="9144000" cy="6858000" type="screen4x3"/>
  <p:notesSz cx="6858000" cy="9144000"/>
  <p:custDataLst>
    <p:tags r:id="rId31"/>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FFFF"/>
    <a:srgbClr val="0066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320" y="4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945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946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946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946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CCCC457F-8C0D-4D0E-B6EC-B8106314135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1041B0E-2E93-47C5-B793-39381FC64366}" type="slidenum">
              <a:rPr lang="en-US" altLang="en-US"/>
              <a:pPr>
                <a:spcBef>
                  <a:spcPct val="0"/>
                </a:spcBef>
              </a:pPr>
              <a:t>17</a:t>
            </a:fld>
            <a:endParaRPr lang="en-US" altLang="en-US"/>
          </a:p>
        </p:txBody>
      </p:sp>
      <p:sp>
        <p:nvSpPr>
          <p:cNvPr id="2048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B1A8C6E1-FF24-4D91-BC63-2F8E38D66D2B}" type="slidenum">
              <a:rPr lang="en-US" altLang="en-US">
                <a:cs typeface="Arial" panose="020B0604020202020204" pitchFamily="34" charset="0"/>
              </a:rPr>
              <a:pPr algn="r" eaLnBrk="1" hangingPunct="1">
                <a:spcBef>
                  <a:spcPct val="0"/>
                </a:spcBef>
              </a:pPr>
              <a:t>17</a:t>
            </a:fld>
            <a:endParaRPr lang="en-US" altLang="en-US">
              <a:cs typeface="Arial" panose="020B0604020202020204" pitchFamily="34" charset="0"/>
            </a:endParaRPr>
          </a:p>
        </p:txBody>
      </p:sp>
      <p:sp>
        <p:nvSpPr>
          <p:cNvPr id="20484" name="Rectangle 2"/>
          <p:cNvSpPr>
            <a:spLocks noGrp="1" noRot="1" noChangeAspect="1" noChangeArrowheads="1" noTextEdit="1"/>
          </p:cNvSpPr>
          <p:nvPr>
            <p:ph type="sldImg"/>
          </p:nvPr>
        </p:nvSpPr>
        <p:spPr>
          <a:ln/>
        </p:spPr>
      </p:sp>
      <p:sp>
        <p:nvSpPr>
          <p:cNvPr id="20485" name="Rectangle 3"/>
          <p:cNvSpPr>
            <a:spLocks noGrp="1" noChangeArrowheads="1"/>
          </p:cNvSpPr>
          <p:nvPr>
            <p:ph type="body" idx="1"/>
          </p:nvPr>
        </p:nvSpPr>
        <p:spPr>
          <a:noFill/>
        </p:spPr>
        <p:txBody>
          <a:bodyPr/>
          <a:lstStyle/>
          <a:p>
            <a:pPr eaLnBrk="1" hangingPunct="1"/>
            <a:endParaRPr lang="vi-VN" altLang="en-US" smtClean="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1BE2F8C-8E5B-4A22-B4F2-308C113D1C8F}" type="slidenum">
              <a:rPr lang="en-US" altLang="en-US"/>
              <a:pPr>
                <a:spcBef>
                  <a:spcPct val="0"/>
                </a:spcBef>
              </a:pPr>
              <a:t>23</a:t>
            </a:fld>
            <a:endParaRPr lang="en-US" altLang="en-US"/>
          </a:p>
        </p:txBody>
      </p:sp>
      <p:sp>
        <p:nvSpPr>
          <p:cNvPr id="1536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22E827F3-44DE-4A53-9E0D-96BA54D57B91}" type="slidenum">
              <a:rPr lang="en-US" altLang="en-US">
                <a:cs typeface="Arial" panose="020B0604020202020204" pitchFamily="34" charset="0"/>
              </a:rPr>
              <a:pPr algn="r" eaLnBrk="1" hangingPunct="1">
                <a:spcBef>
                  <a:spcPct val="0"/>
                </a:spcBef>
              </a:pPr>
              <a:t>23</a:t>
            </a:fld>
            <a:endParaRPr lang="en-US" altLang="en-US">
              <a:cs typeface="Arial" panose="020B0604020202020204" pitchFamily="34" charset="0"/>
            </a:endParaRPr>
          </a:p>
        </p:txBody>
      </p:sp>
      <p:sp>
        <p:nvSpPr>
          <p:cNvPr id="15364" name="Rectangle 2"/>
          <p:cNvSpPr>
            <a:spLocks noGrp="1" noRot="1" noChangeAspect="1" noChangeArrowheads="1" noTextEdit="1"/>
          </p:cNvSpPr>
          <p:nvPr>
            <p:ph type="sldImg"/>
          </p:nvPr>
        </p:nvSpPr>
        <p:spPr>
          <a:ln/>
        </p:spPr>
      </p:sp>
      <p:sp>
        <p:nvSpPr>
          <p:cNvPr id="15365" name="Rectangle 3"/>
          <p:cNvSpPr>
            <a:spLocks noGrp="1" noChangeArrowheads="1"/>
          </p:cNvSpPr>
          <p:nvPr>
            <p:ph type="body" idx="1"/>
          </p:nvPr>
        </p:nvSpPr>
        <p:spPr>
          <a:noFill/>
        </p:spPr>
        <p:txBody>
          <a:bodyPr/>
          <a:lstStyle/>
          <a:p>
            <a:pPr eaLnBrk="1" hangingPunct="1"/>
            <a:endParaRPr lang="vi-VN" altLang="en-US" smtClean="0">
              <a:latin typeface="Arial" panose="020B0604020202020204" pitchFamily="34" charset="0"/>
            </a:endParaRPr>
          </a:p>
        </p:txBody>
      </p:sp>
    </p:spTree>
    <p:extLst>
      <p:ext uri="{BB962C8B-B14F-4D97-AF65-F5344CB8AC3E}">
        <p14:creationId xmlns:p14="http://schemas.microsoft.com/office/powerpoint/2010/main" val="3456847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6EE38BE-D66F-41B7-9116-9B92CEDE998D}" type="slidenum">
              <a:rPr lang="en-US" altLang="en-US"/>
              <a:pPr>
                <a:spcBef>
                  <a:spcPct val="0"/>
                </a:spcBef>
              </a:pPr>
              <a:t>24</a:t>
            </a:fld>
            <a:endParaRPr lang="en-US" altLang="en-US"/>
          </a:p>
        </p:txBody>
      </p:sp>
      <p:sp>
        <p:nvSpPr>
          <p:cNvPr id="2969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ADA7F615-2EB6-4990-A52B-1116418E67C6}" type="slidenum">
              <a:rPr lang="en-US" altLang="en-US">
                <a:cs typeface="Arial" panose="020B0604020202020204" pitchFamily="34" charset="0"/>
              </a:rPr>
              <a:pPr algn="r" eaLnBrk="1" hangingPunct="1">
                <a:spcBef>
                  <a:spcPct val="0"/>
                </a:spcBef>
              </a:pPr>
              <a:t>24</a:t>
            </a:fld>
            <a:endParaRPr lang="en-US" altLang="en-US">
              <a:cs typeface="Arial" panose="020B0604020202020204" pitchFamily="34" charset="0"/>
            </a:endParaRPr>
          </a:p>
        </p:txBody>
      </p:sp>
      <p:sp>
        <p:nvSpPr>
          <p:cNvPr id="29700" name="Rectangle 2"/>
          <p:cNvSpPr>
            <a:spLocks noGrp="1" noRot="1" noChangeAspect="1" noChangeArrowheads="1" noTextEdit="1"/>
          </p:cNvSpPr>
          <p:nvPr>
            <p:ph type="sldImg"/>
          </p:nvPr>
        </p:nvSpPr>
        <p:spPr>
          <a:ln/>
        </p:spPr>
      </p:sp>
      <p:sp>
        <p:nvSpPr>
          <p:cNvPr id="29701" name="Rectangle 3"/>
          <p:cNvSpPr>
            <a:spLocks noGrp="1" noChangeArrowheads="1"/>
          </p:cNvSpPr>
          <p:nvPr>
            <p:ph type="body" idx="1"/>
          </p:nvPr>
        </p:nvSpPr>
        <p:spPr>
          <a:noFill/>
        </p:spPr>
        <p:txBody>
          <a:bodyPr/>
          <a:lstStyle/>
          <a:p>
            <a:pPr eaLnBrk="1" hangingPunct="1"/>
            <a:endParaRPr lang="vi-VN" altLang="en-US" smtClean="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42DBEF5-699B-4030-AE60-32A526AB52FA}" type="slidenum">
              <a:rPr lang="en-US" altLang="en-US"/>
              <a:pPr>
                <a:spcBef>
                  <a:spcPct val="0"/>
                </a:spcBef>
              </a:pPr>
              <a:t>27</a:t>
            </a:fld>
            <a:endParaRPr lang="en-US" altLang="en-US"/>
          </a:p>
        </p:txBody>
      </p:sp>
      <p:sp>
        <p:nvSpPr>
          <p:cNvPr id="3277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2775CC5C-7943-40C0-A797-8A33D02D1AA5}" type="slidenum">
              <a:rPr lang="en-US" altLang="en-US">
                <a:cs typeface="Arial" panose="020B0604020202020204" pitchFamily="34" charset="0"/>
              </a:rPr>
              <a:pPr algn="r" eaLnBrk="1" hangingPunct="1">
                <a:spcBef>
                  <a:spcPct val="0"/>
                </a:spcBef>
              </a:pPr>
              <a:t>27</a:t>
            </a:fld>
            <a:endParaRPr lang="en-US" altLang="en-US">
              <a:cs typeface="Arial" panose="020B0604020202020204" pitchFamily="34" charset="0"/>
            </a:endParaRPr>
          </a:p>
        </p:txBody>
      </p:sp>
      <p:sp>
        <p:nvSpPr>
          <p:cNvPr id="32772" name="Rectangle 2"/>
          <p:cNvSpPr>
            <a:spLocks noGrp="1" noRot="1" noChangeAspect="1" noChangeArrowheads="1" noTextEdit="1"/>
          </p:cNvSpPr>
          <p:nvPr>
            <p:ph type="sldImg"/>
          </p:nvPr>
        </p:nvSpPr>
        <p:spPr>
          <a:ln/>
        </p:spPr>
      </p:sp>
      <p:sp>
        <p:nvSpPr>
          <p:cNvPr id="32773" name="Rectangle 3"/>
          <p:cNvSpPr>
            <a:spLocks noGrp="1" noChangeArrowheads="1"/>
          </p:cNvSpPr>
          <p:nvPr>
            <p:ph type="body" idx="1"/>
          </p:nvPr>
        </p:nvSpPr>
        <p:spPr>
          <a:noFill/>
        </p:spPr>
        <p:txBody>
          <a:bodyPr/>
          <a:lstStyle/>
          <a:p>
            <a:pPr eaLnBrk="1" hangingPunct="1"/>
            <a:endParaRPr lang="vi-VN" altLang="en-US" smtClean="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C4F6F5A-1E51-4A98-BA43-08DCB238D7ED}" type="slidenum">
              <a:rPr lang="en-US"/>
              <a:pPr>
                <a:defRPr/>
              </a:pPr>
              <a:t>‹#›</a:t>
            </a:fld>
            <a:endParaRPr lang="en-US"/>
          </a:p>
        </p:txBody>
      </p:sp>
    </p:spTree>
    <p:extLst>
      <p:ext uri="{BB962C8B-B14F-4D97-AF65-F5344CB8AC3E}">
        <p14:creationId xmlns:p14="http://schemas.microsoft.com/office/powerpoint/2010/main" val="2567291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6388AD6-417B-47E8-BAF3-7F93570B95E0}" type="slidenum">
              <a:rPr lang="en-US"/>
              <a:pPr>
                <a:defRPr/>
              </a:pPr>
              <a:t>‹#›</a:t>
            </a:fld>
            <a:endParaRPr lang="en-US"/>
          </a:p>
        </p:txBody>
      </p:sp>
    </p:spTree>
    <p:extLst>
      <p:ext uri="{BB962C8B-B14F-4D97-AF65-F5344CB8AC3E}">
        <p14:creationId xmlns:p14="http://schemas.microsoft.com/office/powerpoint/2010/main" val="960364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D5155C3-5DEA-49BF-8B2A-A472E4B69F46}" type="slidenum">
              <a:rPr lang="en-US"/>
              <a:pPr>
                <a:defRPr/>
              </a:pPr>
              <a:t>‹#›</a:t>
            </a:fld>
            <a:endParaRPr lang="en-US"/>
          </a:p>
        </p:txBody>
      </p:sp>
    </p:spTree>
    <p:extLst>
      <p:ext uri="{BB962C8B-B14F-4D97-AF65-F5344CB8AC3E}">
        <p14:creationId xmlns:p14="http://schemas.microsoft.com/office/powerpoint/2010/main" val="3265642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198C03E-924D-4C34-A29E-33903CC3DB7E}" type="slidenum">
              <a:rPr lang="en-US"/>
              <a:pPr>
                <a:defRPr/>
              </a:pPr>
              <a:t>‹#›</a:t>
            </a:fld>
            <a:endParaRPr lang="en-US"/>
          </a:p>
        </p:txBody>
      </p:sp>
    </p:spTree>
    <p:extLst>
      <p:ext uri="{BB962C8B-B14F-4D97-AF65-F5344CB8AC3E}">
        <p14:creationId xmlns:p14="http://schemas.microsoft.com/office/powerpoint/2010/main" val="1457844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7716171-4014-4AF7-AF97-43F14567D128}" type="slidenum">
              <a:rPr lang="en-US"/>
              <a:pPr>
                <a:defRPr/>
              </a:pPr>
              <a:t>‹#›</a:t>
            </a:fld>
            <a:endParaRPr lang="en-US"/>
          </a:p>
        </p:txBody>
      </p:sp>
    </p:spTree>
    <p:extLst>
      <p:ext uri="{BB962C8B-B14F-4D97-AF65-F5344CB8AC3E}">
        <p14:creationId xmlns:p14="http://schemas.microsoft.com/office/powerpoint/2010/main" val="4103889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FF1888-6DD2-40BE-B58A-6BE422CB803E}" type="slidenum">
              <a:rPr lang="en-US"/>
              <a:pPr>
                <a:defRPr/>
              </a:pPr>
              <a:t>‹#›</a:t>
            </a:fld>
            <a:endParaRPr lang="en-US"/>
          </a:p>
        </p:txBody>
      </p:sp>
    </p:spTree>
    <p:extLst>
      <p:ext uri="{BB962C8B-B14F-4D97-AF65-F5344CB8AC3E}">
        <p14:creationId xmlns:p14="http://schemas.microsoft.com/office/powerpoint/2010/main" val="564294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B3A02D2-077F-4165-8640-4068D5425973}" type="slidenum">
              <a:rPr lang="en-US"/>
              <a:pPr>
                <a:defRPr/>
              </a:pPr>
              <a:t>‹#›</a:t>
            </a:fld>
            <a:endParaRPr lang="en-US"/>
          </a:p>
        </p:txBody>
      </p:sp>
    </p:spTree>
    <p:extLst>
      <p:ext uri="{BB962C8B-B14F-4D97-AF65-F5344CB8AC3E}">
        <p14:creationId xmlns:p14="http://schemas.microsoft.com/office/powerpoint/2010/main" val="3920750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8B77986-4E1E-457E-8E71-966F325CEA17}" type="slidenum">
              <a:rPr lang="en-US"/>
              <a:pPr>
                <a:defRPr/>
              </a:pPr>
              <a:t>‹#›</a:t>
            </a:fld>
            <a:endParaRPr lang="en-US"/>
          </a:p>
        </p:txBody>
      </p:sp>
    </p:spTree>
    <p:extLst>
      <p:ext uri="{BB962C8B-B14F-4D97-AF65-F5344CB8AC3E}">
        <p14:creationId xmlns:p14="http://schemas.microsoft.com/office/powerpoint/2010/main" val="2565558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B96AA2-E5CE-405C-953B-5D969CD85B20}" type="slidenum">
              <a:rPr lang="en-US"/>
              <a:pPr>
                <a:defRPr/>
              </a:pPr>
              <a:t>‹#›</a:t>
            </a:fld>
            <a:endParaRPr lang="en-US"/>
          </a:p>
        </p:txBody>
      </p:sp>
    </p:spTree>
    <p:extLst>
      <p:ext uri="{BB962C8B-B14F-4D97-AF65-F5344CB8AC3E}">
        <p14:creationId xmlns:p14="http://schemas.microsoft.com/office/powerpoint/2010/main" val="1252942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272AE10-4C50-4B80-B968-39812306D938}" type="slidenum">
              <a:rPr lang="en-US"/>
              <a:pPr>
                <a:defRPr/>
              </a:pPr>
              <a:t>‹#›</a:t>
            </a:fld>
            <a:endParaRPr lang="en-US"/>
          </a:p>
        </p:txBody>
      </p:sp>
    </p:spTree>
    <p:extLst>
      <p:ext uri="{BB962C8B-B14F-4D97-AF65-F5344CB8AC3E}">
        <p14:creationId xmlns:p14="http://schemas.microsoft.com/office/powerpoint/2010/main" val="3162847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DF021A8-44D0-4910-A7D3-C58FA8759E31}" type="slidenum">
              <a:rPr lang="en-US"/>
              <a:pPr>
                <a:defRPr/>
              </a:pPr>
              <a:t>‹#›</a:t>
            </a:fld>
            <a:endParaRPr lang="en-US"/>
          </a:p>
        </p:txBody>
      </p:sp>
    </p:spTree>
    <p:extLst>
      <p:ext uri="{BB962C8B-B14F-4D97-AF65-F5344CB8AC3E}">
        <p14:creationId xmlns:p14="http://schemas.microsoft.com/office/powerpoint/2010/main" val="1821652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00107C1B-0C82-446A-A98A-F639FA7FF97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7.xml"/><Relationship Id="rId5" Type="http://schemas.openxmlformats.org/officeDocument/2006/relationships/hyperlink" Target="https://vi.wikipedia.org/wiki/1958" TargetMode="External"/><Relationship Id="rId4" Type="http://schemas.openxmlformats.org/officeDocument/2006/relationships/hyperlink" Target="https://vi.wikipedia.org/wiki/26_th%C3%A1ng_4"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descr="Border-8816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700"/>
            <a:ext cx="9144000" cy="683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WordArt 4"/>
          <p:cNvSpPr>
            <a:spLocks noChangeArrowheads="1" noChangeShapeType="1" noTextEdit="1"/>
          </p:cNvSpPr>
          <p:nvPr/>
        </p:nvSpPr>
        <p:spPr bwMode="auto">
          <a:xfrm>
            <a:off x="1143000" y="2743200"/>
            <a:ext cx="6858000" cy="1295400"/>
          </a:xfrm>
          <a:prstGeom prst="rect">
            <a:avLst/>
          </a:prstGeom>
        </p:spPr>
        <p:txBody>
          <a:bodyPr wrap="none" fromWordArt="1">
            <a:prstTxWarp prst="textPlain">
              <a:avLst>
                <a:gd name="adj" fmla="val 50000"/>
              </a:avLst>
            </a:prstTxWarp>
          </a:bodyPr>
          <a:lstStyle/>
          <a:p>
            <a:pPr algn="ctr"/>
            <a:r>
              <a:rPr lang="en-US" sz="4000" b="1" kern="10">
                <a:ln w="9525">
                  <a:solidFill>
                    <a:srgbClr val="0000CC"/>
                  </a:solidFill>
                  <a:round/>
                  <a:headEnd/>
                  <a:tailEnd/>
                </a:ln>
                <a:solidFill>
                  <a:srgbClr val="FF0000"/>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Tập đọc lớp 4</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mph" presetSubtype="0" fill="hold" nodeType="withEffect">
                                  <p:stCondLst>
                                    <p:cond delay="0"/>
                                  </p:stCondLst>
                                  <p:childTnLst>
                                    <p:animClr clrSpc="hsl" dir="cw">
                                      <p:cBhvr override="childStyle">
                                        <p:cTn id="6" dur="500" fill="hold"/>
                                        <p:tgtEl>
                                          <p:spTgt spid="2052"/>
                                        </p:tgtEl>
                                        <p:attrNameLst>
                                          <p:attrName>style.color</p:attrName>
                                        </p:attrNameLst>
                                      </p:cBhvr>
                                      <p:by>
                                        <p:hsl h="7200000" s="0" l="0"/>
                                      </p:by>
                                    </p:animClr>
                                    <p:animClr clrSpc="hsl" dir="cw">
                                      <p:cBhvr>
                                        <p:cTn id="7" dur="500" fill="hold"/>
                                        <p:tgtEl>
                                          <p:spTgt spid="2052"/>
                                        </p:tgtEl>
                                        <p:attrNameLst>
                                          <p:attrName>fillcolor</p:attrName>
                                        </p:attrNameLst>
                                      </p:cBhvr>
                                      <p:by>
                                        <p:hsl h="7200000" s="0" l="0"/>
                                      </p:by>
                                    </p:animClr>
                                    <p:animClr clrSpc="hsl" dir="cw">
                                      <p:cBhvr>
                                        <p:cTn id="8" dur="500" fill="hold"/>
                                        <p:tgtEl>
                                          <p:spTgt spid="2052"/>
                                        </p:tgtEl>
                                        <p:attrNameLst>
                                          <p:attrName>stroke.color</p:attrName>
                                        </p:attrNameLst>
                                      </p:cBhvr>
                                      <p:by>
                                        <p:hsl h="7200000" s="0" l="0"/>
                                      </p:by>
                                    </p:animClr>
                                    <p:set>
                                      <p:cBhvr>
                                        <p:cTn id="9" dur="500" fill="hold"/>
                                        <p:tgtEl>
                                          <p:spTgt spid="205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7" name="Picture 6" descr="Cơi trầu.jpg"/>
          <p:cNvPicPr>
            <a:picLocks noChangeAspect="1"/>
          </p:cNvPicPr>
          <p:nvPr/>
        </p:nvPicPr>
        <p:blipFill>
          <a:blip r:embed="rId3"/>
          <a:stretch>
            <a:fillRect/>
          </a:stretch>
        </p:blipFill>
        <p:spPr>
          <a:xfrm>
            <a:off x="387350" y="1447800"/>
            <a:ext cx="7921356" cy="5181600"/>
          </a:xfrm>
          <a:prstGeom prst="ellipse">
            <a:avLst/>
          </a:prstGeom>
          <a:ln>
            <a:noFill/>
          </a:ln>
          <a:effectLst>
            <a:softEdge rad="112500"/>
          </a:effectLst>
        </p:spPr>
      </p:pic>
      <p:sp>
        <p:nvSpPr>
          <p:cNvPr id="11267" name="Text Box 25"/>
          <p:cNvSpPr txBox="1">
            <a:spLocks noChangeArrowheads="1"/>
          </p:cNvSpPr>
          <p:nvPr/>
        </p:nvSpPr>
        <p:spPr bwMode="auto">
          <a:xfrm>
            <a:off x="1905000" y="144026"/>
            <a:ext cx="5715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8000" b="1" dirty="0" err="1">
                <a:solidFill>
                  <a:srgbClr val="0000CC"/>
                </a:solidFill>
                <a:cs typeface="Arial" panose="020B0604020202020204" pitchFamily="34" charset="0"/>
              </a:rPr>
              <a:t>Cơi</a:t>
            </a:r>
            <a:r>
              <a:rPr lang="en-US" altLang="en-US" sz="8000" b="1" dirty="0">
                <a:solidFill>
                  <a:srgbClr val="0000CC"/>
                </a:solidFill>
                <a:cs typeface="Arial" panose="020B0604020202020204" pitchFamily="34" charset="0"/>
              </a:rPr>
              <a:t> </a:t>
            </a:r>
            <a:r>
              <a:rPr lang="en-US" altLang="en-US" sz="8000" b="1" dirty="0" err="1">
                <a:solidFill>
                  <a:srgbClr val="0000CC"/>
                </a:solidFill>
                <a:cs typeface="Arial" panose="020B0604020202020204" pitchFamily="34" charset="0"/>
              </a:rPr>
              <a:t>trầu</a:t>
            </a:r>
            <a:endParaRPr lang="vi-VN" altLang="en-US" sz="8000" b="1" dirty="0">
              <a:solidFill>
                <a:srgbClr val="0000CC"/>
              </a:solidFill>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5"/>
          <p:cNvSpPr txBox="1">
            <a:spLocks noChangeArrowheads="1"/>
          </p:cNvSpPr>
          <p:nvPr/>
        </p:nvSpPr>
        <p:spPr bwMode="auto">
          <a:xfrm>
            <a:off x="3124200" y="34413"/>
            <a:ext cx="31496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6600" b="1" dirty="0">
                <a:solidFill>
                  <a:srgbClr val="0000CC"/>
                </a:solidFill>
                <a:cs typeface="Arial" panose="020B0604020202020204" pitchFamily="34" charset="0"/>
              </a:rPr>
              <a:t>Y </a:t>
            </a:r>
            <a:r>
              <a:rPr lang="en-US" altLang="en-US" sz="6600" b="1" dirty="0" err="1">
                <a:solidFill>
                  <a:srgbClr val="0000CC"/>
                </a:solidFill>
                <a:cs typeface="Arial" panose="020B0604020202020204" pitchFamily="34" charset="0"/>
              </a:rPr>
              <a:t>sĩ</a:t>
            </a:r>
            <a:endParaRPr lang="vi-VN" altLang="en-US" sz="6600" b="1" dirty="0">
              <a:solidFill>
                <a:srgbClr val="0000CC"/>
              </a:solidFill>
              <a:cs typeface="Arial" panose="020B0604020202020204" pitchFamily="34" charset="0"/>
            </a:endParaRPr>
          </a:p>
        </p:txBody>
      </p:sp>
      <p:pic>
        <p:nvPicPr>
          <p:cNvPr id="5" name="Picture 4" descr="Y sĩ đang khám bệnh.jpg"/>
          <p:cNvPicPr>
            <a:picLocks noChangeAspect="1"/>
          </p:cNvPicPr>
          <p:nvPr/>
        </p:nvPicPr>
        <p:blipFill>
          <a:blip r:embed="rId2"/>
          <a:stretch>
            <a:fillRect/>
          </a:stretch>
        </p:blipFill>
        <p:spPr>
          <a:xfrm>
            <a:off x="777876" y="1042990"/>
            <a:ext cx="7552267" cy="543401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7" name="Picture 5" descr="Truyện Kiều (Nguyễn Du): Trọn bộ 3254 câu thơ Lục Bá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613" y="76200"/>
            <a:ext cx="2743200" cy="3172773"/>
          </a:xfrm>
          <a:prstGeom prst="rect">
            <a:avLst/>
          </a:prstGeom>
          <a:noFill/>
          <a:extLst>
            <a:ext uri="{909E8E84-426E-40DD-AFC4-6F175D3DCCD1}">
              <a14:hiddenFill xmlns:a14="http://schemas.microsoft.com/office/drawing/2010/main">
                <a:solidFill>
                  <a:srgbClr val="FFFFFF"/>
                </a:solidFill>
              </a14:hiddenFill>
            </a:ext>
          </a:extLst>
        </p:spPr>
      </p:pic>
      <p:sp>
        <p:nvSpPr>
          <p:cNvPr id="13314" name="Rectangle 6"/>
          <p:cNvSpPr>
            <a:spLocks noChangeArrowheads="1"/>
          </p:cNvSpPr>
          <p:nvPr/>
        </p:nvSpPr>
        <p:spPr bwMode="auto">
          <a:xfrm>
            <a:off x="0" y="3352800"/>
            <a:ext cx="8915400"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vi-VN" altLang="en-US" sz="2400" dirty="0">
                <a:solidFill>
                  <a:srgbClr val="0000CC"/>
                </a:solidFill>
                <a:cs typeface="Arial" panose="020B0604020202020204" pitchFamily="34" charset="0"/>
              </a:rPr>
              <a:t>Truyện Kiều là tên gọi phổ biến của tác phẩm Đoạn Trường Tân Thanh</a:t>
            </a:r>
            <a:r>
              <a:rPr lang="en-US" altLang="en-US" sz="2400" dirty="0">
                <a:solidFill>
                  <a:srgbClr val="0000CC"/>
                </a:solidFill>
                <a:cs typeface="Arial" panose="020B0604020202020204" pitchFamily="34" charset="0"/>
              </a:rPr>
              <a:t> </a:t>
            </a:r>
            <a:r>
              <a:rPr lang="vi-VN" altLang="en-US" sz="2400" dirty="0">
                <a:solidFill>
                  <a:srgbClr val="0000CC"/>
                </a:solidFill>
                <a:cs typeface="Arial" panose="020B0604020202020204" pitchFamily="34" charset="0"/>
              </a:rPr>
              <a:t>của đại thi hào Nguyễn Du. Truyện Kiều là tiểu thuyết viết bằng thơ lục bát. Truyện phản ánh xã hội đương thời thông qua cuộc đời của nhân vật chính Vương Thuý Kiều. Xuyên suốt tác phẩm là chữ “tâm” theo như Nguyễn Du đã tâm niệm</a:t>
            </a:r>
            <a:r>
              <a:rPr lang="en-US" altLang="en-US" sz="2400" dirty="0">
                <a:solidFill>
                  <a:srgbClr val="0000CC"/>
                </a:solidFill>
                <a:cs typeface="Arial" panose="020B0604020202020204" pitchFamily="34" charset="0"/>
              </a:rPr>
              <a:t>:</a:t>
            </a:r>
            <a:r>
              <a:rPr lang="vi-VN" altLang="en-US" sz="2400" dirty="0">
                <a:solidFill>
                  <a:srgbClr val="0000CC"/>
                </a:solidFill>
                <a:cs typeface="Arial" panose="020B0604020202020204" pitchFamily="34" charset="0"/>
              </a:rPr>
              <a:t>“Linh Sơn chỉ ở lòng người thôi”</a:t>
            </a:r>
            <a:r>
              <a:rPr lang="en-US" altLang="en-US" sz="2400" dirty="0">
                <a:solidFill>
                  <a:srgbClr val="0000CC"/>
                </a:solidFill>
                <a:cs typeface="Arial" panose="020B0604020202020204" pitchFamily="34" charset="0"/>
              </a:rPr>
              <a:t>.</a:t>
            </a:r>
            <a:r>
              <a:rPr lang="vi-VN" altLang="en-US" sz="2400" dirty="0">
                <a:solidFill>
                  <a:srgbClr val="0000CC"/>
                </a:solidFill>
                <a:cs typeface="Arial" panose="020B0604020202020204" pitchFamily="34" charset="0"/>
              </a:rPr>
              <a:t> Ngày nay, Truyện Kiều của Nguyễn Du là một trong những tác phẩm văn học Việt Nam được giới thiệu rộng rãi nhất đến với các du khách cũng như các nhà nghiên cứu nước ngoài.</a:t>
            </a:r>
            <a:endParaRPr lang="en-US" altLang="en-US" sz="2400" dirty="0">
              <a:solidFill>
                <a:srgbClr val="0000CC"/>
              </a:solidFill>
              <a:cs typeface="Arial" panose="020B0604020202020204" pitchFamily="34" charset="0"/>
            </a:endParaRPr>
          </a:p>
        </p:txBody>
      </p:sp>
      <p:pic>
        <p:nvPicPr>
          <p:cNvPr id="8" name="Picture 7" descr="Truyện Kiều.jpg"/>
          <p:cNvPicPr>
            <a:picLocks noChangeAspect="1"/>
          </p:cNvPicPr>
          <p:nvPr/>
        </p:nvPicPr>
        <p:blipFill>
          <a:blip r:embed="rId3"/>
          <a:stretch>
            <a:fillRect/>
          </a:stretch>
        </p:blipFill>
        <p:spPr>
          <a:xfrm>
            <a:off x="3733800" y="304800"/>
            <a:ext cx="4629672" cy="250251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13317"/>
                                        </p:tgtEl>
                                        <p:attrNameLst>
                                          <p:attrName>style.visibility</p:attrName>
                                        </p:attrNameLst>
                                      </p:cBhvr>
                                      <p:to>
                                        <p:strVal val="visible"/>
                                      </p:to>
                                    </p:set>
                                    <p:animEffect transition="in" filter="wipe(down)">
                                      <p:cBhvr>
                                        <p:cTn id="10" dur="500"/>
                                        <p:tgtEl>
                                          <p:spTgt spid="1331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3314"/>
                                        </p:tgtEl>
                                        <p:attrNameLst>
                                          <p:attrName>style.visibility</p:attrName>
                                        </p:attrNameLst>
                                      </p:cBhvr>
                                      <p:to>
                                        <p:strVal val="visible"/>
                                      </p:to>
                                    </p:set>
                                    <p:animEffect transition="in" filter="wipe(down)">
                                      <p:cBhvr>
                                        <p:cTn id="15"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304800" y="1295400"/>
            <a:ext cx="4137672" cy="2123658"/>
          </a:xfrm>
          <a:prstGeom prst="rect">
            <a:avLst/>
          </a:prstGeom>
          <a:noFill/>
        </p:spPr>
        <p:txBody>
          <a:bodyPr wrap="none" lIns="91440" tIns="45720" rIns="91440" bIns="45720">
            <a:spAutoFit/>
          </a:bodyPr>
          <a:lstStyle/>
          <a:p>
            <a:pPr algn="ctr"/>
            <a:r>
              <a:rPr lang="en-US" sz="6600" b="1" i="1" cap="none" spc="0" dirty="0" smtClean="0">
                <a:ln w="0"/>
                <a:solidFill>
                  <a:srgbClr val="FF0000"/>
                </a:solidFill>
                <a:latin typeface="Times New Roman" panose="02020603050405020304" pitchFamily="18" charset="0"/>
                <a:cs typeface="Times New Roman" panose="02020603050405020304" pitchFamily="18" charset="0"/>
              </a:rPr>
              <a:t>HS </a:t>
            </a:r>
            <a:r>
              <a:rPr lang="en-US" sz="6600" b="1" i="1" cap="none" spc="0" dirty="0" err="1" smtClean="0">
                <a:ln w="0"/>
                <a:solidFill>
                  <a:srgbClr val="FF0000"/>
                </a:solidFill>
                <a:latin typeface="Times New Roman" panose="02020603050405020304" pitchFamily="18" charset="0"/>
                <a:cs typeface="Times New Roman" panose="02020603050405020304" pitchFamily="18" charset="0"/>
              </a:rPr>
              <a:t>đọc</a:t>
            </a:r>
            <a:r>
              <a:rPr lang="en-US" sz="6600" b="1" i="1" cap="none" spc="0" dirty="0" smtClean="0">
                <a:ln w="0"/>
                <a:solidFill>
                  <a:srgbClr val="FF0000"/>
                </a:solidFill>
                <a:latin typeface="Times New Roman" panose="02020603050405020304" pitchFamily="18" charset="0"/>
                <a:cs typeface="Times New Roman" panose="02020603050405020304" pitchFamily="18" charset="0"/>
              </a:rPr>
              <a:t> </a:t>
            </a:r>
            <a:r>
              <a:rPr lang="en-US" sz="6600" b="1" i="1" cap="none" spc="0" dirty="0" err="1" smtClean="0">
                <a:ln w="0"/>
                <a:solidFill>
                  <a:srgbClr val="FF0000"/>
                </a:solidFill>
                <a:latin typeface="Times New Roman" panose="02020603050405020304" pitchFamily="18" charset="0"/>
                <a:cs typeface="Times New Roman" panose="02020603050405020304" pitchFamily="18" charset="0"/>
              </a:rPr>
              <a:t>bài</a:t>
            </a:r>
            <a:endParaRPr lang="en-US" sz="6600" b="1" i="1" cap="none" spc="0" dirty="0" smtClean="0">
              <a:ln w="0"/>
              <a:solidFill>
                <a:srgbClr val="FF0000"/>
              </a:solidFill>
              <a:latin typeface="Times New Roman" panose="02020603050405020304" pitchFamily="18" charset="0"/>
              <a:cs typeface="Times New Roman" panose="02020603050405020304" pitchFamily="18" charset="0"/>
            </a:endParaRPr>
          </a:p>
          <a:p>
            <a:pPr algn="ctr"/>
            <a:r>
              <a:rPr lang="en-US" sz="6600" b="1" i="1" cap="none" spc="0" dirty="0" smtClean="0">
                <a:ln w="0"/>
                <a:solidFill>
                  <a:srgbClr val="FF0000"/>
                </a:solidFill>
                <a:latin typeface="Times New Roman" panose="02020603050405020304" pitchFamily="18" charset="0"/>
                <a:cs typeface="Times New Roman" panose="02020603050405020304" pitchFamily="18" charset="0"/>
              </a:rPr>
              <a:t> </a:t>
            </a:r>
            <a:r>
              <a:rPr lang="en-US" sz="6600" b="1" i="1" cap="none" spc="0" dirty="0" err="1" smtClean="0">
                <a:ln w="0"/>
                <a:solidFill>
                  <a:srgbClr val="FF0000"/>
                </a:solidFill>
                <a:latin typeface="Times New Roman" panose="02020603050405020304" pitchFamily="18" charset="0"/>
                <a:cs typeface="Times New Roman" panose="02020603050405020304" pitchFamily="18" charset="0"/>
              </a:rPr>
              <a:t>cá</a:t>
            </a:r>
            <a:r>
              <a:rPr lang="en-US" sz="6600" b="1" i="1" cap="none" spc="0" dirty="0" smtClean="0">
                <a:ln w="0"/>
                <a:solidFill>
                  <a:srgbClr val="FF0000"/>
                </a:solidFill>
                <a:latin typeface="Times New Roman" panose="02020603050405020304" pitchFamily="18" charset="0"/>
                <a:cs typeface="Times New Roman" panose="02020603050405020304" pitchFamily="18" charset="0"/>
              </a:rPr>
              <a:t> </a:t>
            </a:r>
            <a:r>
              <a:rPr lang="en-US" sz="6600" b="1" i="1" cap="none" spc="0" dirty="0" err="1" smtClean="0">
                <a:ln w="0"/>
                <a:solidFill>
                  <a:srgbClr val="FF0000"/>
                </a:solidFill>
                <a:latin typeface="Times New Roman" panose="02020603050405020304" pitchFamily="18" charset="0"/>
                <a:cs typeface="Times New Roman" panose="02020603050405020304" pitchFamily="18" charset="0"/>
              </a:rPr>
              <a:t>nhân</a:t>
            </a:r>
            <a:endParaRPr lang="en-US" sz="6600" b="1" i="1" cap="none" spc="0" dirty="0">
              <a:ln w="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63113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7410" name="WordArt 5"/>
          <p:cNvSpPr>
            <a:spLocks noChangeArrowheads="1" noChangeShapeType="1" noTextEdit="1"/>
          </p:cNvSpPr>
          <p:nvPr/>
        </p:nvSpPr>
        <p:spPr bwMode="auto">
          <a:xfrm>
            <a:off x="1981200" y="304800"/>
            <a:ext cx="5181600" cy="762000"/>
          </a:xfrm>
          <a:prstGeom prst="rect">
            <a:avLst/>
          </a:prstGeom>
        </p:spPr>
        <p:txBody>
          <a:bodyPr wrap="none" fromWordArt="1">
            <a:prstTxWarp prst="textPlain">
              <a:avLst>
                <a:gd name="adj" fmla="val 50000"/>
              </a:avLst>
            </a:prstTxWarp>
          </a:bodyPr>
          <a:lstStyle/>
          <a:p>
            <a:pPr algn="ctr"/>
            <a:r>
              <a:rPr lang="en-US" sz="3600" b="1" kern="10" dirty="0">
                <a:ln w="9525">
                  <a:solidFill>
                    <a:srgbClr val="0000CC"/>
                  </a:solidFill>
                  <a:round/>
                  <a:headEnd/>
                  <a:tailEnd/>
                </a:ln>
                <a:solidFill>
                  <a:srgbClr val="FFFF00"/>
                </a:solidFill>
                <a:effectLst>
                  <a:outerShdw dist="35921" dir="2700000" algn="ctr" rotWithShape="0">
                    <a:srgbClr val="808080">
                      <a:alpha val="79999"/>
                    </a:srgbClr>
                  </a:outerShdw>
                </a:effectLst>
                <a:latin typeface="Times New Roman" panose="02020603050405020304" pitchFamily="18" charset="0"/>
                <a:cs typeface="Times New Roman" panose="02020603050405020304" pitchFamily="18" charset="0"/>
              </a:rPr>
              <a:t> TÌM HIỂU BÀI</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28600" y="381000"/>
            <a:ext cx="8763000" cy="990600"/>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4000" i="1" dirty="0" err="1">
                <a:solidFill>
                  <a:srgbClr val="FF0000"/>
                </a:solidFill>
                <a:latin typeface="Times New Roman" panose="02020603050405020304" pitchFamily="18" charset="0"/>
                <a:cs typeface="Times New Roman" panose="02020603050405020304" pitchFamily="18" charset="0"/>
              </a:rPr>
              <a:t>Đọc</a:t>
            </a:r>
            <a:r>
              <a:rPr lang="en-US" altLang="en-US" sz="4000" i="1" dirty="0">
                <a:solidFill>
                  <a:srgbClr val="FF0000"/>
                </a:solidFill>
                <a:latin typeface="Times New Roman" panose="02020603050405020304" pitchFamily="18" charset="0"/>
                <a:cs typeface="Times New Roman" panose="02020603050405020304" pitchFamily="18" charset="0"/>
              </a:rPr>
              <a:t> </a:t>
            </a:r>
            <a:r>
              <a:rPr lang="en-US" altLang="en-US" sz="4000" i="1" dirty="0" err="1">
                <a:solidFill>
                  <a:srgbClr val="FF0000"/>
                </a:solidFill>
                <a:latin typeface="Times New Roman" panose="02020603050405020304" pitchFamily="18" charset="0"/>
                <a:cs typeface="Times New Roman" panose="02020603050405020304" pitchFamily="18" charset="0"/>
              </a:rPr>
              <a:t>khổ</a:t>
            </a:r>
            <a:r>
              <a:rPr lang="en-US" altLang="en-US" sz="4000" i="1" dirty="0">
                <a:solidFill>
                  <a:srgbClr val="FF0000"/>
                </a:solidFill>
                <a:latin typeface="Times New Roman" panose="02020603050405020304" pitchFamily="18" charset="0"/>
                <a:cs typeface="Times New Roman" panose="02020603050405020304" pitchFamily="18" charset="0"/>
              </a:rPr>
              <a:t> </a:t>
            </a:r>
            <a:r>
              <a:rPr lang="en-US" altLang="en-US" sz="4000" i="1" dirty="0" err="1">
                <a:solidFill>
                  <a:srgbClr val="FF0000"/>
                </a:solidFill>
                <a:latin typeface="Times New Roman" panose="02020603050405020304" pitchFamily="18" charset="0"/>
                <a:cs typeface="Times New Roman" panose="02020603050405020304" pitchFamily="18" charset="0"/>
              </a:rPr>
              <a:t>thơ</a:t>
            </a:r>
            <a:r>
              <a:rPr lang="en-US" altLang="en-US" sz="4000" i="1" dirty="0">
                <a:solidFill>
                  <a:srgbClr val="FF0000"/>
                </a:solidFill>
                <a:latin typeface="Times New Roman" panose="02020603050405020304" pitchFamily="18" charset="0"/>
                <a:cs typeface="Times New Roman" panose="02020603050405020304" pitchFamily="18" charset="0"/>
              </a:rPr>
              <a:t> 1 </a:t>
            </a:r>
            <a:r>
              <a:rPr lang="en-US" altLang="en-US" sz="4000" i="1" dirty="0" err="1">
                <a:solidFill>
                  <a:srgbClr val="FF0000"/>
                </a:solidFill>
                <a:latin typeface="Times New Roman" panose="02020603050405020304" pitchFamily="18" charset="0"/>
                <a:cs typeface="Times New Roman" panose="02020603050405020304" pitchFamily="18" charset="0"/>
              </a:rPr>
              <a:t>và</a:t>
            </a:r>
            <a:r>
              <a:rPr lang="en-US" altLang="en-US" sz="4000" i="1" dirty="0">
                <a:solidFill>
                  <a:srgbClr val="FF0000"/>
                </a:solidFill>
                <a:latin typeface="Times New Roman" panose="02020603050405020304" pitchFamily="18" charset="0"/>
                <a:cs typeface="Times New Roman" panose="02020603050405020304" pitchFamily="18" charset="0"/>
              </a:rPr>
              <a:t> 2, </a:t>
            </a:r>
            <a:r>
              <a:rPr lang="en-US" altLang="en-US" sz="4000" i="1" dirty="0" err="1">
                <a:solidFill>
                  <a:srgbClr val="FF0000"/>
                </a:solidFill>
                <a:latin typeface="Times New Roman" panose="02020603050405020304" pitchFamily="18" charset="0"/>
                <a:cs typeface="Times New Roman" panose="02020603050405020304" pitchFamily="18" charset="0"/>
              </a:rPr>
              <a:t>em</a:t>
            </a:r>
            <a:r>
              <a:rPr lang="en-US" altLang="en-US" sz="4000" i="1" dirty="0">
                <a:solidFill>
                  <a:srgbClr val="FF0000"/>
                </a:solidFill>
                <a:latin typeface="Times New Roman" panose="02020603050405020304" pitchFamily="18" charset="0"/>
                <a:cs typeface="Times New Roman" panose="02020603050405020304" pitchFamily="18" charset="0"/>
              </a:rPr>
              <a:t> </a:t>
            </a:r>
            <a:r>
              <a:rPr lang="en-US" altLang="en-US" sz="4000" i="1" dirty="0" err="1">
                <a:solidFill>
                  <a:srgbClr val="FF0000"/>
                </a:solidFill>
                <a:latin typeface="Times New Roman" panose="02020603050405020304" pitchFamily="18" charset="0"/>
                <a:cs typeface="Times New Roman" panose="02020603050405020304" pitchFamily="18" charset="0"/>
              </a:rPr>
              <a:t>hiểu</a:t>
            </a:r>
            <a:r>
              <a:rPr lang="en-US" altLang="en-US" sz="4000" i="1" dirty="0">
                <a:solidFill>
                  <a:srgbClr val="FF0000"/>
                </a:solidFill>
                <a:latin typeface="Times New Roman" panose="02020603050405020304" pitchFamily="18" charset="0"/>
                <a:cs typeface="Times New Roman" panose="02020603050405020304" pitchFamily="18" charset="0"/>
              </a:rPr>
              <a:t> </a:t>
            </a:r>
            <a:r>
              <a:rPr lang="en-US" altLang="en-US" sz="4000" i="1" dirty="0" err="1">
                <a:solidFill>
                  <a:srgbClr val="FF0000"/>
                </a:solidFill>
                <a:latin typeface="Times New Roman" panose="02020603050405020304" pitchFamily="18" charset="0"/>
                <a:cs typeface="Times New Roman" panose="02020603050405020304" pitchFamily="18" charset="0"/>
              </a:rPr>
              <a:t>những</a:t>
            </a:r>
            <a:r>
              <a:rPr lang="en-US" altLang="en-US" sz="4000" i="1" dirty="0">
                <a:solidFill>
                  <a:srgbClr val="FF0000"/>
                </a:solidFill>
                <a:latin typeface="Times New Roman" panose="02020603050405020304" pitchFamily="18" charset="0"/>
                <a:cs typeface="Times New Roman" panose="02020603050405020304" pitchFamily="18" charset="0"/>
              </a:rPr>
              <a:t> </a:t>
            </a:r>
            <a:r>
              <a:rPr lang="en-US" altLang="en-US" sz="4000" i="1" dirty="0" err="1">
                <a:solidFill>
                  <a:srgbClr val="FF0000"/>
                </a:solidFill>
                <a:latin typeface="Times New Roman" panose="02020603050405020304" pitchFamily="18" charset="0"/>
                <a:cs typeface="Times New Roman" panose="02020603050405020304" pitchFamily="18" charset="0"/>
              </a:rPr>
              <a:t>câu</a:t>
            </a:r>
            <a:r>
              <a:rPr lang="en-US" altLang="en-US" sz="4000" i="1" dirty="0">
                <a:solidFill>
                  <a:srgbClr val="FF0000"/>
                </a:solidFill>
                <a:latin typeface="Times New Roman" panose="02020603050405020304" pitchFamily="18" charset="0"/>
                <a:cs typeface="Times New Roman" panose="02020603050405020304" pitchFamily="18" charset="0"/>
              </a:rPr>
              <a:t> </a:t>
            </a:r>
            <a:r>
              <a:rPr lang="en-US" altLang="en-US" sz="4000" i="1" dirty="0" err="1">
                <a:solidFill>
                  <a:srgbClr val="FF0000"/>
                </a:solidFill>
                <a:latin typeface="Times New Roman" panose="02020603050405020304" pitchFamily="18" charset="0"/>
                <a:cs typeface="Times New Roman" panose="02020603050405020304" pitchFamily="18" charset="0"/>
              </a:rPr>
              <a:t>thơ</a:t>
            </a:r>
            <a:r>
              <a:rPr lang="en-US" altLang="en-US" sz="4000" i="1" dirty="0">
                <a:solidFill>
                  <a:srgbClr val="FF0000"/>
                </a:solidFill>
                <a:latin typeface="Times New Roman" panose="02020603050405020304" pitchFamily="18" charset="0"/>
                <a:cs typeface="Times New Roman" panose="02020603050405020304" pitchFamily="18" charset="0"/>
              </a:rPr>
              <a:t> </a:t>
            </a:r>
            <a:r>
              <a:rPr lang="en-US" altLang="en-US" sz="4000" i="1" dirty="0" err="1">
                <a:solidFill>
                  <a:srgbClr val="FF0000"/>
                </a:solidFill>
                <a:latin typeface="Times New Roman" panose="02020603050405020304" pitchFamily="18" charset="0"/>
                <a:cs typeface="Times New Roman" panose="02020603050405020304" pitchFamily="18" charset="0"/>
              </a:rPr>
              <a:t>sau</a:t>
            </a:r>
            <a:r>
              <a:rPr lang="en-US" altLang="en-US" sz="4000" i="1" dirty="0">
                <a:solidFill>
                  <a:srgbClr val="FF0000"/>
                </a:solidFill>
                <a:latin typeface="Times New Roman" panose="02020603050405020304" pitchFamily="18" charset="0"/>
                <a:cs typeface="Times New Roman" panose="02020603050405020304" pitchFamily="18" charset="0"/>
              </a:rPr>
              <a:t> </a:t>
            </a:r>
            <a:r>
              <a:rPr lang="en-US" altLang="en-US" sz="4000" i="1" dirty="0" err="1">
                <a:solidFill>
                  <a:srgbClr val="FF0000"/>
                </a:solidFill>
                <a:latin typeface="Times New Roman" panose="02020603050405020304" pitchFamily="18" charset="0"/>
                <a:cs typeface="Times New Roman" panose="02020603050405020304" pitchFamily="18" charset="0"/>
              </a:rPr>
              <a:t>đây</a:t>
            </a:r>
            <a:r>
              <a:rPr lang="en-US" altLang="en-US" sz="4000" i="1" dirty="0">
                <a:solidFill>
                  <a:srgbClr val="FF0000"/>
                </a:solidFill>
                <a:latin typeface="Times New Roman" panose="02020603050405020304" pitchFamily="18" charset="0"/>
                <a:cs typeface="Times New Roman" panose="02020603050405020304" pitchFamily="18" charset="0"/>
              </a:rPr>
              <a:t> </a:t>
            </a:r>
            <a:r>
              <a:rPr lang="en-US" altLang="en-US" sz="4000" i="1" dirty="0" err="1">
                <a:solidFill>
                  <a:srgbClr val="FF0000"/>
                </a:solidFill>
                <a:latin typeface="Times New Roman" panose="02020603050405020304" pitchFamily="18" charset="0"/>
                <a:cs typeface="Times New Roman" panose="02020603050405020304" pitchFamily="18" charset="0"/>
              </a:rPr>
              <a:t>muốn</a:t>
            </a:r>
            <a:r>
              <a:rPr lang="en-US" altLang="en-US" sz="4000" i="1" dirty="0">
                <a:solidFill>
                  <a:srgbClr val="FF0000"/>
                </a:solidFill>
                <a:latin typeface="Times New Roman" panose="02020603050405020304" pitchFamily="18" charset="0"/>
                <a:cs typeface="Times New Roman" panose="02020603050405020304" pitchFamily="18" charset="0"/>
              </a:rPr>
              <a:t> </a:t>
            </a:r>
            <a:r>
              <a:rPr lang="en-US" altLang="en-US" sz="4000" i="1" dirty="0" err="1">
                <a:solidFill>
                  <a:srgbClr val="FF0000"/>
                </a:solidFill>
                <a:latin typeface="Times New Roman" panose="02020603050405020304" pitchFamily="18" charset="0"/>
                <a:cs typeface="Times New Roman" panose="02020603050405020304" pitchFamily="18" charset="0"/>
              </a:rPr>
              <a:t>nói</a:t>
            </a:r>
            <a:r>
              <a:rPr lang="en-US" altLang="en-US" sz="4000" i="1" dirty="0">
                <a:solidFill>
                  <a:srgbClr val="FF0000"/>
                </a:solidFill>
                <a:latin typeface="Times New Roman" panose="02020603050405020304" pitchFamily="18" charset="0"/>
                <a:cs typeface="Times New Roman" panose="02020603050405020304" pitchFamily="18" charset="0"/>
              </a:rPr>
              <a:t> </a:t>
            </a:r>
            <a:r>
              <a:rPr lang="en-US" altLang="en-US" sz="4000" i="1" dirty="0" err="1">
                <a:solidFill>
                  <a:srgbClr val="FF0000"/>
                </a:solidFill>
                <a:latin typeface="Times New Roman" panose="02020603050405020304" pitchFamily="18" charset="0"/>
                <a:cs typeface="Times New Roman" panose="02020603050405020304" pitchFamily="18" charset="0"/>
              </a:rPr>
              <a:t>điều</a:t>
            </a:r>
            <a:r>
              <a:rPr lang="en-US" altLang="en-US" sz="4000" i="1" dirty="0">
                <a:solidFill>
                  <a:srgbClr val="FF0000"/>
                </a:solidFill>
                <a:latin typeface="Times New Roman" panose="02020603050405020304" pitchFamily="18" charset="0"/>
                <a:cs typeface="Times New Roman" panose="02020603050405020304" pitchFamily="18" charset="0"/>
              </a:rPr>
              <a:t> </a:t>
            </a:r>
            <a:r>
              <a:rPr lang="en-US" altLang="en-US" sz="4000" i="1" dirty="0" err="1">
                <a:solidFill>
                  <a:srgbClr val="FF0000"/>
                </a:solidFill>
                <a:latin typeface="Times New Roman" panose="02020603050405020304" pitchFamily="18" charset="0"/>
                <a:cs typeface="Times New Roman" panose="02020603050405020304" pitchFamily="18" charset="0"/>
              </a:rPr>
              <a:t>gì</a:t>
            </a:r>
            <a:r>
              <a:rPr lang="en-US" altLang="en-US" sz="4000" i="1" dirty="0">
                <a:solidFill>
                  <a:srgbClr val="FF0000"/>
                </a:solidFill>
                <a:latin typeface="Times New Roman" panose="02020603050405020304" pitchFamily="18" charset="0"/>
                <a:cs typeface="Times New Roman" panose="02020603050405020304" pitchFamily="18" charset="0"/>
              </a:rPr>
              <a:t> ? </a:t>
            </a:r>
          </a:p>
        </p:txBody>
      </p:sp>
      <p:sp>
        <p:nvSpPr>
          <p:cNvPr id="5" name="Rectangle 2"/>
          <p:cNvSpPr txBox="1">
            <a:spLocks noChangeArrowheads="1"/>
          </p:cNvSpPr>
          <p:nvPr/>
        </p:nvSpPr>
        <p:spPr bwMode="auto">
          <a:xfrm>
            <a:off x="228600" y="1905000"/>
            <a:ext cx="8001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i="1" dirty="0" err="1">
                <a:solidFill>
                  <a:srgbClr val="0000FF"/>
                </a:solidFill>
                <a:latin typeface="Times New Roman" panose="02020603050405020304" pitchFamily="18" charset="0"/>
                <a:cs typeface="Times New Roman" panose="02020603050405020304" pitchFamily="18" charset="0"/>
              </a:rPr>
              <a:t>Lá</a:t>
            </a:r>
            <a:r>
              <a:rPr lang="en-US" altLang="en-US" sz="4000" i="1" dirty="0">
                <a:solidFill>
                  <a:srgbClr val="0000FF"/>
                </a:solidFill>
                <a:latin typeface="Times New Roman" panose="02020603050405020304" pitchFamily="18" charset="0"/>
                <a:cs typeface="Times New Roman" panose="02020603050405020304" pitchFamily="18" charset="0"/>
              </a:rPr>
              <a:t> </a:t>
            </a:r>
            <a:r>
              <a:rPr lang="en-US" altLang="en-US" sz="4000" i="1" dirty="0" err="1">
                <a:solidFill>
                  <a:srgbClr val="0000FF"/>
                </a:solidFill>
                <a:latin typeface="Times New Roman" panose="02020603050405020304" pitchFamily="18" charset="0"/>
                <a:cs typeface="Times New Roman" panose="02020603050405020304" pitchFamily="18" charset="0"/>
              </a:rPr>
              <a:t>trầu</a:t>
            </a:r>
            <a:r>
              <a:rPr lang="en-US" altLang="en-US" sz="4000" i="1" dirty="0">
                <a:solidFill>
                  <a:srgbClr val="0000FF"/>
                </a:solidFill>
                <a:latin typeface="Times New Roman" panose="02020603050405020304" pitchFamily="18" charset="0"/>
                <a:cs typeface="Times New Roman" panose="02020603050405020304" pitchFamily="18" charset="0"/>
              </a:rPr>
              <a:t> </a:t>
            </a:r>
            <a:r>
              <a:rPr lang="en-US" altLang="en-US" sz="4000" i="1" dirty="0" err="1">
                <a:solidFill>
                  <a:srgbClr val="0000FF"/>
                </a:solidFill>
                <a:latin typeface="Times New Roman" panose="02020603050405020304" pitchFamily="18" charset="0"/>
                <a:cs typeface="Times New Roman" panose="02020603050405020304" pitchFamily="18" charset="0"/>
              </a:rPr>
              <a:t>khô</a:t>
            </a:r>
            <a:r>
              <a:rPr lang="en-US" altLang="en-US" sz="4000" i="1" dirty="0">
                <a:solidFill>
                  <a:srgbClr val="0000FF"/>
                </a:solidFill>
                <a:latin typeface="Times New Roman" panose="02020603050405020304" pitchFamily="18" charset="0"/>
                <a:cs typeface="Times New Roman" panose="02020603050405020304" pitchFamily="18" charset="0"/>
              </a:rPr>
              <a:t> </a:t>
            </a:r>
            <a:r>
              <a:rPr lang="en-US" altLang="en-US" sz="4000" i="1" dirty="0" err="1">
                <a:solidFill>
                  <a:srgbClr val="0000FF"/>
                </a:solidFill>
                <a:latin typeface="Times New Roman" panose="02020603050405020304" pitchFamily="18" charset="0"/>
                <a:cs typeface="Times New Roman" panose="02020603050405020304" pitchFamily="18" charset="0"/>
              </a:rPr>
              <a:t>giữa</a:t>
            </a:r>
            <a:r>
              <a:rPr lang="en-US" altLang="en-US" sz="4000" i="1" dirty="0">
                <a:solidFill>
                  <a:srgbClr val="0000FF"/>
                </a:solidFill>
                <a:latin typeface="Times New Roman" panose="02020603050405020304" pitchFamily="18" charset="0"/>
                <a:cs typeface="Times New Roman" panose="02020603050405020304" pitchFamily="18" charset="0"/>
              </a:rPr>
              <a:t> </a:t>
            </a:r>
            <a:r>
              <a:rPr lang="en-US" altLang="en-US" sz="4000" i="1" dirty="0" err="1">
                <a:solidFill>
                  <a:srgbClr val="0000FF"/>
                </a:solidFill>
                <a:latin typeface="Times New Roman" panose="02020603050405020304" pitchFamily="18" charset="0"/>
                <a:cs typeface="Times New Roman" panose="02020603050405020304" pitchFamily="18" charset="0"/>
              </a:rPr>
              <a:t>cơi</a:t>
            </a:r>
            <a:r>
              <a:rPr lang="en-US" altLang="en-US" sz="4000" i="1" dirty="0">
                <a:solidFill>
                  <a:srgbClr val="0000FF"/>
                </a:solidFill>
                <a:latin typeface="Times New Roman" panose="02020603050405020304" pitchFamily="18" charset="0"/>
                <a:cs typeface="Times New Roman" panose="02020603050405020304" pitchFamily="18" charset="0"/>
              </a:rPr>
              <a:t> </a:t>
            </a:r>
            <a:r>
              <a:rPr lang="en-US" altLang="en-US" sz="4000" i="1" dirty="0" err="1">
                <a:solidFill>
                  <a:srgbClr val="0000FF"/>
                </a:solidFill>
                <a:latin typeface="Times New Roman" panose="02020603050405020304" pitchFamily="18" charset="0"/>
                <a:cs typeface="Times New Roman" panose="02020603050405020304" pitchFamily="18" charset="0"/>
              </a:rPr>
              <a:t>trầu</a:t>
            </a:r>
            <a:endParaRPr lang="en-US" altLang="en-US" sz="4000" i="1" dirty="0">
              <a:solidFill>
                <a:srgbClr val="0000FF"/>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en-US" altLang="en-US" sz="4000" i="1" dirty="0" err="1">
                <a:solidFill>
                  <a:srgbClr val="0000FF"/>
                </a:solidFill>
                <a:latin typeface="Times New Roman" panose="02020603050405020304" pitchFamily="18" charset="0"/>
                <a:cs typeface="Times New Roman" panose="02020603050405020304" pitchFamily="18" charset="0"/>
              </a:rPr>
              <a:t>Truyện</a:t>
            </a:r>
            <a:r>
              <a:rPr lang="en-US" altLang="en-US" sz="4000" i="1" dirty="0">
                <a:solidFill>
                  <a:srgbClr val="0000FF"/>
                </a:solidFill>
                <a:latin typeface="Times New Roman" panose="02020603050405020304" pitchFamily="18" charset="0"/>
                <a:cs typeface="Times New Roman" panose="02020603050405020304" pitchFamily="18" charset="0"/>
              </a:rPr>
              <a:t> </a:t>
            </a:r>
            <a:r>
              <a:rPr lang="en-US" altLang="en-US" sz="4000" i="1" dirty="0" err="1">
                <a:solidFill>
                  <a:srgbClr val="0000FF"/>
                </a:solidFill>
                <a:latin typeface="Times New Roman" panose="02020603050405020304" pitchFamily="18" charset="0"/>
                <a:cs typeface="Times New Roman" panose="02020603050405020304" pitchFamily="18" charset="0"/>
              </a:rPr>
              <a:t>Kiều</a:t>
            </a:r>
            <a:r>
              <a:rPr lang="en-US" altLang="en-US" sz="4000" i="1" dirty="0">
                <a:solidFill>
                  <a:srgbClr val="0000FF"/>
                </a:solidFill>
                <a:latin typeface="Times New Roman" panose="02020603050405020304" pitchFamily="18" charset="0"/>
                <a:cs typeface="Times New Roman" panose="02020603050405020304" pitchFamily="18" charset="0"/>
              </a:rPr>
              <a:t> </a:t>
            </a:r>
            <a:r>
              <a:rPr lang="en-US" altLang="en-US" sz="4000" i="1" dirty="0" err="1">
                <a:solidFill>
                  <a:srgbClr val="0000FF"/>
                </a:solidFill>
                <a:latin typeface="Times New Roman" panose="02020603050405020304" pitchFamily="18" charset="0"/>
                <a:cs typeface="Times New Roman" panose="02020603050405020304" pitchFamily="18" charset="0"/>
              </a:rPr>
              <a:t>gấp</a:t>
            </a:r>
            <a:r>
              <a:rPr lang="en-US" altLang="en-US" sz="4000" i="1" dirty="0">
                <a:solidFill>
                  <a:srgbClr val="0000FF"/>
                </a:solidFill>
                <a:latin typeface="Times New Roman" panose="02020603050405020304" pitchFamily="18" charset="0"/>
                <a:cs typeface="Times New Roman" panose="02020603050405020304" pitchFamily="18" charset="0"/>
              </a:rPr>
              <a:t> </a:t>
            </a:r>
            <a:r>
              <a:rPr lang="en-US" altLang="en-US" sz="4000" i="1" dirty="0" err="1">
                <a:solidFill>
                  <a:srgbClr val="0000FF"/>
                </a:solidFill>
                <a:latin typeface="Times New Roman" panose="02020603050405020304" pitchFamily="18" charset="0"/>
                <a:cs typeface="Times New Roman" panose="02020603050405020304" pitchFamily="18" charset="0"/>
              </a:rPr>
              <a:t>lại</a:t>
            </a:r>
            <a:r>
              <a:rPr lang="en-US" altLang="en-US" sz="4000" i="1" dirty="0">
                <a:solidFill>
                  <a:srgbClr val="0000FF"/>
                </a:solidFill>
                <a:latin typeface="Times New Roman" panose="02020603050405020304" pitchFamily="18" charset="0"/>
                <a:cs typeface="Times New Roman" panose="02020603050405020304" pitchFamily="18" charset="0"/>
              </a:rPr>
              <a:t> </a:t>
            </a:r>
            <a:r>
              <a:rPr lang="en-US" altLang="en-US" sz="4000" i="1" dirty="0" err="1">
                <a:solidFill>
                  <a:srgbClr val="0000FF"/>
                </a:solidFill>
                <a:latin typeface="Times New Roman" panose="02020603050405020304" pitchFamily="18" charset="0"/>
                <a:cs typeface="Times New Roman" panose="02020603050405020304" pitchFamily="18" charset="0"/>
              </a:rPr>
              <a:t>trên</a:t>
            </a:r>
            <a:r>
              <a:rPr lang="en-US" altLang="en-US" sz="4000" i="1" dirty="0">
                <a:solidFill>
                  <a:srgbClr val="0000FF"/>
                </a:solidFill>
                <a:latin typeface="Times New Roman" panose="02020603050405020304" pitchFamily="18" charset="0"/>
                <a:cs typeface="Times New Roman" panose="02020603050405020304" pitchFamily="18" charset="0"/>
              </a:rPr>
              <a:t> </a:t>
            </a:r>
            <a:r>
              <a:rPr lang="en-US" altLang="en-US" sz="4000" i="1" dirty="0" err="1">
                <a:solidFill>
                  <a:srgbClr val="0000FF"/>
                </a:solidFill>
                <a:latin typeface="Times New Roman" panose="02020603050405020304" pitchFamily="18" charset="0"/>
                <a:cs typeface="Times New Roman" panose="02020603050405020304" pitchFamily="18" charset="0"/>
              </a:rPr>
              <a:t>đầu</a:t>
            </a:r>
            <a:r>
              <a:rPr lang="en-US" altLang="en-US" sz="4000" i="1" dirty="0">
                <a:solidFill>
                  <a:srgbClr val="0000FF"/>
                </a:solidFill>
                <a:latin typeface="Times New Roman" panose="02020603050405020304" pitchFamily="18" charset="0"/>
                <a:cs typeface="Times New Roman" panose="02020603050405020304" pitchFamily="18" charset="0"/>
              </a:rPr>
              <a:t> </a:t>
            </a:r>
            <a:r>
              <a:rPr lang="en-US" altLang="en-US" sz="4000" i="1" dirty="0" err="1">
                <a:solidFill>
                  <a:srgbClr val="0000FF"/>
                </a:solidFill>
                <a:latin typeface="Times New Roman" panose="02020603050405020304" pitchFamily="18" charset="0"/>
                <a:cs typeface="Times New Roman" panose="02020603050405020304" pitchFamily="18" charset="0"/>
              </a:rPr>
              <a:t>bấy</a:t>
            </a:r>
            <a:r>
              <a:rPr lang="en-US" altLang="en-US" sz="4000" i="1" dirty="0">
                <a:solidFill>
                  <a:srgbClr val="0000FF"/>
                </a:solidFill>
                <a:latin typeface="Times New Roman" panose="02020603050405020304" pitchFamily="18" charset="0"/>
                <a:cs typeface="Times New Roman" panose="02020603050405020304" pitchFamily="18" charset="0"/>
              </a:rPr>
              <a:t> nay.</a:t>
            </a:r>
          </a:p>
        </p:txBody>
      </p:sp>
      <p:sp>
        <p:nvSpPr>
          <p:cNvPr id="6" name="Rectangle 2"/>
          <p:cNvSpPr txBox="1">
            <a:spLocks noChangeArrowheads="1"/>
          </p:cNvSpPr>
          <p:nvPr/>
        </p:nvSpPr>
        <p:spPr bwMode="auto">
          <a:xfrm>
            <a:off x="-76200" y="3886200"/>
            <a:ext cx="8077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i="1" dirty="0" err="1">
                <a:solidFill>
                  <a:srgbClr val="0000FF"/>
                </a:solidFill>
                <a:latin typeface="Times New Roman" panose="02020603050405020304" pitchFamily="18" charset="0"/>
                <a:cs typeface="Times New Roman" panose="02020603050405020304" pitchFamily="18" charset="0"/>
              </a:rPr>
              <a:t>Cánh</a:t>
            </a:r>
            <a:r>
              <a:rPr lang="en-US" altLang="en-US" sz="3600" i="1" dirty="0">
                <a:solidFill>
                  <a:srgbClr val="0000FF"/>
                </a:solidFill>
                <a:latin typeface="Times New Roman" panose="02020603050405020304" pitchFamily="18" charset="0"/>
                <a:cs typeface="Times New Roman" panose="02020603050405020304" pitchFamily="18" charset="0"/>
              </a:rPr>
              <a:t> </a:t>
            </a:r>
            <a:r>
              <a:rPr lang="en-US" altLang="en-US" sz="3600" i="1" dirty="0" err="1">
                <a:solidFill>
                  <a:srgbClr val="0000FF"/>
                </a:solidFill>
                <a:latin typeface="Times New Roman" panose="02020603050405020304" pitchFamily="18" charset="0"/>
                <a:cs typeface="Times New Roman" panose="02020603050405020304" pitchFamily="18" charset="0"/>
              </a:rPr>
              <a:t>màn</a:t>
            </a:r>
            <a:r>
              <a:rPr lang="en-US" altLang="en-US" sz="3600" i="1" dirty="0">
                <a:solidFill>
                  <a:srgbClr val="0000FF"/>
                </a:solidFill>
                <a:latin typeface="Times New Roman" panose="02020603050405020304" pitchFamily="18" charset="0"/>
                <a:cs typeface="Times New Roman" panose="02020603050405020304" pitchFamily="18" charset="0"/>
              </a:rPr>
              <a:t> </a:t>
            </a:r>
            <a:r>
              <a:rPr lang="en-US" altLang="en-US" sz="3600" i="1" dirty="0" err="1">
                <a:solidFill>
                  <a:srgbClr val="0000FF"/>
                </a:solidFill>
                <a:latin typeface="Times New Roman" panose="02020603050405020304" pitchFamily="18" charset="0"/>
                <a:cs typeface="Times New Roman" panose="02020603050405020304" pitchFamily="18" charset="0"/>
              </a:rPr>
              <a:t>khép</a:t>
            </a:r>
            <a:r>
              <a:rPr lang="en-US" altLang="en-US" sz="3600" i="1" dirty="0">
                <a:solidFill>
                  <a:srgbClr val="0000FF"/>
                </a:solidFill>
                <a:latin typeface="Times New Roman" panose="02020603050405020304" pitchFamily="18" charset="0"/>
                <a:cs typeface="Times New Roman" panose="02020603050405020304" pitchFamily="18" charset="0"/>
              </a:rPr>
              <a:t> </a:t>
            </a:r>
            <a:r>
              <a:rPr lang="en-US" altLang="en-US" sz="3600" i="1" dirty="0" err="1">
                <a:solidFill>
                  <a:srgbClr val="0000FF"/>
                </a:solidFill>
                <a:latin typeface="Times New Roman" panose="02020603050405020304" pitchFamily="18" charset="0"/>
                <a:cs typeface="Times New Roman" panose="02020603050405020304" pitchFamily="18" charset="0"/>
              </a:rPr>
              <a:t>lỏng</a:t>
            </a:r>
            <a:r>
              <a:rPr lang="en-US" altLang="en-US" sz="3600" i="1" dirty="0">
                <a:solidFill>
                  <a:srgbClr val="0000FF"/>
                </a:solidFill>
                <a:latin typeface="Times New Roman" panose="02020603050405020304" pitchFamily="18" charset="0"/>
                <a:cs typeface="Times New Roman" panose="02020603050405020304" pitchFamily="18" charset="0"/>
              </a:rPr>
              <a:t> </a:t>
            </a:r>
            <a:r>
              <a:rPr lang="en-US" altLang="en-US" sz="3600" i="1" dirty="0" err="1">
                <a:solidFill>
                  <a:srgbClr val="0000FF"/>
                </a:solidFill>
                <a:latin typeface="Times New Roman" panose="02020603050405020304" pitchFamily="18" charset="0"/>
                <a:cs typeface="Times New Roman" panose="02020603050405020304" pitchFamily="18" charset="0"/>
              </a:rPr>
              <a:t>cả</a:t>
            </a:r>
            <a:r>
              <a:rPr lang="en-US" altLang="en-US" sz="3600" i="1" dirty="0">
                <a:solidFill>
                  <a:srgbClr val="0000FF"/>
                </a:solidFill>
                <a:latin typeface="Times New Roman" panose="02020603050405020304" pitchFamily="18" charset="0"/>
                <a:cs typeface="Times New Roman" panose="02020603050405020304" pitchFamily="18" charset="0"/>
              </a:rPr>
              <a:t> </a:t>
            </a:r>
            <a:r>
              <a:rPr lang="en-US" altLang="en-US" sz="3600" i="1" dirty="0" err="1">
                <a:solidFill>
                  <a:srgbClr val="0000FF"/>
                </a:solidFill>
                <a:latin typeface="Times New Roman" panose="02020603050405020304" pitchFamily="18" charset="0"/>
                <a:cs typeface="Times New Roman" panose="02020603050405020304" pitchFamily="18" charset="0"/>
              </a:rPr>
              <a:t>ngày</a:t>
            </a:r>
            <a:endParaRPr lang="en-US" altLang="en-US" sz="3600" i="1" dirty="0">
              <a:solidFill>
                <a:srgbClr val="0000FF"/>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en-US" altLang="en-US" sz="3600" i="1" dirty="0" err="1">
                <a:solidFill>
                  <a:srgbClr val="0000FF"/>
                </a:solidFill>
                <a:latin typeface="Times New Roman" panose="02020603050405020304" pitchFamily="18" charset="0"/>
                <a:cs typeface="Times New Roman" panose="02020603050405020304" pitchFamily="18" charset="0"/>
              </a:rPr>
              <a:t>Ruộng</a:t>
            </a:r>
            <a:r>
              <a:rPr lang="en-US" altLang="en-US" sz="3600" i="1" dirty="0">
                <a:solidFill>
                  <a:srgbClr val="0000FF"/>
                </a:solidFill>
                <a:latin typeface="Times New Roman" panose="02020603050405020304" pitchFamily="18" charset="0"/>
                <a:cs typeface="Times New Roman" panose="02020603050405020304" pitchFamily="18" charset="0"/>
              </a:rPr>
              <a:t> </a:t>
            </a:r>
            <a:r>
              <a:rPr lang="en-US" altLang="en-US" sz="3600" i="1" dirty="0" err="1">
                <a:solidFill>
                  <a:srgbClr val="0000FF"/>
                </a:solidFill>
                <a:latin typeface="Times New Roman" panose="02020603050405020304" pitchFamily="18" charset="0"/>
                <a:cs typeface="Times New Roman" panose="02020603050405020304" pitchFamily="18" charset="0"/>
              </a:rPr>
              <a:t>vườn</a:t>
            </a:r>
            <a:r>
              <a:rPr lang="en-US" altLang="en-US" sz="3600" i="1" dirty="0">
                <a:solidFill>
                  <a:srgbClr val="0000FF"/>
                </a:solidFill>
                <a:latin typeface="Times New Roman" panose="02020603050405020304" pitchFamily="18" charset="0"/>
                <a:cs typeface="Times New Roman" panose="02020603050405020304" pitchFamily="18" charset="0"/>
              </a:rPr>
              <a:t> </a:t>
            </a:r>
            <a:r>
              <a:rPr lang="en-US" altLang="en-US" sz="3600" i="1" dirty="0" err="1">
                <a:solidFill>
                  <a:srgbClr val="0000FF"/>
                </a:solidFill>
                <a:latin typeface="Times New Roman" panose="02020603050405020304" pitchFamily="18" charset="0"/>
                <a:cs typeface="Times New Roman" panose="02020603050405020304" pitchFamily="18" charset="0"/>
              </a:rPr>
              <a:t>vắng</a:t>
            </a:r>
            <a:r>
              <a:rPr lang="en-US" altLang="en-US" sz="3600" i="1" dirty="0">
                <a:solidFill>
                  <a:srgbClr val="0000FF"/>
                </a:solidFill>
                <a:latin typeface="Times New Roman" panose="02020603050405020304" pitchFamily="18" charset="0"/>
                <a:cs typeface="Times New Roman" panose="02020603050405020304" pitchFamily="18" charset="0"/>
              </a:rPr>
              <a:t> </a:t>
            </a:r>
            <a:r>
              <a:rPr lang="en-US" altLang="en-US" sz="3600" i="1" dirty="0" err="1">
                <a:solidFill>
                  <a:srgbClr val="0000FF"/>
                </a:solidFill>
                <a:latin typeface="Times New Roman" panose="02020603050405020304" pitchFamily="18" charset="0"/>
                <a:cs typeface="Times New Roman" panose="02020603050405020304" pitchFamily="18" charset="0"/>
              </a:rPr>
              <a:t>mẹ</a:t>
            </a:r>
            <a:r>
              <a:rPr lang="en-US" altLang="en-US" sz="3600" i="1" dirty="0">
                <a:solidFill>
                  <a:srgbClr val="0000FF"/>
                </a:solidFill>
                <a:latin typeface="Times New Roman" panose="02020603050405020304" pitchFamily="18" charset="0"/>
                <a:cs typeface="Times New Roman" panose="02020603050405020304" pitchFamily="18" charset="0"/>
              </a:rPr>
              <a:t> </a:t>
            </a:r>
            <a:r>
              <a:rPr lang="en-US" altLang="en-US" sz="3600" i="1" dirty="0" err="1">
                <a:solidFill>
                  <a:srgbClr val="0000FF"/>
                </a:solidFill>
                <a:latin typeface="Times New Roman" panose="02020603050405020304" pitchFamily="18" charset="0"/>
                <a:cs typeface="Times New Roman" panose="02020603050405020304" pitchFamily="18" charset="0"/>
              </a:rPr>
              <a:t>cuốc</a:t>
            </a:r>
            <a:r>
              <a:rPr lang="en-US" altLang="en-US" sz="3600" i="1" dirty="0">
                <a:solidFill>
                  <a:srgbClr val="0000FF"/>
                </a:solidFill>
                <a:latin typeface="Times New Roman" panose="02020603050405020304" pitchFamily="18" charset="0"/>
                <a:cs typeface="Times New Roman" panose="02020603050405020304" pitchFamily="18" charset="0"/>
              </a:rPr>
              <a:t> </a:t>
            </a:r>
            <a:r>
              <a:rPr lang="en-US" altLang="en-US" sz="3600" i="1" dirty="0" err="1">
                <a:solidFill>
                  <a:srgbClr val="0000FF"/>
                </a:solidFill>
                <a:latin typeface="Times New Roman" panose="02020603050405020304" pitchFamily="18" charset="0"/>
                <a:cs typeface="Times New Roman" panose="02020603050405020304" pitchFamily="18" charset="0"/>
              </a:rPr>
              <a:t>cày</a:t>
            </a:r>
            <a:r>
              <a:rPr lang="en-US" altLang="en-US" sz="3600" i="1" dirty="0">
                <a:solidFill>
                  <a:srgbClr val="0000FF"/>
                </a:solidFill>
                <a:latin typeface="Times New Roman" panose="02020603050405020304" pitchFamily="18" charset="0"/>
                <a:cs typeface="Times New Roman" panose="02020603050405020304" pitchFamily="18" charset="0"/>
              </a:rPr>
              <a:t> </a:t>
            </a:r>
            <a:r>
              <a:rPr lang="en-US" altLang="en-US" sz="3600" i="1" dirty="0" err="1">
                <a:solidFill>
                  <a:srgbClr val="0000FF"/>
                </a:solidFill>
                <a:latin typeface="Times New Roman" panose="02020603050405020304" pitchFamily="18" charset="0"/>
                <a:cs typeface="Times New Roman" panose="02020603050405020304" pitchFamily="18" charset="0"/>
              </a:rPr>
              <a:t>sớm</a:t>
            </a:r>
            <a:r>
              <a:rPr lang="en-US" altLang="en-US" sz="3600" i="1" dirty="0">
                <a:solidFill>
                  <a:srgbClr val="0000FF"/>
                </a:solidFill>
                <a:latin typeface="Times New Roman" panose="02020603050405020304" pitchFamily="18" charset="0"/>
                <a:cs typeface="Times New Roman" panose="02020603050405020304" pitchFamily="18" charset="0"/>
              </a:rPr>
              <a:t> </a:t>
            </a:r>
            <a:r>
              <a:rPr lang="en-US" altLang="en-US" sz="3600" i="1" dirty="0" err="1">
                <a:solidFill>
                  <a:srgbClr val="0000FF"/>
                </a:solidFill>
                <a:latin typeface="Times New Roman" panose="02020603050405020304" pitchFamily="18" charset="0"/>
                <a:cs typeface="Times New Roman" panose="02020603050405020304" pitchFamily="18" charset="0"/>
              </a:rPr>
              <a:t>trưa</a:t>
            </a:r>
            <a:r>
              <a:rPr lang="en-US" altLang="en-US" sz="3600" i="1" dirty="0">
                <a:solidFill>
                  <a:srgbClr val="0000FF"/>
                </a:solidFill>
                <a:latin typeface="Times New Roman" panose="02020603050405020304" pitchFamily="18" charset="0"/>
                <a:cs typeface="Times New Roman" panose="02020603050405020304" pitchFamily="18"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500"/>
                                        <p:tgtEl>
                                          <p:spTgt spid="5"/>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heckerboard(across)">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04800" y="152400"/>
            <a:ext cx="8458200" cy="1754326"/>
          </a:xfrm>
          <a:prstGeom prst="rect">
            <a:avLst/>
          </a:prstGeom>
          <a:noFill/>
        </p:spPr>
        <p:txBody>
          <a:bodyPr wrap="square" rtlCol="0">
            <a:spAutoFit/>
          </a:bodyPr>
          <a:lstStyle/>
          <a:p>
            <a:r>
              <a:rPr lang="en-US" sz="3600" dirty="0" err="1" smtClean="0">
                <a:latin typeface="Times New Roman" panose="02020603050405020304" pitchFamily="18" charset="0"/>
                <a:cs typeface="Times New Roman" panose="02020603050405020304" pitchFamily="18" charset="0"/>
              </a:rPr>
              <a:t>Những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câu</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thơ</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trên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nói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về</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những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công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việc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mà</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thường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ngày</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mẹ</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vẫn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làm</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nhưng</a:t>
            </a:r>
            <a:r>
              <a:rPr lang="en-US" sz="3600" dirty="0" smtClean="0">
                <a:latin typeface="Times New Roman" panose="02020603050405020304" pitchFamily="18" charset="0"/>
                <a:cs typeface="Times New Roman" panose="02020603050405020304" pitchFamily="18" charset="0"/>
              </a:rPr>
              <a:t> nay </a:t>
            </a:r>
            <a:r>
              <a:rPr lang="en-US" sz="3600" dirty="0" err="1" smtClean="0">
                <a:latin typeface="Times New Roman" panose="02020603050405020304" pitchFamily="18" charset="0"/>
                <a:cs typeface="Times New Roman" panose="02020603050405020304" pitchFamily="18" charset="0"/>
              </a:rPr>
              <a:t>vì</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ốm</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nên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mẹ</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không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làm</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được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nữa</a:t>
            </a:r>
            <a:r>
              <a:rPr lang="en-US" sz="3600" dirty="0" smtClean="0">
                <a:latin typeface="Times New Roman" panose="02020603050405020304" pitchFamily="18" charset="0"/>
                <a:cs typeface="Times New Roman" panose="02020603050405020304" pitchFamily="18" charset="0"/>
              </a:rPr>
              <a:t>.</a:t>
            </a:r>
          </a:p>
        </p:txBody>
      </p:sp>
      <p:sp>
        <p:nvSpPr>
          <p:cNvPr id="3" name="TextBox 2"/>
          <p:cNvSpPr txBox="1"/>
          <p:nvPr/>
        </p:nvSpPr>
        <p:spPr>
          <a:xfrm>
            <a:off x="83574" y="2096363"/>
            <a:ext cx="8679426" cy="646331"/>
          </a:xfrm>
          <a:prstGeom prst="rect">
            <a:avLst/>
          </a:prstGeom>
          <a:noFill/>
        </p:spPr>
        <p:txBody>
          <a:bodyPr wrap="square" rtlCol="0">
            <a:spAutoFit/>
          </a:bodyPr>
          <a:lstStyle/>
          <a:p>
            <a:r>
              <a:rPr lang="en-US" sz="3600" dirty="0" err="1" smtClean="0">
                <a:latin typeface="Times New Roman" panose="02020603050405020304" pitchFamily="18" charset="0"/>
                <a:cs typeface="Times New Roman" panose="02020603050405020304" pitchFamily="18" charset="0"/>
              </a:rPr>
              <a:t>Vậy</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hai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khổ</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thơ</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đầu</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muốn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nói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đến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chuyện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gì</a:t>
            </a:r>
            <a:r>
              <a:rPr lang="en-US" sz="3600" dirty="0" smtClean="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2509684" y="3313093"/>
            <a:ext cx="6629400" cy="1446550"/>
          </a:xfrm>
          <a:prstGeom prst="rect">
            <a:avLst/>
          </a:prstGeom>
          <a:noFill/>
        </p:spPr>
        <p:txBody>
          <a:bodyPr wrap="square" rtlCol="0">
            <a:spAutoFit/>
          </a:bodyPr>
          <a:lstStyle/>
          <a:p>
            <a:r>
              <a:rPr lang="en-US" sz="4400" dirty="0" smtClean="0">
                <a:solidFill>
                  <a:srgbClr val="FF0000"/>
                </a:solidFill>
                <a:latin typeface="Times New Roman" panose="02020603050405020304" pitchFamily="18" charset="0"/>
                <a:cs typeface="Times New Roman" panose="02020603050405020304" pitchFamily="18" charset="0"/>
              </a:rPr>
              <a:t>Ý 1: </a:t>
            </a:r>
            <a:r>
              <a:rPr lang="en-US" sz="4400" dirty="0" err="1" smtClean="0">
                <a:solidFill>
                  <a:srgbClr val="FF0000"/>
                </a:solidFill>
                <a:latin typeface="Times New Roman" panose="02020603050405020304" pitchFamily="18" charset="0"/>
                <a:cs typeface="Times New Roman" panose="02020603050405020304" pitchFamily="18" charset="0"/>
              </a:rPr>
              <a:t>Mẹ</a:t>
            </a:r>
            <a:r>
              <a:rPr lang="en-US" sz="4400" dirty="0" smtClean="0">
                <a:solidFill>
                  <a:srgbClr val="FF0000"/>
                </a:solidFill>
                <a:latin typeface="Times New Roman" panose="02020603050405020304" pitchFamily="18" charset="0"/>
                <a:cs typeface="Times New Roman" panose="02020603050405020304" pitchFamily="18" charset="0"/>
              </a:rPr>
              <a:t> </a:t>
            </a:r>
            <a:r>
              <a:rPr lang="en-US" sz="4400" dirty="0" err="1" smtClean="0">
                <a:solidFill>
                  <a:srgbClr val="FF0000"/>
                </a:solidFill>
                <a:latin typeface="Times New Roman" panose="02020603050405020304" pitchFamily="18" charset="0"/>
                <a:cs typeface="Times New Roman" panose="02020603050405020304" pitchFamily="18" charset="0"/>
              </a:rPr>
              <a:t>bị</a:t>
            </a:r>
            <a:r>
              <a:rPr lang="en-US" sz="4400" dirty="0" smtClean="0">
                <a:solidFill>
                  <a:srgbClr val="FF0000"/>
                </a:solidFill>
                <a:latin typeface="Times New Roman" panose="02020603050405020304" pitchFamily="18" charset="0"/>
                <a:cs typeface="Times New Roman" panose="02020603050405020304" pitchFamily="18" charset="0"/>
              </a:rPr>
              <a:t> </a:t>
            </a:r>
            <a:r>
              <a:rPr lang="en-US" sz="4400" dirty="0" err="1" smtClean="0">
                <a:solidFill>
                  <a:srgbClr val="FF0000"/>
                </a:solidFill>
                <a:latin typeface="Times New Roman" panose="02020603050405020304" pitchFamily="18" charset="0"/>
                <a:cs typeface="Times New Roman" panose="02020603050405020304" pitchFamily="18" charset="0"/>
              </a:rPr>
              <a:t>ốm</a:t>
            </a:r>
            <a:endParaRPr lang="en-US" sz="4400" dirty="0" smtClean="0">
              <a:solidFill>
                <a:srgbClr val="FF0000"/>
              </a:solidFill>
              <a:latin typeface="Times New Roman" panose="02020603050405020304" pitchFamily="18" charset="0"/>
              <a:cs typeface="Times New Roman" panose="02020603050405020304" pitchFamily="18" charset="0"/>
            </a:endParaRPr>
          </a:p>
          <a:p>
            <a:r>
              <a:rPr lang="en-US" sz="4400" dirty="0" smtClean="0">
                <a:solidFill>
                  <a:srgbClr val="FF0000"/>
                </a:solidFill>
                <a:latin typeface="Times New Roman" panose="02020603050405020304" pitchFamily="18" charset="0"/>
                <a:cs typeface="Times New Roman" panose="02020603050405020304" pitchFamily="18" charset="0"/>
              </a:rPr>
              <a:t>(GHI VÀO SGK)</a:t>
            </a:r>
            <a:endParaRPr lang="en-US" sz="4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0696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iterate type="lt">
                                    <p:tmPct val="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45" presetClass="exit" presetSubtype="0" fill="hold" grpId="1" nodeType="withEffect">
                                  <p:stCondLst>
                                    <p:cond delay="0"/>
                                  </p:stCondLst>
                                  <p:iterate type="lt">
                                    <p:tmPct val="0"/>
                                  </p:iterate>
                                  <p:childTnLst>
                                    <p:animEffect transition="out" filter="fade">
                                      <p:cBhvr>
                                        <p:cTn id="20" dur="2000"/>
                                        <p:tgtEl>
                                          <p:spTgt spid="3"/>
                                        </p:tgtEl>
                                      </p:cBhvr>
                                    </p:animEffect>
                                    <p:anim calcmode="lin" valueType="num">
                                      <p:cBhvr>
                                        <p:cTn id="21" dur="2000"/>
                                        <p:tgtEl>
                                          <p:spTgt spid="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2" dur="2000"/>
                                        <p:tgtEl>
                                          <p:spTgt spid="3"/>
                                        </p:tgtEl>
                                        <p:attrNameLst>
                                          <p:attrName>ppt_h</p:attrName>
                                        </p:attrNameLst>
                                      </p:cBhvr>
                                      <p:tavLst>
                                        <p:tav tm="0">
                                          <p:val>
                                            <p:strVal val="ppt_h"/>
                                          </p:val>
                                        </p:tav>
                                        <p:tav tm="100000">
                                          <p:val>
                                            <p:strVal val="ppt_h"/>
                                          </p:val>
                                        </p:tav>
                                      </p:tavLst>
                                    </p:anim>
                                    <p:set>
                                      <p:cBhvr>
                                        <p:cTn id="23" dur="1" fill="hold">
                                          <p:stCondLst>
                                            <p:cond delay="1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 grpId="1"/>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6" name="Rectangle 2"/>
          <p:cNvSpPr txBox="1">
            <a:spLocks noChangeArrowheads="1"/>
          </p:cNvSpPr>
          <p:nvPr/>
        </p:nvSpPr>
        <p:spPr bwMode="auto">
          <a:xfrm>
            <a:off x="81116" y="1219200"/>
            <a:ext cx="9067800" cy="1295400"/>
          </a:xfrm>
          <a:prstGeom prst="rect">
            <a:avLst/>
          </a:prstGeom>
          <a:solidFill>
            <a:schemeClr val="bg1"/>
          </a:solidFill>
          <a:ln w="9525">
            <a:solidFill>
              <a:schemeClr val="bg1"/>
            </a:solidFill>
            <a:miter lim="800000"/>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i="1" dirty="0" err="1">
                <a:solidFill>
                  <a:srgbClr val="FF0000"/>
                </a:solidFill>
                <a:cs typeface="Arial" panose="020B0604020202020204" pitchFamily="34" charset="0"/>
              </a:rPr>
              <a:t>Đọc</a:t>
            </a:r>
            <a:r>
              <a:rPr lang="en-US" altLang="en-US" sz="2800" i="1" dirty="0">
                <a:solidFill>
                  <a:srgbClr val="FF0000"/>
                </a:solidFill>
                <a:cs typeface="Arial" panose="020B0604020202020204" pitchFamily="34" charset="0"/>
              </a:rPr>
              <a:t> </a:t>
            </a:r>
            <a:r>
              <a:rPr lang="en-US" altLang="en-US" sz="2800" i="1" dirty="0" err="1">
                <a:solidFill>
                  <a:srgbClr val="FF0000"/>
                </a:solidFill>
                <a:cs typeface="Arial" panose="020B0604020202020204" pitchFamily="34" charset="0"/>
              </a:rPr>
              <a:t>khổ</a:t>
            </a:r>
            <a:r>
              <a:rPr lang="en-US" altLang="en-US" sz="2800" i="1" dirty="0">
                <a:solidFill>
                  <a:srgbClr val="FF0000"/>
                </a:solidFill>
                <a:cs typeface="Arial" panose="020B0604020202020204" pitchFamily="34" charset="0"/>
              </a:rPr>
              <a:t> </a:t>
            </a:r>
            <a:r>
              <a:rPr lang="en-US" altLang="en-US" sz="2800" i="1" dirty="0" err="1">
                <a:solidFill>
                  <a:srgbClr val="FF0000"/>
                </a:solidFill>
                <a:cs typeface="Arial" panose="020B0604020202020204" pitchFamily="34" charset="0"/>
              </a:rPr>
              <a:t>thơ</a:t>
            </a:r>
            <a:r>
              <a:rPr lang="en-US" altLang="en-US" sz="2800" i="1" dirty="0">
                <a:solidFill>
                  <a:srgbClr val="FF0000"/>
                </a:solidFill>
                <a:cs typeface="Arial" panose="020B0604020202020204" pitchFamily="34" charset="0"/>
              </a:rPr>
              <a:t> 3, </a:t>
            </a:r>
            <a:r>
              <a:rPr lang="en-US" altLang="en-US" sz="2800" i="1" dirty="0" err="1">
                <a:solidFill>
                  <a:srgbClr val="FF0000"/>
                </a:solidFill>
                <a:cs typeface="Arial" panose="020B0604020202020204" pitchFamily="34" charset="0"/>
              </a:rPr>
              <a:t>em</a:t>
            </a:r>
            <a:r>
              <a:rPr lang="en-US" altLang="en-US" sz="2800" i="1" dirty="0">
                <a:solidFill>
                  <a:srgbClr val="FF0000"/>
                </a:solidFill>
                <a:cs typeface="Arial" panose="020B0604020202020204" pitchFamily="34" charset="0"/>
              </a:rPr>
              <a:t> </a:t>
            </a:r>
            <a:r>
              <a:rPr lang="en-US" altLang="en-US" sz="2800" i="1" dirty="0" err="1">
                <a:solidFill>
                  <a:srgbClr val="FF0000"/>
                </a:solidFill>
                <a:cs typeface="Arial" panose="020B0604020202020204" pitchFamily="34" charset="0"/>
              </a:rPr>
              <a:t>hãy</a:t>
            </a:r>
            <a:r>
              <a:rPr lang="en-US" altLang="en-US" sz="2800" i="1" dirty="0">
                <a:solidFill>
                  <a:srgbClr val="FF0000"/>
                </a:solidFill>
                <a:cs typeface="Arial" panose="020B0604020202020204" pitchFamily="34" charset="0"/>
              </a:rPr>
              <a:t> </a:t>
            </a:r>
            <a:r>
              <a:rPr lang="en-US" altLang="en-US" sz="2800" i="1" dirty="0" err="1">
                <a:solidFill>
                  <a:srgbClr val="FF0000"/>
                </a:solidFill>
                <a:cs typeface="Arial" panose="020B0604020202020204" pitchFamily="34" charset="0"/>
              </a:rPr>
              <a:t>cho</a:t>
            </a:r>
            <a:r>
              <a:rPr lang="en-US" altLang="en-US" sz="2800" i="1" dirty="0">
                <a:solidFill>
                  <a:srgbClr val="FF0000"/>
                </a:solidFill>
                <a:cs typeface="Arial" panose="020B0604020202020204" pitchFamily="34" charset="0"/>
              </a:rPr>
              <a:t> </a:t>
            </a:r>
            <a:r>
              <a:rPr lang="en-US" altLang="en-US" sz="2800" i="1" dirty="0" err="1">
                <a:solidFill>
                  <a:srgbClr val="FF0000"/>
                </a:solidFill>
                <a:cs typeface="Arial" panose="020B0604020202020204" pitchFamily="34" charset="0"/>
              </a:rPr>
              <a:t>biết</a:t>
            </a:r>
            <a:r>
              <a:rPr lang="en-US" altLang="en-US" sz="2800" i="1" dirty="0">
                <a:solidFill>
                  <a:srgbClr val="FF0000"/>
                </a:solidFill>
                <a:cs typeface="Arial" panose="020B0604020202020204" pitchFamily="34" charset="0"/>
              </a:rPr>
              <a:t> </a:t>
            </a:r>
            <a:r>
              <a:rPr lang="en-US" altLang="en-US" sz="2800" i="1" dirty="0" err="1">
                <a:solidFill>
                  <a:srgbClr val="FF0000"/>
                </a:solidFill>
                <a:cs typeface="Arial" panose="020B0604020202020204" pitchFamily="34" charset="0"/>
              </a:rPr>
              <a:t>sự</a:t>
            </a:r>
            <a:r>
              <a:rPr lang="en-US" altLang="en-US" sz="2800" i="1" dirty="0">
                <a:solidFill>
                  <a:srgbClr val="FF0000"/>
                </a:solidFill>
                <a:cs typeface="Arial" panose="020B0604020202020204" pitchFamily="34" charset="0"/>
              </a:rPr>
              <a:t> </a:t>
            </a:r>
            <a:r>
              <a:rPr lang="en-US" altLang="en-US" sz="2800" i="1" dirty="0" err="1">
                <a:solidFill>
                  <a:srgbClr val="FF0000"/>
                </a:solidFill>
                <a:cs typeface="Arial" panose="020B0604020202020204" pitchFamily="34" charset="0"/>
              </a:rPr>
              <a:t>quan</a:t>
            </a:r>
            <a:r>
              <a:rPr lang="en-US" altLang="en-US" sz="2800" i="1" dirty="0">
                <a:solidFill>
                  <a:srgbClr val="FF0000"/>
                </a:solidFill>
                <a:cs typeface="Arial" panose="020B0604020202020204" pitchFamily="34" charset="0"/>
              </a:rPr>
              <a:t> </a:t>
            </a:r>
            <a:r>
              <a:rPr lang="en-US" altLang="en-US" sz="2800" i="1" dirty="0" err="1">
                <a:solidFill>
                  <a:srgbClr val="FF0000"/>
                </a:solidFill>
                <a:cs typeface="Arial" panose="020B0604020202020204" pitchFamily="34" charset="0"/>
              </a:rPr>
              <a:t>tâm</a:t>
            </a:r>
            <a:r>
              <a:rPr lang="en-US" altLang="en-US" sz="2800" i="1" dirty="0">
                <a:solidFill>
                  <a:srgbClr val="FF0000"/>
                </a:solidFill>
                <a:cs typeface="Arial" panose="020B0604020202020204" pitchFamily="34" charset="0"/>
              </a:rPr>
              <a:t> </a:t>
            </a:r>
            <a:r>
              <a:rPr lang="en-US" altLang="en-US" sz="2800" i="1" dirty="0" err="1">
                <a:solidFill>
                  <a:srgbClr val="FF0000"/>
                </a:solidFill>
                <a:cs typeface="Arial" panose="020B0604020202020204" pitchFamily="34" charset="0"/>
              </a:rPr>
              <a:t>chăm</a:t>
            </a:r>
            <a:r>
              <a:rPr lang="en-US" altLang="en-US" sz="2800" i="1" dirty="0">
                <a:solidFill>
                  <a:srgbClr val="FF0000"/>
                </a:solidFill>
                <a:cs typeface="Arial" panose="020B0604020202020204" pitchFamily="34" charset="0"/>
              </a:rPr>
              <a:t> </a:t>
            </a:r>
            <a:r>
              <a:rPr lang="en-US" altLang="en-US" sz="2800" i="1" dirty="0" err="1">
                <a:solidFill>
                  <a:srgbClr val="FF0000"/>
                </a:solidFill>
                <a:cs typeface="Arial" panose="020B0604020202020204" pitchFamily="34" charset="0"/>
              </a:rPr>
              <a:t>sóc</a:t>
            </a:r>
            <a:r>
              <a:rPr lang="en-US" altLang="en-US" sz="2800" i="1" dirty="0">
                <a:solidFill>
                  <a:srgbClr val="FF0000"/>
                </a:solidFill>
                <a:cs typeface="Arial" panose="020B0604020202020204" pitchFamily="34" charset="0"/>
              </a:rPr>
              <a:t> </a:t>
            </a:r>
            <a:r>
              <a:rPr lang="en-US" altLang="en-US" sz="2800" i="1" dirty="0" err="1">
                <a:solidFill>
                  <a:srgbClr val="FF0000"/>
                </a:solidFill>
                <a:cs typeface="Arial" panose="020B0604020202020204" pitchFamily="34" charset="0"/>
              </a:rPr>
              <a:t>của</a:t>
            </a:r>
            <a:r>
              <a:rPr lang="en-US" altLang="en-US" sz="2800" i="1" dirty="0">
                <a:solidFill>
                  <a:srgbClr val="FF0000"/>
                </a:solidFill>
                <a:cs typeface="Arial" panose="020B0604020202020204" pitchFamily="34" charset="0"/>
              </a:rPr>
              <a:t> </a:t>
            </a:r>
            <a:r>
              <a:rPr lang="en-US" altLang="en-US" sz="2800" i="1" dirty="0" err="1">
                <a:solidFill>
                  <a:srgbClr val="FF0000"/>
                </a:solidFill>
                <a:cs typeface="Arial" panose="020B0604020202020204" pitchFamily="34" charset="0"/>
              </a:rPr>
              <a:t>làng</a:t>
            </a:r>
            <a:r>
              <a:rPr lang="en-US" altLang="en-US" sz="2800" i="1" dirty="0">
                <a:solidFill>
                  <a:srgbClr val="FF0000"/>
                </a:solidFill>
                <a:cs typeface="Arial" panose="020B0604020202020204" pitchFamily="34" charset="0"/>
              </a:rPr>
              <a:t> </a:t>
            </a:r>
            <a:r>
              <a:rPr lang="en-US" altLang="en-US" sz="2800" i="1" dirty="0" err="1">
                <a:solidFill>
                  <a:srgbClr val="FF0000"/>
                </a:solidFill>
                <a:cs typeface="Arial" panose="020B0604020202020204" pitchFamily="34" charset="0"/>
              </a:rPr>
              <a:t>xóm</a:t>
            </a:r>
            <a:r>
              <a:rPr lang="en-US" altLang="en-US" sz="2800" i="1" dirty="0">
                <a:solidFill>
                  <a:srgbClr val="FF0000"/>
                </a:solidFill>
                <a:cs typeface="Arial" panose="020B0604020202020204" pitchFamily="34" charset="0"/>
              </a:rPr>
              <a:t> </a:t>
            </a:r>
            <a:r>
              <a:rPr lang="en-US" altLang="en-US" sz="2800" i="1" dirty="0" err="1">
                <a:solidFill>
                  <a:srgbClr val="FF0000"/>
                </a:solidFill>
                <a:cs typeface="Arial" panose="020B0604020202020204" pitchFamily="34" charset="0"/>
              </a:rPr>
              <a:t>đối</a:t>
            </a:r>
            <a:r>
              <a:rPr lang="en-US" altLang="en-US" sz="2800" i="1" dirty="0">
                <a:solidFill>
                  <a:srgbClr val="FF0000"/>
                </a:solidFill>
                <a:cs typeface="Arial" panose="020B0604020202020204" pitchFamily="34" charset="0"/>
              </a:rPr>
              <a:t> </a:t>
            </a:r>
            <a:r>
              <a:rPr lang="en-US" altLang="en-US" sz="2800" i="1" dirty="0" err="1">
                <a:solidFill>
                  <a:srgbClr val="FF0000"/>
                </a:solidFill>
                <a:cs typeface="Arial" panose="020B0604020202020204" pitchFamily="34" charset="0"/>
              </a:rPr>
              <a:t>với</a:t>
            </a:r>
            <a:r>
              <a:rPr lang="en-US" altLang="en-US" sz="2800" i="1" dirty="0">
                <a:solidFill>
                  <a:srgbClr val="FF0000"/>
                </a:solidFill>
                <a:cs typeface="Arial" panose="020B0604020202020204" pitchFamily="34" charset="0"/>
              </a:rPr>
              <a:t> </a:t>
            </a:r>
            <a:r>
              <a:rPr lang="en-US" altLang="en-US" sz="2800" i="1" dirty="0" err="1">
                <a:solidFill>
                  <a:srgbClr val="FF0000"/>
                </a:solidFill>
                <a:cs typeface="Arial" panose="020B0604020202020204" pitchFamily="34" charset="0"/>
              </a:rPr>
              <a:t>mẹ</a:t>
            </a:r>
            <a:r>
              <a:rPr lang="en-US" altLang="en-US" sz="2800" i="1" dirty="0">
                <a:solidFill>
                  <a:srgbClr val="FF0000"/>
                </a:solidFill>
                <a:cs typeface="Arial" panose="020B0604020202020204" pitchFamily="34" charset="0"/>
              </a:rPr>
              <a:t> </a:t>
            </a:r>
            <a:r>
              <a:rPr lang="en-US" altLang="en-US" sz="2800" i="1" dirty="0" err="1">
                <a:solidFill>
                  <a:srgbClr val="FF0000"/>
                </a:solidFill>
                <a:cs typeface="Arial" panose="020B0604020202020204" pitchFamily="34" charset="0"/>
              </a:rPr>
              <a:t>của</a:t>
            </a:r>
            <a:r>
              <a:rPr lang="en-US" altLang="en-US" sz="2800" i="1" dirty="0">
                <a:solidFill>
                  <a:srgbClr val="FF0000"/>
                </a:solidFill>
                <a:cs typeface="Arial" panose="020B0604020202020204" pitchFamily="34" charset="0"/>
              </a:rPr>
              <a:t> </a:t>
            </a:r>
            <a:r>
              <a:rPr lang="en-US" altLang="en-US" sz="2800" i="1" dirty="0" err="1">
                <a:solidFill>
                  <a:srgbClr val="FF0000"/>
                </a:solidFill>
                <a:cs typeface="Arial" panose="020B0604020202020204" pitchFamily="34" charset="0"/>
              </a:rPr>
              <a:t>bạn</a:t>
            </a:r>
            <a:r>
              <a:rPr lang="en-US" altLang="en-US" sz="2800" i="1" dirty="0">
                <a:solidFill>
                  <a:srgbClr val="FF0000"/>
                </a:solidFill>
                <a:cs typeface="Arial" panose="020B0604020202020204" pitchFamily="34" charset="0"/>
              </a:rPr>
              <a:t> </a:t>
            </a:r>
            <a:r>
              <a:rPr lang="en-US" altLang="en-US" sz="2800" i="1" dirty="0" err="1">
                <a:solidFill>
                  <a:srgbClr val="FF0000"/>
                </a:solidFill>
                <a:cs typeface="Arial" panose="020B0604020202020204" pitchFamily="34" charset="0"/>
              </a:rPr>
              <a:t>nhỏ</a:t>
            </a:r>
            <a:r>
              <a:rPr lang="en-US" altLang="en-US" sz="2800" i="1" dirty="0">
                <a:solidFill>
                  <a:srgbClr val="FF0000"/>
                </a:solidFill>
                <a:cs typeface="Arial" panose="020B0604020202020204" pitchFamily="34" charset="0"/>
              </a:rPr>
              <a:t> </a:t>
            </a:r>
            <a:r>
              <a:rPr lang="en-US" altLang="en-US" sz="2800" i="1" dirty="0" err="1">
                <a:solidFill>
                  <a:srgbClr val="FF0000"/>
                </a:solidFill>
                <a:cs typeface="Arial" panose="020B0604020202020204" pitchFamily="34" charset="0"/>
              </a:rPr>
              <a:t>được</a:t>
            </a:r>
            <a:r>
              <a:rPr lang="en-US" altLang="en-US" sz="2800" i="1" dirty="0">
                <a:solidFill>
                  <a:srgbClr val="FF0000"/>
                </a:solidFill>
                <a:cs typeface="Arial" panose="020B0604020202020204" pitchFamily="34" charset="0"/>
              </a:rPr>
              <a:t> </a:t>
            </a:r>
            <a:r>
              <a:rPr lang="en-US" altLang="en-US" sz="2800" i="1" dirty="0" err="1">
                <a:solidFill>
                  <a:srgbClr val="FF0000"/>
                </a:solidFill>
                <a:cs typeface="Arial" panose="020B0604020202020204" pitchFamily="34" charset="0"/>
              </a:rPr>
              <a:t>thể</a:t>
            </a:r>
            <a:r>
              <a:rPr lang="en-US" altLang="en-US" sz="2800" i="1" dirty="0">
                <a:solidFill>
                  <a:srgbClr val="FF0000"/>
                </a:solidFill>
                <a:cs typeface="Arial" panose="020B0604020202020204" pitchFamily="34" charset="0"/>
              </a:rPr>
              <a:t> </a:t>
            </a:r>
            <a:r>
              <a:rPr lang="en-US" altLang="en-US" sz="2800" i="1" dirty="0" err="1">
                <a:solidFill>
                  <a:srgbClr val="FF0000"/>
                </a:solidFill>
                <a:cs typeface="Arial" panose="020B0604020202020204" pitchFamily="34" charset="0"/>
              </a:rPr>
              <a:t>hiện</a:t>
            </a:r>
            <a:r>
              <a:rPr lang="en-US" altLang="en-US" sz="2800" i="1" dirty="0">
                <a:solidFill>
                  <a:srgbClr val="FF0000"/>
                </a:solidFill>
                <a:cs typeface="Arial" panose="020B0604020202020204" pitchFamily="34" charset="0"/>
              </a:rPr>
              <a:t> qua </a:t>
            </a:r>
            <a:r>
              <a:rPr lang="en-US" altLang="en-US" sz="2800" i="1" dirty="0" err="1">
                <a:solidFill>
                  <a:srgbClr val="FF0000"/>
                </a:solidFill>
                <a:cs typeface="Arial" panose="020B0604020202020204" pitchFamily="34" charset="0"/>
              </a:rPr>
              <a:t>những</a:t>
            </a:r>
            <a:r>
              <a:rPr lang="en-US" altLang="en-US" sz="2800" i="1" dirty="0">
                <a:solidFill>
                  <a:srgbClr val="FF0000"/>
                </a:solidFill>
                <a:cs typeface="Arial" panose="020B0604020202020204" pitchFamily="34" charset="0"/>
              </a:rPr>
              <a:t> </a:t>
            </a:r>
            <a:r>
              <a:rPr lang="en-US" altLang="en-US" sz="2800" i="1" dirty="0" err="1">
                <a:solidFill>
                  <a:srgbClr val="FF0000"/>
                </a:solidFill>
                <a:cs typeface="Arial" panose="020B0604020202020204" pitchFamily="34" charset="0"/>
              </a:rPr>
              <a:t>câu</a:t>
            </a:r>
            <a:r>
              <a:rPr lang="en-US" altLang="en-US" sz="2800" i="1" dirty="0">
                <a:solidFill>
                  <a:srgbClr val="FF0000"/>
                </a:solidFill>
                <a:cs typeface="Arial" panose="020B0604020202020204" pitchFamily="34" charset="0"/>
              </a:rPr>
              <a:t> </a:t>
            </a:r>
            <a:r>
              <a:rPr lang="en-US" altLang="en-US" sz="2800" i="1" dirty="0" err="1">
                <a:solidFill>
                  <a:srgbClr val="FF0000"/>
                </a:solidFill>
                <a:cs typeface="Arial" panose="020B0604020202020204" pitchFamily="34" charset="0"/>
              </a:rPr>
              <a:t>thơ</a:t>
            </a:r>
            <a:r>
              <a:rPr lang="en-US" altLang="en-US" sz="2800" i="1" dirty="0">
                <a:solidFill>
                  <a:srgbClr val="FF0000"/>
                </a:solidFill>
                <a:cs typeface="Arial" panose="020B0604020202020204" pitchFamily="34" charset="0"/>
              </a:rPr>
              <a:t> </a:t>
            </a:r>
            <a:r>
              <a:rPr lang="en-US" altLang="en-US" sz="2800" i="1" dirty="0" err="1">
                <a:solidFill>
                  <a:srgbClr val="FF0000"/>
                </a:solidFill>
                <a:cs typeface="Arial" panose="020B0604020202020204" pitchFamily="34" charset="0"/>
              </a:rPr>
              <a:t>nào</a:t>
            </a:r>
            <a:r>
              <a:rPr lang="en-US" altLang="en-US" sz="2800" i="1" dirty="0">
                <a:solidFill>
                  <a:srgbClr val="FF0000"/>
                </a:solidFill>
                <a:cs typeface="Arial" panose="020B0604020202020204" pitchFamily="34" charset="0"/>
              </a:rPr>
              <a:t> </a:t>
            </a:r>
            <a:r>
              <a:rPr lang="en-US" altLang="en-US" sz="2800" i="1" dirty="0" smtClean="0">
                <a:solidFill>
                  <a:srgbClr val="FF0000"/>
                </a:solidFill>
                <a:cs typeface="Arial" panose="020B0604020202020204" pitchFamily="34" charset="0"/>
              </a:rPr>
              <a:t>?</a:t>
            </a:r>
          </a:p>
          <a:p>
            <a:pPr lvl="3"/>
            <a:r>
              <a:rPr lang="vi-VN" sz="3200" dirty="0">
                <a:latin typeface="Times New Roman" panose="02020603050405020304" pitchFamily="18" charset="0"/>
                <a:cs typeface="Times New Roman" panose="02020603050405020304" pitchFamily="18" charset="0"/>
              </a:rPr>
              <a:t>Mẹ ơi! Cô bác xóm làng đến thăm.</a:t>
            </a:r>
          </a:p>
          <a:p>
            <a:pPr lvl="3"/>
            <a:r>
              <a:rPr lang="vi-VN" sz="3200" dirty="0">
                <a:latin typeface="Times New Roman" panose="02020603050405020304" pitchFamily="18" charset="0"/>
                <a:cs typeface="Times New Roman" panose="02020603050405020304" pitchFamily="18" charset="0"/>
              </a:rPr>
              <a:t>Người cho trứng, người cho cam.</a:t>
            </a:r>
          </a:p>
          <a:p>
            <a:pPr lvl="3"/>
            <a:r>
              <a:rPr lang="vi-VN" sz="3200" dirty="0">
                <a:latin typeface="Times New Roman" panose="02020603050405020304" pitchFamily="18" charset="0"/>
                <a:cs typeface="Times New Roman" panose="02020603050405020304" pitchFamily="18" charset="0"/>
              </a:rPr>
              <a:t>Và anh y sĩ đã mang thuốc vào.</a:t>
            </a:r>
          </a:p>
          <a:p>
            <a:pPr eaLnBrk="1" hangingPunct="1">
              <a:spcBef>
                <a:spcPct val="0"/>
              </a:spcBef>
              <a:buFontTx/>
              <a:buNone/>
            </a:pPr>
            <a:endParaRPr lang="en-US" altLang="en-US" sz="2800" i="1" dirty="0">
              <a:solidFill>
                <a:srgbClr val="FF0000"/>
              </a:solidFill>
              <a:cs typeface="Arial" panose="020B0604020202020204" pitchFamily="34" charset="0"/>
            </a:endParaRPr>
          </a:p>
        </p:txBody>
      </p:sp>
      <p:sp>
        <p:nvSpPr>
          <p:cNvPr id="3" name="TextBox 2"/>
          <p:cNvSpPr txBox="1"/>
          <p:nvPr/>
        </p:nvSpPr>
        <p:spPr>
          <a:xfrm>
            <a:off x="538316" y="3429000"/>
            <a:ext cx="8153400" cy="3046988"/>
          </a:xfrm>
          <a:prstGeom prst="rect">
            <a:avLst/>
          </a:prstGeom>
          <a:noFill/>
        </p:spPr>
        <p:txBody>
          <a:bodyPr wrap="square" rtlCol="0">
            <a:spAutoFit/>
          </a:bodyPr>
          <a:lstStyle/>
          <a:p>
            <a:r>
              <a:rPr lang="en-US" sz="4000" dirty="0" err="1" smtClean="0">
                <a:latin typeface="Times New Roman" panose="02020603050405020304" pitchFamily="18" charset="0"/>
                <a:cs typeface="Times New Roman" panose="02020603050405020304" pitchFamily="18" charset="0"/>
              </a:rPr>
              <a:t>Khổ</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thơ</a:t>
            </a:r>
            <a:r>
              <a:rPr lang="en-US" sz="4000" dirty="0" smtClean="0">
                <a:latin typeface="Times New Roman" panose="02020603050405020304" pitchFamily="18" charset="0"/>
                <a:cs typeface="Times New Roman" panose="02020603050405020304" pitchFamily="18" charset="0"/>
              </a:rPr>
              <a:t> 3-4-5 </a:t>
            </a:r>
            <a:r>
              <a:rPr lang="en-US" sz="4000" dirty="0" err="1" smtClean="0">
                <a:latin typeface="Times New Roman" panose="02020603050405020304" pitchFamily="18" charset="0"/>
                <a:cs typeface="Times New Roman" panose="02020603050405020304" pitchFamily="18" charset="0"/>
              </a:rPr>
              <a:t>cho</a:t>
            </a:r>
            <a:r>
              <a:rPr lang="en-US" sz="4000" dirty="0" smtClean="0">
                <a:latin typeface="Times New Roman" panose="02020603050405020304" pitchFamily="18" charset="0"/>
                <a:cs typeface="Times New Roman" panose="02020603050405020304" pitchFamily="18" charset="0"/>
              </a:rPr>
              <a:t> con </a:t>
            </a:r>
            <a:r>
              <a:rPr lang="en-US" sz="4000" dirty="0" err="1" smtClean="0">
                <a:latin typeface="Times New Roman" panose="02020603050405020304" pitchFamily="18" charset="0"/>
                <a:cs typeface="Times New Roman" panose="02020603050405020304" pitchFamily="18" charset="0"/>
              </a:rPr>
              <a:t>cảm</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nhận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được</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điều</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gì</a:t>
            </a:r>
            <a:r>
              <a:rPr lang="en-US" sz="4000" dirty="0" smtClean="0">
                <a:latin typeface="Times New Roman" panose="02020603050405020304" pitchFamily="18" charset="0"/>
                <a:cs typeface="Times New Roman" panose="02020603050405020304" pitchFamily="18" charset="0"/>
              </a:rPr>
              <a:t>?</a:t>
            </a:r>
          </a:p>
          <a:p>
            <a:endParaRPr lang="en-US" sz="3200" dirty="0">
              <a:latin typeface="Times New Roman" panose="02020603050405020304" pitchFamily="18" charset="0"/>
              <a:cs typeface="Times New Roman" panose="02020603050405020304" pitchFamily="18" charset="0"/>
            </a:endParaRPr>
          </a:p>
          <a:p>
            <a:pPr algn="ctr"/>
            <a:r>
              <a:rPr lang="en-US" sz="4000" b="1" dirty="0" smtClean="0">
                <a:solidFill>
                  <a:srgbClr val="FF0000"/>
                </a:solidFill>
                <a:latin typeface="Times New Roman" panose="02020603050405020304" pitchFamily="18" charset="0"/>
                <a:cs typeface="Times New Roman" panose="02020603050405020304" pitchFamily="18" charset="0"/>
              </a:rPr>
              <a:t>Ý 2: </a:t>
            </a:r>
            <a:r>
              <a:rPr lang="en-US" sz="4000" b="1" dirty="0" err="1" smtClean="0">
                <a:solidFill>
                  <a:srgbClr val="FF0000"/>
                </a:solidFill>
                <a:latin typeface="Times New Roman" panose="02020603050405020304" pitchFamily="18" charset="0"/>
                <a:cs typeface="Times New Roman" panose="02020603050405020304" pitchFamily="18" charset="0"/>
              </a:rPr>
              <a:t>Tình</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làng</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nghĩa</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xóm</a:t>
            </a:r>
            <a:endParaRPr lang="en-US" sz="4000" b="1" dirty="0" smtClean="0">
              <a:solidFill>
                <a:srgbClr val="FF0000"/>
              </a:solidFill>
              <a:latin typeface="Times New Roman" panose="02020603050405020304" pitchFamily="18" charset="0"/>
              <a:cs typeface="Times New Roman" panose="02020603050405020304" pitchFamily="18" charset="0"/>
            </a:endParaRPr>
          </a:p>
          <a:p>
            <a:pPr algn="ctr"/>
            <a:r>
              <a:rPr lang="en-US" sz="4000" b="1" dirty="0" smtClean="0">
                <a:solidFill>
                  <a:srgbClr val="FF0000"/>
                </a:solidFill>
                <a:latin typeface="Times New Roman" panose="02020603050405020304" pitchFamily="18" charset="0"/>
                <a:cs typeface="Times New Roman" panose="02020603050405020304" pitchFamily="18" charset="0"/>
              </a:rPr>
              <a:t>(GHI VÀO SGK)</a:t>
            </a:r>
            <a:endParaRPr lang="en-US" sz="40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strVal val="#ppt_w*0.70"/>
                                          </p:val>
                                        </p:tav>
                                        <p:tav tm="100000">
                                          <p:val>
                                            <p:strVal val="#ppt_w"/>
                                          </p:val>
                                        </p:tav>
                                      </p:tavLst>
                                    </p:anim>
                                    <p:anim calcmode="lin" valueType="num">
                                      <p:cBhvr>
                                        <p:cTn id="8" dur="1000" fill="hold"/>
                                        <p:tgtEl>
                                          <p:spTgt spid="16"/>
                                        </p:tgtEl>
                                        <p:attrNameLst>
                                          <p:attrName>ppt_h</p:attrName>
                                        </p:attrNameLst>
                                      </p:cBhvr>
                                      <p:tavLst>
                                        <p:tav tm="0">
                                          <p:val>
                                            <p:strVal val="#ppt_h"/>
                                          </p:val>
                                        </p:tav>
                                        <p:tav tm="100000">
                                          <p:val>
                                            <p:strVal val="#ppt_h"/>
                                          </p:val>
                                        </p:tav>
                                      </p:tavLst>
                                    </p:anim>
                                    <p:animEffect transition="in" filter="fade">
                                      <p:cBhvr>
                                        <p:cTn id="9" dur="10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6">
                                            <p:txEl>
                                              <p:pRg st="0" end="0"/>
                                            </p:txEl>
                                          </p:spTgt>
                                        </p:tgtEl>
                                        <p:attrNameLst>
                                          <p:attrName>style.visibility</p:attrName>
                                        </p:attrNameLst>
                                      </p:cBhvr>
                                      <p:to>
                                        <p:strVal val="visible"/>
                                      </p:to>
                                    </p:set>
                                    <p:anim calcmode="lin" valueType="num">
                                      <p:cBhvr additive="base">
                                        <p:cTn id="14"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6">
                                            <p:txEl>
                                              <p:pRg st="1" end="1"/>
                                            </p:txEl>
                                          </p:spTgt>
                                        </p:tgtEl>
                                        <p:attrNameLst>
                                          <p:attrName>style.visibility</p:attrName>
                                        </p:attrNameLst>
                                      </p:cBhvr>
                                      <p:to>
                                        <p:strVal val="visible"/>
                                      </p:to>
                                    </p:set>
                                    <p:animEffect transition="in" filter="fade">
                                      <p:cBhvr>
                                        <p:cTn id="20" dur="500"/>
                                        <p:tgtEl>
                                          <p:spTgt spid="16">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6">
                                            <p:txEl>
                                              <p:pRg st="2" end="2"/>
                                            </p:txEl>
                                          </p:spTgt>
                                        </p:tgtEl>
                                        <p:attrNameLst>
                                          <p:attrName>style.visibility</p:attrName>
                                        </p:attrNameLst>
                                      </p:cBhvr>
                                      <p:to>
                                        <p:strVal val="visible"/>
                                      </p:to>
                                    </p:set>
                                    <p:animEffect transition="in" filter="fade">
                                      <p:cBhvr>
                                        <p:cTn id="23" dur="500"/>
                                        <p:tgtEl>
                                          <p:spTgt spid="16">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6">
                                            <p:txEl>
                                              <p:pRg st="3" end="3"/>
                                            </p:txEl>
                                          </p:spTgt>
                                        </p:tgtEl>
                                        <p:attrNameLst>
                                          <p:attrName>style.visibility</p:attrName>
                                        </p:attrNameLst>
                                      </p:cBhvr>
                                      <p:to>
                                        <p:strVal val="visible"/>
                                      </p:to>
                                    </p:set>
                                    <p:animEffect transition="in" filter="fade">
                                      <p:cBhvr>
                                        <p:cTn id="26" dur="500"/>
                                        <p:tgtEl>
                                          <p:spTgt spid="16">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Effect transition="in" filter="fade">
                                      <p:cBhvr>
                                        <p:cTn id="31" dur="500"/>
                                        <p:tgtEl>
                                          <p:spTgt spid="3">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animEffect transition="in" filter="barn(inVertical)">
                                      <p:cBhvr>
                                        <p:cTn id="36" dur="500"/>
                                        <p:tgtEl>
                                          <p:spTgt spid="3">
                                            <p:txEl>
                                              <p:pRg st="2" end="2"/>
                                            </p:txEl>
                                          </p:spTgt>
                                        </p:tgtEl>
                                      </p:cBhvr>
                                    </p:animEffect>
                                  </p:childTnLst>
                                </p:cTn>
                              </p:par>
                              <p:par>
                                <p:cTn id="37" presetID="16" presetClass="entr" presetSubtype="21" fill="hold" nodeType="with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Effect transition="in" filter="barn(inVertical)">
                                      <p:cBhvr>
                                        <p:cTn id="39" dur="500"/>
                                        <p:tgtEl>
                                          <p:spTgt spid="3">
                                            <p:txEl>
                                              <p:pRg st="3" end="3"/>
                                            </p:txEl>
                                          </p:spTgt>
                                        </p:tgtEl>
                                      </p:cBhvr>
                                    </p:animEffect>
                                  </p:childTnLst>
                                </p:cTn>
                              </p:par>
                              <p:par>
                                <p:cTn id="40" presetID="23" presetClass="exit" presetSubtype="32" fill="hold" nodeType="withEffect">
                                  <p:stCondLst>
                                    <p:cond delay="0"/>
                                  </p:stCondLst>
                                  <p:childTnLst>
                                    <p:anim calcmode="lin" valueType="num">
                                      <p:cBhvr>
                                        <p:cTn id="41" dur="500"/>
                                        <p:tgtEl>
                                          <p:spTgt spid="3">
                                            <p:txEl>
                                              <p:pRg st="0" end="0"/>
                                            </p:txEl>
                                          </p:spTgt>
                                        </p:tgtEl>
                                        <p:attrNameLst>
                                          <p:attrName>ppt_w</p:attrName>
                                        </p:attrNameLst>
                                      </p:cBhvr>
                                      <p:tavLst>
                                        <p:tav tm="0">
                                          <p:val>
                                            <p:strVal val="ppt_w"/>
                                          </p:val>
                                        </p:tav>
                                        <p:tav tm="100000">
                                          <p:val>
                                            <p:fltVal val="0"/>
                                          </p:val>
                                        </p:tav>
                                      </p:tavLst>
                                    </p:anim>
                                    <p:anim calcmode="lin" valueType="num">
                                      <p:cBhvr>
                                        <p:cTn id="42" dur="500"/>
                                        <p:tgtEl>
                                          <p:spTgt spid="3">
                                            <p:txEl>
                                              <p:pRg st="0" end="0"/>
                                            </p:txEl>
                                          </p:spTgt>
                                        </p:tgtEl>
                                        <p:attrNameLst>
                                          <p:attrName>ppt_h</p:attrName>
                                        </p:attrNameLst>
                                      </p:cBhvr>
                                      <p:tavLst>
                                        <p:tav tm="0">
                                          <p:val>
                                            <p:strVal val="ppt_h"/>
                                          </p:val>
                                        </p:tav>
                                        <p:tav tm="100000">
                                          <p:val>
                                            <p:fltVal val="0"/>
                                          </p:val>
                                        </p:tav>
                                      </p:tavLst>
                                    </p:anim>
                                    <p:set>
                                      <p:cBhvr>
                                        <p:cTn id="43"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228600" y="381000"/>
            <a:ext cx="8915400" cy="990600"/>
          </a:xfrm>
          <a:prstGeom prst="rect">
            <a:avLst/>
          </a:prstGeom>
          <a:noFill/>
          <a:ln>
            <a:noFill/>
          </a:ln>
          <a:extLst>
            <a:ext uri="{909E8E84-426E-40DD-AFC4-6F175D3DCCD1}">
              <a14:hiddenFill xmlns:a14="http://schemas.microsoft.com/office/drawing/2010/main">
                <a:solidFill>
                  <a:srgbClr val="F2F2F2"/>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vi-VN" sz="3800" dirty="0">
                <a:latin typeface="Times New Roman" panose="02020603050405020304" pitchFamily="18" charset="0"/>
                <a:cs typeface="Times New Roman" panose="02020603050405020304" pitchFamily="18" charset="0"/>
              </a:rPr>
              <a:t>Những chi tiết nào trong bài thơ bộc lộ tình yêu thương sâu sắc của bạn nhỏ đối với mẹ?</a:t>
            </a:r>
            <a:endParaRPr lang="en-US" altLang="en-US" sz="3800" b="1" dirty="0">
              <a:solidFill>
                <a:srgbClr val="0000CC"/>
              </a:solidFill>
              <a:latin typeface="Times New Roman" panose="02020603050405020304" pitchFamily="18" charset="0"/>
              <a:cs typeface="Times New Roman" panose="02020603050405020304" pitchFamily="18" charset="0"/>
            </a:endParaRPr>
          </a:p>
        </p:txBody>
      </p:sp>
      <p:sp>
        <p:nvSpPr>
          <p:cNvPr id="3" name="Rectangle 1"/>
          <p:cNvSpPr>
            <a:spLocks noChangeArrowheads="1"/>
          </p:cNvSpPr>
          <p:nvPr/>
        </p:nvSpPr>
        <p:spPr bwMode="auto">
          <a:xfrm>
            <a:off x="0" y="1676400"/>
            <a:ext cx="86106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err="1" smtClean="0">
                <a:ln>
                  <a:noFill/>
                </a:ln>
                <a:solidFill>
                  <a:srgbClr val="0000CC"/>
                </a:solidFill>
                <a:effectLst/>
                <a:latin typeface="Times New Roman" panose="02020603050405020304" pitchFamily="18" charset="0"/>
                <a:cs typeface="Times New Roman" panose="02020603050405020304" pitchFamily="18" charset="0"/>
              </a:rPr>
              <a:t>Nắng</a:t>
            </a:r>
            <a:r>
              <a:rPr kumimoji="0" lang="en-US" altLang="en-US" sz="3600" b="0"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rgbClr val="0000CC"/>
                </a:solidFill>
                <a:effectLst/>
                <a:latin typeface="Times New Roman" panose="02020603050405020304" pitchFamily="18" charset="0"/>
                <a:cs typeface="Times New Roman" panose="02020603050405020304" pitchFamily="18" charset="0"/>
              </a:rPr>
              <a:t>mưa</a:t>
            </a:r>
            <a:r>
              <a:rPr kumimoji="0" lang="en-US" altLang="en-US" sz="3600" b="0"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rgbClr val="0000CC"/>
                </a:solidFill>
                <a:effectLst/>
                <a:latin typeface="Times New Roman" panose="02020603050405020304" pitchFamily="18" charset="0"/>
                <a:cs typeface="Times New Roman" panose="02020603050405020304" pitchFamily="18" charset="0"/>
              </a:rPr>
              <a:t>từ</a:t>
            </a:r>
            <a:r>
              <a:rPr kumimoji="0" lang="en-US" altLang="en-US" sz="3600" b="0"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rgbClr val="0000CC"/>
                </a:solidFill>
                <a:effectLst/>
                <a:latin typeface="Times New Roman" panose="02020603050405020304" pitchFamily="18" charset="0"/>
                <a:cs typeface="Times New Roman" panose="02020603050405020304" pitchFamily="18" charset="0"/>
              </a:rPr>
              <a:t>những</a:t>
            </a:r>
            <a:r>
              <a:rPr kumimoji="0" lang="en-US" altLang="en-US" sz="3600" b="0"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rgbClr val="0000CC"/>
                </a:solidFill>
                <a:effectLst/>
                <a:latin typeface="Times New Roman" panose="02020603050405020304" pitchFamily="18" charset="0"/>
                <a:cs typeface="Times New Roman" panose="02020603050405020304" pitchFamily="18" charset="0"/>
              </a:rPr>
              <a:t>ngày</a:t>
            </a:r>
            <a:r>
              <a:rPr kumimoji="0" lang="en-US" altLang="en-US" sz="3600" b="0"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rgbClr val="0000CC"/>
                </a:solidFill>
                <a:effectLst/>
                <a:latin typeface="Times New Roman" panose="02020603050405020304" pitchFamily="18" charset="0"/>
                <a:cs typeface="Times New Roman" panose="02020603050405020304" pitchFamily="18" charset="0"/>
              </a:rPr>
              <a:t>xưa</a:t>
            </a:r>
            <a:endParaRPr kumimoji="0" lang="en-US" altLang="en-US" sz="3600" b="0"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err="1" smtClean="0">
                <a:ln>
                  <a:noFill/>
                </a:ln>
                <a:solidFill>
                  <a:srgbClr val="0000CC"/>
                </a:solidFill>
                <a:effectLst/>
                <a:latin typeface="Times New Roman" panose="02020603050405020304" pitchFamily="18" charset="0"/>
                <a:cs typeface="Times New Roman" panose="02020603050405020304" pitchFamily="18" charset="0"/>
              </a:rPr>
              <a:t>Lặn</a:t>
            </a:r>
            <a:r>
              <a:rPr kumimoji="0" lang="en-US" altLang="en-US" sz="3600" b="0"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rgbClr val="0000CC"/>
                </a:solidFill>
                <a:effectLst/>
                <a:latin typeface="Times New Roman" panose="02020603050405020304" pitchFamily="18" charset="0"/>
                <a:cs typeface="Times New Roman" panose="02020603050405020304" pitchFamily="18" charset="0"/>
              </a:rPr>
              <a:t>trong</a:t>
            </a:r>
            <a:r>
              <a:rPr kumimoji="0" lang="en-US" altLang="en-US" sz="3600" b="0"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rgbClr val="0000CC"/>
                </a:solidFill>
                <a:effectLst/>
                <a:latin typeface="Times New Roman" panose="02020603050405020304" pitchFamily="18" charset="0"/>
                <a:cs typeface="Times New Roman" panose="02020603050405020304" pitchFamily="18" charset="0"/>
              </a:rPr>
              <a:t>đời</a:t>
            </a:r>
            <a:r>
              <a:rPr kumimoji="0" lang="en-US" altLang="en-US" sz="3600" b="0"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rgbClr val="0000CC"/>
                </a:solidFill>
                <a:effectLst/>
                <a:latin typeface="Times New Roman" panose="02020603050405020304" pitchFamily="18" charset="0"/>
                <a:cs typeface="Times New Roman" panose="02020603050405020304" pitchFamily="18" charset="0"/>
              </a:rPr>
              <a:t>mẹ</a:t>
            </a:r>
            <a:r>
              <a:rPr kumimoji="0" lang="en-US" altLang="en-US" sz="3600" b="0"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rgbClr val="0000CC"/>
                </a:solidFill>
                <a:effectLst/>
                <a:latin typeface="Times New Roman" panose="02020603050405020304" pitchFamily="18" charset="0"/>
                <a:cs typeface="Times New Roman" panose="02020603050405020304" pitchFamily="18" charset="0"/>
              </a:rPr>
              <a:t>đến</a:t>
            </a:r>
            <a:r>
              <a:rPr kumimoji="0" lang="en-US" altLang="en-US" sz="3600" b="0"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rgbClr val="0000CC"/>
                </a:solidFill>
                <a:effectLst/>
                <a:latin typeface="Times New Roman" panose="02020603050405020304" pitchFamily="18" charset="0"/>
                <a:cs typeface="Times New Roman" panose="02020603050405020304" pitchFamily="18" charset="0"/>
              </a:rPr>
              <a:t>giờ</a:t>
            </a:r>
            <a:r>
              <a:rPr kumimoji="0" lang="en-US" altLang="en-US" sz="3600" b="0"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rgbClr val="0000CC"/>
                </a:solidFill>
                <a:effectLst/>
                <a:latin typeface="Times New Roman" panose="02020603050405020304" pitchFamily="18" charset="0"/>
                <a:cs typeface="Times New Roman" panose="02020603050405020304" pitchFamily="18" charset="0"/>
              </a:rPr>
              <a:t>chưa</a:t>
            </a:r>
            <a:r>
              <a:rPr kumimoji="0" lang="en-US" altLang="en-US" sz="3600" b="0"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rPr>
              <a:t> tan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err="1" smtClean="0">
                <a:ln>
                  <a:noFill/>
                </a:ln>
                <a:solidFill>
                  <a:srgbClr val="0000CC"/>
                </a:solidFill>
                <a:effectLst/>
                <a:latin typeface="Times New Roman" panose="02020603050405020304" pitchFamily="18" charset="0"/>
                <a:cs typeface="Times New Roman" panose="02020603050405020304" pitchFamily="18" charset="0"/>
              </a:rPr>
              <a:t>Cả</a:t>
            </a:r>
            <a:r>
              <a:rPr kumimoji="0" lang="en-US" altLang="en-US" sz="3600" b="0"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rgbClr val="0000CC"/>
                </a:solidFill>
                <a:effectLst/>
                <a:latin typeface="Times New Roman" panose="02020603050405020304" pitchFamily="18" charset="0"/>
                <a:cs typeface="Times New Roman" panose="02020603050405020304" pitchFamily="18" charset="0"/>
              </a:rPr>
              <a:t>đời</a:t>
            </a:r>
            <a:r>
              <a:rPr kumimoji="0" lang="en-US" altLang="en-US" sz="3600" b="0"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rgbClr val="0000CC"/>
                </a:solidFill>
                <a:effectLst/>
                <a:latin typeface="Times New Roman" panose="02020603050405020304" pitchFamily="18" charset="0"/>
                <a:cs typeface="Times New Roman" panose="02020603050405020304" pitchFamily="18" charset="0"/>
              </a:rPr>
              <a:t>đi</a:t>
            </a:r>
            <a:r>
              <a:rPr kumimoji="0" lang="en-US" altLang="en-US" sz="3600" b="0"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rgbClr val="0000CC"/>
                </a:solidFill>
                <a:effectLst/>
                <a:latin typeface="Times New Roman" panose="02020603050405020304" pitchFamily="18" charset="0"/>
                <a:cs typeface="Times New Roman" panose="02020603050405020304" pitchFamily="18" charset="0"/>
              </a:rPr>
              <a:t>gió</a:t>
            </a:r>
            <a:r>
              <a:rPr kumimoji="0" lang="en-US" altLang="en-US" sz="3600" b="0"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rgbClr val="0000CC"/>
                </a:solidFill>
                <a:effectLst/>
                <a:latin typeface="Times New Roman" panose="02020603050405020304" pitchFamily="18" charset="0"/>
                <a:cs typeface="Times New Roman" panose="02020603050405020304" pitchFamily="18" charset="0"/>
              </a:rPr>
              <a:t>đi</a:t>
            </a:r>
            <a:r>
              <a:rPr kumimoji="0" lang="en-US" altLang="en-US" sz="3600" b="0"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rgbClr val="0000CC"/>
                </a:solidFill>
                <a:effectLst/>
                <a:latin typeface="Times New Roman" panose="02020603050405020304" pitchFamily="18" charset="0"/>
                <a:cs typeface="Times New Roman" panose="02020603050405020304" pitchFamily="18" charset="0"/>
              </a:rPr>
              <a:t>sương</a:t>
            </a:r>
            <a:endParaRPr kumimoji="0" lang="en-US" altLang="en-US" sz="3600" b="0"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err="1" smtClean="0">
                <a:ln>
                  <a:noFill/>
                </a:ln>
                <a:solidFill>
                  <a:srgbClr val="0000CC"/>
                </a:solidFill>
                <a:effectLst/>
                <a:latin typeface="Times New Roman" panose="02020603050405020304" pitchFamily="18" charset="0"/>
                <a:cs typeface="Times New Roman" panose="02020603050405020304" pitchFamily="18" charset="0"/>
              </a:rPr>
              <a:t>Bây</a:t>
            </a:r>
            <a:r>
              <a:rPr kumimoji="0" lang="en-US" altLang="en-US" sz="3600" b="0"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rgbClr val="0000CC"/>
                </a:solidFill>
                <a:effectLst/>
                <a:latin typeface="Times New Roman" panose="02020603050405020304" pitchFamily="18" charset="0"/>
                <a:cs typeface="Times New Roman" panose="02020603050405020304" pitchFamily="18" charset="0"/>
              </a:rPr>
              <a:t>giờ</a:t>
            </a:r>
            <a:r>
              <a:rPr kumimoji="0" lang="en-US" altLang="en-US" sz="3600" b="0"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rgbClr val="0000CC"/>
                </a:solidFill>
                <a:effectLst/>
                <a:latin typeface="Times New Roman" panose="02020603050405020304" pitchFamily="18" charset="0"/>
                <a:cs typeface="Times New Roman" panose="02020603050405020304" pitchFamily="18" charset="0"/>
              </a:rPr>
              <a:t>mẹ</a:t>
            </a:r>
            <a:r>
              <a:rPr kumimoji="0" lang="en-US" altLang="en-US" sz="3600" b="0"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rgbClr val="0000CC"/>
                </a:solidFill>
                <a:effectLst/>
                <a:latin typeface="Times New Roman" panose="02020603050405020304" pitchFamily="18" charset="0"/>
                <a:cs typeface="Times New Roman" panose="02020603050405020304" pitchFamily="18" charset="0"/>
              </a:rPr>
              <a:t>lại</a:t>
            </a:r>
            <a:r>
              <a:rPr kumimoji="0" lang="en-US" altLang="en-US" sz="3600" b="0"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rgbClr val="0000CC"/>
                </a:solidFill>
                <a:effectLst/>
                <a:latin typeface="Times New Roman" panose="02020603050405020304" pitchFamily="18" charset="0"/>
                <a:cs typeface="Times New Roman" panose="02020603050405020304" pitchFamily="18" charset="0"/>
              </a:rPr>
              <a:t>lần</a:t>
            </a:r>
            <a:r>
              <a:rPr kumimoji="0" lang="en-US" altLang="en-US" sz="3600" b="0"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rgbClr val="0000CC"/>
                </a:solidFill>
                <a:effectLst/>
                <a:latin typeface="Times New Roman" panose="02020603050405020304" pitchFamily="18" charset="0"/>
                <a:cs typeface="Times New Roman" panose="02020603050405020304" pitchFamily="18" charset="0"/>
              </a:rPr>
              <a:t>giường</a:t>
            </a:r>
            <a:r>
              <a:rPr kumimoji="0" lang="en-US" altLang="en-US" sz="3600" b="0"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rgbClr val="0000CC"/>
                </a:solidFill>
                <a:effectLst/>
                <a:latin typeface="Times New Roman" panose="02020603050405020304" pitchFamily="18" charset="0"/>
                <a:cs typeface="Times New Roman" panose="02020603050405020304" pitchFamily="18" charset="0"/>
              </a:rPr>
              <a:t>tập</a:t>
            </a:r>
            <a:r>
              <a:rPr kumimoji="0" lang="en-US" altLang="en-US" sz="3600" b="0"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rgbClr val="0000CC"/>
                </a:solidFill>
                <a:effectLst/>
                <a:latin typeface="Times New Roman" panose="02020603050405020304" pitchFamily="18" charset="0"/>
                <a:cs typeface="Times New Roman" panose="02020603050405020304" pitchFamily="18" charset="0"/>
              </a:rPr>
              <a:t>đi</a:t>
            </a:r>
            <a:endParaRPr kumimoji="0" lang="en-US" altLang="en-US" sz="3600" b="0"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err="1" smtClean="0">
                <a:ln>
                  <a:noFill/>
                </a:ln>
                <a:solidFill>
                  <a:srgbClr val="0000CC"/>
                </a:solidFill>
                <a:effectLst/>
                <a:latin typeface="Times New Roman" panose="02020603050405020304" pitchFamily="18" charset="0"/>
                <a:cs typeface="Times New Roman" panose="02020603050405020304" pitchFamily="18" charset="0"/>
              </a:rPr>
              <a:t>Vì</a:t>
            </a:r>
            <a:r>
              <a:rPr kumimoji="0" lang="en-US" altLang="en-US" sz="3600" b="0"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rPr>
              <a:t> con </a:t>
            </a:r>
            <a:r>
              <a:rPr kumimoji="0" lang="en-US" altLang="en-US" sz="3600" b="0" i="0" u="none" strike="noStrike" cap="none" normalizeH="0" baseline="0" dirty="0" err="1" smtClean="0">
                <a:ln>
                  <a:noFill/>
                </a:ln>
                <a:solidFill>
                  <a:srgbClr val="0000CC"/>
                </a:solidFill>
                <a:effectLst/>
                <a:latin typeface="Times New Roman" panose="02020603050405020304" pitchFamily="18" charset="0"/>
                <a:cs typeface="Times New Roman" panose="02020603050405020304" pitchFamily="18" charset="0"/>
              </a:rPr>
              <a:t>mẹ</a:t>
            </a:r>
            <a:r>
              <a:rPr kumimoji="0" lang="en-US" altLang="en-US" sz="3600" b="0"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rgbClr val="0000CC"/>
                </a:solidFill>
                <a:effectLst/>
                <a:latin typeface="Times New Roman" panose="02020603050405020304" pitchFamily="18" charset="0"/>
                <a:cs typeface="Times New Roman" panose="02020603050405020304" pitchFamily="18" charset="0"/>
              </a:rPr>
              <a:t>khổ</a:t>
            </a:r>
            <a:r>
              <a:rPr kumimoji="0" lang="en-US" altLang="en-US" sz="3600" b="0"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rgbClr val="0000CC"/>
                </a:solidFill>
                <a:effectLst/>
                <a:latin typeface="Times New Roman" panose="02020603050405020304" pitchFamily="18" charset="0"/>
                <a:cs typeface="Times New Roman" panose="02020603050405020304" pitchFamily="18" charset="0"/>
              </a:rPr>
              <a:t>đủ</a:t>
            </a:r>
            <a:r>
              <a:rPr kumimoji="0" lang="en-US" altLang="en-US" sz="3600" b="0"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rgbClr val="0000CC"/>
                </a:solidFill>
                <a:effectLst/>
                <a:latin typeface="Times New Roman" panose="02020603050405020304" pitchFamily="18" charset="0"/>
                <a:cs typeface="Times New Roman" panose="02020603050405020304" pitchFamily="18" charset="0"/>
              </a:rPr>
              <a:t>điều</a:t>
            </a:r>
            <a:endParaRPr kumimoji="0" lang="en-US" altLang="en-US" sz="3600" b="0"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err="1" smtClean="0">
                <a:ln>
                  <a:noFill/>
                </a:ln>
                <a:solidFill>
                  <a:srgbClr val="0000CC"/>
                </a:solidFill>
                <a:effectLst/>
                <a:latin typeface="Times New Roman" panose="02020603050405020304" pitchFamily="18" charset="0"/>
                <a:cs typeface="Times New Roman" panose="02020603050405020304" pitchFamily="18" charset="0"/>
              </a:rPr>
              <a:t>Quanh</a:t>
            </a:r>
            <a:r>
              <a:rPr kumimoji="0" lang="en-US" altLang="en-US" sz="3600" b="0"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rgbClr val="0000CC"/>
                </a:solidFill>
                <a:effectLst/>
                <a:latin typeface="Times New Roman" panose="02020603050405020304" pitchFamily="18" charset="0"/>
                <a:cs typeface="Times New Roman" panose="02020603050405020304" pitchFamily="18" charset="0"/>
              </a:rPr>
              <a:t>đôi</a:t>
            </a:r>
            <a:r>
              <a:rPr kumimoji="0" lang="en-US" altLang="en-US" sz="3600" b="0"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rgbClr val="0000CC"/>
                </a:solidFill>
                <a:effectLst/>
                <a:latin typeface="Times New Roman" panose="02020603050405020304" pitchFamily="18" charset="0"/>
                <a:cs typeface="Times New Roman" panose="02020603050405020304" pitchFamily="18" charset="0"/>
              </a:rPr>
              <a:t>mắt</a:t>
            </a:r>
            <a:r>
              <a:rPr kumimoji="0" lang="en-US" altLang="en-US" sz="3600" b="0"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rgbClr val="0000CC"/>
                </a:solidFill>
                <a:effectLst/>
                <a:latin typeface="Times New Roman" panose="02020603050405020304" pitchFamily="18" charset="0"/>
                <a:cs typeface="Times New Roman" panose="02020603050405020304" pitchFamily="18" charset="0"/>
              </a:rPr>
              <a:t>mẹ</a:t>
            </a:r>
            <a:r>
              <a:rPr kumimoji="0" lang="en-US" altLang="en-US" sz="3600" b="0"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rgbClr val="0000CC"/>
                </a:solidFill>
                <a:effectLst/>
                <a:latin typeface="Times New Roman" panose="02020603050405020304" pitchFamily="18" charset="0"/>
                <a:cs typeface="Times New Roman" panose="02020603050405020304" pitchFamily="18" charset="0"/>
              </a:rPr>
              <a:t>đã</a:t>
            </a:r>
            <a:r>
              <a:rPr kumimoji="0" lang="en-US" altLang="en-US" sz="3600" b="0"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rgbClr val="0000CC"/>
                </a:solidFill>
                <a:effectLst/>
                <a:latin typeface="Times New Roman" panose="02020603050405020304" pitchFamily="18" charset="0"/>
                <a:cs typeface="Times New Roman" panose="02020603050405020304" pitchFamily="18" charset="0"/>
              </a:rPr>
              <a:t>nhiều</a:t>
            </a:r>
            <a:r>
              <a:rPr kumimoji="0" lang="en-US" altLang="en-US" sz="3600" b="0"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rgbClr val="0000CC"/>
                </a:solidFill>
                <a:effectLst/>
                <a:latin typeface="Times New Roman" panose="02020603050405020304" pitchFamily="18" charset="0"/>
                <a:cs typeface="Times New Roman" panose="02020603050405020304" pitchFamily="18" charset="0"/>
              </a:rPr>
              <a:t>nếp</a:t>
            </a:r>
            <a:r>
              <a:rPr kumimoji="0" lang="en-US" altLang="en-US" sz="3600" b="0"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rgbClr val="0000CC"/>
                </a:solidFill>
                <a:effectLst/>
                <a:latin typeface="Times New Roman" panose="02020603050405020304" pitchFamily="18" charset="0"/>
                <a:cs typeface="Times New Roman" panose="02020603050405020304" pitchFamily="18" charset="0"/>
              </a:rPr>
              <a:t>nhăn</a:t>
            </a:r>
            <a:endParaRPr kumimoji="0" lang="en-US" altLang="en-US" sz="3600" b="0"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endParaRPr>
          </a:p>
          <a:p>
            <a:pPr algn="ctr"/>
            <a:r>
              <a:rPr lang="en-US" altLang="en-US" sz="3600" dirty="0" smtClean="0">
                <a:solidFill>
                  <a:srgbClr val="0000CC"/>
                </a:solidFill>
                <a:latin typeface="Times New Roman" panose="02020603050405020304" pitchFamily="18" charset="0"/>
                <a:cs typeface="Times New Roman" panose="02020603050405020304" pitchFamily="18" charset="0"/>
              </a:rPr>
              <a:t>=&gt;</a:t>
            </a:r>
            <a:r>
              <a:rPr lang="en-US" altLang="en-US" sz="3600" dirty="0" smtClean="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Cảm</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nhận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được</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nỗi</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vất</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vả</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khó</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nhọc</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mà</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cuộc</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đời</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người</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mẹ</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đã</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trải</a:t>
            </a:r>
            <a:r>
              <a:rPr lang="en-US" altLang="en-US" sz="3600" b="1" dirty="0">
                <a:latin typeface="Times New Roman" panose="02020603050405020304" pitchFamily="18" charset="0"/>
                <a:cs typeface="Times New Roman" panose="02020603050405020304" pitchFamily="18" charset="0"/>
              </a:rPr>
              <a:t> </a:t>
            </a:r>
            <a:r>
              <a:rPr lang="en-US" altLang="en-US" sz="3600" b="1" dirty="0" smtClean="0">
                <a:latin typeface="Times New Roman" panose="02020603050405020304" pitchFamily="18" charset="0"/>
                <a:cs typeface="Times New Roman" panose="02020603050405020304" pitchFamily="18" charset="0"/>
              </a:rPr>
              <a:t>qua</a:t>
            </a:r>
            <a:endParaRPr lang="en-US" alt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0583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304800" y="34413"/>
            <a:ext cx="8991600" cy="6694140"/>
          </a:xfrm>
          <a:prstGeom prst="rect">
            <a:avLst/>
          </a:prstGeom>
        </p:spPr>
        <p:txBody>
          <a:bodyPr wrap="square">
            <a:spAutoFit/>
          </a:bodyPr>
          <a:lstStyle/>
          <a:p>
            <a:pPr lvl="0" algn="ctr"/>
            <a:r>
              <a:rPr lang="en-US" altLang="en-US" sz="3900" i="1" dirty="0" smtClean="0">
                <a:solidFill>
                  <a:srgbClr val="0000CC"/>
                </a:solidFill>
                <a:latin typeface="Times New Roman" panose="02020603050405020304" pitchFamily="18" charset="0"/>
                <a:cs typeface="Times New Roman" panose="02020603050405020304" pitchFamily="18" charset="0"/>
              </a:rPr>
              <a:t>Con </a:t>
            </a:r>
            <a:r>
              <a:rPr lang="en-US" altLang="en-US" sz="3900" i="1" dirty="0" err="1">
                <a:solidFill>
                  <a:srgbClr val="0000CC"/>
                </a:solidFill>
                <a:latin typeface="Times New Roman" panose="02020603050405020304" pitchFamily="18" charset="0"/>
                <a:cs typeface="Times New Roman" panose="02020603050405020304" pitchFamily="18" charset="0"/>
              </a:rPr>
              <a:t>mong</a:t>
            </a:r>
            <a:r>
              <a:rPr lang="en-US" altLang="en-US" sz="3900" i="1" dirty="0">
                <a:solidFill>
                  <a:srgbClr val="0000CC"/>
                </a:solidFill>
                <a:latin typeface="Times New Roman" panose="02020603050405020304" pitchFamily="18" charset="0"/>
                <a:cs typeface="Times New Roman" panose="02020603050405020304" pitchFamily="18" charset="0"/>
              </a:rPr>
              <a:t> </a:t>
            </a:r>
            <a:r>
              <a:rPr lang="en-US" altLang="en-US" sz="3900" i="1" dirty="0" err="1">
                <a:solidFill>
                  <a:srgbClr val="0000CC"/>
                </a:solidFill>
                <a:latin typeface="Times New Roman" panose="02020603050405020304" pitchFamily="18" charset="0"/>
                <a:cs typeface="Times New Roman" panose="02020603050405020304" pitchFamily="18" charset="0"/>
              </a:rPr>
              <a:t>mẹ</a:t>
            </a:r>
            <a:r>
              <a:rPr lang="en-US" altLang="en-US" sz="3900" i="1" dirty="0">
                <a:solidFill>
                  <a:srgbClr val="0000CC"/>
                </a:solidFill>
                <a:latin typeface="Times New Roman" panose="02020603050405020304" pitchFamily="18" charset="0"/>
                <a:cs typeface="Times New Roman" panose="02020603050405020304" pitchFamily="18" charset="0"/>
              </a:rPr>
              <a:t> </a:t>
            </a:r>
            <a:r>
              <a:rPr lang="en-US" altLang="en-US" sz="3900" i="1" dirty="0" err="1">
                <a:solidFill>
                  <a:srgbClr val="0000CC"/>
                </a:solidFill>
                <a:latin typeface="Times New Roman" panose="02020603050405020304" pitchFamily="18" charset="0"/>
                <a:cs typeface="Times New Roman" panose="02020603050405020304" pitchFamily="18" charset="0"/>
              </a:rPr>
              <a:t>khỏe</a:t>
            </a:r>
            <a:r>
              <a:rPr lang="en-US" altLang="en-US" sz="3900" i="1" dirty="0">
                <a:solidFill>
                  <a:srgbClr val="0000CC"/>
                </a:solidFill>
                <a:latin typeface="Times New Roman" panose="02020603050405020304" pitchFamily="18" charset="0"/>
                <a:cs typeface="Times New Roman" panose="02020603050405020304" pitchFamily="18" charset="0"/>
              </a:rPr>
              <a:t> </a:t>
            </a:r>
            <a:r>
              <a:rPr lang="en-US" altLang="en-US" sz="3900" i="1" dirty="0" err="1">
                <a:solidFill>
                  <a:srgbClr val="0000CC"/>
                </a:solidFill>
                <a:latin typeface="Times New Roman" panose="02020603050405020304" pitchFamily="18" charset="0"/>
                <a:cs typeface="Times New Roman" panose="02020603050405020304" pitchFamily="18" charset="0"/>
              </a:rPr>
              <a:t>dần</a:t>
            </a:r>
            <a:r>
              <a:rPr lang="en-US" altLang="en-US" sz="3900" i="1" dirty="0">
                <a:solidFill>
                  <a:srgbClr val="0000CC"/>
                </a:solidFill>
                <a:latin typeface="Times New Roman" panose="02020603050405020304" pitchFamily="18" charset="0"/>
                <a:cs typeface="Times New Roman" panose="02020603050405020304" pitchFamily="18" charset="0"/>
              </a:rPr>
              <a:t> </a:t>
            </a:r>
            <a:r>
              <a:rPr lang="en-US" altLang="en-US" sz="3900" i="1" dirty="0" err="1" smtClean="0">
                <a:solidFill>
                  <a:srgbClr val="0000CC"/>
                </a:solidFill>
                <a:latin typeface="Times New Roman" panose="02020603050405020304" pitchFamily="18" charset="0"/>
                <a:cs typeface="Times New Roman" panose="02020603050405020304" pitchFamily="18" charset="0"/>
              </a:rPr>
              <a:t>dần</a:t>
            </a:r>
            <a:endParaRPr lang="en-US" altLang="en-US" sz="3900" i="1" dirty="0" smtClean="0">
              <a:solidFill>
                <a:srgbClr val="0000CC"/>
              </a:solidFill>
              <a:latin typeface="Times New Roman" panose="02020603050405020304" pitchFamily="18" charset="0"/>
              <a:cs typeface="Times New Roman" panose="02020603050405020304" pitchFamily="18" charset="0"/>
            </a:endParaRPr>
          </a:p>
          <a:p>
            <a:pPr marL="571500" indent="-571500" algn="ctr">
              <a:buFont typeface="Symbol" panose="05050102010706020507" pitchFamily="18" charset="2"/>
              <a:buChar char="Þ"/>
            </a:pPr>
            <a:r>
              <a:rPr lang="en-US" altLang="en-US" sz="3900" dirty="0" err="1" smtClean="0">
                <a:latin typeface="Times New Roman" panose="02020603050405020304" pitchFamily="18" charset="0"/>
                <a:cs typeface="Times New Roman" panose="02020603050405020304" pitchFamily="18" charset="0"/>
              </a:rPr>
              <a:t>Tình</a:t>
            </a:r>
            <a:r>
              <a:rPr lang="en-US" altLang="en-US" sz="3900" dirty="0" smtClean="0">
                <a:latin typeface="Times New Roman" panose="02020603050405020304" pitchFamily="18" charset="0"/>
                <a:cs typeface="Times New Roman" panose="02020603050405020304" pitchFamily="18" charset="0"/>
              </a:rPr>
              <a:t> </a:t>
            </a:r>
            <a:r>
              <a:rPr lang="en-US" altLang="en-US" sz="3900" dirty="0" err="1">
                <a:latin typeface="Times New Roman" panose="02020603050405020304" pitchFamily="18" charset="0"/>
                <a:cs typeface="Times New Roman" panose="02020603050405020304" pitchFamily="18" charset="0"/>
              </a:rPr>
              <a:t>cảm</a:t>
            </a:r>
            <a:r>
              <a:rPr lang="en-US" altLang="en-US" sz="3900" dirty="0">
                <a:latin typeface="Times New Roman" panose="02020603050405020304" pitchFamily="18" charset="0"/>
                <a:cs typeface="Times New Roman" panose="02020603050405020304" pitchFamily="18" charset="0"/>
              </a:rPr>
              <a:t> </a:t>
            </a:r>
            <a:r>
              <a:rPr lang="en-US" altLang="en-US" sz="3900" dirty="0" err="1">
                <a:latin typeface="Times New Roman" panose="02020603050405020304" pitchFamily="18" charset="0"/>
                <a:cs typeface="Times New Roman" panose="02020603050405020304" pitchFamily="18" charset="0"/>
              </a:rPr>
              <a:t>thương</a:t>
            </a:r>
            <a:r>
              <a:rPr lang="en-US" altLang="en-US" sz="3900" dirty="0">
                <a:latin typeface="Times New Roman" panose="02020603050405020304" pitchFamily="18" charset="0"/>
                <a:cs typeface="Times New Roman" panose="02020603050405020304" pitchFamily="18" charset="0"/>
              </a:rPr>
              <a:t> </a:t>
            </a:r>
            <a:r>
              <a:rPr lang="en-US" altLang="en-US" sz="3900" dirty="0" err="1">
                <a:latin typeface="Times New Roman" panose="02020603050405020304" pitchFamily="18" charset="0"/>
                <a:cs typeface="Times New Roman" panose="02020603050405020304" pitchFamily="18" charset="0"/>
              </a:rPr>
              <a:t>yêu</a:t>
            </a:r>
            <a:r>
              <a:rPr lang="en-US" altLang="en-US" sz="3900" dirty="0">
                <a:latin typeface="Times New Roman" panose="02020603050405020304" pitchFamily="18" charset="0"/>
                <a:cs typeface="Times New Roman" panose="02020603050405020304" pitchFamily="18" charset="0"/>
              </a:rPr>
              <a:t> </a:t>
            </a:r>
            <a:r>
              <a:rPr lang="en-US" altLang="en-US" sz="3900" dirty="0" err="1">
                <a:latin typeface="Times New Roman" panose="02020603050405020304" pitchFamily="18" charset="0"/>
                <a:cs typeface="Times New Roman" panose="02020603050405020304" pitchFamily="18" charset="0"/>
              </a:rPr>
              <a:t>của</a:t>
            </a:r>
            <a:r>
              <a:rPr lang="en-US" altLang="en-US" sz="3900" dirty="0">
                <a:latin typeface="Times New Roman" panose="02020603050405020304" pitchFamily="18" charset="0"/>
                <a:cs typeface="Times New Roman" panose="02020603050405020304" pitchFamily="18" charset="0"/>
              </a:rPr>
              <a:t> </a:t>
            </a:r>
            <a:r>
              <a:rPr lang="en-US" altLang="en-US" sz="3900" dirty="0" err="1">
                <a:latin typeface="Times New Roman" panose="02020603050405020304" pitchFamily="18" charset="0"/>
                <a:cs typeface="Times New Roman" panose="02020603050405020304" pitchFamily="18" charset="0"/>
              </a:rPr>
              <a:t>người</a:t>
            </a:r>
            <a:r>
              <a:rPr lang="en-US" altLang="en-US" sz="3900" dirty="0">
                <a:latin typeface="Times New Roman" panose="02020603050405020304" pitchFamily="18" charset="0"/>
                <a:cs typeface="Times New Roman" panose="02020603050405020304" pitchFamily="18" charset="0"/>
              </a:rPr>
              <a:t> con: </a:t>
            </a:r>
            <a:r>
              <a:rPr lang="en-US" altLang="en-US" sz="3900" dirty="0" err="1">
                <a:latin typeface="Times New Roman" panose="02020603050405020304" pitchFamily="18" charset="0"/>
                <a:cs typeface="Times New Roman" panose="02020603050405020304" pitchFamily="18" charset="0"/>
              </a:rPr>
              <a:t>mong</a:t>
            </a:r>
            <a:r>
              <a:rPr lang="en-US" altLang="en-US" sz="3900" dirty="0">
                <a:latin typeface="Times New Roman" panose="02020603050405020304" pitchFamily="18" charset="0"/>
                <a:cs typeface="Times New Roman" panose="02020603050405020304" pitchFamily="18" charset="0"/>
              </a:rPr>
              <a:t> </a:t>
            </a:r>
            <a:r>
              <a:rPr lang="en-US" altLang="en-US" sz="3900" dirty="0" err="1">
                <a:latin typeface="Times New Roman" panose="02020603050405020304" pitchFamily="18" charset="0"/>
                <a:cs typeface="Times New Roman" panose="02020603050405020304" pitchFamily="18" charset="0"/>
              </a:rPr>
              <a:t>cho</a:t>
            </a:r>
            <a:r>
              <a:rPr lang="en-US" altLang="en-US" sz="3900" dirty="0">
                <a:latin typeface="Times New Roman" panose="02020603050405020304" pitchFamily="18" charset="0"/>
                <a:cs typeface="Times New Roman" panose="02020603050405020304" pitchFamily="18" charset="0"/>
              </a:rPr>
              <a:t> </a:t>
            </a:r>
            <a:r>
              <a:rPr lang="en-US" altLang="en-US" sz="3900" dirty="0" err="1">
                <a:latin typeface="Times New Roman" panose="02020603050405020304" pitchFamily="18" charset="0"/>
                <a:cs typeface="Times New Roman" panose="02020603050405020304" pitchFamily="18" charset="0"/>
              </a:rPr>
              <a:t>mẹ</a:t>
            </a:r>
            <a:r>
              <a:rPr lang="en-US" altLang="en-US" sz="3900" dirty="0">
                <a:latin typeface="Times New Roman" panose="02020603050405020304" pitchFamily="18" charset="0"/>
                <a:cs typeface="Times New Roman" panose="02020603050405020304" pitchFamily="18" charset="0"/>
              </a:rPr>
              <a:t> </a:t>
            </a:r>
            <a:r>
              <a:rPr lang="en-US" altLang="en-US" sz="3900" dirty="0" err="1">
                <a:latin typeface="Times New Roman" panose="02020603050405020304" pitchFamily="18" charset="0"/>
                <a:cs typeface="Times New Roman" panose="02020603050405020304" pitchFamily="18" charset="0"/>
              </a:rPr>
              <a:t>chóng</a:t>
            </a:r>
            <a:r>
              <a:rPr lang="en-US" altLang="en-US" sz="3900" dirty="0">
                <a:latin typeface="Times New Roman" panose="02020603050405020304" pitchFamily="18" charset="0"/>
                <a:cs typeface="Times New Roman" panose="02020603050405020304" pitchFamily="18" charset="0"/>
              </a:rPr>
              <a:t> </a:t>
            </a:r>
            <a:r>
              <a:rPr lang="en-US" altLang="en-US" sz="3900" dirty="0" err="1">
                <a:latin typeface="Times New Roman" panose="02020603050405020304" pitchFamily="18" charset="0"/>
                <a:cs typeface="Times New Roman" panose="02020603050405020304" pitchFamily="18" charset="0"/>
              </a:rPr>
              <a:t>lành</a:t>
            </a:r>
            <a:r>
              <a:rPr lang="en-US" altLang="en-US" sz="3900" dirty="0">
                <a:latin typeface="Times New Roman" panose="02020603050405020304" pitchFamily="18" charset="0"/>
                <a:cs typeface="Times New Roman" panose="02020603050405020304" pitchFamily="18" charset="0"/>
              </a:rPr>
              <a:t> </a:t>
            </a:r>
            <a:r>
              <a:rPr lang="en-US" altLang="en-US" sz="3900" dirty="0" err="1" smtClean="0">
                <a:latin typeface="Times New Roman" panose="02020603050405020304" pitchFamily="18" charset="0"/>
                <a:cs typeface="Times New Roman" panose="02020603050405020304" pitchFamily="18" charset="0"/>
              </a:rPr>
              <a:t>bệnh</a:t>
            </a:r>
            <a:endParaRPr lang="en-US" altLang="en-US" sz="3900" dirty="0" smtClean="0">
              <a:latin typeface="Times New Roman" panose="02020603050405020304" pitchFamily="18" charset="0"/>
              <a:cs typeface="Times New Roman" panose="02020603050405020304" pitchFamily="18" charset="0"/>
            </a:endParaRPr>
          </a:p>
          <a:p>
            <a:pPr marL="571500" indent="-571500" algn="ctr">
              <a:buFont typeface="Symbol" panose="05050102010706020507" pitchFamily="18" charset="2"/>
              <a:buChar char="Þ"/>
            </a:pPr>
            <a:endParaRPr lang="en-US" altLang="en-US" sz="3900" dirty="0">
              <a:latin typeface="Times New Roman" panose="02020603050405020304" pitchFamily="18" charset="0"/>
              <a:cs typeface="Times New Roman" panose="02020603050405020304" pitchFamily="18" charset="0"/>
            </a:endParaRPr>
          </a:p>
          <a:p>
            <a:pPr lvl="0" algn="ctr"/>
            <a:r>
              <a:rPr lang="en-US" altLang="en-US" sz="3900" i="1" dirty="0" err="1" smtClean="0">
                <a:solidFill>
                  <a:srgbClr val="0000CC"/>
                </a:solidFill>
                <a:latin typeface="Times New Roman" panose="02020603050405020304" pitchFamily="18" charset="0"/>
                <a:cs typeface="Times New Roman" panose="02020603050405020304" pitchFamily="18" charset="0"/>
              </a:rPr>
              <a:t>Mẹ</a:t>
            </a:r>
            <a:r>
              <a:rPr lang="en-US" altLang="en-US" sz="3900" i="1" dirty="0" smtClean="0">
                <a:solidFill>
                  <a:srgbClr val="0000CC"/>
                </a:solidFill>
                <a:latin typeface="Times New Roman" panose="02020603050405020304" pitchFamily="18" charset="0"/>
                <a:cs typeface="Times New Roman" panose="02020603050405020304" pitchFamily="18" charset="0"/>
              </a:rPr>
              <a:t> </a:t>
            </a:r>
            <a:r>
              <a:rPr lang="en-US" altLang="en-US" sz="3900" i="1" dirty="0" err="1">
                <a:solidFill>
                  <a:srgbClr val="0000CC"/>
                </a:solidFill>
                <a:latin typeface="Times New Roman" panose="02020603050405020304" pitchFamily="18" charset="0"/>
                <a:cs typeface="Times New Roman" panose="02020603050405020304" pitchFamily="18" charset="0"/>
              </a:rPr>
              <a:t>vui</a:t>
            </a:r>
            <a:r>
              <a:rPr lang="en-US" altLang="en-US" sz="3900" i="1" dirty="0">
                <a:solidFill>
                  <a:srgbClr val="0000CC"/>
                </a:solidFill>
                <a:latin typeface="Times New Roman" panose="02020603050405020304" pitchFamily="18" charset="0"/>
                <a:cs typeface="Times New Roman" panose="02020603050405020304" pitchFamily="18" charset="0"/>
              </a:rPr>
              <a:t> con </a:t>
            </a:r>
            <a:r>
              <a:rPr lang="en-US" altLang="en-US" sz="3900" i="1" dirty="0" err="1">
                <a:solidFill>
                  <a:srgbClr val="0000CC"/>
                </a:solidFill>
                <a:latin typeface="Times New Roman" panose="02020603050405020304" pitchFamily="18" charset="0"/>
                <a:cs typeface="Times New Roman" panose="02020603050405020304" pitchFamily="18" charset="0"/>
              </a:rPr>
              <a:t>có</a:t>
            </a:r>
            <a:r>
              <a:rPr lang="en-US" altLang="en-US" sz="3900" i="1" dirty="0">
                <a:solidFill>
                  <a:srgbClr val="0000CC"/>
                </a:solidFill>
                <a:latin typeface="Times New Roman" panose="02020603050405020304" pitchFamily="18" charset="0"/>
                <a:cs typeface="Times New Roman" panose="02020603050405020304" pitchFamily="18" charset="0"/>
              </a:rPr>
              <a:t> </a:t>
            </a:r>
            <a:r>
              <a:rPr lang="en-US" altLang="en-US" sz="3900" i="1" dirty="0" err="1">
                <a:solidFill>
                  <a:srgbClr val="0000CC"/>
                </a:solidFill>
                <a:latin typeface="Times New Roman" panose="02020603050405020304" pitchFamily="18" charset="0"/>
                <a:cs typeface="Times New Roman" panose="02020603050405020304" pitchFamily="18" charset="0"/>
              </a:rPr>
              <a:t>quản</a:t>
            </a:r>
            <a:r>
              <a:rPr lang="en-US" altLang="en-US" sz="3900" i="1" dirty="0">
                <a:solidFill>
                  <a:srgbClr val="0000CC"/>
                </a:solidFill>
                <a:latin typeface="Times New Roman" panose="02020603050405020304" pitchFamily="18" charset="0"/>
                <a:cs typeface="Times New Roman" panose="02020603050405020304" pitchFamily="18" charset="0"/>
              </a:rPr>
              <a:t> </a:t>
            </a:r>
            <a:r>
              <a:rPr lang="en-US" altLang="en-US" sz="3900" i="1" dirty="0" err="1">
                <a:solidFill>
                  <a:srgbClr val="0000CC"/>
                </a:solidFill>
                <a:latin typeface="Times New Roman" panose="02020603050405020304" pitchFamily="18" charset="0"/>
                <a:cs typeface="Times New Roman" panose="02020603050405020304" pitchFamily="18" charset="0"/>
              </a:rPr>
              <a:t>gì</a:t>
            </a:r>
            <a:endParaRPr lang="en-US" altLang="en-US" sz="3900" i="1" dirty="0">
              <a:solidFill>
                <a:srgbClr val="0000CC"/>
              </a:solidFill>
              <a:latin typeface="Times New Roman" panose="02020603050405020304" pitchFamily="18" charset="0"/>
              <a:cs typeface="Times New Roman" panose="02020603050405020304" pitchFamily="18" charset="0"/>
            </a:endParaRPr>
          </a:p>
          <a:p>
            <a:pPr lvl="0" algn="ctr"/>
            <a:r>
              <a:rPr lang="en-US" altLang="en-US" sz="3900" i="1" dirty="0" err="1">
                <a:solidFill>
                  <a:srgbClr val="0000CC"/>
                </a:solidFill>
                <a:latin typeface="Times New Roman" panose="02020603050405020304" pitchFamily="18" charset="0"/>
                <a:cs typeface="Times New Roman" panose="02020603050405020304" pitchFamily="18" charset="0"/>
              </a:rPr>
              <a:t>Ngâm</a:t>
            </a:r>
            <a:r>
              <a:rPr lang="en-US" altLang="en-US" sz="3900" i="1" dirty="0">
                <a:solidFill>
                  <a:srgbClr val="0000CC"/>
                </a:solidFill>
                <a:latin typeface="Times New Roman" panose="02020603050405020304" pitchFamily="18" charset="0"/>
                <a:cs typeface="Times New Roman" panose="02020603050405020304" pitchFamily="18" charset="0"/>
              </a:rPr>
              <a:t> </a:t>
            </a:r>
            <a:r>
              <a:rPr lang="en-US" altLang="en-US" sz="3900" i="1" dirty="0" err="1">
                <a:solidFill>
                  <a:srgbClr val="0000CC"/>
                </a:solidFill>
                <a:latin typeface="Times New Roman" panose="02020603050405020304" pitchFamily="18" charset="0"/>
                <a:cs typeface="Times New Roman" panose="02020603050405020304" pitchFamily="18" charset="0"/>
              </a:rPr>
              <a:t>thơ</a:t>
            </a:r>
            <a:r>
              <a:rPr lang="en-US" altLang="en-US" sz="3900" i="1" dirty="0">
                <a:solidFill>
                  <a:srgbClr val="0000CC"/>
                </a:solidFill>
                <a:latin typeface="Times New Roman" panose="02020603050405020304" pitchFamily="18" charset="0"/>
                <a:cs typeface="Times New Roman" panose="02020603050405020304" pitchFamily="18" charset="0"/>
              </a:rPr>
              <a:t> </a:t>
            </a:r>
            <a:r>
              <a:rPr lang="en-US" altLang="en-US" sz="3900" i="1" dirty="0" err="1">
                <a:solidFill>
                  <a:srgbClr val="0000CC"/>
                </a:solidFill>
                <a:latin typeface="Times New Roman" panose="02020603050405020304" pitchFamily="18" charset="0"/>
                <a:cs typeface="Times New Roman" panose="02020603050405020304" pitchFamily="18" charset="0"/>
              </a:rPr>
              <a:t>kể</a:t>
            </a:r>
            <a:r>
              <a:rPr lang="en-US" altLang="en-US" sz="3900" i="1" dirty="0">
                <a:solidFill>
                  <a:srgbClr val="0000CC"/>
                </a:solidFill>
                <a:latin typeface="Times New Roman" panose="02020603050405020304" pitchFamily="18" charset="0"/>
                <a:cs typeface="Times New Roman" panose="02020603050405020304" pitchFamily="18" charset="0"/>
              </a:rPr>
              <a:t> </a:t>
            </a:r>
            <a:r>
              <a:rPr lang="en-US" altLang="en-US" sz="3900" i="1" dirty="0" err="1">
                <a:solidFill>
                  <a:srgbClr val="0000CC"/>
                </a:solidFill>
                <a:latin typeface="Times New Roman" panose="02020603050405020304" pitchFamily="18" charset="0"/>
                <a:cs typeface="Times New Roman" panose="02020603050405020304" pitchFamily="18" charset="0"/>
              </a:rPr>
              <a:t>chuyện</a:t>
            </a:r>
            <a:r>
              <a:rPr lang="en-US" altLang="en-US" sz="3900" i="1" dirty="0">
                <a:solidFill>
                  <a:srgbClr val="0000CC"/>
                </a:solidFill>
                <a:latin typeface="Times New Roman" panose="02020603050405020304" pitchFamily="18" charset="0"/>
                <a:cs typeface="Times New Roman" panose="02020603050405020304" pitchFamily="18" charset="0"/>
              </a:rPr>
              <a:t>, </a:t>
            </a:r>
            <a:r>
              <a:rPr lang="en-US" altLang="en-US" sz="3900" i="1" dirty="0" err="1">
                <a:solidFill>
                  <a:srgbClr val="0000CC"/>
                </a:solidFill>
                <a:latin typeface="Times New Roman" panose="02020603050405020304" pitchFamily="18" charset="0"/>
                <a:cs typeface="Times New Roman" panose="02020603050405020304" pitchFamily="18" charset="0"/>
              </a:rPr>
              <a:t>rồi</a:t>
            </a:r>
            <a:r>
              <a:rPr lang="en-US" altLang="en-US" sz="3900" i="1" dirty="0">
                <a:solidFill>
                  <a:srgbClr val="0000CC"/>
                </a:solidFill>
                <a:latin typeface="Times New Roman" panose="02020603050405020304" pitchFamily="18" charset="0"/>
                <a:cs typeface="Times New Roman" panose="02020603050405020304" pitchFamily="18" charset="0"/>
              </a:rPr>
              <a:t> </a:t>
            </a:r>
            <a:r>
              <a:rPr lang="en-US" altLang="en-US" sz="3900" i="1" dirty="0" err="1">
                <a:solidFill>
                  <a:srgbClr val="0000CC"/>
                </a:solidFill>
                <a:latin typeface="Times New Roman" panose="02020603050405020304" pitchFamily="18" charset="0"/>
                <a:cs typeface="Times New Roman" panose="02020603050405020304" pitchFamily="18" charset="0"/>
              </a:rPr>
              <a:t>thì</a:t>
            </a:r>
            <a:r>
              <a:rPr lang="en-US" altLang="en-US" sz="3900" i="1" dirty="0">
                <a:solidFill>
                  <a:srgbClr val="0000CC"/>
                </a:solidFill>
                <a:latin typeface="Times New Roman" panose="02020603050405020304" pitchFamily="18" charset="0"/>
                <a:cs typeface="Times New Roman" panose="02020603050405020304" pitchFamily="18" charset="0"/>
              </a:rPr>
              <a:t> </a:t>
            </a:r>
            <a:r>
              <a:rPr lang="en-US" altLang="en-US" sz="3900" i="1" dirty="0" err="1">
                <a:solidFill>
                  <a:srgbClr val="0000CC"/>
                </a:solidFill>
                <a:latin typeface="Times New Roman" panose="02020603050405020304" pitchFamily="18" charset="0"/>
                <a:cs typeface="Times New Roman" panose="02020603050405020304" pitchFamily="18" charset="0"/>
              </a:rPr>
              <a:t>múa</a:t>
            </a:r>
            <a:r>
              <a:rPr lang="en-US" altLang="en-US" sz="3900" i="1" dirty="0">
                <a:solidFill>
                  <a:srgbClr val="0000CC"/>
                </a:solidFill>
                <a:latin typeface="Times New Roman" panose="02020603050405020304" pitchFamily="18" charset="0"/>
                <a:cs typeface="Times New Roman" panose="02020603050405020304" pitchFamily="18" charset="0"/>
              </a:rPr>
              <a:t> </a:t>
            </a:r>
            <a:r>
              <a:rPr lang="en-US" altLang="en-US" sz="3900" i="1" dirty="0" smtClean="0">
                <a:solidFill>
                  <a:srgbClr val="0000CC"/>
                </a:solidFill>
                <a:latin typeface="Times New Roman" panose="02020603050405020304" pitchFamily="18" charset="0"/>
                <a:cs typeface="Times New Roman" panose="02020603050405020304" pitchFamily="18" charset="0"/>
              </a:rPr>
              <a:t>ca</a:t>
            </a:r>
            <a:endParaRPr lang="en-US" altLang="en-US" sz="3900" i="1" dirty="0">
              <a:solidFill>
                <a:srgbClr val="0000CC"/>
              </a:solidFill>
              <a:latin typeface="Times New Roman" panose="02020603050405020304" pitchFamily="18" charset="0"/>
              <a:cs typeface="Times New Roman" panose="02020603050405020304" pitchFamily="18" charset="0"/>
            </a:endParaRPr>
          </a:p>
          <a:p>
            <a:pPr marL="571500" lvl="0" indent="-571500">
              <a:buFont typeface="Symbol" panose="05050102010706020507" pitchFamily="18" charset="2"/>
              <a:buChar char="Þ"/>
            </a:pPr>
            <a:r>
              <a:rPr lang="en-US" altLang="en-US" sz="3900" dirty="0" err="1" smtClean="0">
                <a:latin typeface="Times New Roman" panose="02020603050405020304" pitchFamily="18" charset="0"/>
                <a:cs typeface="Times New Roman" panose="02020603050405020304" pitchFamily="18" charset="0"/>
              </a:rPr>
              <a:t>Làm</a:t>
            </a:r>
            <a:r>
              <a:rPr lang="en-US" altLang="en-US" sz="3900" dirty="0" smtClean="0">
                <a:latin typeface="Times New Roman" panose="02020603050405020304" pitchFamily="18" charset="0"/>
                <a:cs typeface="Times New Roman" panose="02020603050405020304" pitchFamily="18" charset="0"/>
              </a:rPr>
              <a:t> </a:t>
            </a:r>
            <a:r>
              <a:rPr lang="en-US" altLang="en-US" sz="3900" dirty="0" err="1">
                <a:latin typeface="Times New Roman" panose="02020603050405020304" pitchFamily="18" charset="0"/>
                <a:cs typeface="Times New Roman" panose="02020603050405020304" pitchFamily="18" charset="0"/>
              </a:rPr>
              <a:t>tất</a:t>
            </a:r>
            <a:r>
              <a:rPr lang="en-US" altLang="en-US" sz="3900" dirty="0">
                <a:latin typeface="Times New Roman" panose="02020603050405020304" pitchFamily="18" charset="0"/>
                <a:cs typeface="Times New Roman" panose="02020603050405020304" pitchFamily="18" charset="0"/>
              </a:rPr>
              <a:t> </a:t>
            </a:r>
            <a:r>
              <a:rPr lang="en-US" altLang="en-US" sz="3900" dirty="0" err="1">
                <a:latin typeface="Times New Roman" panose="02020603050405020304" pitchFamily="18" charset="0"/>
                <a:cs typeface="Times New Roman" panose="02020603050405020304" pitchFamily="18" charset="0"/>
              </a:rPr>
              <a:t>cả</a:t>
            </a:r>
            <a:r>
              <a:rPr lang="en-US" altLang="en-US" sz="3900" dirty="0">
                <a:latin typeface="Times New Roman" panose="02020603050405020304" pitchFamily="18" charset="0"/>
                <a:cs typeface="Times New Roman" panose="02020603050405020304" pitchFamily="18" charset="0"/>
              </a:rPr>
              <a:t> </a:t>
            </a:r>
            <a:r>
              <a:rPr lang="en-US" altLang="en-US" sz="3900" dirty="0" err="1">
                <a:latin typeface="Times New Roman" panose="02020603050405020304" pitchFamily="18" charset="0"/>
                <a:cs typeface="Times New Roman" panose="02020603050405020304" pitchFamily="18" charset="0"/>
              </a:rPr>
              <a:t>những</a:t>
            </a:r>
            <a:r>
              <a:rPr lang="en-US" altLang="en-US" sz="3900" dirty="0">
                <a:latin typeface="Times New Roman" panose="02020603050405020304" pitchFamily="18" charset="0"/>
                <a:cs typeface="Times New Roman" panose="02020603050405020304" pitchFamily="18" charset="0"/>
              </a:rPr>
              <a:t> </a:t>
            </a:r>
            <a:r>
              <a:rPr lang="en-US" altLang="en-US" sz="3900" dirty="0" err="1">
                <a:latin typeface="Times New Roman" panose="02020603050405020304" pitchFamily="18" charset="0"/>
                <a:cs typeface="Times New Roman" panose="02020603050405020304" pitchFamily="18" charset="0"/>
              </a:rPr>
              <a:t>gì</a:t>
            </a:r>
            <a:r>
              <a:rPr lang="en-US" altLang="en-US" sz="3900" dirty="0">
                <a:latin typeface="Times New Roman" panose="02020603050405020304" pitchFamily="18" charset="0"/>
                <a:cs typeface="Times New Roman" panose="02020603050405020304" pitchFamily="18" charset="0"/>
              </a:rPr>
              <a:t> </a:t>
            </a:r>
            <a:r>
              <a:rPr lang="en-US" altLang="en-US" sz="3900" dirty="0" err="1" smtClean="0">
                <a:latin typeface="Times New Roman" panose="02020603050405020304" pitchFamily="18" charset="0"/>
                <a:cs typeface="Times New Roman" panose="02020603050405020304" pitchFamily="18" charset="0"/>
              </a:rPr>
              <a:t>có</a:t>
            </a:r>
            <a:r>
              <a:rPr lang="en-US" altLang="en-US" sz="3900" dirty="0" smtClean="0">
                <a:latin typeface="Times New Roman" panose="02020603050405020304" pitchFamily="18" charset="0"/>
                <a:cs typeface="Times New Roman" panose="02020603050405020304" pitchFamily="18" charset="0"/>
              </a:rPr>
              <a:t> </a:t>
            </a:r>
            <a:r>
              <a:rPr lang="en-US" altLang="en-US" sz="3900" dirty="0" err="1" smtClean="0">
                <a:latin typeface="Times New Roman" panose="02020603050405020304" pitchFamily="18" charset="0"/>
                <a:cs typeface="Times New Roman" panose="02020603050405020304" pitchFamily="18" charset="0"/>
              </a:rPr>
              <a:t>thể</a:t>
            </a:r>
            <a:r>
              <a:rPr lang="en-US" altLang="en-US" sz="3900" dirty="0" smtClean="0">
                <a:latin typeface="Times New Roman" panose="02020603050405020304" pitchFamily="18" charset="0"/>
                <a:cs typeface="Times New Roman" panose="02020603050405020304" pitchFamily="18" charset="0"/>
              </a:rPr>
              <a:t> </a:t>
            </a:r>
            <a:r>
              <a:rPr lang="en-US" altLang="en-US" sz="3900" dirty="0" err="1" smtClean="0">
                <a:latin typeface="Times New Roman" panose="02020603050405020304" pitchFamily="18" charset="0"/>
                <a:cs typeface="Times New Roman" panose="02020603050405020304" pitchFamily="18" charset="0"/>
              </a:rPr>
              <a:t>để</a:t>
            </a:r>
            <a:r>
              <a:rPr lang="en-US" altLang="en-US" sz="3900" dirty="0" smtClean="0">
                <a:latin typeface="Times New Roman" panose="02020603050405020304" pitchFamily="18" charset="0"/>
                <a:cs typeface="Times New Roman" panose="02020603050405020304" pitchFamily="18" charset="0"/>
              </a:rPr>
              <a:t> </a:t>
            </a:r>
            <a:r>
              <a:rPr lang="en-US" altLang="en-US" sz="3900" dirty="0" err="1">
                <a:latin typeface="Times New Roman" panose="02020603050405020304" pitchFamily="18" charset="0"/>
                <a:cs typeface="Times New Roman" panose="02020603050405020304" pitchFamily="18" charset="0"/>
              </a:rPr>
              <a:t>mẹ</a:t>
            </a:r>
            <a:r>
              <a:rPr lang="en-US" altLang="en-US" sz="3900" dirty="0">
                <a:latin typeface="Times New Roman" panose="02020603050405020304" pitchFamily="18" charset="0"/>
                <a:cs typeface="Times New Roman" panose="02020603050405020304" pitchFamily="18" charset="0"/>
              </a:rPr>
              <a:t> </a:t>
            </a:r>
            <a:r>
              <a:rPr lang="en-US" altLang="en-US" sz="3900" dirty="0" err="1" smtClean="0">
                <a:latin typeface="Times New Roman" panose="02020603050405020304" pitchFamily="18" charset="0"/>
                <a:cs typeface="Times New Roman" panose="02020603050405020304" pitchFamily="18" charset="0"/>
              </a:rPr>
              <a:t>vui</a:t>
            </a:r>
            <a:endParaRPr lang="en-US" altLang="en-US" sz="3900" dirty="0" smtClean="0">
              <a:latin typeface="Times New Roman" panose="02020603050405020304" pitchFamily="18" charset="0"/>
              <a:cs typeface="Times New Roman" panose="02020603050405020304" pitchFamily="18" charset="0"/>
            </a:endParaRPr>
          </a:p>
          <a:p>
            <a:pPr marL="571500" lvl="0" indent="-571500">
              <a:buFont typeface="Symbol" panose="05050102010706020507" pitchFamily="18" charset="2"/>
              <a:buChar char="Þ"/>
            </a:pPr>
            <a:endParaRPr lang="en-US" altLang="en-US" sz="3900" dirty="0">
              <a:latin typeface="Times New Roman" panose="02020603050405020304" pitchFamily="18" charset="0"/>
              <a:cs typeface="Times New Roman" panose="02020603050405020304" pitchFamily="18" charset="0"/>
            </a:endParaRPr>
          </a:p>
          <a:p>
            <a:pPr algn="ctr"/>
            <a:r>
              <a:rPr lang="en-US" altLang="en-US" sz="3900" i="1" dirty="0" err="1">
                <a:solidFill>
                  <a:srgbClr val="0000CC"/>
                </a:solidFill>
                <a:latin typeface="Times New Roman" panose="02020603050405020304" pitchFamily="18" charset="0"/>
                <a:cs typeface="Times New Roman" panose="02020603050405020304" pitchFamily="18" charset="0"/>
              </a:rPr>
              <a:t>Mẹ</a:t>
            </a:r>
            <a:r>
              <a:rPr lang="en-US" altLang="en-US" sz="3900" i="1" dirty="0">
                <a:solidFill>
                  <a:srgbClr val="0000CC"/>
                </a:solidFill>
                <a:latin typeface="Times New Roman" panose="02020603050405020304" pitchFamily="18" charset="0"/>
                <a:cs typeface="Times New Roman" panose="02020603050405020304" pitchFamily="18" charset="0"/>
              </a:rPr>
              <a:t> </a:t>
            </a:r>
            <a:r>
              <a:rPr lang="en-US" altLang="en-US" sz="3900" i="1" dirty="0" err="1">
                <a:solidFill>
                  <a:srgbClr val="0000CC"/>
                </a:solidFill>
                <a:latin typeface="Times New Roman" panose="02020603050405020304" pitchFamily="18" charset="0"/>
                <a:cs typeface="Times New Roman" panose="02020603050405020304" pitchFamily="18" charset="0"/>
              </a:rPr>
              <a:t>là</a:t>
            </a:r>
            <a:r>
              <a:rPr lang="en-US" altLang="en-US" sz="3900" i="1" dirty="0">
                <a:solidFill>
                  <a:srgbClr val="0000CC"/>
                </a:solidFill>
                <a:latin typeface="Times New Roman" panose="02020603050405020304" pitchFamily="18" charset="0"/>
                <a:cs typeface="Times New Roman" panose="02020603050405020304" pitchFamily="18" charset="0"/>
              </a:rPr>
              <a:t> </a:t>
            </a:r>
            <a:r>
              <a:rPr lang="en-US" altLang="en-US" sz="3900" i="1" dirty="0" err="1">
                <a:solidFill>
                  <a:srgbClr val="0000CC"/>
                </a:solidFill>
                <a:latin typeface="Times New Roman" panose="02020603050405020304" pitchFamily="18" charset="0"/>
                <a:cs typeface="Times New Roman" panose="02020603050405020304" pitchFamily="18" charset="0"/>
              </a:rPr>
              <a:t>đất</a:t>
            </a:r>
            <a:r>
              <a:rPr lang="en-US" altLang="en-US" sz="3900" i="1" dirty="0">
                <a:solidFill>
                  <a:srgbClr val="0000CC"/>
                </a:solidFill>
                <a:latin typeface="Times New Roman" panose="02020603050405020304" pitchFamily="18" charset="0"/>
                <a:cs typeface="Times New Roman" panose="02020603050405020304" pitchFamily="18" charset="0"/>
              </a:rPr>
              <a:t> </a:t>
            </a:r>
            <a:r>
              <a:rPr lang="en-US" altLang="en-US" sz="3900" i="1" dirty="0" err="1">
                <a:solidFill>
                  <a:srgbClr val="0000CC"/>
                </a:solidFill>
                <a:latin typeface="Times New Roman" panose="02020603050405020304" pitchFamily="18" charset="0"/>
                <a:cs typeface="Times New Roman" panose="02020603050405020304" pitchFamily="18" charset="0"/>
              </a:rPr>
              <a:t>nước</a:t>
            </a:r>
            <a:r>
              <a:rPr lang="en-US" altLang="en-US" sz="3900" i="1" dirty="0">
                <a:solidFill>
                  <a:srgbClr val="0000CC"/>
                </a:solidFill>
                <a:latin typeface="Times New Roman" panose="02020603050405020304" pitchFamily="18" charset="0"/>
                <a:cs typeface="Times New Roman" panose="02020603050405020304" pitchFamily="18" charset="0"/>
              </a:rPr>
              <a:t> </a:t>
            </a:r>
            <a:r>
              <a:rPr lang="en-US" altLang="en-US" sz="3900" i="1" dirty="0" err="1">
                <a:solidFill>
                  <a:srgbClr val="0000CC"/>
                </a:solidFill>
                <a:latin typeface="Times New Roman" panose="02020603050405020304" pitchFamily="18" charset="0"/>
                <a:cs typeface="Times New Roman" panose="02020603050405020304" pitchFamily="18" charset="0"/>
              </a:rPr>
              <a:t>tháng</a:t>
            </a:r>
            <a:r>
              <a:rPr lang="en-US" altLang="en-US" sz="3900" i="1" dirty="0">
                <a:solidFill>
                  <a:srgbClr val="0000CC"/>
                </a:solidFill>
                <a:latin typeface="Times New Roman" panose="02020603050405020304" pitchFamily="18" charset="0"/>
                <a:cs typeface="Times New Roman" panose="02020603050405020304" pitchFamily="18" charset="0"/>
              </a:rPr>
              <a:t> </a:t>
            </a:r>
            <a:r>
              <a:rPr lang="en-US" altLang="en-US" sz="3900" i="1" dirty="0" err="1">
                <a:solidFill>
                  <a:srgbClr val="0000CC"/>
                </a:solidFill>
                <a:latin typeface="Times New Roman" panose="02020603050405020304" pitchFamily="18" charset="0"/>
                <a:cs typeface="Times New Roman" panose="02020603050405020304" pitchFamily="18" charset="0"/>
              </a:rPr>
              <a:t>ngày</a:t>
            </a:r>
            <a:r>
              <a:rPr lang="en-US" altLang="en-US" sz="3900" i="1" dirty="0">
                <a:solidFill>
                  <a:srgbClr val="0000CC"/>
                </a:solidFill>
                <a:latin typeface="Times New Roman" panose="02020603050405020304" pitchFamily="18" charset="0"/>
                <a:cs typeface="Times New Roman" panose="02020603050405020304" pitchFamily="18" charset="0"/>
              </a:rPr>
              <a:t> </a:t>
            </a:r>
            <a:r>
              <a:rPr lang="en-US" altLang="en-US" sz="3900" i="1" dirty="0" err="1">
                <a:solidFill>
                  <a:srgbClr val="0000CC"/>
                </a:solidFill>
                <a:latin typeface="Times New Roman" panose="02020603050405020304" pitchFamily="18" charset="0"/>
                <a:cs typeface="Times New Roman" panose="02020603050405020304" pitchFamily="18" charset="0"/>
              </a:rPr>
              <a:t>của</a:t>
            </a:r>
            <a:r>
              <a:rPr lang="en-US" altLang="en-US" sz="3900" i="1" dirty="0">
                <a:solidFill>
                  <a:srgbClr val="0000CC"/>
                </a:solidFill>
                <a:latin typeface="Times New Roman" panose="02020603050405020304" pitchFamily="18" charset="0"/>
                <a:cs typeface="Times New Roman" panose="02020603050405020304" pitchFamily="18" charset="0"/>
              </a:rPr>
              <a:t> con</a:t>
            </a:r>
          </a:p>
          <a:p>
            <a:pPr lvl="0"/>
            <a:r>
              <a:rPr lang="en-US" altLang="en-US" sz="3900" dirty="0" smtClean="0">
                <a:latin typeface="Times New Roman" panose="02020603050405020304" pitchFamily="18" charset="0"/>
                <a:cs typeface="Times New Roman" panose="02020603050405020304" pitchFamily="18" charset="0"/>
              </a:rPr>
              <a:t>=&gt; </a:t>
            </a:r>
            <a:r>
              <a:rPr lang="en-US" altLang="en-US" sz="3900" dirty="0" err="1">
                <a:latin typeface="Times New Roman" panose="02020603050405020304" pitchFamily="18" charset="0"/>
                <a:cs typeface="Times New Roman" panose="02020603050405020304" pitchFamily="18" charset="0"/>
              </a:rPr>
              <a:t>Cảm</a:t>
            </a:r>
            <a:r>
              <a:rPr lang="en-US" altLang="en-US" sz="3900" dirty="0">
                <a:latin typeface="Times New Roman" panose="02020603050405020304" pitchFamily="18" charset="0"/>
                <a:cs typeface="Times New Roman" panose="02020603050405020304" pitchFamily="18" charset="0"/>
              </a:rPr>
              <a:t> </a:t>
            </a:r>
            <a:r>
              <a:rPr lang="en-US" altLang="en-US" sz="3900" dirty="0" err="1">
                <a:latin typeface="Times New Roman" panose="02020603050405020304" pitchFamily="18" charset="0"/>
                <a:cs typeface="Times New Roman" panose="02020603050405020304" pitchFamily="18" charset="0"/>
              </a:rPr>
              <a:t>nhận</a:t>
            </a:r>
            <a:r>
              <a:rPr lang="en-US" altLang="en-US" sz="3900" dirty="0">
                <a:latin typeface="Times New Roman" panose="02020603050405020304" pitchFamily="18" charset="0"/>
                <a:cs typeface="Times New Roman" panose="02020603050405020304" pitchFamily="18" charset="0"/>
              </a:rPr>
              <a:t> </a:t>
            </a:r>
            <a:r>
              <a:rPr lang="en-US" altLang="en-US" sz="3900" dirty="0" err="1">
                <a:latin typeface="Times New Roman" panose="02020603050405020304" pitchFamily="18" charset="0"/>
                <a:cs typeface="Times New Roman" panose="02020603050405020304" pitchFamily="18" charset="0"/>
              </a:rPr>
              <a:t>về</a:t>
            </a:r>
            <a:r>
              <a:rPr lang="en-US" altLang="en-US" sz="3900" dirty="0">
                <a:latin typeface="Times New Roman" panose="02020603050405020304" pitchFamily="18" charset="0"/>
                <a:cs typeface="Times New Roman" panose="02020603050405020304" pitchFamily="18" charset="0"/>
              </a:rPr>
              <a:t> </a:t>
            </a:r>
            <a:r>
              <a:rPr lang="en-US" altLang="en-US" sz="3900" dirty="0" err="1">
                <a:latin typeface="Times New Roman" panose="02020603050405020304" pitchFamily="18" charset="0"/>
                <a:cs typeface="Times New Roman" panose="02020603050405020304" pitchFamily="18" charset="0"/>
              </a:rPr>
              <a:t>vai</a:t>
            </a:r>
            <a:r>
              <a:rPr lang="en-US" altLang="en-US" sz="3900" dirty="0">
                <a:latin typeface="Times New Roman" panose="02020603050405020304" pitchFamily="18" charset="0"/>
                <a:cs typeface="Times New Roman" panose="02020603050405020304" pitchFamily="18" charset="0"/>
              </a:rPr>
              <a:t> </a:t>
            </a:r>
            <a:r>
              <a:rPr lang="en-US" altLang="en-US" sz="3900" dirty="0" err="1" smtClean="0">
                <a:latin typeface="Times New Roman" panose="02020603050405020304" pitchFamily="18" charset="0"/>
                <a:cs typeface="Times New Roman" panose="02020603050405020304" pitchFamily="18" charset="0"/>
              </a:rPr>
              <a:t>trò</a:t>
            </a:r>
            <a:r>
              <a:rPr lang="en-US" altLang="en-US" sz="3900" dirty="0" smtClean="0">
                <a:latin typeface="Times New Roman" panose="02020603050405020304" pitchFamily="18" charset="0"/>
                <a:cs typeface="Times New Roman" panose="02020603050405020304" pitchFamily="18" charset="0"/>
              </a:rPr>
              <a:t>, ý </a:t>
            </a:r>
            <a:r>
              <a:rPr lang="en-US" altLang="en-US" sz="3900" dirty="0" err="1">
                <a:latin typeface="Times New Roman" panose="02020603050405020304" pitchFamily="18" charset="0"/>
                <a:cs typeface="Times New Roman" panose="02020603050405020304" pitchFamily="18" charset="0"/>
              </a:rPr>
              <a:t>nghĩa</a:t>
            </a:r>
            <a:r>
              <a:rPr lang="en-US" altLang="en-US" sz="3900" dirty="0">
                <a:latin typeface="Times New Roman" panose="02020603050405020304" pitchFamily="18" charset="0"/>
                <a:cs typeface="Times New Roman" panose="02020603050405020304" pitchFamily="18" charset="0"/>
              </a:rPr>
              <a:t> to </a:t>
            </a:r>
            <a:r>
              <a:rPr lang="en-US" altLang="en-US" sz="3900" dirty="0" err="1">
                <a:latin typeface="Times New Roman" panose="02020603050405020304" pitchFamily="18" charset="0"/>
                <a:cs typeface="Times New Roman" panose="02020603050405020304" pitchFamily="18" charset="0"/>
              </a:rPr>
              <a:t>lớn</a:t>
            </a:r>
            <a:r>
              <a:rPr lang="en-US" altLang="en-US" sz="3900" dirty="0">
                <a:latin typeface="Times New Roman" panose="02020603050405020304" pitchFamily="18" charset="0"/>
                <a:cs typeface="Times New Roman" panose="02020603050405020304" pitchFamily="18" charset="0"/>
              </a:rPr>
              <a:t> </a:t>
            </a:r>
            <a:r>
              <a:rPr lang="en-US" altLang="en-US" sz="3900" dirty="0" err="1">
                <a:latin typeface="Times New Roman" panose="02020603050405020304" pitchFamily="18" charset="0"/>
                <a:cs typeface="Times New Roman" panose="02020603050405020304" pitchFamily="18" charset="0"/>
              </a:rPr>
              <a:t>của</a:t>
            </a:r>
            <a:r>
              <a:rPr lang="en-US" altLang="en-US" sz="3900" dirty="0">
                <a:latin typeface="Times New Roman" panose="02020603050405020304" pitchFamily="18" charset="0"/>
                <a:cs typeface="Times New Roman" panose="02020603050405020304" pitchFamily="18" charset="0"/>
              </a:rPr>
              <a:t> </a:t>
            </a:r>
            <a:r>
              <a:rPr lang="en-US" altLang="en-US" sz="3900" dirty="0" err="1">
                <a:latin typeface="Times New Roman" panose="02020603050405020304" pitchFamily="18" charset="0"/>
                <a:cs typeface="Times New Roman" panose="02020603050405020304" pitchFamily="18" charset="0"/>
              </a:rPr>
              <a:t>người</a:t>
            </a:r>
            <a:r>
              <a:rPr lang="en-US" altLang="en-US" sz="3900" dirty="0">
                <a:latin typeface="Times New Roman" panose="02020603050405020304" pitchFamily="18" charset="0"/>
                <a:cs typeface="Times New Roman" panose="02020603050405020304" pitchFamily="18" charset="0"/>
              </a:rPr>
              <a:t> </a:t>
            </a:r>
            <a:r>
              <a:rPr lang="en-US" altLang="en-US" sz="3900" dirty="0" err="1">
                <a:latin typeface="Times New Roman" panose="02020603050405020304" pitchFamily="18" charset="0"/>
                <a:cs typeface="Times New Roman" panose="02020603050405020304" pitchFamily="18" charset="0"/>
              </a:rPr>
              <a:t>mẹ</a:t>
            </a:r>
            <a:r>
              <a:rPr lang="en-US" altLang="en-US" sz="3900" dirty="0">
                <a:latin typeface="Times New Roman" panose="02020603050405020304" pitchFamily="18" charset="0"/>
                <a:cs typeface="Times New Roman" panose="02020603050405020304" pitchFamily="18" charset="0"/>
              </a:rPr>
              <a:t> </a:t>
            </a:r>
            <a:r>
              <a:rPr lang="en-US" altLang="en-US" sz="3900" dirty="0" err="1">
                <a:latin typeface="Times New Roman" panose="02020603050405020304" pitchFamily="18" charset="0"/>
                <a:cs typeface="Times New Roman" panose="02020603050405020304" pitchFamily="18" charset="0"/>
              </a:rPr>
              <a:t>đối</a:t>
            </a:r>
            <a:r>
              <a:rPr lang="en-US" altLang="en-US" sz="3900" dirty="0">
                <a:latin typeface="Times New Roman" panose="02020603050405020304" pitchFamily="18" charset="0"/>
                <a:cs typeface="Times New Roman" panose="02020603050405020304" pitchFamily="18" charset="0"/>
              </a:rPr>
              <a:t> </a:t>
            </a:r>
            <a:r>
              <a:rPr lang="en-US" altLang="en-US" sz="3900" dirty="0" err="1">
                <a:latin typeface="Times New Roman" panose="02020603050405020304" pitchFamily="18" charset="0"/>
                <a:cs typeface="Times New Roman" panose="02020603050405020304" pitchFamily="18" charset="0"/>
              </a:rPr>
              <a:t>với</a:t>
            </a:r>
            <a:r>
              <a:rPr lang="en-US" altLang="en-US" sz="3900" dirty="0">
                <a:latin typeface="Times New Roman" panose="02020603050405020304" pitchFamily="18" charset="0"/>
                <a:cs typeface="Times New Roman" panose="02020603050405020304" pitchFamily="18" charset="0"/>
              </a:rPr>
              <a:t> </a:t>
            </a:r>
            <a:r>
              <a:rPr lang="en-US" altLang="en-US" sz="3900" dirty="0" err="1">
                <a:latin typeface="Times New Roman" panose="02020603050405020304" pitchFamily="18" charset="0"/>
                <a:cs typeface="Times New Roman" panose="02020603050405020304" pitchFamily="18" charset="0"/>
              </a:rPr>
              <a:t>cuộc</a:t>
            </a:r>
            <a:r>
              <a:rPr lang="en-US" altLang="en-US" sz="3900" dirty="0">
                <a:latin typeface="Times New Roman" panose="02020603050405020304" pitchFamily="18" charset="0"/>
                <a:cs typeface="Times New Roman" panose="02020603050405020304" pitchFamily="18" charset="0"/>
              </a:rPr>
              <a:t> </a:t>
            </a:r>
            <a:r>
              <a:rPr lang="en-US" altLang="en-US" sz="3900" dirty="0" err="1">
                <a:latin typeface="Times New Roman" panose="02020603050405020304" pitchFamily="18" charset="0"/>
                <a:cs typeface="Times New Roman" panose="02020603050405020304" pitchFamily="18" charset="0"/>
              </a:rPr>
              <a:t>đời</a:t>
            </a:r>
            <a:r>
              <a:rPr lang="en-US" altLang="en-US" sz="3900" dirty="0">
                <a:latin typeface="Times New Roman" panose="02020603050405020304" pitchFamily="18" charset="0"/>
                <a:cs typeface="Times New Roman" panose="02020603050405020304" pitchFamily="18" charset="0"/>
              </a:rPr>
              <a:t> </a:t>
            </a:r>
            <a:r>
              <a:rPr lang="en-US" altLang="en-US" sz="3900" dirty="0" err="1" smtClean="0">
                <a:latin typeface="Times New Roman" panose="02020603050405020304" pitchFamily="18" charset="0"/>
                <a:cs typeface="Times New Roman" panose="02020603050405020304" pitchFamily="18" charset="0"/>
              </a:rPr>
              <a:t>mình</a:t>
            </a:r>
            <a:endParaRPr lang="en-US" altLang="en-US" sz="39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2630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wipe(down)">
                                      <p:cBhvr>
                                        <p:cTn id="13" dur="500"/>
                                        <p:tgtEl>
                                          <p:spTgt spid="2">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circle(in)">
                                      <p:cBhvr>
                                        <p:cTn id="18" dur="2000"/>
                                        <p:tgtEl>
                                          <p:spTgt spid="2">
                                            <p:txEl>
                                              <p:pRg st="3" end="3"/>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circle(in)">
                                      <p:cBhvr>
                                        <p:cTn id="21" dur="2000"/>
                                        <p:tgtEl>
                                          <p:spTgt spid="2">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barn(inVertical)">
                                      <p:cBhvr>
                                        <p:cTn id="26" dur="500"/>
                                        <p:tgtEl>
                                          <p:spTgt spid="2">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animEffect transition="in" filter="wipe(down)">
                                      <p:cBhvr>
                                        <p:cTn id="31" dur="500"/>
                                        <p:tgtEl>
                                          <p:spTgt spid="2">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2">
                                            <p:txEl>
                                              <p:pRg st="8" end="8"/>
                                            </p:txEl>
                                          </p:spTgt>
                                        </p:tgtEl>
                                        <p:attrNameLst>
                                          <p:attrName>style.visibility</p:attrName>
                                        </p:attrNameLst>
                                      </p:cBhvr>
                                      <p:to>
                                        <p:strVal val="visible"/>
                                      </p:to>
                                    </p:set>
                                    <p:anim calcmode="lin" valueType="num">
                                      <p:cBhvr>
                                        <p:cTn id="36" dur="500" fill="hold"/>
                                        <p:tgtEl>
                                          <p:spTgt spid="2">
                                            <p:txEl>
                                              <p:pRg st="8" end="8"/>
                                            </p:txEl>
                                          </p:spTgt>
                                        </p:tgtEl>
                                        <p:attrNameLst>
                                          <p:attrName>ppt_w</p:attrName>
                                        </p:attrNameLst>
                                      </p:cBhvr>
                                      <p:tavLst>
                                        <p:tav tm="0">
                                          <p:val>
                                            <p:fltVal val="0"/>
                                          </p:val>
                                        </p:tav>
                                        <p:tav tm="100000">
                                          <p:val>
                                            <p:strVal val="#ppt_w"/>
                                          </p:val>
                                        </p:tav>
                                      </p:tavLst>
                                    </p:anim>
                                    <p:anim calcmode="lin" valueType="num">
                                      <p:cBhvr>
                                        <p:cTn id="37" dur="500" fill="hold"/>
                                        <p:tgtEl>
                                          <p:spTgt spid="2">
                                            <p:txEl>
                                              <p:pRg st="8" end="8"/>
                                            </p:txEl>
                                          </p:spTgt>
                                        </p:tgtEl>
                                        <p:attrNameLst>
                                          <p:attrName>ppt_h</p:attrName>
                                        </p:attrNameLst>
                                      </p:cBhvr>
                                      <p:tavLst>
                                        <p:tav tm="0">
                                          <p:val>
                                            <p:fltVal val="0"/>
                                          </p:val>
                                        </p:tav>
                                        <p:tav tm="100000">
                                          <p:val>
                                            <p:strVal val="#ppt_h"/>
                                          </p:val>
                                        </p:tav>
                                      </p:tavLst>
                                    </p:anim>
                                    <p:animEffect transition="in" filter="fade">
                                      <p:cBhvr>
                                        <p:cTn id="38"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228600" y="1549072"/>
            <a:ext cx="8763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3000" dirty="0" smtClean="0">
                <a:solidFill>
                  <a:srgbClr val="0000CC"/>
                </a:solidFill>
                <a:latin typeface="Times New Roman" panose="02020603050405020304" pitchFamily="18" charset="0"/>
                <a:cs typeface="Times New Roman" panose="02020603050405020304" pitchFamily="18" charset="0"/>
              </a:rPr>
              <a:t>1. </a:t>
            </a:r>
            <a:r>
              <a:rPr lang="en-US" altLang="en-US" sz="3000" dirty="0" err="1">
                <a:solidFill>
                  <a:srgbClr val="0000CC"/>
                </a:solidFill>
                <a:latin typeface="Times New Roman" panose="02020603050405020304" pitchFamily="18" charset="0"/>
                <a:cs typeface="Times New Roman" panose="02020603050405020304" pitchFamily="18" charset="0"/>
              </a:rPr>
              <a:t>Tìm</a:t>
            </a:r>
            <a:r>
              <a:rPr lang="en-US" altLang="en-US" sz="3000" dirty="0">
                <a:solidFill>
                  <a:srgbClr val="0000CC"/>
                </a:solidFill>
                <a:latin typeface="Times New Roman" panose="02020603050405020304" pitchFamily="18" charset="0"/>
                <a:cs typeface="Times New Roman" panose="02020603050405020304" pitchFamily="18" charset="0"/>
              </a:rPr>
              <a:t> </a:t>
            </a:r>
            <a:r>
              <a:rPr lang="en-US" altLang="en-US" sz="3000" dirty="0" err="1">
                <a:solidFill>
                  <a:srgbClr val="0000CC"/>
                </a:solidFill>
                <a:latin typeface="Times New Roman" panose="02020603050405020304" pitchFamily="18" charset="0"/>
                <a:cs typeface="Times New Roman" panose="02020603050405020304" pitchFamily="18" charset="0"/>
              </a:rPr>
              <a:t>những</a:t>
            </a:r>
            <a:r>
              <a:rPr lang="en-US" altLang="en-US" sz="3000" dirty="0">
                <a:solidFill>
                  <a:srgbClr val="0000CC"/>
                </a:solidFill>
                <a:latin typeface="Times New Roman" panose="02020603050405020304" pitchFamily="18" charset="0"/>
                <a:cs typeface="Times New Roman" panose="02020603050405020304" pitchFamily="18" charset="0"/>
              </a:rPr>
              <a:t> chi </a:t>
            </a:r>
            <a:r>
              <a:rPr lang="en-US" altLang="en-US" sz="3000" dirty="0" err="1">
                <a:solidFill>
                  <a:srgbClr val="0000CC"/>
                </a:solidFill>
                <a:latin typeface="Times New Roman" panose="02020603050405020304" pitchFamily="18" charset="0"/>
                <a:cs typeface="Times New Roman" panose="02020603050405020304" pitchFamily="18" charset="0"/>
              </a:rPr>
              <a:t>tiết</a:t>
            </a:r>
            <a:r>
              <a:rPr lang="en-US" altLang="en-US" sz="3000" dirty="0">
                <a:solidFill>
                  <a:srgbClr val="0000CC"/>
                </a:solidFill>
                <a:latin typeface="Times New Roman" panose="02020603050405020304" pitchFamily="18" charset="0"/>
                <a:cs typeface="Times New Roman" panose="02020603050405020304" pitchFamily="18" charset="0"/>
              </a:rPr>
              <a:t> </a:t>
            </a:r>
            <a:r>
              <a:rPr lang="en-US" altLang="en-US" sz="3000" dirty="0" err="1">
                <a:solidFill>
                  <a:srgbClr val="0000CC"/>
                </a:solidFill>
                <a:latin typeface="Times New Roman" panose="02020603050405020304" pitchFamily="18" charset="0"/>
                <a:cs typeface="Times New Roman" panose="02020603050405020304" pitchFamily="18" charset="0"/>
              </a:rPr>
              <a:t>cho</a:t>
            </a:r>
            <a:r>
              <a:rPr lang="en-US" altLang="en-US" sz="3000" dirty="0">
                <a:solidFill>
                  <a:srgbClr val="0000CC"/>
                </a:solidFill>
                <a:latin typeface="Times New Roman" panose="02020603050405020304" pitchFamily="18" charset="0"/>
                <a:cs typeface="Times New Roman" panose="02020603050405020304" pitchFamily="18" charset="0"/>
              </a:rPr>
              <a:t> </a:t>
            </a:r>
            <a:r>
              <a:rPr lang="en-US" altLang="en-US" sz="3000" dirty="0" err="1">
                <a:solidFill>
                  <a:srgbClr val="0000CC"/>
                </a:solidFill>
                <a:latin typeface="Times New Roman" panose="02020603050405020304" pitchFamily="18" charset="0"/>
                <a:cs typeface="Times New Roman" panose="02020603050405020304" pitchFamily="18" charset="0"/>
              </a:rPr>
              <a:t>thấy</a:t>
            </a:r>
            <a:r>
              <a:rPr lang="en-US" altLang="en-US" sz="3000" dirty="0">
                <a:solidFill>
                  <a:srgbClr val="0000CC"/>
                </a:solidFill>
                <a:latin typeface="Times New Roman" panose="02020603050405020304" pitchFamily="18" charset="0"/>
                <a:cs typeface="Times New Roman" panose="02020603050405020304" pitchFamily="18" charset="0"/>
              </a:rPr>
              <a:t> </a:t>
            </a:r>
            <a:r>
              <a:rPr lang="en-US" altLang="en-US" sz="3000" dirty="0" err="1">
                <a:solidFill>
                  <a:srgbClr val="0000CC"/>
                </a:solidFill>
                <a:latin typeface="Times New Roman" panose="02020603050405020304" pitchFamily="18" charset="0"/>
                <a:cs typeface="Times New Roman" panose="02020603050405020304" pitchFamily="18" charset="0"/>
              </a:rPr>
              <a:t>chị</a:t>
            </a:r>
            <a:r>
              <a:rPr lang="en-US" altLang="en-US" sz="3000" dirty="0">
                <a:solidFill>
                  <a:srgbClr val="0000CC"/>
                </a:solidFill>
                <a:latin typeface="Times New Roman" panose="02020603050405020304" pitchFamily="18" charset="0"/>
                <a:cs typeface="Times New Roman" panose="02020603050405020304" pitchFamily="18" charset="0"/>
              </a:rPr>
              <a:t> </a:t>
            </a:r>
            <a:r>
              <a:rPr lang="en-US" altLang="en-US" sz="3000" dirty="0" err="1">
                <a:solidFill>
                  <a:srgbClr val="0000CC"/>
                </a:solidFill>
                <a:latin typeface="Times New Roman" panose="02020603050405020304" pitchFamily="18" charset="0"/>
                <a:cs typeface="Times New Roman" panose="02020603050405020304" pitchFamily="18" charset="0"/>
              </a:rPr>
              <a:t>Nhà</a:t>
            </a:r>
            <a:r>
              <a:rPr lang="en-US" altLang="en-US" sz="3000" dirty="0">
                <a:solidFill>
                  <a:srgbClr val="0000CC"/>
                </a:solidFill>
                <a:latin typeface="Times New Roman" panose="02020603050405020304" pitchFamily="18" charset="0"/>
                <a:cs typeface="Times New Roman" panose="02020603050405020304" pitchFamily="18" charset="0"/>
              </a:rPr>
              <a:t> </a:t>
            </a:r>
            <a:r>
              <a:rPr lang="en-US" altLang="en-US" sz="3000" dirty="0" err="1">
                <a:solidFill>
                  <a:srgbClr val="0000CC"/>
                </a:solidFill>
                <a:latin typeface="Times New Roman" panose="02020603050405020304" pitchFamily="18" charset="0"/>
                <a:cs typeface="Times New Roman" panose="02020603050405020304" pitchFamily="18" charset="0"/>
              </a:rPr>
              <a:t>Trò</a:t>
            </a:r>
            <a:r>
              <a:rPr lang="en-US" altLang="en-US" sz="3000" dirty="0">
                <a:solidFill>
                  <a:srgbClr val="0000CC"/>
                </a:solidFill>
                <a:latin typeface="Times New Roman" panose="02020603050405020304" pitchFamily="18" charset="0"/>
                <a:cs typeface="Times New Roman" panose="02020603050405020304" pitchFamily="18" charset="0"/>
              </a:rPr>
              <a:t> </a:t>
            </a:r>
            <a:r>
              <a:rPr lang="en-US" altLang="en-US" sz="3000" dirty="0" err="1">
                <a:solidFill>
                  <a:srgbClr val="0000CC"/>
                </a:solidFill>
                <a:latin typeface="Times New Roman" panose="02020603050405020304" pitchFamily="18" charset="0"/>
                <a:cs typeface="Times New Roman" panose="02020603050405020304" pitchFamily="18" charset="0"/>
              </a:rPr>
              <a:t>rất</a:t>
            </a:r>
            <a:r>
              <a:rPr lang="en-US" altLang="en-US" sz="3000" dirty="0">
                <a:solidFill>
                  <a:srgbClr val="0000CC"/>
                </a:solidFill>
                <a:latin typeface="Times New Roman" panose="02020603050405020304" pitchFamily="18" charset="0"/>
                <a:cs typeface="Times New Roman" panose="02020603050405020304" pitchFamily="18" charset="0"/>
              </a:rPr>
              <a:t> </a:t>
            </a:r>
            <a:r>
              <a:rPr lang="en-US" altLang="en-US" sz="3000" dirty="0" err="1">
                <a:solidFill>
                  <a:srgbClr val="0000CC"/>
                </a:solidFill>
                <a:latin typeface="Times New Roman" panose="02020603050405020304" pitchFamily="18" charset="0"/>
                <a:cs typeface="Times New Roman" panose="02020603050405020304" pitchFamily="18" charset="0"/>
              </a:rPr>
              <a:t>yếu</a:t>
            </a:r>
            <a:r>
              <a:rPr lang="en-US" altLang="en-US" sz="3000" dirty="0">
                <a:solidFill>
                  <a:srgbClr val="0000CC"/>
                </a:solidFill>
                <a:latin typeface="Times New Roman" panose="02020603050405020304" pitchFamily="18" charset="0"/>
                <a:cs typeface="Times New Roman" panose="02020603050405020304" pitchFamily="18" charset="0"/>
              </a:rPr>
              <a:t> </a:t>
            </a:r>
            <a:r>
              <a:rPr lang="en-US" altLang="en-US" sz="3000" dirty="0" err="1">
                <a:solidFill>
                  <a:srgbClr val="0000CC"/>
                </a:solidFill>
                <a:latin typeface="Times New Roman" panose="02020603050405020304" pitchFamily="18" charset="0"/>
                <a:cs typeface="Times New Roman" panose="02020603050405020304" pitchFamily="18" charset="0"/>
              </a:rPr>
              <a:t>ớt</a:t>
            </a:r>
            <a:r>
              <a:rPr lang="en-US" altLang="en-US" sz="3000" dirty="0">
                <a:solidFill>
                  <a:srgbClr val="0000CC"/>
                </a:solidFill>
                <a:latin typeface="Times New Roman" panose="02020603050405020304" pitchFamily="18" charset="0"/>
                <a:cs typeface="Times New Roman" panose="02020603050405020304" pitchFamily="18" charset="0"/>
              </a:rPr>
              <a:t>?</a:t>
            </a:r>
          </a:p>
        </p:txBody>
      </p:sp>
      <p:sp>
        <p:nvSpPr>
          <p:cNvPr id="4099" name="Text Box 4"/>
          <p:cNvSpPr txBox="1">
            <a:spLocks noChangeArrowheads="1"/>
          </p:cNvSpPr>
          <p:nvPr/>
        </p:nvSpPr>
        <p:spPr bwMode="auto">
          <a:xfrm>
            <a:off x="3231357" y="333599"/>
            <a:ext cx="2757486"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400" b="1" dirty="0" err="1" smtClean="0">
                <a:solidFill>
                  <a:srgbClr val="FF0000"/>
                </a:solidFill>
              </a:rPr>
              <a:t>Ôn</a:t>
            </a:r>
            <a:r>
              <a:rPr lang="en-US" altLang="en-US" sz="4400" b="1" dirty="0" smtClean="0">
                <a:solidFill>
                  <a:srgbClr val="FF0000"/>
                </a:solidFill>
              </a:rPr>
              <a:t> </a:t>
            </a:r>
            <a:r>
              <a:rPr lang="en-US" altLang="en-US" sz="4400" b="1" dirty="0" err="1" smtClean="0">
                <a:solidFill>
                  <a:srgbClr val="FF0000"/>
                </a:solidFill>
              </a:rPr>
              <a:t>bài</a:t>
            </a:r>
            <a:r>
              <a:rPr lang="en-US" altLang="en-US" sz="4400" b="1" dirty="0" smtClean="0">
                <a:solidFill>
                  <a:srgbClr val="FF0000"/>
                </a:solidFill>
              </a:rPr>
              <a:t> </a:t>
            </a:r>
            <a:r>
              <a:rPr lang="en-US" altLang="en-US" sz="4400" b="1" dirty="0" err="1" smtClean="0">
                <a:solidFill>
                  <a:srgbClr val="FF0000"/>
                </a:solidFill>
              </a:rPr>
              <a:t>cũ</a:t>
            </a:r>
            <a:endParaRPr lang="en-US" altLang="en-US" sz="4400" b="1" dirty="0">
              <a:solidFill>
                <a:srgbClr val="FF0000"/>
              </a:solidFill>
            </a:endParaRPr>
          </a:p>
        </p:txBody>
      </p:sp>
      <p:sp>
        <p:nvSpPr>
          <p:cNvPr id="5" name="TextBox 4"/>
          <p:cNvSpPr txBox="1">
            <a:spLocks noChangeArrowheads="1"/>
          </p:cNvSpPr>
          <p:nvPr/>
        </p:nvSpPr>
        <p:spPr bwMode="auto">
          <a:xfrm>
            <a:off x="228600" y="2819400"/>
            <a:ext cx="57912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000" dirty="0" smtClean="0">
                <a:solidFill>
                  <a:srgbClr val="C00000"/>
                </a:solidFill>
                <a:latin typeface="Times New Roman" panose="02020603050405020304" pitchFamily="18" charset="0"/>
                <a:cs typeface="Times New Roman" panose="02020603050405020304" pitchFamily="18" charset="0"/>
              </a:rPr>
              <a:t>2. </a:t>
            </a:r>
            <a:r>
              <a:rPr lang="en-US" altLang="en-US" sz="3000" dirty="0" err="1">
                <a:solidFill>
                  <a:srgbClr val="C00000"/>
                </a:solidFill>
                <a:latin typeface="Times New Roman" panose="02020603050405020304" pitchFamily="18" charset="0"/>
                <a:cs typeface="Times New Roman" panose="02020603050405020304" pitchFamily="18" charset="0"/>
              </a:rPr>
              <a:t>Nêu</a:t>
            </a:r>
            <a:r>
              <a:rPr lang="en-US" altLang="en-US" sz="3000" dirty="0">
                <a:solidFill>
                  <a:srgbClr val="C00000"/>
                </a:solidFill>
                <a:latin typeface="Times New Roman" panose="02020603050405020304" pitchFamily="18" charset="0"/>
                <a:cs typeface="Times New Roman" panose="02020603050405020304" pitchFamily="18" charset="0"/>
              </a:rPr>
              <a:t> </a:t>
            </a:r>
            <a:r>
              <a:rPr lang="en-US" altLang="en-US" sz="3000" dirty="0" err="1">
                <a:solidFill>
                  <a:srgbClr val="C00000"/>
                </a:solidFill>
                <a:latin typeface="Times New Roman" panose="02020603050405020304" pitchFamily="18" charset="0"/>
                <a:cs typeface="Times New Roman" panose="02020603050405020304" pitchFamily="18" charset="0"/>
              </a:rPr>
              <a:t>nội</a:t>
            </a:r>
            <a:r>
              <a:rPr lang="en-US" altLang="en-US" sz="3000" dirty="0">
                <a:solidFill>
                  <a:srgbClr val="C00000"/>
                </a:solidFill>
                <a:latin typeface="Times New Roman" panose="02020603050405020304" pitchFamily="18" charset="0"/>
                <a:cs typeface="Times New Roman" panose="02020603050405020304" pitchFamily="18" charset="0"/>
              </a:rPr>
              <a:t> dung </a:t>
            </a:r>
            <a:r>
              <a:rPr lang="en-US" altLang="en-US" sz="3000" dirty="0" err="1">
                <a:solidFill>
                  <a:srgbClr val="C00000"/>
                </a:solidFill>
                <a:latin typeface="Times New Roman" panose="02020603050405020304" pitchFamily="18" charset="0"/>
                <a:cs typeface="Times New Roman" panose="02020603050405020304" pitchFamily="18" charset="0"/>
              </a:rPr>
              <a:t>chính</a:t>
            </a:r>
            <a:r>
              <a:rPr lang="en-US" altLang="en-US" sz="3000" dirty="0">
                <a:solidFill>
                  <a:srgbClr val="C00000"/>
                </a:solidFill>
                <a:latin typeface="Times New Roman" panose="02020603050405020304" pitchFamily="18" charset="0"/>
                <a:cs typeface="Times New Roman" panose="02020603050405020304" pitchFamily="18" charset="0"/>
              </a:rPr>
              <a:t> </a:t>
            </a:r>
            <a:r>
              <a:rPr lang="en-US" altLang="en-US" sz="3000" dirty="0" err="1">
                <a:solidFill>
                  <a:srgbClr val="C00000"/>
                </a:solidFill>
                <a:latin typeface="Times New Roman" panose="02020603050405020304" pitchFamily="18" charset="0"/>
                <a:cs typeface="Times New Roman" panose="02020603050405020304" pitchFamily="18" charset="0"/>
              </a:rPr>
              <a:t>của</a:t>
            </a:r>
            <a:r>
              <a:rPr lang="en-US" altLang="en-US" sz="3000" dirty="0">
                <a:solidFill>
                  <a:srgbClr val="C00000"/>
                </a:solidFill>
                <a:latin typeface="Times New Roman" panose="02020603050405020304" pitchFamily="18" charset="0"/>
                <a:cs typeface="Times New Roman" panose="02020603050405020304" pitchFamily="18" charset="0"/>
              </a:rPr>
              <a:t> </a:t>
            </a:r>
            <a:r>
              <a:rPr lang="en-US" altLang="en-US" sz="3000" dirty="0" err="1">
                <a:solidFill>
                  <a:srgbClr val="C00000"/>
                </a:solidFill>
                <a:latin typeface="Times New Roman" panose="02020603050405020304" pitchFamily="18" charset="0"/>
                <a:cs typeface="Times New Roman" panose="02020603050405020304" pitchFamily="18" charset="0"/>
              </a:rPr>
              <a:t>bài</a:t>
            </a:r>
            <a:r>
              <a:rPr lang="en-US" altLang="en-US" sz="3000" dirty="0">
                <a:solidFill>
                  <a:srgbClr val="C00000"/>
                </a:solidFill>
                <a:latin typeface="Times New Roman" panose="02020603050405020304" pitchFamily="18" charset="0"/>
                <a:cs typeface="Times New Roman" panose="02020603050405020304" pitchFamily="18" charset="0"/>
              </a:rPr>
              <a:t>?</a:t>
            </a:r>
          </a:p>
        </p:txBody>
      </p:sp>
      <p:sp>
        <p:nvSpPr>
          <p:cNvPr id="8" name="TextBox 7"/>
          <p:cNvSpPr txBox="1">
            <a:spLocks noChangeArrowheads="1"/>
          </p:cNvSpPr>
          <p:nvPr/>
        </p:nvSpPr>
        <p:spPr bwMode="auto">
          <a:xfrm>
            <a:off x="228600" y="3352800"/>
            <a:ext cx="8382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000" dirty="0" err="1" smtClean="0">
                <a:solidFill>
                  <a:srgbClr val="C00000"/>
                </a:solidFill>
                <a:latin typeface="Times New Roman" panose="02020603050405020304" pitchFamily="18" charset="0"/>
                <a:cs typeface="Times New Roman" panose="02020603050405020304" pitchFamily="18" charset="0"/>
              </a:rPr>
              <a:t>Trả</a:t>
            </a:r>
            <a:r>
              <a:rPr lang="en-US" altLang="en-US" sz="3000" dirty="0" smtClean="0">
                <a:solidFill>
                  <a:srgbClr val="C00000"/>
                </a:solidFill>
                <a:latin typeface="Times New Roman" panose="02020603050405020304" pitchFamily="18" charset="0"/>
                <a:cs typeface="Times New Roman" panose="02020603050405020304" pitchFamily="18" charset="0"/>
              </a:rPr>
              <a:t> </a:t>
            </a:r>
            <a:r>
              <a:rPr lang="en-US" altLang="en-US" sz="3000" dirty="0" err="1" smtClean="0">
                <a:solidFill>
                  <a:srgbClr val="C00000"/>
                </a:solidFill>
                <a:latin typeface="Times New Roman" panose="02020603050405020304" pitchFamily="18" charset="0"/>
                <a:cs typeface="Times New Roman" panose="02020603050405020304" pitchFamily="18" charset="0"/>
              </a:rPr>
              <a:t>lời</a:t>
            </a:r>
            <a:r>
              <a:rPr lang="en-US" altLang="en-US" sz="3000" dirty="0" smtClean="0">
                <a:solidFill>
                  <a:srgbClr val="C00000"/>
                </a:solidFill>
                <a:latin typeface="Times New Roman" panose="02020603050405020304" pitchFamily="18" charset="0"/>
                <a:cs typeface="Times New Roman" panose="02020603050405020304" pitchFamily="18" charset="0"/>
              </a:rPr>
              <a:t>:  </a:t>
            </a:r>
            <a:r>
              <a:rPr lang="en-US" altLang="en-US" sz="3000" dirty="0">
                <a:solidFill>
                  <a:srgbClr val="C00000"/>
                </a:solidFill>
                <a:latin typeface="Times New Roman" panose="02020603050405020304" pitchFamily="18" charset="0"/>
                <a:cs typeface="Times New Roman" panose="02020603050405020304" pitchFamily="18" charset="0"/>
              </a:rPr>
              <a:t>Ca </a:t>
            </a:r>
            <a:r>
              <a:rPr lang="en-US" altLang="en-US" sz="3000" dirty="0" err="1">
                <a:solidFill>
                  <a:srgbClr val="C00000"/>
                </a:solidFill>
                <a:latin typeface="Times New Roman" panose="02020603050405020304" pitchFamily="18" charset="0"/>
                <a:cs typeface="Times New Roman" panose="02020603050405020304" pitchFamily="18" charset="0"/>
              </a:rPr>
              <a:t>ngợi</a:t>
            </a:r>
            <a:r>
              <a:rPr lang="en-US" altLang="en-US" sz="3000" dirty="0">
                <a:solidFill>
                  <a:srgbClr val="C00000"/>
                </a:solidFill>
                <a:latin typeface="Times New Roman" panose="02020603050405020304" pitchFamily="18" charset="0"/>
                <a:cs typeface="Times New Roman" panose="02020603050405020304" pitchFamily="18" charset="0"/>
              </a:rPr>
              <a:t> </a:t>
            </a:r>
            <a:r>
              <a:rPr lang="en-US" altLang="en-US" sz="3000" dirty="0" err="1">
                <a:solidFill>
                  <a:srgbClr val="C00000"/>
                </a:solidFill>
                <a:latin typeface="Times New Roman" panose="02020603050405020304" pitchFamily="18" charset="0"/>
                <a:cs typeface="Times New Roman" panose="02020603050405020304" pitchFamily="18" charset="0"/>
              </a:rPr>
              <a:t>Dế</a:t>
            </a:r>
            <a:r>
              <a:rPr lang="en-US" altLang="en-US" sz="3000" dirty="0">
                <a:solidFill>
                  <a:srgbClr val="C00000"/>
                </a:solidFill>
                <a:latin typeface="Times New Roman" panose="02020603050405020304" pitchFamily="18" charset="0"/>
                <a:cs typeface="Times New Roman" panose="02020603050405020304" pitchFamily="18" charset="0"/>
              </a:rPr>
              <a:t> </a:t>
            </a:r>
            <a:r>
              <a:rPr lang="en-US" altLang="en-US" sz="3000" dirty="0" err="1">
                <a:solidFill>
                  <a:srgbClr val="C00000"/>
                </a:solidFill>
                <a:latin typeface="Times New Roman" panose="02020603050405020304" pitchFamily="18" charset="0"/>
                <a:cs typeface="Times New Roman" panose="02020603050405020304" pitchFamily="18" charset="0"/>
              </a:rPr>
              <a:t>Mèn</a:t>
            </a:r>
            <a:r>
              <a:rPr lang="en-US" altLang="en-US" sz="3000" dirty="0">
                <a:solidFill>
                  <a:srgbClr val="C00000"/>
                </a:solidFill>
                <a:latin typeface="Times New Roman" panose="02020603050405020304" pitchFamily="18" charset="0"/>
                <a:cs typeface="Times New Roman" panose="02020603050405020304" pitchFamily="18" charset="0"/>
              </a:rPr>
              <a:t> </a:t>
            </a:r>
            <a:r>
              <a:rPr lang="en-US" altLang="en-US" sz="3000" dirty="0" err="1">
                <a:solidFill>
                  <a:srgbClr val="C00000"/>
                </a:solidFill>
                <a:latin typeface="Times New Roman" panose="02020603050405020304" pitchFamily="18" charset="0"/>
                <a:cs typeface="Times New Roman" panose="02020603050405020304" pitchFamily="18" charset="0"/>
              </a:rPr>
              <a:t>có</a:t>
            </a:r>
            <a:r>
              <a:rPr lang="en-US" altLang="en-US" sz="3000" dirty="0">
                <a:solidFill>
                  <a:srgbClr val="C00000"/>
                </a:solidFill>
                <a:latin typeface="Times New Roman" panose="02020603050405020304" pitchFamily="18" charset="0"/>
                <a:cs typeface="Times New Roman" panose="02020603050405020304" pitchFamily="18" charset="0"/>
              </a:rPr>
              <a:t> </a:t>
            </a:r>
            <a:r>
              <a:rPr lang="en-US" altLang="en-US" sz="3000" dirty="0" err="1">
                <a:solidFill>
                  <a:srgbClr val="C00000"/>
                </a:solidFill>
                <a:latin typeface="Times New Roman" panose="02020603050405020304" pitchFamily="18" charset="0"/>
                <a:cs typeface="Times New Roman" panose="02020603050405020304" pitchFamily="18" charset="0"/>
              </a:rPr>
              <a:t>tấm</a:t>
            </a:r>
            <a:r>
              <a:rPr lang="en-US" altLang="en-US" sz="3000" dirty="0">
                <a:solidFill>
                  <a:srgbClr val="C00000"/>
                </a:solidFill>
                <a:latin typeface="Times New Roman" panose="02020603050405020304" pitchFamily="18" charset="0"/>
                <a:cs typeface="Times New Roman" panose="02020603050405020304" pitchFamily="18" charset="0"/>
              </a:rPr>
              <a:t> </a:t>
            </a:r>
            <a:r>
              <a:rPr lang="en-US" altLang="en-US" sz="3000" dirty="0" err="1">
                <a:solidFill>
                  <a:srgbClr val="C00000"/>
                </a:solidFill>
                <a:latin typeface="Times New Roman" panose="02020603050405020304" pitchFamily="18" charset="0"/>
                <a:cs typeface="Times New Roman" panose="02020603050405020304" pitchFamily="18" charset="0"/>
              </a:rPr>
              <a:t>lòng</a:t>
            </a:r>
            <a:r>
              <a:rPr lang="en-US" altLang="en-US" sz="3000" dirty="0">
                <a:solidFill>
                  <a:srgbClr val="C00000"/>
                </a:solidFill>
                <a:latin typeface="Times New Roman" panose="02020603050405020304" pitchFamily="18" charset="0"/>
                <a:cs typeface="Times New Roman" panose="02020603050405020304" pitchFamily="18" charset="0"/>
              </a:rPr>
              <a:t> </a:t>
            </a:r>
            <a:r>
              <a:rPr lang="en-US" altLang="en-US" sz="3000" dirty="0" err="1">
                <a:solidFill>
                  <a:srgbClr val="C00000"/>
                </a:solidFill>
                <a:latin typeface="Times New Roman" panose="02020603050405020304" pitchFamily="18" charset="0"/>
                <a:cs typeface="Times New Roman" panose="02020603050405020304" pitchFamily="18" charset="0"/>
              </a:rPr>
              <a:t>nghĩa</a:t>
            </a:r>
            <a:r>
              <a:rPr lang="en-US" altLang="en-US" sz="3000" dirty="0">
                <a:solidFill>
                  <a:srgbClr val="C00000"/>
                </a:solidFill>
                <a:latin typeface="Times New Roman" panose="02020603050405020304" pitchFamily="18" charset="0"/>
                <a:cs typeface="Times New Roman" panose="02020603050405020304" pitchFamily="18" charset="0"/>
              </a:rPr>
              <a:t> </a:t>
            </a:r>
            <a:r>
              <a:rPr lang="en-US" altLang="en-US" sz="3000" dirty="0" err="1">
                <a:solidFill>
                  <a:srgbClr val="C00000"/>
                </a:solidFill>
                <a:latin typeface="Times New Roman" panose="02020603050405020304" pitchFamily="18" charset="0"/>
                <a:cs typeface="Times New Roman" panose="02020603050405020304" pitchFamily="18" charset="0"/>
              </a:rPr>
              <a:t>hiệp</a:t>
            </a:r>
            <a:r>
              <a:rPr lang="en-US" altLang="en-US" sz="3000" dirty="0">
                <a:solidFill>
                  <a:srgbClr val="C00000"/>
                </a:solidFill>
                <a:latin typeface="Times New Roman" panose="02020603050405020304" pitchFamily="18" charset="0"/>
                <a:cs typeface="Times New Roman" panose="02020603050405020304" pitchFamily="18" charset="0"/>
              </a:rPr>
              <a:t> – </a:t>
            </a:r>
            <a:r>
              <a:rPr lang="en-US" altLang="en-US" sz="3000" dirty="0" err="1">
                <a:solidFill>
                  <a:srgbClr val="C00000"/>
                </a:solidFill>
                <a:latin typeface="Times New Roman" panose="02020603050405020304" pitchFamily="18" charset="0"/>
                <a:cs typeface="Times New Roman" panose="02020603050405020304" pitchFamily="18" charset="0"/>
              </a:rPr>
              <a:t>bênh</a:t>
            </a:r>
            <a:r>
              <a:rPr lang="en-US" altLang="en-US" sz="3000" dirty="0">
                <a:solidFill>
                  <a:srgbClr val="C00000"/>
                </a:solidFill>
                <a:latin typeface="Times New Roman" panose="02020603050405020304" pitchFamily="18" charset="0"/>
                <a:cs typeface="Times New Roman" panose="02020603050405020304" pitchFamily="18" charset="0"/>
              </a:rPr>
              <a:t> </a:t>
            </a:r>
            <a:r>
              <a:rPr lang="en-US" altLang="en-US" sz="3000" dirty="0" err="1">
                <a:solidFill>
                  <a:srgbClr val="C00000"/>
                </a:solidFill>
                <a:latin typeface="Times New Roman" panose="02020603050405020304" pitchFamily="18" charset="0"/>
                <a:cs typeface="Times New Roman" panose="02020603050405020304" pitchFamily="18" charset="0"/>
              </a:rPr>
              <a:t>vực</a:t>
            </a:r>
            <a:r>
              <a:rPr lang="en-US" altLang="en-US" sz="3000" dirty="0">
                <a:solidFill>
                  <a:srgbClr val="C00000"/>
                </a:solidFill>
                <a:latin typeface="Times New Roman" panose="02020603050405020304" pitchFamily="18" charset="0"/>
                <a:cs typeface="Times New Roman" panose="02020603050405020304" pitchFamily="18" charset="0"/>
              </a:rPr>
              <a:t> </a:t>
            </a:r>
            <a:r>
              <a:rPr lang="en-US" altLang="en-US" sz="3000" dirty="0" err="1">
                <a:solidFill>
                  <a:srgbClr val="C00000"/>
                </a:solidFill>
                <a:latin typeface="Times New Roman" panose="02020603050405020304" pitchFamily="18" charset="0"/>
                <a:cs typeface="Times New Roman" panose="02020603050405020304" pitchFamily="18" charset="0"/>
              </a:rPr>
              <a:t>kẻ</a:t>
            </a:r>
            <a:r>
              <a:rPr lang="en-US" altLang="en-US" sz="3000" dirty="0">
                <a:solidFill>
                  <a:srgbClr val="C00000"/>
                </a:solidFill>
                <a:latin typeface="Times New Roman" panose="02020603050405020304" pitchFamily="18" charset="0"/>
                <a:cs typeface="Times New Roman" panose="02020603050405020304" pitchFamily="18" charset="0"/>
              </a:rPr>
              <a:t> </a:t>
            </a:r>
            <a:r>
              <a:rPr lang="en-US" altLang="en-US" sz="3000" dirty="0" err="1">
                <a:solidFill>
                  <a:srgbClr val="C00000"/>
                </a:solidFill>
                <a:latin typeface="Times New Roman" panose="02020603050405020304" pitchFamily="18" charset="0"/>
                <a:cs typeface="Times New Roman" panose="02020603050405020304" pitchFamily="18" charset="0"/>
              </a:rPr>
              <a:t>yếu</a:t>
            </a:r>
            <a:r>
              <a:rPr lang="en-US" altLang="en-US" sz="3000" dirty="0">
                <a:solidFill>
                  <a:srgbClr val="C00000"/>
                </a:solidFill>
                <a:latin typeface="Times New Roman" panose="02020603050405020304" pitchFamily="18" charset="0"/>
                <a:cs typeface="Times New Roman" panose="02020603050405020304" pitchFamily="18"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xit" presetSubtype="10" fill="hold" grpId="1" nodeType="clickEffect">
                                  <p:stCondLst>
                                    <p:cond delay="0"/>
                                  </p:stCondLst>
                                  <p:childTnLst>
                                    <p:animEffect transition="out" filter="blinds(horizontal)">
                                      <p:cBhvr>
                                        <p:cTn id="13" dur="500"/>
                                        <p:tgtEl>
                                          <p:spTgt spid="7"/>
                                        </p:tgtEl>
                                      </p:cBhvr>
                                    </p:animEffect>
                                    <p:set>
                                      <p:cBhvr>
                                        <p:cTn id="14" dur="1" fill="hold">
                                          <p:stCondLst>
                                            <p:cond delay="499"/>
                                          </p:stCondLst>
                                        </p:cTn>
                                        <p:tgtEl>
                                          <p:spTgt spid="7"/>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 presetClass="exit" presetSubtype="10" fill="hold" grpId="1" nodeType="clickEffect">
                                  <p:stCondLst>
                                    <p:cond delay="0"/>
                                  </p:stCondLst>
                                  <p:childTnLst>
                                    <p:animEffect transition="out" filter="checkerboard(across)">
                                      <p:cBhvr>
                                        <p:cTn id="25" dur="500"/>
                                        <p:tgtEl>
                                          <p:spTgt spid="5"/>
                                        </p:tgtEl>
                                      </p:cBhvr>
                                    </p:animEffect>
                                    <p:set>
                                      <p:cBhvr>
                                        <p:cTn id="26" dur="1" fill="hold">
                                          <p:stCondLst>
                                            <p:cond delay="499"/>
                                          </p:stCondLst>
                                        </p:cTn>
                                        <p:tgtEl>
                                          <p:spTgt spid="5"/>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5" grpId="0"/>
      <p:bldP spid="5" grpId="1"/>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5602" name="Rectangle 4"/>
          <p:cNvSpPr>
            <a:spLocks noGrp="1" noChangeArrowheads="1"/>
          </p:cNvSpPr>
          <p:nvPr>
            <p:ph type="title" idx="4294967295"/>
          </p:nvPr>
        </p:nvSpPr>
        <p:spPr>
          <a:xfrm>
            <a:off x="1447800" y="3276600"/>
            <a:ext cx="6324600" cy="990600"/>
          </a:xfrm>
        </p:spPr>
        <p:txBody>
          <a:bodyPr lIns="0" rIns="0" bIns="0" anchor="b"/>
          <a:lstStyle/>
          <a:p>
            <a:pPr algn="just" eaLnBrk="1" hangingPunct="1"/>
            <a:r>
              <a:rPr lang="en-US" altLang="en-US" sz="4800" dirty="0" smtClean="0">
                <a:solidFill>
                  <a:srgbClr val="FF0000"/>
                </a:solidFill>
                <a:latin typeface="Times New Roman" panose="02020603050405020304" pitchFamily="18" charset="0"/>
                <a:cs typeface="Times New Roman" panose="02020603050405020304" pitchFamily="18" charset="0"/>
              </a:rPr>
              <a:t>  </a:t>
            </a:r>
            <a:r>
              <a:rPr lang="en-US" altLang="en-US" sz="4800" dirty="0" err="1" smtClean="0">
                <a:solidFill>
                  <a:srgbClr val="FF0000"/>
                </a:solidFill>
                <a:latin typeface="Times New Roman" panose="02020603050405020304" pitchFamily="18" charset="0"/>
                <a:cs typeface="Times New Roman" panose="02020603050405020304" pitchFamily="18" charset="0"/>
              </a:rPr>
              <a:t>Bài</a:t>
            </a:r>
            <a:r>
              <a:rPr lang="en-US" altLang="en-US" sz="4800" dirty="0" smtClean="0">
                <a:solidFill>
                  <a:srgbClr val="FF0000"/>
                </a:solidFill>
                <a:latin typeface="Times New Roman" panose="02020603050405020304" pitchFamily="18" charset="0"/>
                <a:cs typeface="Times New Roman" panose="02020603050405020304" pitchFamily="18" charset="0"/>
              </a:rPr>
              <a:t> </a:t>
            </a:r>
            <a:r>
              <a:rPr lang="en-US" altLang="en-US" sz="4800" dirty="0" err="1" smtClean="0">
                <a:solidFill>
                  <a:srgbClr val="FF0000"/>
                </a:solidFill>
                <a:latin typeface="Times New Roman" panose="02020603050405020304" pitchFamily="18" charset="0"/>
                <a:cs typeface="Times New Roman" panose="02020603050405020304" pitchFamily="18" charset="0"/>
              </a:rPr>
              <a:t>thơ</a:t>
            </a:r>
            <a:r>
              <a:rPr lang="en-US" altLang="en-US" sz="4800" dirty="0" smtClean="0">
                <a:solidFill>
                  <a:srgbClr val="FF0000"/>
                </a:solidFill>
                <a:latin typeface="Times New Roman" panose="02020603050405020304" pitchFamily="18" charset="0"/>
                <a:cs typeface="Times New Roman" panose="02020603050405020304" pitchFamily="18" charset="0"/>
              </a:rPr>
              <a:t> </a:t>
            </a:r>
            <a:r>
              <a:rPr lang="en-US" altLang="en-US" sz="4800" dirty="0" err="1" smtClean="0">
                <a:solidFill>
                  <a:srgbClr val="FF0000"/>
                </a:solidFill>
                <a:latin typeface="Times New Roman" panose="02020603050405020304" pitchFamily="18" charset="0"/>
                <a:cs typeface="Times New Roman" panose="02020603050405020304" pitchFamily="18" charset="0"/>
              </a:rPr>
              <a:t>thể</a:t>
            </a:r>
            <a:r>
              <a:rPr lang="en-US" altLang="en-US" sz="4800" dirty="0" smtClean="0">
                <a:solidFill>
                  <a:srgbClr val="FF0000"/>
                </a:solidFill>
                <a:latin typeface="Times New Roman" panose="02020603050405020304" pitchFamily="18" charset="0"/>
                <a:cs typeface="Times New Roman" panose="02020603050405020304" pitchFamily="18" charset="0"/>
              </a:rPr>
              <a:t> </a:t>
            </a:r>
            <a:r>
              <a:rPr lang="en-US" altLang="en-US" sz="4800" dirty="0" err="1" smtClean="0">
                <a:solidFill>
                  <a:srgbClr val="FF0000"/>
                </a:solidFill>
                <a:latin typeface="Times New Roman" panose="02020603050405020304" pitchFamily="18" charset="0"/>
                <a:cs typeface="Times New Roman" panose="02020603050405020304" pitchFamily="18" charset="0"/>
              </a:rPr>
              <a:t>hiện</a:t>
            </a:r>
            <a:r>
              <a:rPr lang="en-US" altLang="en-US" sz="4800" dirty="0" smtClean="0">
                <a:solidFill>
                  <a:srgbClr val="FF0000"/>
                </a:solidFill>
                <a:latin typeface="Times New Roman" panose="02020603050405020304" pitchFamily="18" charset="0"/>
                <a:cs typeface="Times New Roman" panose="02020603050405020304" pitchFamily="18" charset="0"/>
              </a:rPr>
              <a:t> </a:t>
            </a:r>
            <a:br>
              <a:rPr lang="en-US" altLang="en-US" sz="4800" dirty="0" smtClean="0">
                <a:solidFill>
                  <a:srgbClr val="FF0000"/>
                </a:solidFill>
                <a:latin typeface="Times New Roman" panose="02020603050405020304" pitchFamily="18" charset="0"/>
                <a:cs typeface="Times New Roman" panose="02020603050405020304" pitchFamily="18" charset="0"/>
              </a:rPr>
            </a:br>
            <a:r>
              <a:rPr lang="en-US" altLang="en-US" sz="4800" dirty="0" err="1" smtClean="0">
                <a:solidFill>
                  <a:srgbClr val="FF0000"/>
                </a:solidFill>
                <a:latin typeface="Times New Roman" panose="02020603050405020304" pitchFamily="18" charset="0"/>
                <a:cs typeface="Times New Roman" panose="02020603050405020304" pitchFamily="18" charset="0"/>
              </a:rPr>
              <a:t>tình</a:t>
            </a:r>
            <a:r>
              <a:rPr lang="en-US" altLang="en-US" sz="4800" dirty="0" smtClean="0">
                <a:solidFill>
                  <a:srgbClr val="FF0000"/>
                </a:solidFill>
                <a:latin typeface="Times New Roman" panose="02020603050405020304" pitchFamily="18" charset="0"/>
                <a:cs typeface="Times New Roman" panose="02020603050405020304" pitchFamily="18" charset="0"/>
              </a:rPr>
              <a:t> </a:t>
            </a:r>
            <a:r>
              <a:rPr lang="en-US" altLang="en-US" sz="4800" dirty="0" err="1" smtClean="0">
                <a:solidFill>
                  <a:srgbClr val="FF0000"/>
                </a:solidFill>
                <a:latin typeface="Times New Roman" panose="02020603050405020304" pitchFamily="18" charset="0"/>
                <a:cs typeface="Times New Roman" panose="02020603050405020304" pitchFamily="18" charset="0"/>
              </a:rPr>
              <a:t>cảm</a:t>
            </a:r>
            <a:r>
              <a:rPr lang="en-US" altLang="en-US" sz="4800" dirty="0" smtClean="0">
                <a:solidFill>
                  <a:srgbClr val="FF0000"/>
                </a:solidFill>
                <a:latin typeface="Times New Roman" panose="02020603050405020304" pitchFamily="18" charset="0"/>
                <a:cs typeface="Times New Roman" panose="02020603050405020304" pitchFamily="18" charset="0"/>
              </a:rPr>
              <a:t> </a:t>
            </a:r>
            <a:r>
              <a:rPr lang="en-US" altLang="en-US" sz="4800" dirty="0" err="1" smtClean="0">
                <a:solidFill>
                  <a:srgbClr val="FF0000"/>
                </a:solidFill>
                <a:latin typeface="Times New Roman" panose="02020603050405020304" pitchFamily="18" charset="0"/>
                <a:cs typeface="Times New Roman" panose="02020603050405020304" pitchFamily="18" charset="0"/>
              </a:rPr>
              <a:t>của</a:t>
            </a:r>
            <a:r>
              <a:rPr lang="en-US" altLang="en-US" sz="4800" dirty="0" smtClean="0">
                <a:solidFill>
                  <a:srgbClr val="FF0000"/>
                </a:solidFill>
                <a:latin typeface="Times New Roman" panose="02020603050405020304" pitchFamily="18" charset="0"/>
                <a:cs typeface="Times New Roman" panose="02020603050405020304" pitchFamily="18" charset="0"/>
              </a:rPr>
              <a:t> </a:t>
            </a:r>
            <a:r>
              <a:rPr lang="en-US" altLang="en-US" sz="4800" dirty="0" err="1" smtClean="0">
                <a:solidFill>
                  <a:srgbClr val="FF0000"/>
                </a:solidFill>
                <a:latin typeface="Times New Roman" panose="02020603050405020304" pitchFamily="18" charset="0"/>
                <a:cs typeface="Times New Roman" panose="02020603050405020304" pitchFamily="18" charset="0"/>
              </a:rPr>
              <a:t>bạn</a:t>
            </a:r>
            <a:r>
              <a:rPr lang="en-US" altLang="en-US" sz="4800" dirty="0" smtClean="0">
                <a:solidFill>
                  <a:srgbClr val="FF0000"/>
                </a:solidFill>
                <a:latin typeface="Times New Roman" panose="02020603050405020304" pitchFamily="18" charset="0"/>
                <a:cs typeface="Times New Roman" panose="02020603050405020304" pitchFamily="18" charset="0"/>
              </a:rPr>
              <a:t> </a:t>
            </a:r>
            <a:r>
              <a:rPr lang="en-US" altLang="en-US" sz="4800" dirty="0" err="1" smtClean="0">
                <a:solidFill>
                  <a:srgbClr val="FF0000"/>
                </a:solidFill>
                <a:latin typeface="Times New Roman" panose="02020603050405020304" pitchFamily="18" charset="0"/>
                <a:cs typeface="Times New Roman" panose="02020603050405020304" pitchFamily="18" charset="0"/>
              </a:rPr>
              <a:t>nhỏ</a:t>
            </a:r>
            <a:r>
              <a:rPr lang="en-US" altLang="en-US" sz="4800" dirty="0" smtClean="0">
                <a:solidFill>
                  <a:srgbClr val="FF0000"/>
                </a:solidFill>
                <a:latin typeface="Times New Roman" panose="02020603050405020304" pitchFamily="18" charset="0"/>
                <a:cs typeface="Times New Roman" panose="02020603050405020304" pitchFamily="18" charset="0"/>
              </a:rPr>
              <a:t> </a:t>
            </a:r>
            <a:br>
              <a:rPr lang="en-US" altLang="en-US" sz="4800" dirty="0" smtClean="0">
                <a:solidFill>
                  <a:srgbClr val="FF0000"/>
                </a:solidFill>
                <a:latin typeface="Times New Roman" panose="02020603050405020304" pitchFamily="18" charset="0"/>
                <a:cs typeface="Times New Roman" panose="02020603050405020304" pitchFamily="18" charset="0"/>
              </a:rPr>
            </a:br>
            <a:r>
              <a:rPr lang="en-US" altLang="en-US" sz="4800" dirty="0" err="1" smtClean="0">
                <a:solidFill>
                  <a:srgbClr val="FF0000"/>
                </a:solidFill>
                <a:latin typeface="Times New Roman" panose="02020603050405020304" pitchFamily="18" charset="0"/>
                <a:cs typeface="Times New Roman" panose="02020603050405020304" pitchFamily="18" charset="0"/>
              </a:rPr>
              <a:t>đối</a:t>
            </a:r>
            <a:r>
              <a:rPr lang="en-US" altLang="en-US" sz="4800" dirty="0" smtClean="0">
                <a:solidFill>
                  <a:srgbClr val="FF0000"/>
                </a:solidFill>
                <a:latin typeface="Times New Roman" panose="02020603050405020304" pitchFamily="18" charset="0"/>
                <a:cs typeface="Times New Roman" panose="02020603050405020304" pitchFamily="18" charset="0"/>
              </a:rPr>
              <a:t> </a:t>
            </a:r>
            <a:r>
              <a:rPr lang="en-US" altLang="en-US" sz="4800" dirty="0" err="1" smtClean="0">
                <a:solidFill>
                  <a:srgbClr val="FF0000"/>
                </a:solidFill>
                <a:latin typeface="Times New Roman" panose="02020603050405020304" pitchFamily="18" charset="0"/>
                <a:cs typeface="Times New Roman" panose="02020603050405020304" pitchFamily="18" charset="0"/>
              </a:rPr>
              <a:t>với</a:t>
            </a:r>
            <a:r>
              <a:rPr lang="en-US" altLang="en-US" sz="4800" dirty="0" smtClean="0">
                <a:solidFill>
                  <a:srgbClr val="FF0000"/>
                </a:solidFill>
                <a:latin typeface="Times New Roman" panose="02020603050405020304" pitchFamily="18" charset="0"/>
                <a:cs typeface="Times New Roman" panose="02020603050405020304" pitchFamily="18" charset="0"/>
              </a:rPr>
              <a:t> </a:t>
            </a:r>
            <a:r>
              <a:rPr lang="en-US" altLang="en-US" sz="4800" dirty="0" err="1" smtClean="0">
                <a:solidFill>
                  <a:srgbClr val="FF0000"/>
                </a:solidFill>
                <a:latin typeface="Times New Roman" panose="02020603050405020304" pitchFamily="18" charset="0"/>
                <a:cs typeface="Times New Roman" panose="02020603050405020304" pitchFamily="18" charset="0"/>
              </a:rPr>
              <a:t>mẹ</a:t>
            </a:r>
            <a:r>
              <a:rPr lang="en-US" altLang="en-US" sz="4800" dirty="0" smtClean="0">
                <a:solidFill>
                  <a:srgbClr val="FF0000"/>
                </a:solidFill>
                <a:latin typeface="Times New Roman" panose="02020603050405020304" pitchFamily="18" charset="0"/>
                <a:cs typeface="Times New Roman" panose="02020603050405020304" pitchFamily="18" charset="0"/>
              </a:rPr>
              <a:t> </a:t>
            </a:r>
            <a:r>
              <a:rPr lang="en-US" altLang="en-US" sz="4800" dirty="0" err="1" smtClean="0">
                <a:solidFill>
                  <a:srgbClr val="FF0000"/>
                </a:solidFill>
                <a:latin typeface="Times New Roman" panose="02020603050405020304" pitchFamily="18" charset="0"/>
                <a:cs typeface="Times New Roman" panose="02020603050405020304" pitchFamily="18" charset="0"/>
              </a:rPr>
              <a:t>như</a:t>
            </a:r>
            <a:r>
              <a:rPr lang="en-US" altLang="en-US" sz="4800" dirty="0" smtClean="0">
                <a:solidFill>
                  <a:srgbClr val="FF0000"/>
                </a:solidFill>
                <a:latin typeface="Times New Roman" panose="02020603050405020304" pitchFamily="18" charset="0"/>
                <a:cs typeface="Times New Roman" panose="02020603050405020304" pitchFamily="18" charset="0"/>
              </a:rPr>
              <a:t> </a:t>
            </a:r>
            <a:r>
              <a:rPr lang="en-US" altLang="en-US" sz="4800" dirty="0" err="1" smtClean="0">
                <a:solidFill>
                  <a:srgbClr val="FF0000"/>
                </a:solidFill>
                <a:latin typeface="Times New Roman" panose="02020603050405020304" pitchFamily="18" charset="0"/>
                <a:cs typeface="Times New Roman" panose="02020603050405020304" pitchFamily="18" charset="0"/>
              </a:rPr>
              <a:t>thế</a:t>
            </a:r>
            <a:r>
              <a:rPr lang="en-US" altLang="en-US" sz="4800" dirty="0" smtClean="0">
                <a:solidFill>
                  <a:srgbClr val="FF0000"/>
                </a:solidFill>
                <a:latin typeface="Times New Roman" panose="02020603050405020304" pitchFamily="18" charset="0"/>
                <a:cs typeface="Times New Roman" panose="02020603050405020304" pitchFamily="18" charset="0"/>
              </a:rPr>
              <a:t> </a:t>
            </a:r>
            <a:r>
              <a:rPr lang="en-US" altLang="en-US" sz="4800" dirty="0" err="1" smtClean="0">
                <a:solidFill>
                  <a:srgbClr val="FF0000"/>
                </a:solidFill>
                <a:latin typeface="Times New Roman" panose="02020603050405020304" pitchFamily="18" charset="0"/>
                <a:cs typeface="Times New Roman" panose="02020603050405020304" pitchFamily="18" charset="0"/>
              </a:rPr>
              <a:t>nào</a:t>
            </a:r>
            <a:r>
              <a:rPr lang="en-US" altLang="en-US" sz="4800" dirty="0" smtClean="0">
                <a:solidFill>
                  <a:srgbClr val="FF0000"/>
                </a:solidFill>
                <a:latin typeface="Times New Roman" panose="02020603050405020304" pitchFamily="18" charset="0"/>
                <a:cs typeface="Times New Roman" panose="02020603050405020304" pitchFamily="18" charset="0"/>
              </a:rPr>
              <a:t>?</a:t>
            </a:r>
            <a:endParaRPr lang="vi-VN" altLang="en-US" sz="4800" dirty="0" smtClean="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2743200" y="228600"/>
            <a:ext cx="3733800" cy="707886"/>
          </a:xfrm>
          <a:prstGeom prst="rect">
            <a:avLst/>
          </a:prstGeom>
          <a:solidFill>
            <a:srgbClr val="FFFF00"/>
          </a:solid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4000" b="1" dirty="0" smtClean="0">
                <a:solidFill>
                  <a:srgbClr val="FF0000"/>
                </a:solidFill>
                <a:latin typeface="Times New Roman" panose="02020603050405020304" pitchFamily="18" charset="0"/>
                <a:cs typeface="Times New Roman" panose="02020603050405020304" pitchFamily="18" charset="0"/>
              </a:rPr>
              <a:t>GHI VÀO VỞ:</a:t>
            </a:r>
          </a:p>
        </p:txBody>
      </p:sp>
      <p:sp>
        <p:nvSpPr>
          <p:cNvPr id="2" name="Rectangle 1"/>
          <p:cNvSpPr/>
          <p:nvPr/>
        </p:nvSpPr>
        <p:spPr>
          <a:xfrm>
            <a:off x="457200" y="1752600"/>
            <a:ext cx="8458200" cy="4001095"/>
          </a:xfrm>
          <a:prstGeom prst="rect">
            <a:avLst/>
          </a:prstGeom>
        </p:spPr>
        <p:txBody>
          <a:bodyPr wrap="square">
            <a:spAutoFit/>
          </a:bodyPr>
          <a:lstStyle/>
          <a:p>
            <a:pPr algn="ctr" eaLnBrk="1" hangingPunct="1">
              <a:spcBef>
                <a:spcPct val="50000"/>
              </a:spcBef>
              <a:buFontTx/>
              <a:buNone/>
            </a:pPr>
            <a:r>
              <a:rPr lang="en-US" altLang="en-US" sz="3200" b="1" dirty="0" err="1">
                <a:solidFill>
                  <a:srgbClr val="0000CC"/>
                </a:solidFill>
                <a:latin typeface="Times New Roman" panose="02020603050405020304" pitchFamily="18" charset="0"/>
                <a:cs typeface="Times New Roman" panose="02020603050405020304" pitchFamily="18" charset="0"/>
              </a:rPr>
              <a:t>Thứ</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tư</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ngày</a:t>
            </a:r>
            <a:r>
              <a:rPr lang="en-US" altLang="en-US" sz="3200" b="1" dirty="0">
                <a:solidFill>
                  <a:srgbClr val="0000CC"/>
                </a:solidFill>
                <a:latin typeface="Times New Roman" panose="02020603050405020304" pitchFamily="18" charset="0"/>
                <a:cs typeface="Times New Roman" panose="02020603050405020304" pitchFamily="18" charset="0"/>
              </a:rPr>
              <a:t> 11 </a:t>
            </a:r>
            <a:r>
              <a:rPr lang="en-US" altLang="en-US" sz="3200" b="1" dirty="0" err="1">
                <a:solidFill>
                  <a:srgbClr val="0000CC"/>
                </a:solidFill>
                <a:latin typeface="Times New Roman" panose="02020603050405020304" pitchFamily="18" charset="0"/>
                <a:cs typeface="Times New Roman" panose="02020603050405020304" pitchFamily="18" charset="0"/>
              </a:rPr>
              <a:t>tháng</a:t>
            </a:r>
            <a:r>
              <a:rPr lang="en-US" altLang="en-US" sz="3200" b="1" dirty="0">
                <a:solidFill>
                  <a:srgbClr val="0000CC"/>
                </a:solidFill>
                <a:latin typeface="Times New Roman" panose="02020603050405020304" pitchFamily="18" charset="0"/>
                <a:cs typeface="Times New Roman" panose="02020603050405020304" pitchFamily="18" charset="0"/>
              </a:rPr>
              <a:t> 9 </a:t>
            </a:r>
            <a:r>
              <a:rPr lang="en-US" altLang="en-US" sz="3200" b="1" dirty="0" err="1">
                <a:solidFill>
                  <a:srgbClr val="0000CC"/>
                </a:solidFill>
                <a:latin typeface="Times New Roman" panose="02020603050405020304" pitchFamily="18" charset="0"/>
                <a:cs typeface="Times New Roman" panose="02020603050405020304" pitchFamily="18" charset="0"/>
              </a:rPr>
              <a:t>năm</a:t>
            </a:r>
            <a:r>
              <a:rPr lang="en-US" altLang="en-US" sz="3200" b="1" dirty="0">
                <a:solidFill>
                  <a:srgbClr val="0000CC"/>
                </a:solidFill>
                <a:latin typeface="Times New Roman" panose="02020603050405020304" pitchFamily="18" charset="0"/>
                <a:cs typeface="Times New Roman" panose="02020603050405020304" pitchFamily="18" charset="0"/>
              </a:rPr>
              <a:t> 2021</a:t>
            </a:r>
          </a:p>
          <a:p>
            <a:pPr algn="ctr" eaLnBrk="1" hangingPunct="1">
              <a:spcBef>
                <a:spcPct val="50000"/>
              </a:spcBef>
              <a:buFontTx/>
              <a:buNone/>
            </a:pPr>
            <a:r>
              <a:rPr lang="en-US" altLang="en-US" sz="3200" b="1" dirty="0" err="1">
                <a:solidFill>
                  <a:srgbClr val="0000CC"/>
                </a:solidFill>
                <a:latin typeface="Times New Roman" panose="02020603050405020304" pitchFamily="18" charset="0"/>
                <a:cs typeface="Times New Roman" panose="02020603050405020304" pitchFamily="18" charset="0"/>
              </a:rPr>
              <a:t>Tập</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đọc</a:t>
            </a:r>
            <a:endParaRPr lang="en-US" altLang="en-US" sz="3200" b="1" dirty="0">
              <a:solidFill>
                <a:srgbClr val="0000CC"/>
              </a:solidFill>
              <a:latin typeface="Times New Roman" panose="02020603050405020304" pitchFamily="18" charset="0"/>
              <a:cs typeface="Times New Roman" panose="02020603050405020304" pitchFamily="18" charset="0"/>
            </a:endParaRPr>
          </a:p>
          <a:p>
            <a:pPr algn="ctr" eaLnBrk="1" hangingPunct="1">
              <a:spcBef>
                <a:spcPct val="50000"/>
              </a:spcBef>
              <a:buFontTx/>
              <a:buNone/>
            </a:pPr>
            <a:r>
              <a:rPr lang="en-US" altLang="en-US" sz="3200" b="1" dirty="0" err="1">
                <a:solidFill>
                  <a:srgbClr val="0000CC"/>
                </a:solidFill>
                <a:latin typeface="Times New Roman" panose="02020603050405020304" pitchFamily="18" charset="0"/>
                <a:cs typeface="Times New Roman" panose="02020603050405020304" pitchFamily="18" charset="0"/>
              </a:rPr>
              <a:t>Mẹ</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ốm</a:t>
            </a:r>
            <a:endParaRPr lang="en-US" altLang="en-US" sz="3200" b="1" dirty="0">
              <a:solidFill>
                <a:srgbClr val="0000CC"/>
              </a:solidFill>
              <a:latin typeface="Times New Roman" panose="02020603050405020304" pitchFamily="18" charset="0"/>
              <a:cs typeface="Times New Roman" panose="02020603050405020304" pitchFamily="18" charset="0"/>
            </a:endParaRPr>
          </a:p>
          <a:p>
            <a:pPr eaLnBrk="1" hangingPunct="1">
              <a:spcBef>
                <a:spcPct val="50000"/>
              </a:spcBef>
              <a:buNone/>
            </a:pPr>
            <a:r>
              <a:rPr lang="en-US" altLang="en-US" sz="3600" b="1" dirty="0" err="1">
                <a:solidFill>
                  <a:srgbClr val="0000CC"/>
                </a:solidFill>
                <a:latin typeface="Times New Roman" panose="02020603050405020304" pitchFamily="18" charset="0"/>
                <a:cs typeface="Times New Roman" panose="02020603050405020304" pitchFamily="18" charset="0"/>
              </a:rPr>
              <a:t>Nội</a:t>
            </a:r>
            <a:r>
              <a:rPr lang="en-US" altLang="en-US" sz="3600" b="1" dirty="0">
                <a:solidFill>
                  <a:srgbClr val="0000CC"/>
                </a:solidFill>
                <a:latin typeface="Times New Roman" panose="02020603050405020304" pitchFamily="18" charset="0"/>
                <a:cs typeface="Times New Roman" panose="02020603050405020304" pitchFamily="18" charset="0"/>
              </a:rPr>
              <a:t> dung: </a:t>
            </a:r>
            <a:r>
              <a:rPr lang="en-US" altLang="en-US" sz="3600" b="1" dirty="0" err="1">
                <a:solidFill>
                  <a:srgbClr val="0000CC"/>
                </a:solidFill>
                <a:latin typeface="Times New Roman" panose="02020603050405020304" pitchFamily="18" charset="0"/>
                <a:cs typeface="Times New Roman" panose="02020603050405020304" pitchFamily="18" charset="0"/>
              </a:rPr>
              <a:t>Bài</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thơ</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thể</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hiện</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tình</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cảm</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yêu</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thương</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sâu</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sắc</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và</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tấm</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lòng</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hiếu</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thảo</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biết</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ơn</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của</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bạn</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nhỏ</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với</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người</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mẹ</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bị</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ốm</a:t>
            </a:r>
            <a:r>
              <a:rPr lang="en-US" altLang="en-US" sz="3600" b="1" dirty="0">
                <a:solidFill>
                  <a:srgbClr val="0000CC"/>
                </a:solidFill>
                <a:latin typeface="Times New Roman" panose="02020603050405020304" pitchFamily="18" charset="0"/>
                <a:cs typeface="Times New Roman" panose="02020603050405020304" pitchFamily="18"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dissolve">
                                      <p:cBhvr>
                                        <p:cTn id="7" dur="10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304800" y="419100"/>
            <a:ext cx="8610600" cy="5448300"/>
          </a:xfrm>
          <a:prstGeom prst="flowChartAlternateProcess">
            <a:avLst/>
          </a:prstGeom>
          <a:solidFill>
            <a:srgbClr val="FFCCFF">
              <a:alpha val="84000"/>
            </a:srgbClr>
          </a:solidFill>
          <a:ln w="9525">
            <a:solidFill>
              <a:srgbClr val="FFCCFF"/>
            </a:solidFill>
            <a:miter lim="800000"/>
            <a:headEnd/>
            <a:tailEnd/>
          </a:ln>
          <a:effectLst/>
        </p:spPr>
        <p:txBody>
          <a:bodyPr wrap="none" anchor="ctr">
            <a:prstTxWarp prst="textChevronInverted">
              <a:avLst/>
            </a:prstTxWarp>
          </a:bodyPr>
          <a:lstStyle/>
          <a:p>
            <a:pPr algn="ctr" eaLnBrk="1" hangingPunct="1">
              <a:defRPr/>
            </a:pPr>
            <a:r>
              <a:rPr lang="en-US" sz="6600" b="1" dirty="0">
                <a:ln>
                  <a:solidFill>
                    <a:schemeClr val="tx1"/>
                  </a:solidFill>
                </a:ln>
                <a:latin typeface="VNI-Times" pitchFamily="2" charset="0"/>
              </a:rPr>
              <a:t>LUYEÄN  ÑOÏC DIEÃN CAÛM </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7412" name="Text Box 25"/>
          <p:cNvSpPr txBox="1">
            <a:spLocks noChangeArrowheads="1"/>
          </p:cNvSpPr>
          <p:nvPr/>
        </p:nvSpPr>
        <p:spPr bwMode="auto">
          <a:xfrm>
            <a:off x="76200" y="3155950"/>
            <a:ext cx="88074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2800" i="1">
                <a:solidFill>
                  <a:srgbClr val="0000CC"/>
                </a:solidFill>
                <a:cs typeface="Arial" panose="020B0604020202020204" pitchFamily="34" charset="0"/>
              </a:rPr>
              <a:t>Khổ 1,2: Giọng trầm buồn vì mẹ ốm.</a:t>
            </a:r>
            <a:endParaRPr lang="vi-VN" altLang="en-US" sz="2800" i="1">
              <a:solidFill>
                <a:srgbClr val="0000CC"/>
              </a:solidFill>
              <a:cs typeface="Arial" panose="020B0604020202020204" pitchFamily="34" charset="0"/>
            </a:endParaRPr>
          </a:p>
        </p:txBody>
      </p:sp>
      <p:sp>
        <p:nvSpPr>
          <p:cNvPr id="17413" name="Text Box 25"/>
          <p:cNvSpPr txBox="1">
            <a:spLocks noChangeArrowheads="1"/>
          </p:cNvSpPr>
          <p:nvPr/>
        </p:nvSpPr>
        <p:spPr bwMode="auto">
          <a:xfrm>
            <a:off x="76200" y="3689350"/>
            <a:ext cx="92043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14400" indent="-9144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2800" i="1">
                <a:solidFill>
                  <a:srgbClr val="0000CC"/>
                </a:solidFill>
                <a:cs typeface="Arial" panose="020B0604020202020204" pitchFamily="34" charset="0"/>
              </a:rPr>
              <a:t>Khổ 3: Giọng lo lắng do mẹ sốt cao, xóm làng đến thăm.</a:t>
            </a:r>
            <a:endParaRPr lang="vi-VN" altLang="en-US" sz="2800" i="1">
              <a:solidFill>
                <a:srgbClr val="0000CC"/>
              </a:solidFill>
              <a:cs typeface="Arial" panose="020B0604020202020204" pitchFamily="34" charset="0"/>
            </a:endParaRPr>
          </a:p>
        </p:txBody>
      </p:sp>
      <p:sp>
        <p:nvSpPr>
          <p:cNvPr id="17414" name="Text Box 25"/>
          <p:cNvSpPr txBox="1">
            <a:spLocks noChangeArrowheads="1"/>
          </p:cNvSpPr>
          <p:nvPr/>
        </p:nvSpPr>
        <p:spPr bwMode="auto">
          <a:xfrm>
            <a:off x="76200" y="4267200"/>
            <a:ext cx="877093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206500" indent="-12065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i="1" dirty="0" err="1">
                <a:solidFill>
                  <a:srgbClr val="0000CC"/>
                </a:solidFill>
                <a:cs typeface="Arial" panose="020B0604020202020204" pitchFamily="34" charset="0"/>
              </a:rPr>
              <a:t>Khổ</a:t>
            </a:r>
            <a:r>
              <a:rPr lang="en-US" altLang="en-US" sz="2800" i="1" dirty="0">
                <a:solidFill>
                  <a:srgbClr val="0000CC"/>
                </a:solidFill>
                <a:cs typeface="Arial" panose="020B0604020202020204" pitchFamily="34" charset="0"/>
              </a:rPr>
              <a:t> 4,5: </a:t>
            </a:r>
            <a:r>
              <a:rPr lang="en-US" altLang="en-US" sz="2800" i="1" dirty="0" err="1">
                <a:solidFill>
                  <a:srgbClr val="0000CC"/>
                </a:solidFill>
                <a:cs typeface="Arial" panose="020B0604020202020204" pitchFamily="34" charset="0"/>
              </a:rPr>
              <a:t>Giọng</a:t>
            </a:r>
            <a:r>
              <a:rPr lang="en-US" altLang="en-US" sz="2800" i="1" dirty="0">
                <a:solidFill>
                  <a:srgbClr val="0000CC"/>
                </a:solidFill>
                <a:cs typeface="Arial" panose="020B0604020202020204" pitchFamily="34" charset="0"/>
              </a:rPr>
              <a:t> </a:t>
            </a:r>
            <a:r>
              <a:rPr lang="en-US" altLang="en-US" sz="2800" i="1" dirty="0" err="1">
                <a:solidFill>
                  <a:srgbClr val="0000CC"/>
                </a:solidFill>
                <a:cs typeface="Arial" panose="020B0604020202020204" pitchFamily="34" charset="0"/>
              </a:rPr>
              <a:t>vui</a:t>
            </a:r>
            <a:r>
              <a:rPr lang="en-US" altLang="en-US" sz="2800" i="1" dirty="0">
                <a:solidFill>
                  <a:srgbClr val="0000CC"/>
                </a:solidFill>
                <a:cs typeface="Arial" panose="020B0604020202020204" pitchFamily="34" charset="0"/>
              </a:rPr>
              <a:t> </a:t>
            </a:r>
            <a:r>
              <a:rPr lang="en-US" altLang="en-US" sz="2800" i="1" dirty="0" err="1">
                <a:solidFill>
                  <a:srgbClr val="0000CC"/>
                </a:solidFill>
                <a:cs typeface="Arial" panose="020B0604020202020204" pitchFamily="34" charset="0"/>
              </a:rPr>
              <a:t>hơn</a:t>
            </a:r>
            <a:r>
              <a:rPr lang="en-US" altLang="en-US" sz="2800" i="1" dirty="0">
                <a:solidFill>
                  <a:srgbClr val="0000CC"/>
                </a:solidFill>
                <a:cs typeface="Arial" panose="020B0604020202020204" pitchFamily="34" charset="0"/>
              </a:rPr>
              <a:t> </a:t>
            </a:r>
            <a:r>
              <a:rPr lang="en-US" altLang="en-US" sz="2800" i="1" dirty="0" err="1">
                <a:solidFill>
                  <a:srgbClr val="0000CC"/>
                </a:solidFill>
                <a:cs typeface="Arial" panose="020B0604020202020204" pitchFamily="34" charset="0"/>
              </a:rPr>
              <a:t>vì</a:t>
            </a:r>
            <a:r>
              <a:rPr lang="en-US" altLang="en-US" sz="2800" i="1" dirty="0">
                <a:solidFill>
                  <a:srgbClr val="0000CC"/>
                </a:solidFill>
                <a:cs typeface="Arial" panose="020B0604020202020204" pitchFamily="34" charset="0"/>
              </a:rPr>
              <a:t> </a:t>
            </a:r>
            <a:r>
              <a:rPr lang="en-US" altLang="en-US" sz="2800" i="1" dirty="0" err="1">
                <a:solidFill>
                  <a:srgbClr val="0000CC"/>
                </a:solidFill>
                <a:cs typeface="Arial" panose="020B0604020202020204" pitchFamily="34" charset="0"/>
              </a:rPr>
              <a:t>mẹ</a:t>
            </a:r>
            <a:r>
              <a:rPr lang="en-US" altLang="en-US" sz="2800" i="1" dirty="0">
                <a:solidFill>
                  <a:srgbClr val="0000CC"/>
                </a:solidFill>
                <a:cs typeface="Arial" panose="020B0604020202020204" pitchFamily="34" charset="0"/>
              </a:rPr>
              <a:t> </a:t>
            </a:r>
            <a:r>
              <a:rPr lang="en-US" altLang="en-US" sz="2800" i="1" dirty="0" err="1">
                <a:solidFill>
                  <a:srgbClr val="0000CC"/>
                </a:solidFill>
                <a:cs typeface="Arial" panose="020B0604020202020204" pitchFamily="34" charset="0"/>
              </a:rPr>
              <a:t>đã</a:t>
            </a:r>
            <a:r>
              <a:rPr lang="en-US" altLang="en-US" sz="2800" i="1" dirty="0">
                <a:solidFill>
                  <a:srgbClr val="0000CC"/>
                </a:solidFill>
                <a:cs typeface="Arial" panose="020B0604020202020204" pitchFamily="34" charset="0"/>
              </a:rPr>
              <a:t> </a:t>
            </a:r>
            <a:r>
              <a:rPr lang="en-US" altLang="en-US" sz="2800" i="1" dirty="0" err="1">
                <a:solidFill>
                  <a:srgbClr val="0000CC"/>
                </a:solidFill>
                <a:cs typeface="Arial" panose="020B0604020202020204" pitchFamily="34" charset="0"/>
              </a:rPr>
              <a:t>khỏe</a:t>
            </a:r>
            <a:r>
              <a:rPr lang="en-US" altLang="en-US" sz="2800" i="1" dirty="0">
                <a:solidFill>
                  <a:srgbClr val="0000CC"/>
                </a:solidFill>
                <a:cs typeface="Arial" panose="020B0604020202020204" pitchFamily="34" charset="0"/>
              </a:rPr>
              <a:t>, </a:t>
            </a:r>
            <a:r>
              <a:rPr lang="en-US" altLang="en-US" sz="2800" i="1" dirty="0" err="1">
                <a:solidFill>
                  <a:srgbClr val="0000CC"/>
                </a:solidFill>
                <a:cs typeface="Arial" panose="020B0604020202020204" pitchFamily="34" charset="0"/>
              </a:rPr>
              <a:t>em</a:t>
            </a:r>
            <a:r>
              <a:rPr lang="en-US" altLang="en-US" sz="2800" i="1" dirty="0">
                <a:solidFill>
                  <a:srgbClr val="0000CC"/>
                </a:solidFill>
                <a:cs typeface="Arial" panose="020B0604020202020204" pitchFamily="34" charset="0"/>
              </a:rPr>
              <a:t> </a:t>
            </a:r>
            <a:r>
              <a:rPr lang="en-US" altLang="en-US" sz="2800" i="1" dirty="0" err="1">
                <a:solidFill>
                  <a:srgbClr val="0000CC"/>
                </a:solidFill>
                <a:cs typeface="Arial" panose="020B0604020202020204" pitchFamily="34" charset="0"/>
              </a:rPr>
              <a:t>diễn</a:t>
            </a:r>
            <a:r>
              <a:rPr lang="en-US" altLang="en-US" sz="2800" i="1" dirty="0">
                <a:solidFill>
                  <a:srgbClr val="0000CC"/>
                </a:solidFill>
                <a:cs typeface="Arial" panose="020B0604020202020204" pitchFamily="34" charset="0"/>
              </a:rPr>
              <a:t> </a:t>
            </a:r>
            <a:r>
              <a:rPr lang="en-US" altLang="en-US" sz="2800" i="1" dirty="0" err="1">
                <a:solidFill>
                  <a:srgbClr val="0000CC"/>
                </a:solidFill>
                <a:cs typeface="Arial" panose="020B0604020202020204" pitchFamily="34" charset="0"/>
              </a:rPr>
              <a:t>trò</a:t>
            </a:r>
            <a:r>
              <a:rPr lang="en-US" altLang="en-US" sz="2800" i="1" dirty="0">
                <a:solidFill>
                  <a:srgbClr val="0000CC"/>
                </a:solidFill>
                <a:cs typeface="Arial" panose="020B0604020202020204" pitchFamily="34" charset="0"/>
              </a:rPr>
              <a:t>  </a:t>
            </a:r>
            <a:r>
              <a:rPr lang="en-US" altLang="en-US" sz="2800" i="1" dirty="0" err="1">
                <a:solidFill>
                  <a:srgbClr val="0000CC"/>
                </a:solidFill>
                <a:cs typeface="Arial" panose="020B0604020202020204" pitchFamily="34" charset="0"/>
              </a:rPr>
              <a:t>cho</a:t>
            </a:r>
            <a:r>
              <a:rPr lang="en-US" altLang="en-US" sz="2800" i="1" dirty="0">
                <a:solidFill>
                  <a:srgbClr val="0000CC"/>
                </a:solidFill>
                <a:cs typeface="Arial" panose="020B0604020202020204" pitchFamily="34" charset="0"/>
              </a:rPr>
              <a:t> </a:t>
            </a:r>
            <a:r>
              <a:rPr lang="en-US" altLang="en-US" sz="2800" i="1" dirty="0" err="1">
                <a:solidFill>
                  <a:srgbClr val="0000CC"/>
                </a:solidFill>
                <a:cs typeface="Arial" panose="020B0604020202020204" pitchFamily="34" charset="0"/>
              </a:rPr>
              <a:t>mẹ</a:t>
            </a:r>
            <a:r>
              <a:rPr lang="en-US" altLang="en-US" sz="2800" i="1" dirty="0">
                <a:solidFill>
                  <a:srgbClr val="0000CC"/>
                </a:solidFill>
                <a:cs typeface="Arial" panose="020B0604020202020204" pitchFamily="34" charset="0"/>
              </a:rPr>
              <a:t> </a:t>
            </a:r>
            <a:r>
              <a:rPr lang="en-US" altLang="en-US" sz="2800" i="1" dirty="0" err="1">
                <a:solidFill>
                  <a:srgbClr val="0000CC"/>
                </a:solidFill>
                <a:cs typeface="Arial" panose="020B0604020202020204" pitchFamily="34" charset="0"/>
              </a:rPr>
              <a:t>xem</a:t>
            </a:r>
            <a:endParaRPr lang="vi-VN" altLang="en-US" sz="2800" i="1" dirty="0">
              <a:solidFill>
                <a:srgbClr val="0000CC"/>
              </a:solidFill>
              <a:cs typeface="Arial" panose="020B0604020202020204" pitchFamily="34" charset="0"/>
            </a:endParaRPr>
          </a:p>
        </p:txBody>
      </p:sp>
      <p:sp>
        <p:nvSpPr>
          <p:cNvPr id="17415" name="Text Box 25"/>
          <p:cNvSpPr txBox="1">
            <a:spLocks noChangeArrowheads="1"/>
          </p:cNvSpPr>
          <p:nvPr/>
        </p:nvSpPr>
        <p:spPr bwMode="auto">
          <a:xfrm>
            <a:off x="76200" y="5257800"/>
            <a:ext cx="895508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206500" indent="-12065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2800" i="1">
                <a:solidFill>
                  <a:srgbClr val="0000CC"/>
                </a:solidFill>
                <a:cs typeface="Arial" panose="020B0604020202020204" pitchFamily="34" charset="0"/>
              </a:rPr>
              <a:t>Khổ 6,7: Giọng thiết tha thể hiện lòng biết ơn của bạn nhỏ đối với mẹ.</a:t>
            </a:r>
            <a:endParaRPr lang="vi-VN" altLang="en-US" sz="2800" i="1">
              <a:solidFill>
                <a:srgbClr val="0000CC"/>
              </a:solidFill>
              <a:cs typeface="Arial" panose="020B0604020202020204" pitchFamily="34" charset="0"/>
            </a:endParaRPr>
          </a:p>
        </p:txBody>
      </p:sp>
    </p:spTree>
    <p:extLst>
      <p:ext uri="{BB962C8B-B14F-4D97-AF65-F5344CB8AC3E}">
        <p14:creationId xmlns:p14="http://schemas.microsoft.com/office/powerpoint/2010/main" val="4017185326"/>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box(in)">
                                      <p:cBhvr>
                                        <p:cTn id="7" dur="500"/>
                                        <p:tgtEl>
                                          <p:spTgt spid="174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7413"/>
                                        </p:tgtEl>
                                        <p:attrNameLst>
                                          <p:attrName>style.visibility</p:attrName>
                                        </p:attrNameLst>
                                      </p:cBhvr>
                                      <p:to>
                                        <p:strVal val="visible"/>
                                      </p:to>
                                    </p:set>
                                    <p:animEffect transition="in" filter="diamond(in)">
                                      <p:cBhvr>
                                        <p:cTn id="12" dur="2000"/>
                                        <p:tgtEl>
                                          <p:spTgt spid="174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3" presetClass="entr" presetSubtype="0" fill="hold" grpId="0" nodeType="clickEffect">
                                  <p:stCondLst>
                                    <p:cond delay="0"/>
                                  </p:stCondLst>
                                  <p:childTnLst>
                                    <p:set>
                                      <p:cBhvr>
                                        <p:cTn id="16" dur="1" fill="hold">
                                          <p:stCondLst>
                                            <p:cond delay="0"/>
                                          </p:stCondLst>
                                        </p:cTn>
                                        <p:tgtEl>
                                          <p:spTgt spid="17414"/>
                                        </p:tgtEl>
                                        <p:attrNameLst>
                                          <p:attrName>style.visibility</p:attrName>
                                        </p:attrNameLst>
                                      </p:cBhvr>
                                      <p:to>
                                        <p:strVal val="visible"/>
                                      </p:to>
                                    </p:set>
                                    <p:anim calcmode="lin" valueType="num">
                                      <p:cBhvr>
                                        <p:cTn id="17" dur="500" fill="hold"/>
                                        <p:tgtEl>
                                          <p:spTgt spid="17414"/>
                                        </p:tgtEl>
                                        <p:attrNameLst>
                                          <p:attrName>ppt_w</p:attrName>
                                        </p:attrNameLst>
                                      </p:cBhvr>
                                      <p:tavLst>
                                        <p:tav tm="0">
                                          <p:val>
                                            <p:fltVal val="0"/>
                                          </p:val>
                                        </p:tav>
                                        <p:tav tm="100000">
                                          <p:val>
                                            <p:strVal val="#ppt_w"/>
                                          </p:val>
                                        </p:tav>
                                      </p:tavLst>
                                    </p:anim>
                                    <p:anim calcmode="lin" valueType="num">
                                      <p:cBhvr>
                                        <p:cTn id="18" dur="500" fill="hold"/>
                                        <p:tgtEl>
                                          <p:spTgt spid="17414"/>
                                        </p:tgtEl>
                                        <p:attrNameLst>
                                          <p:attrName>ppt_h</p:attrName>
                                        </p:attrNameLst>
                                      </p:cBhvr>
                                      <p:tavLst>
                                        <p:tav tm="0">
                                          <p:val>
                                            <p:fltVal val="0"/>
                                          </p:val>
                                        </p:tav>
                                        <p:tav tm="100000">
                                          <p:val>
                                            <p:strVal val="#ppt_h"/>
                                          </p:val>
                                        </p:tav>
                                      </p:tavLst>
                                    </p:anim>
                                    <p:animEffect transition="in" filter="fade">
                                      <p:cBhvr>
                                        <p:cTn id="19" dur="500"/>
                                        <p:tgtEl>
                                          <p:spTgt spid="1741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7415"/>
                                        </p:tgtEl>
                                        <p:attrNameLst>
                                          <p:attrName>style.visibility</p:attrName>
                                        </p:attrNameLst>
                                      </p:cBhvr>
                                      <p:to>
                                        <p:strVal val="visible"/>
                                      </p:to>
                                    </p:set>
                                    <p:anim calcmode="lin" valueType="num">
                                      <p:cBhvr additive="base">
                                        <p:cTn id="24" dur="500" fill="hold"/>
                                        <p:tgtEl>
                                          <p:spTgt spid="17415"/>
                                        </p:tgtEl>
                                        <p:attrNameLst>
                                          <p:attrName>ppt_x</p:attrName>
                                        </p:attrNameLst>
                                      </p:cBhvr>
                                      <p:tavLst>
                                        <p:tav tm="0">
                                          <p:val>
                                            <p:strVal val="#ppt_x"/>
                                          </p:val>
                                        </p:tav>
                                        <p:tav tm="100000">
                                          <p:val>
                                            <p:strVal val="#ppt_x"/>
                                          </p:val>
                                        </p:tav>
                                      </p:tavLst>
                                    </p:anim>
                                    <p:anim calcmode="lin" valueType="num">
                                      <p:cBhvr additive="base">
                                        <p:cTn id="25" dur="500" fill="hold"/>
                                        <p:tgtEl>
                                          <p:spTgt spid="174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p:bldP spid="17413" grpId="0"/>
      <p:bldP spid="17414" grpId="0"/>
      <p:bldP spid="17415" grpId="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 name="TextBox 14"/>
          <p:cNvSpPr txBox="1">
            <a:spLocks noChangeArrowheads="1"/>
          </p:cNvSpPr>
          <p:nvPr/>
        </p:nvSpPr>
        <p:spPr bwMode="auto">
          <a:xfrm>
            <a:off x="0" y="-4763"/>
            <a:ext cx="9372600" cy="5578476"/>
          </a:xfrm>
          <a:prstGeom prst="rect">
            <a:avLst/>
          </a:prstGeom>
          <a:noFill/>
          <a:ln>
            <a:noFill/>
          </a:ln>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b="1" i="1">
                <a:solidFill>
                  <a:srgbClr val="0000CC"/>
                </a:solidFill>
                <a:latin typeface="Times New Roman" panose="02020603050405020304" pitchFamily="18" charset="0"/>
                <a:cs typeface="Times New Roman" panose="02020603050405020304" pitchFamily="18" charset="0"/>
              </a:rPr>
              <a:t>Sáng nay trời đổ mưa rào </a:t>
            </a:r>
          </a:p>
          <a:p>
            <a:pPr eaLnBrk="1" hangingPunct="1">
              <a:spcBef>
                <a:spcPct val="0"/>
              </a:spcBef>
              <a:buFontTx/>
              <a:buNone/>
            </a:pPr>
            <a:r>
              <a:rPr lang="en-US" altLang="en-US" sz="4000" b="1" i="1">
                <a:solidFill>
                  <a:srgbClr val="0000CC"/>
                </a:solidFill>
                <a:latin typeface="Times New Roman" panose="02020603050405020304" pitchFamily="18" charset="0"/>
                <a:cs typeface="Times New Roman" panose="02020603050405020304" pitchFamily="18" charset="0"/>
              </a:rPr>
              <a:t> Nắng trong trái chín ngọt ngào bay hương</a:t>
            </a:r>
          </a:p>
          <a:p>
            <a:pPr algn="ctr" eaLnBrk="1" hangingPunct="1">
              <a:spcBef>
                <a:spcPct val="0"/>
              </a:spcBef>
              <a:buFontTx/>
              <a:buNone/>
            </a:pPr>
            <a:r>
              <a:rPr lang="en-US" altLang="en-US" sz="4000" b="1" i="1">
                <a:solidFill>
                  <a:srgbClr val="0000CC"/>
                </a:solidFill>
                <a:latin typeface="Times New Roman" panose="02020603050405020304" pitchFamily="18" charset="0"/>
                <a:cs typeface="Times New Roman" panose="02020603050405020304" pitchFamily="18" charset="0"/>
              </a:rPr>
              <a:t>Cả đời đi gió đi sương</a:t>
            </a:r>
          </a:p>
          <a:p>
            <a:pPr eaLnBrk="1" hangingPunct="1">
              <a:spcBef>
                <a:spcPct val="0"/>
              </a:spcBef>
              <a:buFontTx/>
              <a:buNone/>
            </a:pPr>
            <a:r>
              <a:rPr lang="en-US" altLang="en-US" sz="4000" b="1" i="1">
                <a:solidFill>
                  <a:srgbClr val="0000CC"/>
                </a:solidFill>
                <a:latin typeface="Times New Roman" panose="02020603050405020304" pitchFamily="18" charset="0"/>
                <a:cs typeface="Times New Roman" panose="02020603050405020304" pitchFamily="18" charset="0"/>
              </a:rPr>
              <a:t> Bây giờ mẹ lại lần giường tập đi</a:t>
            </a:r>
          </a:p>
          <a:p>
            <a:pPr eaLnBrk="1" hangingPunct="1">
              <a:spcBef>
                <a:spcPct val="0"/>
              </a:spcBef>
              <a:buFontTx/>
              <a:buNone/>
            </a:pPr>
            <a:endParaRPr lang="en-US" altLang="en-US" sz="4000" b="1" i="1">
              <a:solidFill>
                <a:srgbClr val="0000CC"/>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en-US" altLang="en-US" sz="4000" b="1" i="1">
                <a:solidFill>
                  <a:srgbClr val="0000CC"/>
                </a:solidFill>
                <a:latin typeface="Times New Roman" panose="02020603050405020304" pitchFamily="18" charset="0"/>
                <a:cs typeface="Times New Roman" panose="02020603050405020304" pitchFamily="18" charset="0"/>
              </a:rPr>
              <a:t>Mẹ vui con có quản gì</a:t>
            </a:r>
          </a:p>
          <a:p>
            <a:pPr eaLnBrk="1" hangingPunct="1">
              <a:spcBef>
                <a:spcPct val="0"/>
              </a:spcBef>
              <a:buFontTx/>
              <a:buNone/>
            </a:pPr>
            <a:r>
              <a:rPr lang="en-US" altLang="en-US" sz="4000" b="1" i="1">
                <a:solidFill>
                  <a:srgbClr val="0000CC"/>
                </a:solidFill>
                <a:latin typeface="Times New Roman" panose="02020603050405020304" pitchFamily="18" charset="0"/>
                <a:cs typeface="Times New Roman" panose="02020603050405020304" pitchFamily="18" charset="0"/>
              </a:rPr>
              <a:t> Ngâm thơ, kể chuyện rồi thì múa ca</a:t>
            </a:r>
          </a:p>
          <a:p>
            <a:pPr algn="ctr" eaLnBrk="1" hangingPunct="1">
              <a:spcBef>
                <a:spcPct val="0"/>
              </a:spcBef>
              <a:buFontTx/>
              <a:buNone/>
            </a:pPr>
            <a:r>
              <a:rPr lang="en-US" altLang="en-US" sz="4000" b="1" i="1">
                <a:solidFill>
                  <a:srgbClr val="0000CC"/>
                </a:solidFill>
                <a:latin typeface="Times New Roman" panose="02020603050405020304" pitchFamily="18" charset="0"/>
                <a:cs typeface="Times New Roman" panose="02020603050405020304" pitchFamily="18" charset="0"/>
              </a:rPr>
              <a:t>Rồi con diễn kịch giữa nhà</a:t>
            </a:r>
          </a:p>
          <a:p>
            <a:pPr eaLnBrk="1" hangingPunct="1">
              <a:spcBef>
                <a:spcPct val="0"/>
              </a:spcBef>
              <a:buFontTx/>
              <a:buNone/>
            </a:pPr>
            <a:r>
              <a:rPr lang="en-US" altLang="en-US" sz="4000" b="1" i="1">
                <a:solidFill>
                  <a:srgbClr val="0000CC"/>
                </a:solidFill>
                <a:latin typeface="Times New Roman" panose="02020603050405020304" pitchFamily="18" charset="0"/>
                <a:cs typeface="Times New Roman" panose="02020603050405020304" pitchFamily="18" charset="0"/>
              </a:rPr>
              <a:t> Một mình con sắm cả ba vai chèo.</a:t>
            </a:r>
          </a:p>
        </p:txBody>
      </p:sp>
      <p:cxnSp>
        <p:nvCxnSpPr>
          <p:cNvPr id="22" name="Straight Connector 21"/>
          <p:cNvCxnSpPr/>
          <p:nvPr/>
        </p:nvCxnSpPr>
        <p:spPr>
          <a:xfrm rot="5400000">
            <a:off x="4800600" y="1524000"/>
            <a:ext cx="533400" cy="228600"/>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sp>
        <p:nvSpPr>
          <p:cNvPr id="24" name="Rectangle 23"/>
          <p:cNvSpPr>
            <a:spLocks noChangeArrowheads="1"/>
          </p:cNvSpPr>
          <p:nvPr/>
        </p:nvSpPr>
        <p:spPr bwMode="auto">
          <a:xfrm>
            <a:off x="4597400" y="609600"/>
            <a:ext cx="24145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4000" b="1" i="1">
                <a:solidFill>
                  <a:srgbClr val="FF00FF"/>
                </a:solidFill>
                <a:latin typeface="Times New Roman" panose="02020603050405020304" pitchFamily="18" charset="0"/>
                <a:cs typeface="Times New Roman" panose="02020603050405020304" pitchFamily="18" charset="0"/>
              </a:rPr>
              <a:t>ngọt ngào </a:t>
            </a:r>
            <a:endParaRPr lang="en-US" altLang="en-US" sz="4000">
              <a:solidFill>
                <a:srgbClr val="FF00FF"/>
              </a:solidFill>
              <a:latin typeface="VNI-Times" pitchFamily="2" charset="0"/>
              <a:cs typeface="Arial" panose="020B0604020202020204" pitchFamily="34" charset="0"/>
            </a:endParaRPr>
          </a:p>
        </p:txBody>
      </p:sp>
      <p:sp>
        <p:nvSpPr>
          <p:cNvPr id="25" name="Rectangle 24"/>
          <p:cNvSpPr>
            <a:spLocks noChangeArrowheads="1"/>
          </p:cNvSpPr>
          <p:nvPr/>
        </p:nvSpPr>
        <p:spPr bwMode="auto">
          <a:xfrm>
            <a:off x="3263900" y="1828800"/>
            <a:ext cx="24987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4000" b="1" i="1">
                <a:solidFill>
                  <a:srgbClr val="FF00FF"/>
                </a:solidFill>
                <a:latin typeface="Times New Roman" panose="02020603050405020304" pitchFamily="18" charset="0"/>
                <a:cs typeface="Times New Roman" panose="02020603050405020304" pitchFamily="18" charset="0"/>
              </a:rPr>
              <a:t>lần giường</a:t>
            </a:r>
            <a:endParaRPr lang="en-US" altLang="en-US" sz="4000">
              <a:solidFill>
                <a:srgbClr val="FF00FF"/>
              </a:solidFill>
              <a:latin typeface="VNI-Times" pitchFamily="2" charset="0"/>
              <a:cs typeface="Arial" panose="020B0604020202020204" pitchFamily="34" charset="0"/>
            </a:endParaRPr>
          </a:p>
        </p:txBody>
      </p:sp>
      <p:sp>
        <p:nvSpPr>
          <p:cNvPr id="26" name="Rectangle 25"/>
          <p:cNvSpPr>
            <a:spLocks noChangeArrowheads="1"/>
          </p:cNvSpPr>
          <p:nvPr/>
        </p:nvSpPr>
        <p:spPr bwMode="auto">
          <a:xfrm>
            <a:off x="127000" y="3632200"/>
            <a:ext cx="22780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4000" b="1" i="1">
                <a:solidFill>
                  <a:srgbClr val="FF00FF"/>
                </a:solidFill>
                <a:latin typeface="Times New Roman" panose="02020603050405020304" pitchFamily="18" charset="0"/>
                <a:cs typeface="Times New Roman" panose="02020603050405020304" pitchFamily="18" charset="0"/>
              </a:rPr>
              <a:t>Ngâm thơ</a:t>
            </a:r>
            <a:endParaRPr lang="en-US" altLang="en-US" sz="4000">
              <a:solidFill>
                <a:srgbClr val="FF00FF"/>
              </a:solidFill>
              <a:latin typeface="VNI-Times" pitchFamily="2" charset="0"/>
              <a:cs typeface="Arial" panose="020B0604020202020204" pitchFamily="34" charset="0"/>
            </a:endParaRPr>
          </a:p>
        </p:txBody>
      </p:sp>
      <p:sp>
        <p:nvSpPr>
          <p:cNvPr id="27" name="Rectangle 26"/>
          <p:cNvSpPr>
            <a:spLocks noChangeArrowheads="1"/>
          </p:cNvSpPr>
          <p:nvPr/>
        </p:nvSpPr>
        <p:spPr bwMode="auto">
          <a:xfrm>
            <a:off x="2463800" y="3657600"/>
            <a:ext cx="23145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4000" b="1" i="1">
                <a:solidFill>
                  <a:srgbClr val="FF00FF"/>
                </a:solidFill>
                <a:latin typeface="Times New Roman" panose="02020603050405020304" pitchFamily="18" charset="0"/>
                <a:cs typeface="Times New Roman" panose="02020603050405020304" pitchFamily="18" charset="0"/>
              </a:rPr>
              <a:t>kể chuyện</a:t>
            </a:r>
            <a:endParaRPr lang="en-US" altLang="en-US" sz="4000">
              <a:solidFill>
                <a:srgbClr val="FF00FF"/>
              </a:solidFill>
              <a:latin typeface="VNI-Times" pitchFamily="2" charset="0"/>
              <a:cs typeface="Arial" panose="020B0604020202020204" pitchFamily="34" charset="0"/>
            </a:endParaRPr>
          </a:p>
        </p:txBody>
      </p:sp>
      <p:sp>
        <p:nvSpPr>
          <p:cNvPr id="28" name="Rectangle 27"/>
          <p:cNvSpPr>
            <a:spLocks noChangeArrowheads="1"/>
          </p:cNvSpPr>
          <p:nvPr/>
        </p:nvSpPr>
        <p:spPr bwMode="auto">
          <a:xfrm>
            <a:off x="6134100" y="3632200"/>
            <a:ext cx="17224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4000" b="1" i="1">
                <a:solidFill>
                  <a:srgbClr val="FF00FF"/>
                </a:solidFill>
                <a:latin typeface="Times New Roman" panose="02020603050405020304" pitchFamily="18" charset="0"/>
                <a:cs typeface="Times New Roman" panose="02020603050405020304" pitchFamily="18" charset="0"/>
              </a:rPr>
              <a:t>múa ca</a:t>
            </a:r>
            <a:endParaRPr lang="en-US" altLang="en-US" sz="4000">
              <a:solidFill>
                <a:srgbClr val="FF00FF"/>
              </a:solidFill>
              <a:latin typeface="VNI-Times" pitchFamily="2" charset="0"/>
              <a:cs typeface="Arial" panose="020B0604020202020204" pitchFamily="34" charset="0"/>
            </a:endParaRPr>
          </a:p>
        </p:txBody>
      </p:sp>
      <p:sp>
        <p:nvSpPr>
          <p:cNvPr id="29" name="Rectangle 28"/>
          <p:cNvSpPr>
            <a:spLocks noChangeArrowheads="1"/>
          </p:cNvSpPr>
          <p:nvPr/>
        </p:nvSpPr>
        <p:spPr bwMode="auto">
          <a:xfrm>
            <a:off x="3479800" y="4267200"/>
            <a:ext cx="21177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4000" b="1" i="1">
                <a:solidFill>
                  <a:srgbClr val="FF00FF"/>
                </a:solidFill>
                <a:latin typeface="Times New Roman" panose="02020603050405020304" pitchFamily="18" charset="0"/>
                <a:cs typeface="Times New Roman" panose="02020603050405020304" pitchFamily="18" charset="0"/>
              </a:rPr>
              <a:t>diễn kịch</a:t>
            </a:r>
            <a:endParaRPr lang="en-US" altLang="en-US" sz="4000">
              <a:solidFill>
                <a:srgbClr val="FF00FF"/>
              </a:solidFill>
              <a:latin typeface="VNI-Times" pitchFamily="2" charset="0"/>
              <a:cs typeface="Arial" panose="020B0604020202020204" pitchFamily="34" charset="0"/>
            </a:endParaRPr>
          </a:p>
        </p:txBody>
      </p:sp>
      <p:sp>
        <p:nvSpPr>
          <p:cNvPr id="30" name="Rectangle 29"/>
          <p:cNvSpPr>
            <a:spLocks noChangeArrowheads="1"/>
          </p:cNvSpPr>
          <p:nvPr/>
        </p:nvSpPr>
        <p:spPr bwMode="auto">
          <a:xfrm>
            <a:off x="4191000" y="4851400"/>
            <a:ext cx="12985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4000" b="1" i="1">
                <a:solidFill>
                  <a:srgbClr val="FF00FF"/>
                </a:solidFill>
                <a:latin typeface="Times New Roman" panose="02020603050405020304" pitchFamily="18" charset="0"/>
                <a:cs typeface="Times New Roman" panose="02020603050405020304" pitchFamily="18" charset="0"/>
              </a:rPr>
              <a:t>cả ba</a:t>
            </a:r>
            <a:endParaRPr lang="en-US" altLang="en-US" sz="4000">
              <a:solidFill>
                <a:srgbClr val="FF00FF"/>
              </a:solidFill>
              <a:latin typeface="VNI-Times" pitchFamily="2" charset="0"/>
              <a:cs typeface="Arial" panose="020B0604020202020204"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trips(downLeft)">
                                      <p:cBhvr>
                                        <p:cTn id="7" dur="500"/>
                                        <p:tgtEl>
                                          <p:spTgt spid="15"/>
                                        </p:tgtEl>
                                      </p:cBhvr>
                                    </p:animEffect>
                                  </p:childTnLst>
                                </p:cTn>
                              </p:par>
                              <p:par>
                                <p:cTn id="8" presetID="18" presetClass="entr" presetSubtype="12"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strips(downLeft)">
                                      <p:cBhvr>
                                        <p:cTn id="10" dur="500"/>
                                        <p:tgtEl>
                                          <p:spTgt spid="22"/>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ox(in)">
                                      <p:cBhvr>
                                        <p:cTn id="13" dur="500"/>
                                        <p:tgtEl>
                                          <p:spTgt spid="24"/>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box(in)">
                                      <p:cBhvr>
                                        <p:cTn id="16" dur="500"/>
                                        <p:tgtEl>
                                          <p:spTgt spid="25"/>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box(in)">
                                      <p:cBhvr>
                                        <p:cTn id="19" dur="500"/>
                                        <p:tgtEl>
                                          <p:spTgt spid="26"/>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box(in)">
                                      <p:cBhvr>
                                        <p:cTn id="22" dur="500"/>
                                        <p:tgtEl>
                                          <p:spTgt spid="27"/>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box(in)">
                                      <p:cBhvr>
                                        <p:cTn id="25" dur="500"/>
                                        <p:tgtEl>
                                          <p:spTgt spid="28"/>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box(in)">
                                      <p:cBhvr>
                                        <p:cTn id="28" dur="500"/>
                                        <p:tgtEl>
                                          <p:spTgt spid="29"/>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box(in)">
                                      <p:cBhvr>
                                        <p:cTn id="3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4" grpId="0"/>
      <p:bldP spid="25" grpId="0"/>
      <p:bldP spid="26" grpId="0"/>
      <p:bldP spid="27" grpId="0"/>
      <p:bldP spid="28" grpId="0"/>
      <p:bldP spid="29" grpId="0"/>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152400" y="990600"/>
            <a:ext cx="59436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5400" dirty="0">
                <a:solidFill>
                  <a:srgbClr val="0000CC"/>
                </a:solidFill>
                <a:latin typeface="Times New Roman" panose="02020603050405020304" pitchFamily="18" charset="0"/>
                <a:cs typeface="Times New Roman" panose="02020603050405020304" pitchFamily="18" charset="0"/>
              </a:rPr>
              <a:t>     </a:t>
            </a:r>
            <a:r>
              <a:rPr lang="en-US" altLang="en-US" sz="5400" dirty="0" err="1">
                <a:solidFill>
                  <a:srgbClr val="0000CC"/>
                </a:solidFill>
                <a:latin typeface="Times New Roman" panose="02020603050405020304" pitchFamily="18" charset="0"/>
                <a:cs typeface="Times New Roman" panose="02020603050405020304" pitchFamily="18" charset="0"/>
              </a:rPr>
              <a:t>Bài</a:t>
            </a:r>
            <a:r>
              <a:rPr lang="en-US" altLang="en-US" sz="5400" dirty="0">
                <a:solidFill>
                  <a:srgbClr val="0000CC"/>
                </a:solidFill>
                <a:latin typeface="Times New Roman" panose="02020603050405020304" pitchFamily="18" charset="0"/>
                <a:cs typeface="Times New Roman" panose="02020603050405020304" pitchFamily="18" charset="0"/>
              </a:rPr>
              <a:t> </a:t>
            </a:r>
            <a:r>
              <a:rPr lang="en-US" altLang="en-US" sz="5400" dirty="0" err="1">
                <a:solidFill>
                  <a:srgbClr val="0000CC"/>
                </a:solidFill>
                <a:latin typeface="Times New Roman" panose="02020603050405020304" pitchFamily="18" charset="0"/>
                <a:cs typeface="Times New Roman" panose="02020603050405020304" pitchFamily="18" charset="0"/>
              </a:rPr>
              <a:t>thơ</a:t>
            </a:r>
            <a:r>
              <a:rPr lang="en-US" altLang="en-US" sz="5400" dirty="0">
                <a:solidFill>
                  <a:srgbClr val="0000CC"/>
                </a:solidFill>
                <a:latin typeface="Times New Roman" panose="02020603050405020304" pitchFamily="18" charset="0"/>
                <a:cs typeface="Times New Roman" panose="02020603050405020304" pitchFamily="18" charset="0"/>
              </a:rPr>
              <a:t> </a:t>
            </a:r>
            <a:r>
              <a:rPr lang="en-US" altLang="en-US" sz="5400" dirty="0" err="1">
                <a:solidFill>
                  <a:srgbClr val="0000CC"/>
                </a:solidFill>
                <a:latin typeface="Times New Roman" panose="02020603050405020304" pitchFamily="18" charset="0"/>
                <a:cs typeface="Times New Roman" panose="02020603050405020304" pitchFamily="18" charset="0"/>
              </a:rPr>
              <a:t>thể</a:t>
            </a:r>
            <a:r>
              <a:rPr lang="en-US" altLang="en-US" sz="5400" dirty="0">
                <a:solidFill>
                  <a:srgbClr val="0000CC"/>
                </a:solidFill>
                <a:latin typeface="Times New Roman" panose="02020603050405020304" pitchFamily="18" charset="0"/>
                <a:cs typeface="Times New Roman" panose="02020603050405020304" pitchFamily="18" charset="0"/>
              </a:rPr>
              <a:t> </a:t>
            </a:r>
            <a:r>
              <a:rPr lang="en-US" altLang="en-US" sz="5400" dirty="0" err="1">
                <a:solidFill>
                  <a:srgbClr val="0000CC"/>
                </a:solidFill>
                <a:latin typeface="Times New Roman" panose="02020603050405020304" pitchFamily="18" charset="0"/>
                <a:cs typeface="Times New Roman" panose="02020603050405020304" pitchFamily="18" charset="0"/>
              </a:rPr>
              <a:t>hiện</a:t>
            </a:r>
            <a:r>
              <a:rPr lang="en-US" altLang="en-US" sz="5400" dirty="0">
                <a:solidFill>
                  <a:srgbClr val="0000CC"/>
                </a:solidFill>
                <a:latin typeface="Times New Roman" panose="02020603050405020304" pitchFamily="18" charset="0"/>
                <a:cs typeface="Times New Roman" panose="02020603050405020304" pitchFamily="18" charset="0"/>
              </a:rPr>
              <a:t> </a:t>
            </a:r>
            <a:r>
              <a:rPr lang="en-US" altLang="en-US" sz="5400" dirty="0" err="1">
                <a:solidFill>
                  <a:srgbClr val="0000CC"/>
                </a:solidFill>
                <a:latin typeface="Times New Roman" panose="02020603050405020304" pitchFamily="18" charset="0"/>
                <a:cs typeface="Times New Roman" panose="02020603050405020304" pitchFamily="18" charset="0"/>
              </a:rPr>
              <a:t>tình</a:t>
            </a:r>
            <a:r>
              <a:rPr lang="en-US" altLang="en-US" sz="5400" dirty="0">
                <a:solidFill>
                  <a:srgbClr val="0000CC"/>
                </a:solidFill>
                <a:latin typeface="Times New Roman" panose="02020603050405020304" pitchFamily="18" charset="0"/>
                <a:cs typeface="Times New Roman" panose="02020603050405020304" pitchFamily="18" charset="0"/>
              </a:rPr>
              <a:t> </a:t>
            </a:r>
            <a:r>
              <a:rPr lang="en-US" altLang="en-US" sz="5400" dirty="0" err="1">
                <a:solidFill>
                  <a:srgbClr val="0000CC"/>
                </a:solidFill>
                <a:latin typeface="Times New Roman" panose="02020603050405020304" pitchFamily="18" charset="0"/>
                <a:cs typeface="Times New Roman" panose="02020603050405020304" pitchFamily="18" charset="0"/>
              </a:rPr>
              <a:t>cảm</a:t>
            </a:r>
            <a:r>
              <a:rPr lang="en-US" altLang="en-US" sz="5400" dirty="0">
                <a:solidFill>
                  <a:srgbClr val="0000CC"/>
                </a:solidFill>
                <a:latin typeface="Times New Roman" panose="02020603050405020304" pitchFamily="18" charset="0"/>
                <a:cs typeface="Times New Roman" panose="02020603050405020304" pitchFamily="18" charset="0"/>
              </a:rPr>
              <a:t> </a:t>
            </a:r>
            <a:r>
              <a:rPr lang="en-US" altLang="en-US" sz="5400" dirty="0" err="1">
                <a:solidFill>
                  <a:srgbClr val="0000CC"/>
                </a:solidFill>
                <a:latin typeface="Times New Roman" panose="02020603050405020304" pitchFamily="18" charset="0"/>
                <a:cs typeface="Times New Roman" panose="02020603050405020304" pitchFamily="18" charset="0"/>
              </a:rPr>
              <a:t>yêu</a:t>
            </a:r>
            <a:r>
              <a:rPr lang="en-US" altLang="en-US" sz="5400" dirty="0">
                <a:solidFill>
                  <a:srgbClr val="0000CC"/>
                </a:solidFill>
                <a:latin typeface="Times New Roman" panose="02020603050405020304" pitchFamily="18" charset="0"/>
                <a:cs typeface="Times New Roman" panose="02020603050405020304" pitchFamily="18" charset="0"/>
              </a:rPr>
              <a:t> </a:t>
            </a:r>
            <a:r>
              <a:rPr lang="en-US" altLang="en-US" sz="5400" dirty="0" err="1">
                <a:solidFill>
                  <a:srgbClr val="0000CC"/>
                </a:solidFill>
                <a:latin typeface="Times New Roman" panose="02020603050405020304" pitchFamily="18" charset="0"/>
                <a:cs typeface="Times New Roman" panose="02020603050405020304" pitchFamily="18" charset="0"/>
              </a:rPr>
              <a:t>thương</a:t>
            </a:r>
            <a:r>
              <a:rPr lang="en-US" altLang="en-US" sz="5400" dirty="0">
                <a:solidFill>
                  <a:srgbClr val="0000CC"/>
                </a:solidFill>
                <a:latin typeface="Times New Roman" panose="02020603050405020304" pitchFamily="18" charset="0"/>
                <a:cs typeface="Times New Roman" panose="02020603050405020304" pitchFamily="18" charset="0"/>
              </a:rPr>
              <a:t> </a:t>
            </a:r>
            <a:r>
              <a:rPr lang="en-US" altLang="en-US" sz="5400" dirty="0" err="1">
                <a:solidFill>
                  <a:srgbClr val="0000CC"/>
                </a:solidFill>
                <a:latin typeface="Times New Roman" panose="02020603050405020304" pitchFamily="18" charset="0"/>
                <a:cs typeface="Times New Roman" panose="02020603050405020304" pitchFamily="18" charset="0"/>
              </a:rPr>
              <a:t>sâu</a:t>
            </a:r>
            <a:r>
              <a:rPr lang="en-US" altLang="en-US" sz="5400" dirty="0">
                <a:solidFill>
                  <a:srgbClr val="0000CC"/>
                </a:solidFill>
                <a:latin typeface="Times New Roman" panose="02020603050405020304" pitchFamily="18" charset="0"/>
                <a:cs typeface="Times New Roman" panose="02020603050405020304" pitchFamily="18" charset="0"/>
              </a:rPr>
              <a:t> </a:t>
            </a:r>
            <a:r>
              <a:rPr lang="en-US" altLang="en-US" sz="5400" dirty="0" err="1">
                <a:solidFill>
                  <a:srgbClr val="0000CC"/>
                </a:solidFill>
                <a:latin typeface="Times New Roman" panose="02020603050405020304" pitchFamily="18" charset="0"/>
                <a:cs typeface="Times New Roman" panose="02020603050405020304" pitchFamily="18" charset="0"/>
              </a:rPr>
              <a:t>sắc</a:t>
            </a:r>
            <a:r>
              <a:rPr lang="en-US" altLang="en-US" sz="5400" dirty="0">
                <a:solidFill>
                  <a:srgbClr val="0000CC"/>
                </a:solidFill>
                <a:latin typeface="Times New Roman" panose="02020603050405020304" pitchFamily="18" charset="0"/>
                <a:cs typeface="Times New Roman" panose="02020603050405020304" pitchFamily="18" charset="0"/>
              </a:rPr>
              <a:t> </a:t>
            </a:r>
            <a:r>
              <a:rPr lang="en-US" altLang="en-US" sz="5400" dirty="0" err="1">
                <a:solidFill>
                  <a:srgbClr val="0000CC"/>
                </a:solidFill>
                <a:latin typeface="Times New Roman" panose="02020603050405020304" pitchFamily="18" charset="0"/>
                <a:cs typeface="Times New Roman" panose="02020603050405020304" pitchFamily="18" charset="0"/>
              </a:rPr>
              <a:t>và</a:t>
            </a:r>
            <a:r>
              <a:rPr lang="en-US" altLang="en-US" sz="5400" dirty="0">
                <a:solidFill>
                  <a:srgbClr val="0000CC"/>
                </a:solidFill>
                <a:latin typeface="Times New Roman" panose="02020603050405020304" pitchFamily="18" charset="0"/>
                <a:cs typeface="Times New Roman" panose="02020603050405020304" pitchFamily="18" charset="0"/>
              </a:rPr>
              <a:t> </a:t>
            </a:r>
            <a:r>
              <a:rPr lang="en-US" altLang="en-US" sz="5400" dirty="0" err="1">
                <a:solidFill>
                  <a:srgbClr val="0000CC"/>
                </a:solidFill>
                <a:latin typeface="Times New Roman" panose="02020603050405020304" pitchFamily="18" charset="0"/>
                <a:cs typeface="Times New Roman" panose="02020603050405020304" pitchFamily="18" charset="0"/>
              </a:rPr>
              <a:t>tấm</a:t>
            </a:r>
            <a:r>
              <a:rPr lang="en-US" altLang="en-US" sz="5400" dirty="0">
                <a:solidFill>
                  <a:srgbClr val="0000CC"/>
                </a:solidFill>
                <a:latin typeface="Times New Roman" panose="02020603050405020304" pitchFamily="18" charset="0"/>
                <a:cs typeface="Times New Roman" panose="02020603050405020304" pitchFamily="18" charset="0"/>
              </a:rPr>
              <a:t> </a:t>
            </a:r>
            <a:r>
              <a:rPr lang="en-US" altLang="en-US" sz="5400" dirty="0" err="1">
                <a:solidFill>
                  <a:srgbClr val="0000CC"/>
                </a:solidFill>
                <a:latin typeface="Times New Roman" panose="02020603050405020304" pitchFamily="18" charset="0"/>
                <a:cs typeface="Times New Roman" panose="02020603050405020304" pitchFamily="18" charset="0"/>
              </a:rPr>
              <a:t>lòng</a:t>
            </a:r>
            <a:r>
              <a:rPr lang="en-US" altLang="en-US" sz="5400" dirty="0">
                <a:solidFill>
                  <a:srgbClr val="0000CC"/>
                </a:solidFill>
                <a:latin typeface="Times New Roman" panose="02020603050405020304" pitchFamily="18" charset="0"/>
                <a:cs typeface="Times New Roman" panose="02020603050405020304" pitchFamily="18" charset="0"/>
              </a:rPr>
              <a:t> </a:t>
            </a:r>
            <a:r>
              <a:rPr lang="en-US" altLang="en-US" sz="5400" dirty="0" err="1">
                <a:solidFill>
                  <a:srgbClr val="0000CC"/>
                </a:solidFill>
                <a:latin typeface="Times New Roman" panose="02020603050405020304" pitchFamily="18" charset="0"/>
                <a:cs typeface="Times New Roman" panose="02020603050405020304" pitchFamily="18" charset="0"/>
              </a:rPr>
              <a:t>hiếu</a:t>
            </a:r>
            <a:r>
              <a:rPr lang="en-US" altLang="en-US" sz="5400" dirty="0">
                <a:solidFill>
                  <a:srgbClr val="0000CC"/>
                </a:solidFill>
                <a:latin typeface="Times New Roman" panose="02020603050405020304" pitchFamily="18" charset="0"/>
                <a:cs typeface="Times New Roman" panose="02020603050405020304" pitchFamily="18" charset="0"/>
              </a:rPr>
              <a:t> </a:t>
            </a:r>
            <a:r>
              <a:rPr lang="en-US" altLang="en-US" sz="5400" dirty="0" err="1">
                <a:solidFill>
                  <a:srgbClr val="0000CC"/>
                </a:solidFill>
                <a:latin typeface="Times New Roman" panose="02020603050405020304" pitchFamily="18" charset="0"/>
                <a:cs typeface="Times New Roman" panose="02020603050405020304" pitchFamily="18" charset="0"/>
              </a:rPr>
              <a:t>thảo</a:t>
            </a:r>
            <a:r>
              <a:rPr lang="en-US" altLang="en-US" sz="5400" dirty="0">
                <a:solidFill>
                  <a:srgbClr val="0000CC"/>
                </a:solidFill>
                <a:latin typeface="Times New Roman" panose="02020603050405020304" pitchFamily="18" charset="0"/>
                <a:cs typeface="Times New Roman" panose="02020603050405020304" pitchFamily="18" charset="0"/>
              </a:rPr>
              <a:t> </a:t>
            </a:r>
            <a:r>
              <a:rPr lang="en-US" altLang="en-US" sz="5400" dirty="0" err="1">
                <a:solidFill>
                  <a:srgbClr val="0000CC"/>
                </a:solidFill>
                <a:latin typeface="Times New Roman" panose="02020603050405020304" pitchFamily="18" charset="0"/>
                <a:cs typeface="Times New Roman" panose="02020603050405020304" pitchFamily="18" charset="0"/>
              </a:rPr>
              <a:t>biết</a:t>
            </a:r>
            <a:r>
              <a:rPr lang="en-US" altLang="en-US" sz="5400" dirty="0">
                <a:solidFill>
                  <a:srgbClr val="0000CC"/>
                </a:solidFill>
                <a:latin typeface="Times New Roman" panose="02020603050405020304" pitchFamily="18" charset="0"/>
                <a:cs typeface="Times New Roman" panose="02020603050405020304" pitchFamily="18" charset="0"/>
              </a:rPr>
              <a:t> </a:t>
            </a:r>
            <a:r>
              <a:rPr lang="en-US" altLang="en-US" sz="5400" dirty="0" err="1">
                <a:solidFill>
                  <a:srgbClr val="0000CC"/>
                </a:solidFill>
                <a:latin typeface="Times New Roman" panose="02020603050405020304" pitchFamily="18" charset="0"/>
                <a:cs typeface="Times New Roman" panose="02020603050405020304" pitchFamily="18" charset="0"/>
              </a:rPr>
              <a:t>ơn</a:t>
            </a:r>
            <a:r>
              <a:rPr lang="en-US" altLang="en-US" sz="5400" dirty="0">
                <a:solidFill>
                  <a:srgbClr val="0000CC"/>
                </a:solidFill>
                <a:latin typeface="Times New Roman" panose="02020603050405020304" pitchFamily="18" charset="0"/>
                <a:cs typeface="Times New Roman" panose="02020603050405020304" pitchFamily="18" charset="0"/>
              </a:rPr>
              <a:t> </a:t>
            </a:r>
            <a:r>
              <a:rPr lang="en-US" altLang="en-US" sz="5400" dirty="0" err="1" smtClean="0">
                <a:solidFill>
                  <a:srgbClr val="0000CC"/>
                </a:solidFill>
                <a:latin typeface="Times New Roman" panose="02020603050405020304" pitchFamily="18" charset="0"/>
                <a:cs typeface="Times New Roman" panose="02020603050405020304" pitchFamily="18" charset="0"/>
              </a:rPr>
              <a:t>của</a:t>
            </a:r>
            <a:r>
              <a:rPr lang="en-US" altLang="en-US" sz="5400" dirty="0" smtClean="0">
                <a:solidFill>
                  <a:srgbClr val="0000CC"/>
                </a:solidFill>
                <a:latin typeface="Times New Roman" panose="02020603050405020304" pitchFamily="18" charset="0"/>
                <a:cs typeface="Times New Roman" panose="02020603050405020304" pitchFamily="18" charset="0"/>
              </a:rPr>
              <a:t> </a:t>
            </a:r>
            <a:r>
              <a:rPr lang="en-US" altLang="en-US" sz="5400" dirty="0" err="1">
                <a:solidFill>
                  <a:srgbClr val="0000CC"/>
                </a:solidFill>
                <a:latin typeface="Times New Roman" panose="02020603050405020304" pitchFamily="18" charset="0"/>
                <a:cs typeface="Times New Roman" panose="02020603050405020304" pitchFamily="18" charset="0"/>
              </a:rPr>
              <a:t>bạn</a:t>
            </a:r>
            <a:r>
              <a:rPr lang="en-US" altLang="en-US" sz="5400" dirty="0">
                <a:solidFill>
                  <a:srgbClr val="0000CC"/>
                </a:solidFill>
                <a:latin typeface="Times New Roman" panose="02020603050405020304" pitchFamily="18" charset="0"/>
                <a:cs typeface="Times New Roman" panose="02020603050405020304" pitchFamily="18" charset="0"/>
              </a:rPr>
              <a:t> </a:t>
            </a:r>
            <a:r>
              <a:rPr lang="en-US" altLang="en-US" sz="5400" dirty="0" err="1">
                <a:solidFill>
                  <a:srgbClr val="0000CC"/>
                </a:solidFill>
                <a:latin typeface="Times New Roman" panose="02020603050405020304" pitchFamily="18" charset="0"/>
                <a:cs typeface="Times New Roman" panose="02020603050405020304" pitchFamily="18" charset="0"/>
              </a:rPr>
              <a:t>nhỏ</a:t>
            </a:r>
            <a:r>
              <a:rPr lang="en-US" altLang="en-US" sz="5400" dirty="0">
                <a:solidFill>
                  <a:srgbClr val="0000CC"/>
                </a:solidFill>
                <a:latin typeface="Times New Roman" panose="02020603050405020304" pitchFamily="18" charset="0"/>
                <a:cs typeface="Times New Roman" panose="02020603050405020304" pitchFamily="18" charset="0"/>
              </a:rPr>
              <a:t> </a:t>
            </a:r>
            <a:r>
              <a:rPr lang="en-US" altLang="en-US" sz="5400" dirty="0" err="1">
                <a:solidFill>
                  <a:srgbClr val="0000CC"/>
                </a:solidFill>
                <a:latin typeface="Times New Roman" panose="02020603050405020304" pitchFamily="18" charset="0"/>
                <a:cs typeface="Times New Roman" panose="02020603050405020304" pitchFamily="18" charset="0"/>
              </a:rPr>
              <a:t>với</a:t>
            </a:r>
            <a:r>
              <a:rPr lang="en-US" altLang="en-US" sz="5400" dirty="0">
                <a:solidFill>
                  <a:srgbClr val="0000CC"/>
                </a:solidFill>
                <a:latin typeface="Times New Roman" panose="02020603050405020304" pitchFamily="18" charset="0"/>
                <a:cs typeface="Times New Roman" panose="02020603050405020304" pitchFamily="18" charset="0"/>
              </a:rPr>
              <a:t> </a:t>
            </a:r>
            <a:r>
              <a:rPr lang="en-US" altLang="en-US" sz="5400" dirty="0" err="1">
                <a:solidFill>
                  <a:srgbClr val="0000CC"/>
                </a:solidFill>
                <a:latin typeface="Times New Roman" panose="02020603050405020304" pitchFamily="18" charset="0"/>
                <a:cs typeface="Times New Roman" panose="02020603050405020304" pitchFamily="18" charset="0"/>
              </a:rPr>
              <a:t>người</a:t>
            </a:r>
            <a:r>
              <a:rPr lang="en-US" altLang="en-US" sz="5400" dirty="0">
                <a:solidFill>
                  <a:srgbClr val="0000CC"/>
                </a:solidFill>
                <a:latin typeface="Times New Roman" panose="02020603050405020304" pitchFamily="18" charset="0"/>
                <a:cs typeface="Times New Roman" panose="02020603050405020304" pitchFamily="18" charset="0"/>
              </a:rPr>
              <a:t> </a:t>
            </a:r>
            <a:r>
              <a:rPr lang="en-US" altLang="en-US" sz="5400" dirty="0" err="1">
                <a:solidFill>
                  <a:srgbClr val="0000CC"/>
                </a:solidFill>
                <a:latin typeface="Times New Roman" panose="02020603050405020304" pitchFamily="18" charset="0"/>
                <a:cs typeface="Times New Roman" panose="02020603050405020304" pitchFamily="18" charset="0"/>
              </a:rPr>
              <a:t>mẹ</a:t>
            </a:r>
            <a:r>
              <a:rPr lang="en-US" altLang="en-US" sz="5400" dirty="0">
                <a:solidFill>
                  <a:srgbClr val="0000CC"/>
                </a:solidFill>
                <a:latin typeface="Times New Roman" panose="02020603050405020304" pitchFamily="18" charset="0"/>
                <a:cs typeface="Times New Roman" panose="02020603050405020304" pitchFamily="18" charset="0"/>
              </a:rPr>
              <a:t> </a:t>
            </a:r>
            <a:r>
              <a:rPr lang="en-US" altLang="en-US" sz="5400" dirty="0" err="1">
                <a:solidFill>
                  <a:srgbClr val="0000CC"/>
                </a:solidFill>
                <a:latin typeface="Times New Roman" panose="02020603050405020304" pitchFamily="18" charset="0"/>
                <a:cs typeface="Times New Roman" panose="02020603050405020304" pitchFamily="18" charset="0"/>
              </a:rPr>
              <a:t>bị</a:t>
            </a:r>
            <a:r>
              <a:rPr lang="en-US" altLang="en-US" sz="5400" dirty="0">
                <a:solidFill>
                  <a:srgbClr val="0000CC"/>
                </a:solidFill>
                <a:latin typeface="Times New Roman" panose="02020603050405020304" pitchFamily="18" charset="0"/>
                <a:cs typeface="Times New Roman" panose="02020603050405020304" pitchFamily="18" charset="0"/>
              </a:rPr>
              <a:t> </a:t>
            </a:r>
            <a:r>
              <a:rPr lang="en-US" altLang="en-US" sz="5400" dirty="0" err="1">
                <a:solidFill>
                  <a:srgbClr val="0000CC"/>
                </a:solidFill>
                <a:latin typeface="Times New Roman" panose="02020603050405020304" pitchFamily="18" charset="0"/>
                <a:cs typeface="Times New Roman" panose="02020603050405020304" pitchFamily="18" charset="0"/>
              </a:rPr>
              <a:t>ốm</a:t>
            </a:r>
            <a:r>
              <a:rPr lang="en-US" altLang="en-US" sz="5400" dirty="0">
                <a:solidFill>
                  <a:srgbClr val="0000CC"/>
                </a:solidFill>
                <a:latin typeface="Times New Roman" panose="02020603050405020304" pitchFamily="18" charset="0"/>
                <a:cs typeface="Times New Roman" panose="02020603050405020304" pitchFamily="18" charset="0"/>
              </a:rPr>
              <a:t>. </a:t>
            </a:r>
          </a:p>
        </p:txBody>
      </p:sp>
      <p:sp>
        <p:nvSpPr>
          <p:cNvPr id="21507" name="WordArt 3"/>
          <p:cNvSpPr>
            <a:spLocks noChangeArrowheads="1" noChangeShapeType="1" noTextEdit="1"/>
          </p:cNvSpPr>
          <p:nvPr/>
        </p:nvSpPr>
        <p:spPr bwMode="auto">
          <a:xfrm>
            <a:off x="1905000" y="435077"/>
            <a:ext cx="4953000" cy="533400"/>
          </a:xfrm>
          <a:prstGeom prst="rect">
            <a:avLst/>
          </a:prstGeom>
        </p:spPr>
        <p:txBody>
          <a:bodyPr wrap="none" fromWordArt="1">
            <a:prstTxWarp prst="textPlain">
              <a:avLst>
                <a:gd name="adj" fmla="val 50000"/>
              </a:avLst>
            </a:prstTxWarp>
          </a:bodyPr>
          <a:lstStyle/>
          <a:p>
            <a:pPr algn="ctr"/>
            <a:r>
              <a:rPr lang="en-US" sz="3600" kern="10" dirty="0" err="1">
                <a:ln w="9525">
                  <a:solidFill>
                    <a:srgbClr val="CC99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Nội</a:t>
            </a:r>
            <a:r>
              <a:rPr lang="en-US" sz="3600" kern="10" dirty="0">
                <a:ln w="9525">
                  <a:solidFill>
                    <a:srgbClr val="CC99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dung </a:t>
            </a:r>
            <a:r>
              <a:rPr lang="en-US" sz="3600" kern="10" dirty="0" err="1">
                <a:ln w="9525">
                  <a:solidFill>
                    <a:srgbClr val="CC99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bài</a:t>
            </a:r>
            <a:endParaRPr lang="en-US" sz="3600" kern="10" dirty="0">
              <a:ln w="9525">
                <a:solidFill>
                  <a:srgbClr val="CC99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21507"/>
                                        </p:tgtEl>
                                        <p:attrNameLst>
                                          <p:attrName>style.visibility</p:attrName>
                                        </p:attrNameLst>
                                      </p:cBhvr>
                                      <p:to>
                                        <p:strVal val="visible"/>
                                      </p:to>
                                    </p:set>
                                    <p:animEffect transition="in" filter="strips(downLeft)">
                                      <p:cBhvr>
                                        <p:cTn id="7" dur="1000"/>
                                        <p:tgtEl>
                                          <p:spTgt spid="215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506"/>
                                        </p:tgtEl>
                                        <p:attrNameLst>
                                          <p:attrName>style.visibility</p:attrName>
                                        </p:attrNameLst>
                                      </p:cBhvr>
                                      <p:to>
                                        <p:strVal val="visible"/>
                                      </p:to>
                                    </p:set>
                                    <p:animEffect transition="in" filter="dissolve">
                                      <p:cBhvr>
                                        <p:cTn id="12" dur="10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extBox 1"/>
          <p:cNvSpPr txBox="1"/>
          <p:nvPr/>
        </p:nvSpPr>
        <p:spPr>
          <a:xfrm>
            <a:off x="914400" y="457200"/>
            <a:ext cx="7772400" cy="4524315"/>
          </a:xfrm>
          <a:prstGeom prst="rect">
            <a:avLst/>
          </a:prstGeom>
          <a:noFill/>
        </p:spPr>
        <p:txBody>
          <a:bodyPr wrap="square" rtlCol="0">
            <a:spAutoFit/>
          </a:bodyPr>
          <a:lstStyle/>
          <a:p>
            <a:r>
              <a:rPr lang="en-US" sz="4800" i="1" dirty="0" err="1">
                <a:solidFill>
                  <a:srgbClr val="FF0000"/>
                </a:solidFill>
                <a:latin typeface="Times New Roman" panose="02020603050405020304" pitchFamily="18" charset="0"/>
                <a:cs typeface="Times New Roman" panose="02020603050405020304" pitchFamily="18" charset="0"/>
              </a:rPr>
              <a:t>L</a:t>
            </a:r>
            <a:r>
              <a:rPr lang="en-US" sz="4800" i="1" dirty="0" err="1" smtClean="0">
                <a:solidFill>
                  <a:srgbClr val="FF0000"/>
                </a:solidFill>
                <a:latin typeface="Times New Roman" panose="02020603050405020304" pitchFamily="18" charset="0"/>
                <a:cs typeface="Times New Roman" panose="02020603050405020304" pitchFamily="18" charset="0"/>
              </a:rPr>
              <a:t>iên</a:t>
            </a:r>
            <a:r>
              <a:rPr lang="en-US" sz="4800" i="1" dirty="0" smtClean="0">
                <a:solidFill>
                  <a:srgbClr val="FF0000"/>
                </a:solidFill>
                <a:latin typeface="Times New Roman" panose="02020603050405020304" pitchFamily="18" charset="0"/>
                <a:cs typeface="Times New Roman" panose="02020603050405020304" pitchFamily="18" charset="0"/>
              </a:rPr>
              <a:t> </a:t>
            </a:r>
            <a:r>
              <a:rPr lang="en-US" sz="4800" i="1" dirty="0" err="1" smtClean="0">
                <a:solidFill>
                  <a:srgbClr val="FF0000"/>
                </a:solidFill>
                <a:latin typeface="Times New Roman" panose="02020603050405020304" pitchFamily="18" charset="0"/>
                <a:cs typeface="Times New Roman" panose="02020603050405020304" pitchFamily="18" charset="0"/>
              </a:rPr>
              <a:t>hệ</a:t>
            </a:r>
            <a:r>
              <a:rPr lang="en-US" sz="4800" i="1" dirty="0" smtClean="0">
                <a:solidFill>
                  <a:srgbClr val="FF0000"/>
                </a:solidFill>
                <a:latin typeface="Times New Roman" panose="02020603050405020304" pitchFamily="18" charset="0"/>
                <a:cs typeface="Times New Roman" panose="02020603050405020304" pitchFamily="18" charset="0"/>
              </a:rPr>
              <a:t> </a:t>
            </a:r>
            <a:r>
              <a:rPr lang="en-US" sz="4800" i="1" dirty="0" err="1" smtClean="0">
                <a:solidFill>
                  <a:srgbClr val="FF0000"/>
                </a:solidFill>
                <a:latin typeface="Times New Roman" panose="02020603050405020304" pitchFamily="18" charset="0"/>
                <a:cs typeface="Times New Roman" panose="02020603050405020304" pitchFamily="18" charset="0"/>
              </a:rPr>
              <a:t>thực</a:t>
            </a:r>
            <a:r>
              <a:rPr lang="en-US" sz="4800" i="1" dirty="0" smtClean="0">
                <a:solidFill>
                  <a:srgbClr val="FF0000"/>
                </a:solidFill>
                <a:latin typeface="Times New Roman" panose="02020603050405020304" pitchFamily="18" charset="0"/>
                <a:cs typeface="Times New Roman" panose="02020603050405020304" pitchFamily="18" charset="0"/>
              </a:rPr>
              <a:t> </a:t>
            </a:r>
            <a:r>
              <a:rPr lang="en-US" sz="4800" i="1" dirty="0" err="1" smtClean="0">
                <a:solidFill>
                  <a:srgbClr val="FF0000"/>
                </a:solidFill>
                <a:latin typeface="Times New Roman" panose="02020603050405020304" pitchFamily="18" charset="0"/>
                <a:cs typeface="Times New Roman" panose="02020603050405020304" pitchFamily="18" charset="0"/>
              </a:rPr>
              <a:t>tế</a:t>
            </a:r>
            <a:r>
              <a:rPr lang="en-US" sz="4800" i="1" dirty="0" smtClean="0">
                <a:solidFill>
                  <a:srgbClr val="FF0000"/>
                </a:solidFill>
                <a:latin typeface="Times New Roman" panose="02020603050405020304" pitchFamily="18" charset="0"/>
                <a:cs typeface="Times New Roman" panose="02020603050405020304" pitchFamily="18" charset="0"/>
              </a:rPr>
              <a:t>:</a:t>
            </a:r>
          </a:p>
          <a:p>
            <a:pPr marL="914400" indent="-914400">
              <a:buAutoNum type="arabicPeriod"/>
            </a:pPr>
            <a:r>
              <a:rPr lang="en-US" sz="4800" dirty="0" err="1" smtClean="0">
                <a:latin typeface="Times New Roman" panose="02020603050405020304" pitchFamily="18" charset="0"/>
                <a:cs typeface="Times New Roman" panose="02020603050405020304" pitchFamily="18" charset="0"/>
              </a:rPr>
              <a:t>Đã</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bao</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giờ</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bố</a:t>
            </a:r>
            <a:r>
              <a:rPr lang="en-US" sz="4800" dirty="0" smtClean="0">
                <a:latin typeface="Times New Roman" panose="02020603050405020304" pitchFamily="18" charset="0"/>
                <a:cs typeface="Times New Roman" panose="02020603050405020304" pitchFamily="18" charset="0"/>
              </a:rPr>
              <a:t>/</a:t>
            </a:r>
            <a:r>
              <a:rPr lang="en-US" sz="4800" dirty="0" err="1" smtClean="0">
                <a:latin typeface="Times New Roman" panose="02020603050405020304" pitchFamily="18" charset="0"/>
                <a:cs typeface="Times New Roman" panose="02020603050405020304" pitchFamily="18" charset="0"/>
              </a:rPr>
              <a:t>mẹ</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của</a:t>
            </a:r>
            <a:r>
              <a:rPr lang="en-US" sz="4800" dirty="0" smtClean="0">
                <a:latin typeface="Times New Roman" panose="02020603050405020304" pitchFamily="18" charset="0"/>
                <a:cs typeface="Times New Roman" panose="02020603050405020304" pitchFamily="18" charset="0"/>
              </a:rPr>
              <a:t> con </a:t>
            </a:r>
            <a:r>
              <a:rPr lang="en-US" sz="4800" dirty="0" err="1" smtClean="0">
                <a:latin typeface="Times New Roman" panose="02020603050405020304" pitchFamily="18" charset="0"/>
                <a:cs typeface="Times New Roman" panose="02020603050405020304" pitchFamily="18" charset="0"/>
              </a:rPr>
              <a:t>bị</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ốm</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chưa</a:t>
            </a:r>
            <a:r>
              <a:rPr lang="en-US" sz="4800" dirty="0" smtClean="0">
                <a:latin typeface="Times New Roman" panose="02020603050405020304" pitchFamily="18" charset="0"/>
                <a:cs typeface="Times New Roman" panose="02020603050405020304" pitchFamily="18" charset="0"/>
              </a:rPr>
              <a:t> ?</a:t>
            </a:r>
          </a:p>
          <a:p>
            <a:pPr marL="914400" indent="-914400">
              <a:buAutoNum type="arabicPeriod"/>
            </a:pPr>
            <a:endParaRPr lang="en-US" sz="4800" dirty="0" smtClean="0">
              <a:latin typeface="Times New Roman" panose="02020603050405020304" pitchFamily="18" charset="0"/>
              <a:cs typeface="Times New Roman" panose="02020603050405020304" pitchFamily="18" charset="0"/>
            </a:endParaRPr>
          </a:p>
          <a:p>
            <a:r>
              <a:rPr lang="en-US" sz="4800" dirty="0" smtClean="0">
                <a:latin typeface="Times New Roman" panose="02020603050405020304" pitchFamily="18" charset="0"/>
                <a:cs typeface="Times New Roman" panose="02020603050405020304" pitchFamily="18" charset="0"/>
              </a:rPr>
              <a:t>2. </a:t>
            </a:r>
            <a:r>
              <a:rPr lang="en-US" sz="4800" dirty="0" err="1" smtClean="0">
                <a:latin typeface="Times New Roman" panose="02020603050405020304" pitchFamily="18" charset="0"/>
                <a:cs typeface="Times New Roman" panose="02020603050405020304" pitchFamily="18" charset="0"/>
              </a:rPr>
              <a:t>Khi</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đó</a:t>
            </a:r>
            <a:r>
              <a:rPr lang="en-US" sz="4800" dirty="0" smtClean="0">
                <a:latin typeface="Times New Roman" panose="02020603050405020304" pitchFamily="18" charset="0"/>
                <a:cs typeface="Times New Roman" panose="02020603050405020304" pitchFamily="18" charset="0"/>
              </a:rPr>
              <a:t> con </a:t>
            </a:r>
            <a:r>
              <a:rPr lang="en-US" sz="4800" dirty="0" err="1" smtClean="0">
                <a:latin typeface="Times New Roman" panose="02020603050405020304" pitchFamily="18" charset="0"/>
                <a:cs typeface="Times New Roman" panose="02020603050405020304" pitchFamily="18" charset="0"/>
              </a:rPr>
              <a:t>đã</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làm</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gì</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để</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giúp</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bố</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mẹ</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mau</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khỏi</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ốm</a:t>
            </a:r>
            <a:r>
              <a:rPr lang="en-US" sz="4800" dirty="0" smtClean="0">
                <a:latin typeface="Times New Roman" panose="02020603050405020304" pitchFamily="18" charset="0"/>
                <a:cs typeface="Times New Roman" panose="02020603050405020304" pitchFamily="18" charset="0"/>
              </a:rPr>
              <a:t>?</a:t>
            </a: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6887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Oval 3"/>
          <p:cNvSpPr>
            <a:spLocks noChangeArrowheads="1"/>
          </p:cNvSpPr>
          <p:nvPr/>
        </p:nvSpPr>
        <p:spPr bwMode="auto">
          <a:xfrm>
            <a:off x="2590800" y="304800"/>
            <a:ext cx="4038600" cy="1524000"/>
          </a:xfrm>
          <a:prstGeom prst="ellipse">
            <a:avLst/>
          </a:prstGeom>
          <a:gradFill rotWithShape="1">
            <a:gsLst>
              <a:gs pos="0">
                <a:srgbClr val="FFEBFA"/>
              </a:gs>
              <a:gs pos="30000">
                <a:srgbClr val="C4D6EB"/>
              </a:gs>
              <a:gs pos="60001">
                <a:srgbClr val="85C2FF"/>
              </a:gs>
              <a:gs pos="100000">
                <a:srgbClr val="5E9EFF"/>
              </a:gs>
            </a:gsLst>
            <a:path path="shape">
              <a:fillToRect l="50000" t="50000" r="50000" b="50000"/>
            </a:path>
          </a:gradFill>
          <a:ln>
            <a:noFill/>
          </a:ln>
          <a:effectLst>
            <a:outerShdw dist="107763" dir="8100000" algn="ctr" rotWithShape="0">
              <a:srgbClr val="FF3737">
                <a:alpha val="50000"/>
              </a:srgbClr>
            </a:outerShdw>
          </a:effectLst>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b="1">
                <a:solidFill>
                  <a:srgbClr val="FF0000"/>
                </a:solidFill>
                <a:cs typeface="Arial" panose="020B0604020202020204" pitchFamily="34" charset="0"/>
              </a:rPr>
              <a:t>DẶN DÒ</a:t>
            </a:r>
          </a:p>
        </p:txBody>
      </p:sp>
      <p:pic>
        <p:nvPicPr>
          <p:cNvPr id="31747" name="Picture 2" descr="hinh"/>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885950"/>
            <a:ext cx="9372600"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Rectangle 5"/>
          <p:cNvSpPr>
            <a:spLocks noGrp="1" noChangeArrowheads="1"/>
          </p:cNvSpPr>
          <p:nvPr>
            <p:ph idx="4294967295"/>
          </p:nvPr>
        </p:nvSpPr>
        <p:spPr>
          <a:xfrm>
            <a:off x="2133600" y="3048000"/>
            <a:ext cx="5638800" cy="2155825"/>
          </a:xfrm>
        </p:spPr>
        <p:txBody>
          <a:bodyPr/>
          <a:lstStyle/>
          <a:p>
            <a:pPr marL="273050" indent="-273050" eaLnBrk="1" hangingPunct="1">
              <a:buFont typeface="Wingdings" panose="05000000000000000000" pitchFamily="2" charset="2"/>
              <a:buNone/>
            </a:pPr>
            <a:r>
              <a:rPr lang="en-US" altLang="en-US" b="1" smtClean="0">
                <a:solidFill>
                  <a:srgbClr val="0000CC"/>
                </a:solidFill>
                <a:cs typeface="Arial" panose="020B0604020202020204" pitchFamily="34" charset="0"/>
              </a:rPr>
              <a:t>Học thuộc lòng bài thơ: </a:t>
            </a:r>
          </a:p>
          <a:p>
            <a:pPr marL="273050" indent="-273050" eaLnBrk="1" hangingPunct="1">
              <a:buFont typeface="Wingdings" panose="05000000000000000000" pitchFamily="2" charset="2"/>
              <a:buNone/>
            </a:pPr>
            <a:r>
              <a:rPr lang="en-US" altLang="en-US" b="1" smtClean="0">
                <a:solidFill>
                  <a:srgbClr val="FF0000"/>
                </a:solidFill>
                <a:cs typeface="Arial" panose="020B0604020202020204" pitchFamily="34" charset="0"/>
              </a:rPr>
              <a:t>Mẹ ốm</a:t>
            </a:r>
          </a:p>
          <a:p>
            <a:pPr marL="273050" indent="-273050" eaLnBrk="1" hangingPunct="1">
              <a:buFont typeface="Wingdings" panose="05000000000000000000" pitchFamily="2" charset="2"/>
              <a:buNone/>
            </a:pPr>
            <a:r>
              <a:rPr lang="en-US" altLang="en-US" b="1" smtClean="0">
                <a:solidFill>
                  <a:srgbClr val="FF0000"/>
                </a:solidFill>
                <a:cs typeface="Arial" panose="020B0604020202020204" pitchFamily="34" charset="0"/>
              </a:rPr>
              <a:t>Chuẩn bị:</a:t>
            </a:r>
            <a:r>
              <a:rPr lang="en-US" altLang="en-US" b="1" smtClean="0">
                <a:solidFill>
                  <a:srgbClr val="0000CC"/>
                </a:solidFill>
                <a:cs typeface="Arial" panose="020B0604020202020204" pitchFamily="34" charset="0"/>
              </a:rPr>
              <a:t> Dế Mèn bênh vực kẻ yếu (ti</a:t>
            </a:r>
            <a:r>
              <a:rPr lang="en-US" altLang="en-US" b="1" smtClean="0">
                <a:solidFill>
                  <a:srgbClr val="0000CC"/>
                </a:solidFill>
              </a:rPr>
              <a:t>ếp theo</a:t>
            </a:r>
            <a:r>
              <a:rPr lang="en-US" altLang="en-US" b="1" smtClean="0">
                <a:solidFill>
                  <a:srgbClr val="0000CC"/>
                </a:solidFill>
                <a:cs typeface="Arial" panose="020B0604020202020204" pitchFamily="34" charset="0"/>
              </a:rPr>
              <a:t>)</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
          <p:cNvSpPr txBox="1">
            <a:spLocks noChangeArrowheads="1"/>
          </p:cNvSpPr>
          <p:nvPr/>
        </p:nvSpPr>
        <p:spPr bwMode="auto">
          <a:xfrm>
            <a:off x="1219200" y="182461"/>
            <a:ext cx="61722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5400" b="1" dirty="0" err="1">
                <a:solidFill>
                  <a:srgbClr val="FF0000"/>
                </a:solidFill>
                <a:latin typeface="Times New Roman" panose="02020603050405020304" pitchFamily="18" charset="0"/>
                <a:cs typeface="Times New Roman" panose="02020603050405020304" pitchFamily="18" charset="0"/>
              </a:rPr>
              <a:t>Tập</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đọc</a:t>
            </a:r>
            <a:endParaRPr lang="en-US" altLang="en-US" sz="5400" b="1" dirty="0">
              <a:solidFill>
                <a:srgbClr val="FF0000"/>
              </a:solidFill>
              <a:latin typeface="Times New Roman" panose="02020603050405020304" pitchFamily="18" charset="0"/>
              <a:cs typeface="Times New Roman" panose="02020603050405020304" pitchFamily="18" charset="0"/>
            </a:endParaRPr>
          </a:p>
          <a:p>
            <a:pPr algn="ctr" eaLnBrk="1" hangingPunct="1"/>
            <a:r>
              <a:rPr lang="en-US" altLang="en-US" sz="5400" b="1" i="1" dirty="0" err="1">
                <a:solidFill>
                  <a:srgbClr val="FF0000"/>
                </a:solidFill>
                <a:latin typeface="Times New Roman" panose="02020603050405020304" pitchFamily="18" charset="0"/>
                <a:cs typeface="Times New Roman" panose="02020603050405020304" pitchFamily="18" charset="0"/>
              </a:rPr>
              <a:t>Mẹ</a:t>
            </a:r>
            <a:r>
              <a:rPr lang="en-US" altLang="en-US" sz="5400" b="1" i="1" dirty="0">
                <a:solidFill>
                  <a:srgbClr val="FF0000"/>
                </a:solidFill>
                <a:latin typeface="Times New Roman" panose="02020603050405020304" pitchFamily="18" charset="0"/>
                <a:cs typeface="Times New Roman" panose="02020603050405020304" pitchFamily="18" charset="0"/>
              </a:rPr>
              <a:t> </a:t>
            </a:r>
            <a:r>
              <a:rPr lang="en-US" altLang="en-US" sz="5400" b="1" i="1" dirty="0" err="1">
                <a:solidFill>
                  <a:srgbClr val="FF0000"/>
                </a:solidFill>
                <a:latin typeface="Times New Roman" panose="02020603050405020304" pitchFamily="18" charset="0"/>
                <a:cs typeface="Times New Roman" panose="02020603050405020304" pitchFamily="18" charset="0"/>
              </a:rPr>
              <a:t>ốm</a:t>
            </a:r>
            <a:endParaRPr lang="en-US" altLang="en-US" sz="5400" b="1" i="1" dirty="0">
              <a:solidFill>
                <a:srgbClr val="FF0000"/>
              </a:solidFill>
              <a:latin typeface="Times New Roman" panose="02020603050405020304" pitchFamily="18" charset="0"/>
              <a:cs typeface="Times New Roman" panose="02020603050405020304" pitchFamily="18" charset="0"/>
            </a:endParaRPr>
          </a:p>
        </p:txBody>
      </p:sp>
      <p:sp>
        <p:nvSpPr>
          <p:cNvPr id="2" name="AutoShape 4" descr="Soạn bài – Tập đọc: Mẹ ốm - Giải bài tập SGK Tiếng Việt lớp 4 Tập 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30" name="Picture 10" descr="Soạn bài – Tập đọc: Mẹ ốm - Giải bài tập SGK Tiếng Việt lớp 4 Tập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 y="2286000"/>
            <a:ext cx="8437730" cy="426105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7348" name="Picture 4" descr="Trần Đăng Khoa-Từ thần đồng thơ đến người kể chuyện chuyện hóm - Văn Nghệ  Đà Nẵ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4875" y="168077"/>
            <a:ext cx="4286250" cy="252412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934564" y="2737436"/>
            <a:ext cx="3846871" cy="461665"/>
          </a:xfrm>
          <a:prstGeom prst="rect">
            <a:avLst/>
          </a:prstGeom>
          <a:solidFill>
            <a:srgbClr val="FFFF00"/>
          </a:solidFill>
        </p:spPr>
        <p:txBody>
          <a:bodyPr wrap="square" rtlCol="0">
            <a:spAutoFit/>
          </a:bodyPr>
          <a:lstStyle/>
          <a:p>
            <a:r>
              <a:rPr lang="en-US" sz="2400" dirty="0" err="1" smtClean="0"/>
              <a:t>Tác</a:t>
            </a:r>
            <a:r>
              <a:rPr lang="en-US" sz="2400" dirty="0" smtClean="0"/>
              <a:t> </a:t>
            </a:r>
            <a:r>
              <a:rPr lang="en-US" sz="2400" dirty="0" err="1" smtClean="0"/>
              <a:t>giả</a:t>
            </a:r>
            <a:r>
              <a:rPr lang="en-US" sz="2400" dirty="0" smtClean="0"/>
              <a:t> </a:t>
            </a:r>
            <a:r>
              <a:rPr lang="en-US" sz="2400" dirty="0" err="1" smtClean="0"/>
              <a:t>Trần</a:t>
            </a:r>
            <a:r>
              <a:rPr lang="en-US" sz="2400" dirty="0" smtClean="0"/>
              <a:t> </a:t>
            </a:r>
            <a:r>
              <a:rPr lang="en-US" sz="2400" dirty="0" err="1" smtClean="0"/>
              <a:t>Đăng</a:t>
            </a:r>
            <a:r>
              <a:rPr lang="en-US" sz="2400" dirty="0" smtClean="0"/>
              <a:t> </a:t>
            </a:r>
            <a:r>
              <a:rPr lang="en-US" sz="2400" dirty="0" err="1" smtClean="0"/>
              <a:t>Khoa</a:t>
            </a:r>
            <a:endParaRPr lang="en-US" sz="2400" dirty="0"/>
          </a:p>
        </p:txBody>
      </p:sp>
      <p:sp>
        <p:nvSpPr>
          <p:cNvPr id="4" name="Rectangle 3"/>
          <p:cNvSpPr/>
          <p:nvPr/>
        </p:nvSpPr>
        <p:spPr>
          <a:xfrm>
            <a:off x="175827" y="228600"/>
            <a:ext cx="4539048" cy="954107"/>
          </a:xfrm>
          <a:prstGeom prst="rect">
            <a:avLst/>
          </a:prstGeom>
        </p:spPr>
        <p:txBody>
          <a:bodyPr wrap="square">
            <a:spAutoFit/>
          </a:bodyPr>
          <a:lstStyle/>
          <a:p>
            <a:pPr marL="285750" indent="-285750">
              <a:buFontTx/>
              <a:buChar char="-"/>
            </a:pPr>
            <a:r>
              <a:rPr lang="en-US" sz="2800" dirty="0" err="1" smtClean="0">
                <a:solidFill>
                  <a:srgbClr val="202122"/>
                </a:solidFill>
                <a:latin typeface="Times New Roman" panose="02020603050405020304" pitchFamily="18" charset="0"/>
                <a:cs typeface="Times New Roman" panose="02020603050405020304" pitchFamily="18" charset="0"/>
              </a:rPr>
              <a:t>Ông</a:t>
            </a:r>
            <a:r>
              <a:rPr lang="en-US" sz="2800" dirty="0" smtClean="0">
                <a:solidFill>
                  <a:srgbClr val="202122"/>
                </a:solidFill>
                <a:latin typeface="Times New Roman" panose="02020603050405020304" pitchFamily="18" charset="0"/>
                <a:cs typeface="Times New Roman" panose="02020603050405020304" pitchFamily="18" charset="0"/>
              </a:rPr>
              <a:t> </a:t>
            </a:r>
            <a:r>
              <a:rPr lang="en-US" sz="2800" dirty="0" err="1" smtClean="0">
                <a:solidFill>
                  <a:srgbClr val="202122"/>
                </a:solidFill>
                <a:latin typeface="Times New Roman" panose="02020603050405020304" pitchFamily="18" charset="0"/>
                <a:cs typeface="Times New Roman" panose="02020603050405020304" pitchFamily="18" charset="0"/>
              </a:rPr>
              <a:t>sinh</a:t>
            </a:r>
            <a:r>
              <a:rPr lang="en-US" sz="2800" dirty="0" smtClean="0">
                <a:solidFill>
                  <a:srgbClr val="202122"/>
                </a:solidFill>
                <a:latin typeface="Times New Roman" panose="02020603050405020304" pitchFamily="18" charset="0"/>
                <a:cs typeface="Times New Roman" panose="02020603050405020304" pitchFamily="18" charset="0"/>
              </a:rPr>
              <a:t> </a:t>
            </a:r>
            <a:r>
              <a:rPr lang="en-US" sz="2800" dirty="0" err="1">
                <a:solidFill>
                  <a:srgbClr val="202122"/>
                </a:solidFill>
                <a:latin typeface="Times New Roman" panose="02020603050405020304" pitchFamily="18" charset="0"/>
                <a:cs typeface="Times New Roman" panose="02020603050405020304" pitchFamily="18" charset="0"/>
              </a:rPr>
              <a:t>ngày</a:t>
            </a:r>
            <a:r>
              <a:rPr lang="en-US" sz="2800" dirty="0">
                <a:solidFill>
                  <a:srgbClr val="202122"/>
                </a:solidFill>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hlinkClick r:id="rId4" tooltip="26 tháng 4"/>
              </a:rPr>
              <a:t>26/ 4</a:t>
            </a:r>
            <a:r>
              <a:rPr lang="en-US" sz="2800" dirty="0" smtClean="0">
                <a:latin typeface="Times New Roman" panose="02020603050405020304" pitchFamily="18" charset="0"/>
                <a:cs typeface="Times New Roman" panose="02020603050405020304" pitchFamily="18" charset="0"/>
              </a:rPr>
              <a:t>/</a:t>
            </a:r>
            <a:r>
              <a:rPr lang="en-US" sz="2800" dirty="0" smtClean="0">
                <a:latin typeface="Times New Roman" panose="02020603050405020304" pitchFamily="18" charset="0"/>
                <a:cs typeface="Times New Roman" panose="02020603050405020304" pitchFamily="18" charset="0"/>
                <a:hlinkClick r:id="rId5" tooltip="1958"/>
              </a:rPr>
              <a:t>1958</a:t>
            </a:r>
            <a:r>
              <a:rPr lang="en-US" sz="2800" dirty="0" smtClean="0">
                <a:latin typeface="Times New Roman" panose="02020603050405020304" pitchFamily="18" charset="0"/>
                <a:cs typeface="Times New Roman" panose="02020603050405020304" pitchFamily="18" charset="0"/>
              </a:rPr>
              <a:t> </a:t>
            </a:r>
          </a:p>
          <a:p>
            <a:r>
              <a:rPr lang="en-US" sz="2800" dirty="0" err="1" smtClean="0">
                <a:solidFill>
                  <a:srgbClr val="202122"/>
                </a:solidFill>
                <a:latin typeface="Times New Roman" panose="02020603050405020304" pitchFamily="18" charset="0"/>
                <a:cs typeface="Times New Roman" panose="02020603050405020304" pitchFamily="18" charset="0"/>
              </a:rPr>
              <a:t>tại</a:t>
            </a:r>
            <a:r>
              <a:rPr lang="en-US" sz="2800" dirty="0" smtClean="0">
                <a:solidFill>
                  <a:srgbClr val="202122"/>
                </a:solidFill>
                <a:latin typeface="Times New Roman" panose="02020603050405020304" pitchFamily="18" charset="0"/>
                <a:cs typeface="Times New Roman" panose="02020603050405020304" pitchFamily="18" charset="0"/>
              </a:rPr>
              <a:t> Nam </a:t>
            </a:r>
            <a:r>
              <a:rPr lang="en-US" sz="2800" dirty="0" err="1" smtClean="0">
                <a:solidFill>
                  <a:srgbClr val="202122"/>
                </a:solidFill>
                <a:latin typeface="Times New Roman" panose="02020603050405020304" pitchFamily="18" charset="0"/>
                <a:cs typeface="Times New Roman" panose="02020603050405020304" pitchFamily="18" charset="0"/>
              </a:rPr>
              <a:t>Sách</a:t>
            </a:r>
            <a:r>
              <a:rPr lang="en-US" sz="2800" dirty="0" smtClean="0">
                <a:solidFill>
                  <a:srgbClr val="202122"/>
                </a:solidFill>
                <a:latin typeface="Times New Roman" panose="02020603050405020304" pitchFamily="18" charset="0"/>
                <a:cs typeface="Times New Roman" panose="02020603050405020304" pitchFamily="18" charset="0"/>
              </a:rPr>
              <a:t> – </a:t>
            </a:r>
            <a:r>
              <a:rPr lang="en-US" sz="2800" dirty="0" err="1" smtClean="0">
                <a:solidFill>
                  <a:srgbClr val="202122"/>
                </a:solidFill>
                <a:latin typeface="Times New Roman" panose="02020603050405020304" pitchFamily="18" charset="0"/>
                <a:cs typeface="Times New Roman" panose="02020603050405020304" pitchFamily="18" charset="0"/>
              </a:rPr>
              <a:t>Hải</a:t>
            </a:r>
            <a:r>
              <a:rPr lang="en-US" sz="2800" dirty="0" smtClean="0">
                <a:solidFill>
                  <a:srgbClr val="202122"/>
                </a:solidFill>
                <a:latin typeface="Times New Roman" panose="02020603050405020304" pitchFamily="18" charset="0"/>
                <a:cs typeface="Times New Roman" panose="02020603050405020304" pitchFamily="18" charset="0"/>
              </a:rPr>
              <a:t> </a:t>
            </a:r>
            <a:r>
              <a:rPr lang="en-US" sz="2800" dirty="0" err="1" smtClean="0">
                <a:solidFill>
                  <a:srgbClr val="202122"/>
                </a:solidFill>
                <a:latin typeface="Times New Roman" panose="02020603050405020304" pitchFamily="18" charset="0"/>
                <a:cs typeface="Times New Roman" panose="02020603050405020304" pitchFamily="18" charset="0"/>
              </a:rPr>
              <a:t>Dương</a:t>
            </a:r>
            <a:endParaRPr lang="en-US" sz="2800" dirty="0">
              <a:latin typeface="Times New Roman" panose="02020603050405020304" pitchFamily="18" charset="0"/>
              <a:cs typeface="Times New Roman" panose="02020603050405020304" pitchFamily="18" charset="0"/>
            </a:endParaRPr>
          </a:p>
        </p:txBody>
      </p:sp>
      <p:sp>
        <p:nvSpPr>
          <p:cNvPr id="5" name="Rectangle 4"/>
          <p:cNvSpPr/>
          <p:nvPr/>
        </p:nvSpPr>
        <p:spPr>
          <a:xfrm>
            <a:off x="175827" y="1333381"/>
            <a:ext cx="4721942" cy="1569660"/>
          </a:xfrm>
          <a:prstGeom prst="rect">
            <a:avLst/>
          </a:prstGeom>
        </p:spPr>
        <p:txBody>
          <a:bodyPr wrap="square">
            <a:spAutoFit/>
          </a:bodyPr>
          <a:lstStyle/>
          <a:p>
            <a:r>
              <a:rPr lang="en-US" sz="3200" dirty="0" smtClean="0">
                <a:solidFill>
                  <a:srgbClr val="202122"/>
                </a:solidFill>
                <a:latin typeface="Times New Roman" panose="02020603050405020304" pitchFamily="18" charset="0"/>
                <a:cs typeface="Times New Roman" panose="02020603050405020304" pitchFamily="18" charset="0"/>
              </a:rPr>
              <a:t>- </a:t>
            </a:r>
            <a:r>
              <a:rPr lang="vi-VN" sz="3200" dirty="0" smtClean="0">
                <a:solidFill>
                  <a:srgbClr val="202122"/>
                </a:solidFill>
                <a:latin typeface="Times New Roman" panose="02020603050405020304" pitchFamily="18" charset="0"/>
                <a:cs typeface="Times New Roman" panose="02020603050405020304" pitchFamily="18" charset="0"/>
              </a:rPr>
              <a:t>Từ </a:t>
            </a:r>
            <a:r>
              <a:rPr lang="vi-VN" sz="3200" dirty="0">
                <a:solidFill>
                  <a:srgbClr val="202122"/>
                </a:solidFill>
                <a:latin typeface="Times New Roman" panose="02020603050405020304" pitchFamily="18" charset="0"/>
                <a:cs typeface="Times New Roman" panose="02020603050405020304" pitchFamily="18" charset="0"/>
              </a:rPr>
              <a:t>nhỏ, ông đã được nhiều người cho là thần đồng thơ văn</a:t>
            </a:r>
            <a:endParaRPr lang="en-US" sz="3200" dirty="0">
              <a:latin typeface="Times New Roman" panose="02020603050405020304" pitchFamily="18" charset="0"/>
              <a:cs typeface="Times New Roman" panose="02020603050405020304" pitchFamily="18" charset="0"/>
            </a:endParaRPr>
          </a:p>
        </p:txBody>
      </p:sp>
      <p:sp>
        <p:nvSpPr>
          <p:cNvPr id="6" name="Rectangle 5"/>
          <p:cNvSpPr/>
          <p:nvPr/>
        </p:nvSpPr>
        <p:spPr>
          <a:xfrm>
            <a:off x="231365" y="2968268"/>
            <a:ext cx="4189051" cy="954107"/>
          </a:xfrm>
          <a:prstGeom prst="rect">
            <a:avLst/>
          </a:prstGeom>
        </p:spPr>
        <p:txBody>
          <a:bodyPr wrap="square">
            <a:spAutoFit/>
          </a:bodyPr>
          <a:lstStyle/>
          <a:p>
            <a:r>
              <a:rPr lang="en-US" sz="2800" dirty="0" smtClean="0">
                <a:solidFill>
                  <a:srgbClr val="202122"/>
                </a:solidFill>
                <a:latin typeface="Times New Roman" panose="02020603050405020304" pitchFamily="18" charset="0"/>
                <a:cs typeface="Times New Roman" panose="02020603050405020304" pitchFamily="18" charset="0"/>
              </a:rPr>
              <a:t>- </a:t>
            </a:r>
            <a:r>
              <a:rPr lang="vi-VN" sz="2800" dirty="0" smtClean="0">
                <a:solidFill>
                  <a:srgbClr val="202122"/>
                </a:solidFill>
                <a:latin typeface="Times New Roman" panose="02020603050405020304" pitchFamily="18" charset="0"/>
                <a:cs typeface="Times New Roman" panose="02020603050405020304" pitchFamily="18" charset="0"/>
              </a:rPr>
              <a:t>Lên </a:t>
            </a:r>
            <a:r>
              <a:rPr lang="vi-VN" sz="2800" dirty="0">
                <a:solidFill>
                  <a:srgbClr val="202122"/>
                </a:solidFill>
                <a:latin typeface="Times New Roman" panose="02020603050405020304" pitchFamily="18" charset="0"/>
                <a:cs typeface="Times New Roman" panose="02020603050405020304" pitchFamily="18" charset="0"/>
              </a:rPr>
              <a:t>8 tuổi, ông đã có thơ được đăng báo.</a:t>
            </a:r>
            <a:endParaRPr lang="en-US" sz="2800" dirty="0">
              <a:latin typeface="Times New Roman" panose="02020603050405020304" pitchFamily="18" charset="0"/>
              <a:cs typeface="Times New Roman" panose="02020603050405020304" pitchFamily="18" charset="0"/>
            </a:endParaRPr>
          </a:p>
        </p:txBody>
      </p:sp>
      <p:sp>
        <p:nvSpPr>
          <p:cNvPr id="7" name="Rectangle 6"/>
          <p:cNvSpPr/>
          <p:nvPr/>
        </p:nvSpPr>
        <p:spPr>
          <a:xfrm>
            <a:off x="159351" y="4073261"/>
            <a:ext cx="8841774" cy="1569660"/>
          </a:xfrm>
          <a:prstGeom prst="rect">
            <a:avLst/>
          </a:prstGeom>
        </p:spPr>
        <p:txBody>
          <a:bodyPr wrap="square">
            <a:spAutoFit/>
          </a:bodyPr>
          <a:lstStyle/>
          <a:p>
            <a:r>
              <a:rPr lang="en-US" sz="3200" dirty="0" smtClean="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Ông </a:t>
            </a:r>
            <a:r>
              <a:rPr lang="vi-VN" sz="3200" dirty="0">
                <a:latin typeface="Times New Roman" panose="02020603050405020304" pitchFamily="18" charset="0"/>
                <a:cs typeface="Times New Roman" panose="02020603050405020304" pitchFamily="18" charset="0"/>
              </a:rPr>
              <a:t>ba lần được tặng giải thưởng thơ của báo </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Thiếu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niên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Tiền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phong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giải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Nhất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báo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Văn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Nghệ</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và</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nhiều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giải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thưởng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khác</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4987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348"/>
                                        </p:tgtEl>
                                        <p:attrNameLst>
                                          <p:attrName>style.visibility</p:attrName>
                                        </p:attrNameLst>
                                      </p:cBhvr>
                                      <p:to>
                                        <p:strVal val="visible"/>
                                      </p:to>
                                    </p:set>
                                    <p:animEffect transition="in" filter="fade">
                                      <p:cBhvr>
                                        <p:cTn id="7" dur="500"/>
                                        <p:tgtEl>
                                          <p:spTgt spid="5734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circle(in)">
                                      <p:cBhvr>
                                        <p:cTn id="3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6146" name="WordArt 5"/>
          <p:cNvSpPr>
            <a:spLocks noChangeArrowheads="1" noChangeShapeType="1" noTextEdit="1"/>
          </p:cNvSpPr>
          <p:nvPr/>
        </p:nvSpPr>
        <p:spPr bwMode="auto">
          <a:xfrm>
            <a:off x="2209800" y="381000"/>
            <a:ext cx="4876800" cy="1295400"/>
          </a:xfrm>
          <a:prstGeom prst="rect">
            <a:avLst/>
          </a:prstGeom>
        </p:spPr>
        <p:txBody>
          <a:bodyPr wrap="none" fromWordArt="1">
            <a:prstTxWarp prst="textPlain">
              <a:avLst>
                <a:gd name="adj" fmla="val 50000"/>
              </a:avLst>
            </a:prstTxWarp>
          </a:bodyPr>
          <a:lstStyle/>
          <a:p>
            <a:pPr algn="ctr"/>
            <a:r>
              <a:rPr lang="en-US" sz="3600" b="1" kern="10" dirty="0">
                <a:ln w="9525">
                  <a:solidFill>
                    <a:srgbClr val="FF0066"/>
                  </a:solidFill>
                  <a:round/>
                  <a:headEnd/>
                  <a:tailEnd/>
                </a:ln>
                <a:solidFill>
                  <a:srgbClr val="FFFF00"/>
                </a:solidFill>
                <a:effectLst>
                  <a:outerShdw dist="35921" dir="2700000" algn="ctr" rotWithShape="0">
                    <a:srgbClr val="808080">
                      <a:alpha val="79999"/>
                    </a:srgbClr>
                  </a:outerShdw>
                </a:effectLst>
                <a:latin typeface="Times New Roman" panose="02020603050405020304" pitchFamily="18" charset="0"/>
                <a:cs typeface="Times New Roman" panose="02020603050405020304" pitchFamily="18" charset="0"/>
              </a:rPr>
              <a:t> LUYỆN ĐỌC</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7170" name="Text Box 25"/>
          <p:cNvSpPr txBox="1">
            <a:spLocks noChangeArrowheads="1"/>
          </p:cNvSpPr>
          <p:nvPr/>
        </p:nvSpPr>
        <p:spPr bwMode="auto">
          <a:xfrm>
            <a:off x="1530349" y="1219200"/>
            <a:ext cx="68500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b="1" dirty="0" err="1">
                <a:solidFill>
                  <a:srgbClr val="FF0000"/>
                </a:solidFill>
                <a:latin typeface="Times New Roman" panose="02020603050405020304" pitchFamily="18" charset="0"/>
                <a:cs typeface="Times New Roman" panose="02020603050405020304" pitchFamily="18" charset="0"/>
              </a:rPr>
              <a:t>Bài</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thơ</a:t>
            </a:r>
            <a:r>
              <a:rPr lang="en-US" altLang="en-US" b="1" dirty="0">
                <a:solidFill>
                  <a:srgbClr val="FF0000"/>
                </a:solidFill>
                <a:latin typeface="Times New Roman" panose="02020603050405020304" pitchFamily="18" charset="0"/>
                <a:cs typeface="Times New Roman" panose="02020603050405020304" pitchFamily="18" charset="0"/>
              </a:rPr>
              <a:t> chia </a:t>
            </a:r>
            <a:r>
              <a:rPr lang="en-US" altLang="en-US" b="1" dirty="0" err="1">
                <a:solidFill>
                  <a:srgbClr val="FF0000"/>
                </a:solidFill>
                <a:latin typeface="Times New Roman" panose="02020603050405020304" pitchFamily="18" charset="0"/>
                <a:cs typeface="Times New Roman" panose="02020603050405020304" pitchFamily="18" charset="0"/>
              </a:rPr>
              <a:t>làm</a:t>
            </a:r>
            <a:r>
              <a:rPr lang="en-US" altLang="en-US" b="1" dirty="0">
                <a:solidFill>
                  <a:srgbClr val="FF0000"/>
                </a:solidFill>
                <a:latin typeface="Times New Roman" panose="02020603050405020304" pitchFamily="18" charset="0"/>
                <a:cs typeface="Times New Roman" panose="02020603050405020304" pitchFamily="18" charset="0"/>
              </a:rPr>
              <a:t> 7 </a:t>
            </a:r>
            <a:r>
              <a:rPr lang="en-US" altLang="en-US" b="1" dirty="0" err="1">
                <a:solidFill>
                  <a:srgbClr val="FF0000"/>
                </a:solidFill>
                <a:latin typeface="Times New Roman" panose="02020603050405020304" pitchFamily="18" charset="0"/>
                <a:cs typeface="Times New Roman" panose="02020603050405020304" pitchFamily="18" charset="0"/>
              </a:rPr>
              <a:t>khổ</a:t>
            </a:r>
            <a:r>
              <a:rPr lang="en-US" altLang="en-US" b="1" dirty="0">
                <a:solidFill>
                  <a:srgbClr val="FF0000"/>
                </a:solidFill>
                <a:latin typeface="Times New Roman" panose="02020603050405020304" pitchFamily="18" charset="0"/>
                <a:cs typeface="Times New Roman" panose="02020603050405020304" pitchFamily="18" charset="0"/>
              </a:rPr>
              <a:t>:</a:t>
            </a:r>
            <a:endParaRPr lang="vi-VN" altLang="en-US" b="1" dirty="0">
              <a:solidFill>
                <a:srgbClr val="FF0000"/>
              </a:solidFill>
              <a:latin typeface="Times New Roman" panose="02020603050405020304" pitchFamily="18" charset="0"/>
              <a:cs typeface="Times New Roman" panose="02020603050405020304" pitchFamily="18" charset="0"/>
            </a:endParaRPr>
          </a:p>
        </p:txBody>
      </p:sp>
      <p:sp>
        <p:nvSpPr>
          <p:cNvPr id="7171" name="Text Box 25"/>
          <p:cNvSpPr txBox="1">
            <a:spLocks noChangeArrowheads="1"/>
          </p:cNvSpPr>
          <p:nvPr/>
        </p:nvSpPr>
        <p:spPr bwMode="auto">
          <a:xfrm>
            <a:off x="1447800" y="1828800"/>
            <a:ext cx="54435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dirty="0" err="1">
                <a:solidFill>
                  <a:srgbClr val="0000CC"/>
                </a:solidFill>
                <a:latin typeface="Times New Roman" panose="02020603050405020304" pitchFamily="18" charset="0"/>
                <a:cs typeface="Times New Roman" panose="02020603050405020304" pitchFamily="18" charset="0"/>
              </a:rPr>
              <a:t>Khổ</a:t>
            </a:r>
            <a:r>
              <a:rPr lang="en-US" altLang="en-US" dirty="0">
                <a:solidFill>
                  <a:srgbClr val="0000CC"/>
                </a:solidFill>
                <a:latin typeface="Times New Roman" panose="02020603050405020304" pitchFamily="18" charset="0"/>
                <a:cs typeface="Times New Roman" panose="02020603050405020304" pitchFamily="18" charset="0"/>
              </a:rPr>
              <a:t> 1: </a:t>
            </a:r>
            <a:r>
              <a:rPr lang="en-US" altLang="en-US" dirty="0" err="1">
                <a:solidFill>
                  <a:srgbClr val="0000CC"/>
                </a:solidFill>
                <a:latin typeface="Times New Roman" panose="02020603050405020304" pitchFamily="18" charset="0"/>
                <a:cs typeface="Times New Roman" panose="02020603050405020304" pitchFamily="18" charset="0"/>
              </a:rPr>
              <a:t>Một</a:t>
            </a:r>
            <a:r>
              <a:rPr lang="en-US" altLang="en-US" dirty="0">
                <a:solidFill>
                  <a:srgbClr val="0000CC"/>
                </a:solidFill>
                <a:latin typeface="Times New Roman" panose="02020603050405020304" pitchFamily="18" charset="0"/>
                <a:cs typeface="Times New Roman" panose="02020603050405020304" pitchFamily="18" charset="0"/>
              </a:rPr>
              <a:t> </a:t>
            </a:r>
            <a:r>
              <a:rPr lang="en-US" altLang="en-US" dirty="0" err="1">
                <a:solidFill>
                  <a:srgbClr val="0000CC"/>
                </a:solidFill>
                <a:latin typeface="Times New Roman" panose="02020603050405020304" pitchFamily="18" charset="0"/>
                <a:cs typeface="Times New Roman" panose="02020603050405020304" pitchFamily="18" charset="0"/>
              </a:rPr>
              <a:t>hôm</a:t>
            </a:r>
            <a:r>
              <a:rPr lang="en-US" altLang="en-US" dirty="0">
                <a:solidFill>
                  <a:srgbClr val="0000CC"/>
                </a:solidFill>
                <a:latin typeface="Times New Roman" panose="02020603050405020304" pitchFamily="18" charset="0"/>
                <a:cs typeface="Times New Roman" panose="02020603050405020304" pitchFamily="18" charset="0"/>
              </a:rPr>
              <a:t>…</a:t>
            </a:r>
            <a:r>
              <a:rPr lang="en-US" altLang="en-US" dirty="0" err="1">
                <a:solidFill>
                  <a:srgbClr val="0000CC"/>
                </a:solidFill>
                <a:latin typeface="Times New Roman" panose="02020603050405020304" pitchFamily="18" charset="0"/>
                <a:cs typeface="Times New Roman" panose="02020603050405020304" pitchFamily="18" charset="0"/>
              </a:rPr>
              <a:t>bấy</a:t>
            </a:r>
            <a:r>
              <a:rPr lang="en-US" altLang="en-US" dirty="0">
                <a:solidFill>
                  <a:srgbClr val="0000CC"/>
                </a:solidFill>
                <a:latin typeface="Times New Roman" panose="02020603050405020304" pitchFamily="18" charset="0"/>
                <a:cs typeface="Times New Roman" panose="02020603050405020304" pitchFamily="18" charset="0"/>
              </a:rPr>
              <a:t> nay.</a:t>
            </a:r>
            <a:endParaRPr lang="vi-VN" altLang="en-US" dirty="0">
              <a:solidFill>
                <a:srgbClr val="0000CC"/>
              </a:solidFill>
              <a:latin typeface="Times New Roman" panose="02020603050405020304" pitchFamily="18" charset="0"/>
              <a:cs typeface="Times New Roman" panose="02020603050405020304" pitchFamily="18" charset="0"/>
            </a:endParaRPr>
          </a:p>
        </p:txBody>
      </p:sp>
      <p:sp>
        <p:nvSpPr>
          <p:cNvPr id="7172" name="Text Box 25"/>
          <p:cNvSpPr txBox="1">
            <a:spLocks noChangeArrowheads="1"/>
          </p:cNvSpPr>
          <p:nvPr/>
        </p:nvSpPr>
        <p:spPr bwMode="auto">
          <a:xfrm>
            <a:off x="1447800" y="2438400"/>
            <a:ext cx="58039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dirty="0" err="1">
                <a:solidFill>
                  <a:srgbClr val="0000CC"/>
                </a:solidFill>
                <a:latin typeface="Times New Roman" panose="02020603050405020304" pitchFamily="18" charset="0"/>
                <a:cs typeface="Times New Roman" panose="02020603050405020304" pitchFamily="18" charset="0"/>
              </a:rPr>
              <a:t>Khổ</a:t>
            </a:r>
            <a:r>
              <a:rPr lang="en-US" altLang="en-US" dirty="0">
                <a:solidFill>
                  <a:srgbClr val="0000CC"/>
                </a:solidFill>
                <a:latin typeface="Times New Roman" panose="02020603050405020304" pitchFamily="18" charset="0"/>
                <a:cs typeface="Times New Roman" panose="02020603050405020304" pitchFamily="18" charset="0"/>
              </a:rPr>
              <a:t> 2: </a:t>
            </a:r>
            <a:r>
              <a:rPr lang="en-US" altLang="en-US" dirty="0" err="1">
                <a:solidFill>
                  <a:srgbClr val="0000CC"/>
                </a:solidFill>
                <a:latin typeface="Times New Roman" panose="02020603050405020304" pitchFamily="18" charset="0"/>
                <a:cs typeface="Times New Roman" panose="02020603050405020304" pitchFamily="18" charset="0"/>
              </a:rPr>
              <a:t>Cánh</a:t>
            </a:r>
            <a:r>
              <a:rPr lang="en-US" altLang="en-US" dirty="0">
                <a:solidFill>
                  <a:srgbClr val="0000CC"/>
                </a:solidFill>
                <a:latin typeface="Times New Roman" panose="02020603050405020304" pitchFamily="18" charset="0"/>
                <a:cs typeface="Times New Roman" panose="02020603050405020304" pitchFamily="18" charset="0"/>
              </a:rPr>
              <a:t> </a:t>
            </a:r>
            <a:r>
              <a:rPr lang="en-US" altLang="en-US" dirty="0" err="1">
                <a:solidFill>
                  <a:srgbClr val="0000CC"/>
                </a:solidFill>
                <a:latin typeface="Times New Roman" panose="02020603050405020304" pitchFamily="18" charset="0"/>
                <a:cs typeface="Times New Roman" panose="02020603050405020304" pitchFamily="18" charset="0"/>
              </a:rPr>
              <a:t>màn</a:t>
            </a:r>
            <a:r>
              <a:rPr lang="en-US" altLang="en-US" dirty="0">
                <a:solidFill>
                  <a:srgbClr val="0000CC"/>
                </a:solidFill>
                <a:latin typeface="Times New Roman" panose="02020603050405020304" pitchFamily="18" charset="0"/>
                <a:cs typeface="Times New Roman" panose="02020603050405020304" pitchFamily="18" charset="0"/>
              </a:rPr>
              <a:t>….. </a:t>
            </a:r>
            <a:r>
              <a:rPr lang="en-US" altLang="en-US" dirty="0" err="1">
                <a:solidFill>
                  <a:srgbClr val="0000CC"/>
                </a:solidFill>
                <a:latin typeface="Times New Roman" panose="02020603050405020304" pitchFamily="18" charset="0"/>
                <a:cs typeface="Times New Roman" panose="02020603050405020304" pitchFamily="18" charset="0"/>
              </a:rPr>
              <a:t>chưa</a:t>
            </a:r>
            <a:r>
              <a:rPr lang="en-US" altLang="en-US" dirty="0">
                <a:solidFill>
                  <a:srgbClr val="0000CC"/>
                </a:solidFill>
                <a:latin typeface="Times New Roman" panose="02020603050405020304" pitchFamily="18" charset="0"/>
                <a:cs typeface="Times New Roman" panose="02020603050405020304" pitchFamily="18" charset="0"/>
              </a:rPr>
              <a:t> tan.</a:t>
            </a:r>
            <a:endParaRPr lang="vi-VN" altLang="en-US" dirty="0">
              <a:solidFill>
                <a:srgbClr val="0000CC"/>
              </a:solidFill>
              <a:latin typeface="Times New Roman" panose="02020603050405020304" pitchFamily="18" charset="0"/>
              <a:cs typeface="Times New Roman" panose="02020603050405020304" pitchFamily="18" charset="0"/>
            </a:endParaRPr>
          </a:p>
        </p:txBody>
      </p:sp>
      <p:sp>
        <p:nvSpPr>
          <p:cNvPr id="7173" name="Text Box 25"/>
          <p:cNvSpPr txBox="1">
            <a:spLocks noChangeArrowheads="1"/>
          </p:cNvSpPr>
          <p:nvPr/>
        </p:nvSpPr>
        <p:spPr bwMode="auto">
          <a:xfrm>
            <a:off x="1447800" y="3033712"/>
            <a:ext cx="70151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a:solidFill>
                  <a:srgbClr val="0000CC"/>
                </a:solidFill>
                <a:latin typeface="Times New Roman" panose="02020603050405020304" pitchFamily="18" charset="0"/>
                <a:cs typeface="Times New Roman" panose="02020603050405020304" pitchFamily="18" charset="0"/>
              </a:rPr>
              <a:t>Khổ 3: Khắp người…mang thuốc vào.</a:t>
            </a:r>
            <a:endParaRPr lang="vi-VN" altLang="en-US">
              <a:solidFill>
                <a:srgbClr val="0000CC"/>
              </a:solidFill>
              <a:latin typeface="Times New Roman" panose="02020603050405020304" pitchFamily="18" charset="0"/>
              <a:cs typeface="Times New Roman" panose="02020603050405020304" pitchFamily="18" charset="0"/>
            </a:endParaRPr>
          </a:p>
        </p:txBody>
      </p:sp>
      <p:sp>
        <p:nvSpPr>
          <p:cNvPr id="7174" name="Text Box 25"/>
          <p:cNvSpPr txBox="1">
            <a:spLocks noChangeArrowheads="1"/>
          </p:cNvSpPr>
          <p:nvPr/>
        </p:nvSpPr>
        <p:spPr bwMode="auto">
          <a:xfrm>
            <a:off x="1447800" y="3643312"/>
            <a:ext cx="533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a:solidFill>
                  <a:srgbClr val="0000CC"/>
                </a:solidFill>
                <a:latin typeface="Times New Roman" panose="02020603050405020304" pitchFamily="18" charset="0"/>
                <a:cs typeface="Times New Roman" panose="02020603050405020304" pitchFamily="18" charset="0"/>
              </a:rPr>
              <a:t>Khổ 4: Sáng nay…tập đi.</a:t>
            </a:r>
            <a:endParaRPr lang="vi-VN" altLang="en-US">
              <a:solidFill>
                <a:srgbClr val="0000CC"/>
              </a:solidFill>
              <a:latin typeface="Times New Roman" panose="02020603050405020304" pitchFamily="18" charset="0"/>
              <a:cs typeface="Times New Roman" panose="02020603050405020304" pitchFamily="18" charset="0"/>
            </a:endParaRPr>
          </a:p>
        </p:txBody>
      </p:sp>
      <p:sp>
        <p:nvSpPr>
          <p:cNvPr id="7175" name="Text Box 25"/>
          <p:cNvSpPr txBox="1">
            <a:spLocks noChangeArrowheads="1"/>
          </p:cNvSpPr>
          <p:nvPr/>
        </p:nvSpPr>
        <p:spPr bwMode="auto">
          <a:xfrm>
            <a:off x="1447800" y="4252912"/>
            <a:ext cx="5410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a:solidFill>
                  <a:srgbClr val="0000CC"/>
                </a:solidFill>
                <a:latin typeface="Times New Roman" panose="02020603050405020304" pitchFamily="18" charset="0"/>
                <a:cs typeface="Times New Roman" panose="02020603050405020304" pitchFamily="18" charset="0"/>
              </a:rPr>
              <a:t>Khổ 5: Mẹ vui….ba vai chèo.</a:t>
            </a:r>
            <a:endParaRPr lang="vi-VN" altLang="en-US">
              <a:solidFill>
                <a:srgbClr val="0000CC"/>
              </a:solidFill>
              <a:latin typeface="Times New Roman" panose="02020603050405020304" pitchFamily="18" charset="0"/>
              <a:cs typeface="Times New Roman" panose="02020603050405020304" pitchFamily="18" charset="0"/>
            </a:endParaRPr>
          </a:p>
        </p:txBody>
      </p:sp>
      <p:sp>
        <p:nvSpPr>
          <p:cNvPr id="7176" name="Text Box 25"/>
          <p:cNvSpPr txBox="1">
            <a:spLocks noChangeArrowheads="1"/>
          </p:cNvSpPr>
          <p:nvPr/>
        </p:nvSpPr>
        <p:spPr bwMode="auto">
          <a:xfrm>
            <a:off x="1447800" y="4862512"/>
            <a:ext cx="4953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a:solidFill>
                  <a:srgbClr val="0000CC"/>
                </a:solidFill>
                <a:latin typeface="Times New Roman" panose="02020603050405020304" pitchFamily="18" charset="0"/>
                <a:cs typeface="Times New Roman" panose="02020603050405020304" pitchFamily="18" charset="0"/>
              </a:rPr>
              <a:t>Khổ 6: Vì con….ngủ say.</a:t>
            </a:r>
            <a:endParaRPr lang="vi-VN" altLang="en-US">
              <a:solidFill>
                <a:srgbClr val="0000CC"/>
              </a:solidFill>
              <a:latin typeface="Times New Roman" panose="02020603050405020304" pitchFamily="18" charset="0"/>
              <a:cs typeface="Times New Roman" panose="02020603050405020304" pitchFamily="18" charset="0"/>
            </a:endParaRPr>
          </a:p>
        </p:txBody>
      </p:sp>
      <p:sp>
        <p:nvSpPr>
          <p:cNvPr id="7177" name="Text Box 25"/>
          <p:cNvSpPr txBox="1">
            <a:spLocks noChangeArrowheads="1"/>
          </p:cNvSpPr>
          <p:nvPr/>
        </p:nvSpPr>
        <p:spPr bwMode="auto">
          <a:xfrm>
            <a:off x="1447800" y="5472112"/>
            <a:ext cx="5105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a:solidFill>
                  <a:srgbClr val="0000CC"/>
                </a:solidFill>
                <a:latin typeface="Times New Roman" panose="02020603050405020304" pitchFamily="18" charset="0"/>
                <a:cs typeface="Times New Roman" panose="02020603050405020304" pitchFamily="18" charset="0"/>
              </a:rPr>
              <a:t>Khổ 7: Phần còn lại.</a:t>
            </a:r>
            <a:endParaRPr lang="vi-VN" altLang="en-US">
              <a:solidFill>
                <a:srgbClr val="0000CC"/>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409063" y="1427263"/>
            <a:ext cx="6629400" cy="457200"/>
          </a:xfrm>
        </p:spPr>
        <p:txBody>
          <a:bodyPr lIns="0" rIns="0" bIns="0" anchor="b"/>
          <a:lstStyle/>
          <a:p>
            <a:pPr eaLnBrk="1" hangingPunct="1"/>
            <a:r>
              <a:rPr lang="en-US" altLang="en-US" sz="4800" b="1" i="1" dirty="0" err="1" smtClean="0">
                <a:solidFill>
                  <a:srgbClr val="FF0000"/>
                </a:solidFill>
                <a:latin typeface="Times New Roman" panose="02020603050405020304" pitchFamily="18" charset="0"/>
                <a:cs typeface="Times New Roman" panose="02020603050405020304" pitchFamily="18" charset="0"/>
              </a:rPr>
              <a:t>Luyện</a:t>
            </a:r>
            <a:r>
              <a:rPr lang="en-US" altLang="en-US" sz="4800" b="1" i="1" dirty="0" smtClean="0">
                <a:solidFill>
                  <a:srgbClr val="FF0000"/>
                </a:solidFill>
                <a:latin typeface="Times New Roman" panose="02020603050405020304" pitchFamily="18" charset="0"/>
                <a:cs typeface="Times New Roman" panose="02020603050405020304" pitchFamily="18" charset="0"/>
              </a:rPr>
              <a:t> </a:t>
            </a:r>
            <a:r>
              <a:rPr lang="en-US" altLang="en-US" sz="4800" b="1" i="1" dirty="0" err="1" smtClean="0">
                <a:solidFill>
                  <a:srgbClr val="FF0000"/>
                </a:solidFill>
                <a:latin typeface="Times New Roman" panose="02020603050405020304" pitchFamily="18" charset="0"/>
                <a:cs typeface="Times New Roman" panose="02020603050405020304" pitchFamily="18" charset="0"/>
              </a:rPr>
              <a:t>đọc</a:t>
            </a:r>
            <a:endParaRPr lang="en-US" altLang="en-US" sz="4800" b="1" i="1" dirty="0" smtClean="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a:spLocks noChangeArrowheads="1"/>
          </p:cNvSpPr>
          <p:nvPr/>
        </p:nvSpPr>
        <p:spPr bwMode="auto">
          <a:xfrm>
            <a:off x="2369574" y="2425699"/>
            <a:ext cx="3200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solidFill>
                  <a:srgbClr val="0000CC"/>
                </a:solidFill>
                <a:cs typeface="Times New Roman" panose="02020603050405020304" pitchFamily="18" charset="0"/>
              </a:rPr>
              <a:t>- Cánh màn</a:t>
            </a:r>
          </a:p>
        </p:txBody>
      </p:sp>
      <p:sp>
        <p:nvSpPr>
          <p:cNvPr id="9" name="Rectangle 8"/>
          <p:cNvSpPr>
            <a:spLocks noChangeArrowheads="1"/>
          </p:cNvSpPr>
          <p:nvPr/>
        </p:nvSpPr>
        <p:spPr bwMode="auto">
          <a:xfrm>
            <a:off x="3886200" y="2425700"/>
            <a:ext cx="21018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solidFill>
                  <a:srgbClr val="FF0000"/>
                </a:solidFill>
                <a:cs typeface="Times New Roman" panose="02020603050405020304" pitchFamily="18" charset="0"/>
              </a:rPr>
              <a:t>àn</a:t>
            </a:r>
            <a:endParaRPr lang="en-US" altLang="en-US" sz="2800" b="1">
              <a:solidFill>
                <a:srgbClr val="FF0000"/>
              </a:solidFill>
              <a:cs typeface="Arial" panose="020B0604020202020204" pitchFamily="34" charset="0"/>
            </a:endParaRPr>
          </a:p>
        </p:txBody>
      </p:sp>
      <p:sp>
        <p:nvSpPr>
          <p:cNvPr id="10" name="TextBox 9"/>
          <p:cNvSpPr txBox="1">
            <a:spLocks noChangeArrowheads="1"/>
          </p:cNvSpPr>
          <p:nvPr/>
        </p:nvSpPr>
        <p:spPr bwMode="auto">
          <a:xfrm>
            <a:off x="2327787" y="3015877"/>
            <a:ext cx="3352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Đau</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buốt</a:t>
            </a:r>
            <a:endParaRPr lang="en-US" altLang="en-US" b="1" dirty="0">
              <a:solidFill>
                <a:srgbClr val="0000CC"/>
              </a:solidFill>
              <a:latin typeface="Times New Roman" panose="02020603050405020304" pitchFamily="18" charset="0"/>
              <a:cs typeface="Times New Roman" panose="02020603050405020304" pitchFamily="18" charset="0"/>
            </a:endParaRPr>
          </a:p>
        </p:txBody>
      </p:sp>
      <p:sp>
        <p:nvSpPr>
          <p:cNvPr id="11" name="Rectangle 10"/>
          <p:cNvSpPr>
            <a:spLocks noChangeArrowheads="1"/>
          </p:cNvSpPr>
          <p:nvPr/>
        </p:nvSpPr>
        <p:spPr bwMode="auto">
          <a:xfrm>
            <a:off x="3607594" y="2986991"/>
            <a:ext cx="26590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dirty="0" err="1">
                <a:solidFill>
                  <a:srgbClr val="FF0000"/>
                </a:solidFill>
                <a:latin typeface="Times New Roman" panose="02020603050405020304" pitchFamily="18" charset="0"/>
                <a:cs typeface="Times New Roman" panose="02020603050405020304" pitchFamily="18" charset="0"/>
              </a:rPr>
              <a:t>uốt</a:t>
            </a:r>
            <a:endParaRPr lang="en-US" altLang="en-US" b="1" dirty="0">
              <a:solidFill>
                <a:srgbClr val="FF0000"/>
              </a:solidFill>
              <a:latin typeface="Times New Roman" panose="02020603050405020304" pitchFamily="18" charset="0"/>
              <a:cs typeface="Times New Roman" panose="02020603050405020304" pitchFamily="18" charset="0"/>
            </a:endParaRPr>
          </a:p>
        </p:txBody>
      </p:sp>
      <p:sp>
        <p:nvSpPr>
          <p:cNvPr id="12" name="TextBox 11"/>
          <p:cNvSpPr txBox="1">
            <a:spLocks noChangeArrowheads="1"/>
          </p:cNvSpPr>
          <p:nvPr/>
        </p:nvSpPr>
        <p:spPr bwMode="auto">
          <a:xfrm>
            <a:off x="2362200" y="3595688"/>
            <a:ext cx="3429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solidFill>
                  <a:srgbClr val="0000CC"/>
                </a:solidFill>
                <a:cs typeface="Times New Roman" panose="02020603050405020304" pitchFamily="18" charset="0"/>
              </a:rPr>
              <a:t>- Nóng ran</a:t>
            </a:r>
          </a:p>
        </p:txBody>
      </p:sp>
      <p:sp>
        <p:nvSpPr>
          <p:cNvPr id="14" name="Rectangle 13"/>
          <p:cNvSpPr>
            <a:spLocks noChangeArrowheads="1"/>
          </p:cNvSpPr>
          <p:nvPr/>
        </p:nvSpPr>
        <p:spPr bwMode="auto">
          <a:xfrm>
            <a:off x="3723763" y="3595687"/>
            <a:ext cx="21018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dirty="0">
                <a:solidFill>
                  <a:srgbClr val="FF0000"/>
                </a:solidFill>
                <a:cs typeface="Times New Roman" panose="02020603050405020304" pitchFamily="18" charset="0"/>
              </a:rPr>
              <a:t>an</a:t>
            </a:r>
            <a:endParaRPr lang="en-US" altLang="en-US" sz="2800" b="1" dirty="0">
              <a:solidFill>
                <a:srgbClr val="FF0000"/>
              </a:solidFill>
              <a:cs typeface="Arial" panose="020B0604020202020204" pitchFamily="34" charset="0"/>
            </a:endParaRPr>
          </a:p>
        </p:txBody>
      </p:sp>
      <p:sp>
        <p:nvSpPr>
          <p:cNvPr id="15" name="TextBox 14"/>
          <p:cNvSpPr txBox="1">
            <a:spLocks noChangeArrowheads="1"/>
          </p:cNvSpPr>
          <p:nvPr/>
        </p:nvSpPr>
        <p:spPr bwMode="auto">
          <a:xfrm>
            <a:off x="2362200" y="4114800"/>
            <a:ext cx="2971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solidFill>
                  <a:srgbClr val="0000CC"/>
                </a:solidFill>
                <a:cs typeface="Times New Roman" panose="02020603050405020304" pitchFamily="18" charset="0"/>
              </a:rPr>
              <a:t>- Ngọt ngào</a:t>
            </a:r>
          </a:p>
        </p:txBody>
      </p:sp>
      <p:sp>
        <p:nvSpPr>
          <p:cNvPr id="16" name="Rectangle 15"/>
          <p:cNvSpPr>
            <a:spLocks noChangeArrowheads="1"/>
          </p:cNvSpPr>
          <p:nvPr/>
        </p:nvSpPr>
        <p:spPr bwMode="auto">
          <a:xfrm>
            <a:off x="3045901" y="4063425"/>
            <a:ext cx="17287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dirty="0" err="1">
                <a:solidFill>
                  <a:srgbClr val="FF0000"/>
                </a:solidFill>
                <a:latin typeface="VNI-Helve" pitchFamily="2" charset="0"/>
                <a:cs typeface="Times New Roman" panose="02020603050405020304" pitchFamily="18" charset="0"/>
              </a:rPr>
              <a:t>ọt</a:t>
            </a:r>
            <a:endParaRPr lang="en-US" altLang="en-US" b="1" dirty="0">
              <a:solidFill>
                <a:srgbClr val="FF0000"/>
              </a:solidFill>
              <a:latin typeface="VNI-Helve" pitchFamily="2"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amond(in)">
                                      <p:cBhvr>
                                        <p:cTn id="12" dur="20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ox(in)">
                                      <p:cBhvr>
                                        <p:cTn id="22" dur="500"/>
                                        <p:tgtEl>
                                          <p:spTgt spid="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ppt_w</p:attrName>
                                        </p:attrNameLst>
                                      </p:cBhvr>
                                      <p:tavLst>
                                        <p:tav tm="0">
                                          <p:val>
                                            <p:fltVal val="0"/>
                                          </p:val>
                                        </p:tav>
                                        <p:tav tm="100000">
                                          <p:val>
                                            <p:strVal val="#ppt_w"/>
                                          </p:val>
                                        </p:tav>
                                      </p:tavLst>
                                    </p:anim>
                                    <p:anim calcmode="lin" valueType="num">
                                      <p:cBhvr>
                                        <p:cTn id="33" dur="500" fill="hold"/>
                                        <p:tgtEl>
                                          <p:spTgt spid="14"/>
                                        </p:tgtEl>
                                        <p:attrNameLst>
                                          <p:attrName>ppt_h</p:attrName>
                                        </p:attrNameLst>
                                      </p:cBhvr>
                                      <p:tavLst>
                                        <p:tav tm="0">
                                          <p:val>
                                            <p:fltVal val="0"/>
                                          </p:val>
                                        </p:tav>
                                        <p:tav tm="100000">
                                          <p:val>
                                            <p:strVal val="#ppt_h"/>
                                          </p:val>
                                        </p:tav>
                                      </p:tavLst>
                                    </p:anim>
                                    <p:animEffect transition="in" filter="fade">
                                      <p:cBhvr>
                                        <p:cTn id="34" dur="500"/>
                                        <p:tgtEl>
                                          <p:spTgt spid="14"/>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linds(horizontal)">
                                      <p:cBhvr>
                                        <p:cTn id="39" dur="500"/>
                                        <p:tgtEl>
                                          <p:spTgt spid="15"/>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blinds(horizontal)">
                                      <p:cBhvr>
                                        <p:cTn id="4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4" grpId="0"/>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1295400" y="152400"/>
            <a:ext cx="6629400" cy="533400"/>
          </a:xfrm>
        </p:spPr>
        <p:txBody>
          <a:bodyPr lIns="0" rIns="0" bIns="0" anchor="b"/>
          <a:lstStyle/>
          <a:p>
            <a:pPr eaLnBrk="1" hangingPunct="1"/>
            <a:r>
              <a:rPr lang="en-US" altLang="en-US" sz="3200" b="1" u="sng" dirty="0" err="1" smtClean="0">
                <a:solidFill>
                  <a:srgbClr val="0000CC"/>
                </a:solidFill>
                <a:cs typeface="Arial" panose="020B0604020202020204" pitchFamily="34" charset="0"/>
              </a:rPr>
              <a:t>Luyện</a:t>
            </a:r>
            <a:r>
              <a:rPr lang="en-US" altLang="en-US" sz="3200" b="1" u="sng" dirty="0" smtClean="0">
                <a:solidFill>
                  <a:srgbClr val="0000CC"/>
                </a:solidFill>
                <a:cs typeface="Arial" panose="020B0604020202020204" pitchFamily="34" charset="0"/>
              </a:rPr>
              <a:t> </a:t>
            </a:r>
            <a:r>
              <a:rPr lang="en-US" altLang="en-US" sz="3200" b="1" u="sng" dirty="0" err="1" smtClean="0">
                <a:solidFill>
                  <a:srgbClr val="0000CC"/>
                </a:solidFill>
                <a:cs typeface="Arial" panose="020B0604020202020204" pitchFamily="34" charset="0"/>
              </a:rPr>
              <a:t>đọc</a:t>
            </a:r>
            <a:r>
              <a:rPr lang="en-US" altLang="en-US" sz="3200" b="1" u="sng" dirty="0" smtClean="0">
                <a:solidFill>
                  <a:srgbClr val="0000CC"/>
                </a:solidFill>
                <a:cs typeface="Arial" panose="020B0604020202020204" pitchFamily="34" charset="0"/>
              </a:rPr>
              <a:t> </a:t>
            </a:r>
            <a:r>
              <a:rPr lang="en-US" altLang="en-US" sz="3200" b="1" u="sng" dirty="0" err="1" smtClean="0">
                <a:solidFill>
                  <a:srgbClr val="0000CC"/>
                </a:solidFill>
                <a:cs typeface="Arial" panose="020B0604020202020204" pitchFamily="34" charset="0"/>
              </a:rPr>
              <a:t>câu</a:t>
            </a:r>
            <a:endParaRPr lang="en-US" altLang="en-US" sz="3200" b="1" u="sng" dirty="0" smtClean="0">
              <a:solidFill>
                <a:srgbClr val="0000CC"/>
              </a:solidFill>
              <a:cs typeface="Arial" panose="020B0604020202020204" pitchFamily="34" charset="0"/>
            </a:endParaRPr>
          </a:p>
        </p:txBody>
      </p:sp>
      <p:sp>
        <p:nvSpPr>
          <p:cNvPr id="9219" name="TextBox 5"/>
          <p:cNvSpPr txBox="1">
            <a:spLocks noChangeArrowheads="1"/>
          </p:cNvSpPr>
          <p:nvPr/>
        </p:nvSpPr>
        <p:spPr bwMode="auto">
          <a:xfrm>
            <a:off x="990600" y="1219200"/>
            <a:ext cx="76962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dirty="0" smtClean="0">
                <a:solidFill>
                  <a:srgbClr val="0000CC"/>
                </a:solidFill>
                <a:latin typeface="Times New Roman" panose="02020603050405020304" pitchFamily="18" charset="0"/>
                <a:cs typeface="Times New Roman" panose="02020603050405020304" pitchFamily="18" charset="0"/>
              </a:rPr>
              <a:t>	</a:t>
            </a:r>
            <a:r>
              <a:rPr lang="en-US" altLang="en-US" dirty="0" err="1" smtClean="0">
                <a:solidFill>
                  <a:srgbClr val="0000CC"/>
                </a:solidFill>
                <a:latin typeface="Times New Roman" panose="02020603050405020304" pitchFamily="18" charset="0"/>
                <a:cs typeface="Times New Roman" panose="02020603050405020304" pitchFamily="18" charset="0"/>
              </a:rPr>
              <a:t>Lá</a:t>
            </a:r>
            <a:r>
              <a:rPr lang="en-US" altLang="en-US" dirty="0" smtClean="0">
                <a:solidFill>
                  <a:srgbClr val="0000CC"/>
                </a:solidFill>
                <a:latin typeface="Times New Roman" panose="02020603050405020304" pitchFamily="18" charset="0"/>
                <a:cs typeface="Times New Roman" panose="02020603050405020304" pitchFamily="18" charset="0"/>
              </a:rPr>
              <a:t> </a:t>
            </a:r>
            <a:r>
              <a:rPr lang="en-US" altLang="en-US" dirty="0" err="1">
                <a:solidFill>
                  <a:srgbClr val="0000CC"/>
                </a:solidFill>
                <a:latin typeface="Times New Roman" panose="02020603050405020304" pitchFamily="18" charset="0"/>
                <a:cs typeface="Times New Roman" panose="02020603050405020304" pitchFamily="18" charset="0"/>
              </a:rPr>
              <a:t>trầu</a:t>
            </a:r>
            <a:r>
              <a:rPr lang="en-US" altLang="en-US" dirty="0">
                <a:solidFill>
                  <a:srgbClr val="0000CC"/>
                </a:solidFill>
                <a:latin typeface="Times New Roman" panose="02020603050405020304" pitchFamily="18" charset="0"/>
                <a:cs typeface="Times New Roman" panose="02020603050405020304" pitchFamily="18" charset="0"/>
              </a:rPr>
              <a:t>  </a:t>
            </a:r>
            <a:r>
              <a:rPr lang="en-US" altLang="en-US" dirty="0" err="1">
                <a:solidFill>
                  <a:srgbClr val="0000CC"/>
                </a:solidFill>
                <a:latin typeface="Times New Roman" panose="02020603050405020304" pitchFamily="18" charset="0"/>
                <a:cs typeface="Times New Roman" panose="02020603050405020304" pitchFamily="18" charset="0"/>
              </a:rPr>
              <a:t>khô</a:t>
            </a:r>
            <a:r>
              <a:rPr lang="en-US" altLang="en-US" dirty="0">
                <a:solidFill>
                  <a:srgbClr val="0000CC"/>
                </a:solidFill>
                <a:latin typeface="Times New Roman" panose="02020603050405020304" pitchFamily="18" charset="0"/>
                <a:cs typeface="Times New Roman" panose="02020603050405020304" pitchFamily="18" charset="0"/>
              </a:rPr>
              <a:t> </a:t>
            </a:r>
            <a:r>
              <a:rPr lang="en-US" altLang="en-US" dirty="0" err="1">
                <a:solidFill>
                  <a:srgbClr val="0000CC"/>
                </a:solidFill>
                <a:latin typeface="Times New Roman" panose="02020603050405020304" pitchFamily="18" charset="0"/>
                <a:cs typeface="Times New Roman" panose="02020603050405020304" pitchFamily="18" charset="0"/>
              </a:rPr>
              <a:t>giữa</a:t>
            </a:r>
            <a:r>
              <a:rPr lang="en-US" altLang="en-US" dirty="0">
                <a:solidFill>
                  <a:srgbClr val="0000CC"/>
                </a:solidFill>
                <a:latin typeface="Times New Roman" panose="02020603050405020304" pitchFamily="18" charset="0"/>
                <a:cs typeface="Times New Roman" panose="02020603050405020304" pitchFamily="18" charset="0"/>
              </a:rPr>
              <a:t> </a:t>
            </a:r>
            <a:r>
              <a:rPr lang="en-US" altLang="en-US" dirty="0" err="1">
                <a:solidFill>
                  <a:srgbClr val="0000CC"/>
                </a:solidFill>
                <a:latin typeface="Times New Roman" panose="02020603050405020304" pitchFamily="18" charset="0"/>
                <a:cs typeface="Times New Roman" panose="02020603050405020304" pitchFamily="18" charset="0"/>
              </a:rPr>
              <a:t>cơi</a:t>
            </a:r>
            <a:r>
              <a:rPr lang="en-US" altLang="en-US" dirty="0">
                <a:solidFill>
                  <a:srgbClr val="0000CC"/>
                </a:solidFill>
                <a:latin typeface="Times New Roman" panose="02020603050405020304" pitchFamily="18" charset="0"/>
                <a:cs typeface="Times New Roman" panose="02020603050405020304" pitchFamily="18" charset="0"/>
              </a:rPr>
              <a:t> </a:t>
            </a:r>
            <a:r>
              <a:rPr lang="en-US" altLang="en-US" dirty="0" err="1">
                <a:solidFill>
                  <a:srgbClr val="0000CC"/>
                </a:solidFill>
                <a:latin typeface="Times New Roman" panose="02020603050405020304" pitchFamily="18" charset="0"/>
                <a:cs typeface="Times New Roman" panose="02020603050405020304" pitchFamily="18" charset="0"/>
              </a:rPr>
              <a:t>trầu</a:t>
            </a:r>
            <a:r>
              <a:rPr lang="en-US" altLang="en-US" dirty="0">
                <a:solidFill>
                  <a:srgbClr val="0000CC"/>
                </a:solidFill>
                <a:latin typeface="Times New Roman" panose="02020603050405020304" pitchFamily="18" charset="0"/>
                <a:cs typeface="Times New Roman" panose="02020603050405020304" pitchFamily="18" charset="0"/>
              </a:rPr>
              <a:t> </a:t>
            </a:r>
          </a:p>
          <a:p>
            <a:pPr eaLnBrk="1" hangingPunct="1">
              <a:spcBef>
                <a:spcPct val="0"/>
              </a:spcBef>
              <a:buFontTx/>
              <a:buNone/>
            </a:pPr>
            <a:r>
              <a:rPr lang="en-US" altLang="en-US" dirty="0" err="1">
                <a:solidFill>
                  <a:srgbClr val="0000CC"/>
                </a:solidFill>
                <a:latin typeface="Times New Roman" panose="02020603050405020304" pitchFamily="18" charset="0"/>
                <a:cs typeface="Times New Roman" panose="02020603050405020304" pitchFamily="18" charset="0"/>
              </a:rPr>
              <a:t>Truyện</a:t>
            </a:r>
            <a:r>
              <a:rPr lang="en-US" altLang="en-US" dirty="0">
                <a:solidFill>
                  <a:srgbClr val="0000CC"/>
                </a:solidFill>
                <a:latin typeface="Times New Roman" panose="02020603050405020304" pitchFamily="18" charset="0"/>
                <a:cs typeface="Times New Roman" panose="02020603050405020304" pitchFamily="18" charset="0"/>
              </a:rPr>
              <a:t> </a:t>
            </a:r>
            <a:r>
              <a:rPr lang="en-US" altLang="en-US" dirty="0" err="1">
                <a:solidFill>
                  <a:srgbClr val="0000CC"/>
                </a:solidFill>
                <a:latin typeface="Times New Roman" panose="02020603050405020304" pitchFamily="18" charset="0"/>
                <a:cs typeface="Times New Roman" panose="02020603050405020304" pitchFamily="18" charset="0"/>
              </a:rPr>
              <a:t>Kiều</a:t>
            </a:r>
            <a:r>
              <a:rPr lang="en-US" altLang="en-US" dirty="0">
                <a:solidFill>
                  <a:srgbClr val="0000CC"/>
                </a:solidFill>
                <a:latin typeface="Times New Roman" panose="02020603050405020304" pitchFamily="18" charset="0"/>
                <a:cs typeface="Times New Roman" panose="02020603050405020304" pitchFamily="18" charset="0"/>
              </a:rPr>
              <a:t> </a:t>
            </a:r>
            <a:r>
              <a:rPr lang="en-US" altLang="en-US" dirty="0" err="1">
                <a:solidFill>
                  <a:srgbClr val="0000CC"/>
                </a:solidFill>
                <a:latin typeface="Times New Roman" panose="02020603050405020304" pitchFamily="18" charset="0"/>
                <a:cs typeface="Times New Roman" panose="02020603050405020304" pitchFamily="18" charset="0"/>
              </a:rPr>
              <a:t>gấp</a:t>
            </a:r>
            <a:r>
              <a:rPr lang="en-US" altLang="en-US" dirty="0">
                <a:solidFill>
                  <a:srgbClr val="0000CC"/>
                </a:solidFill>
                <a:latin typeface="Times New Roman" panose="02020603050405020304" pitchFamily="18" charset="0"/>
                <a:cs typeface="Times New Roman" panose="02020603050405020304" pitchFamily="18" charset="0"/>
              </a:rPr>
              <a:t> </a:t>
            </a:r>
            <a:r>
              <a:rPr lang="en-US" altLang="en-US" dirty="0" err="1">
                <a:solidFill>
                  <a:srgbClr val="0000CC"/>
                </a:solidFill>
                <a:latin typeface="Times New Roman" panose="02020603050405020304" pitchFamily="18" charset="0"/>
                <a:cs typeface="Times New Roman" panose="02020603050405020304" pitchFamily="18" charset="0"/>
              </a:rPr>
              <a:t>lại</a:t>
            </a:r>
            <a:r>
              <a:rPr lang="en-US" altLang="en-US" dirty="0">
                <a:solidFill>
                  <a:srgbClr val="0000CC"/>
                </a:solidFill>
                <a:latin typeface="Times New Roman" panose="02020603050405020304" pitchFamily="18" charset="0"/>
                <a:cs typeface="Times New Roman" panose="02020603050405020304" pitchFamily="18" charset="0"/>
              </a:rPr>
              <a:t> </a:t>
            </a:r>
            <a:r>
              <a:rPr lang="en-US" altLang="en-US" dirty="0" err="1">
                <a:solidFill>
                  <a:srgbClr val="0000CC"/>
                </a:solidFill>
                <a:latin typeface="Times New Roman" panose="02020603050405020304" pitchFamily="18" charset="0"/>
                <a:cs typeface="Times New Roman" panose="02020603050405020304" pitchFamily="18" charset="0"/>
              </a:rPr>
              <a:t>trên</a:t>
            </a:r>
            <a:r>
              <a:rPr lang="en-US" altLang="en-US" dirty="0">
                <a:solidFill>
                  <a:srgbClr val="0000CC"/>
                </a:solidFill>
                <a:latin typeface="Times New Roman" panose="02020603050405020304" pitchFamily="18" charset="0"/>
                <a:cs typeface="Times New Roman" panose="02020603050405020304" pitchFamily="18" charset="0"/>
              </a:rPr>
              <a:t> </a:t>
            </a:r>
            <a:r>
              <a:rPr lang="en-US" altLang="en-US" dirty="0" err="1">
                <a:solidFill>
                  <a:srgbClr val="0000CC"/>
                </a:solidFill>
                <a:latin typeface="Times New Roman" panose="02020603050405020304" pitchFamily="18" charset="0"/>
                <a:cs typeface="Times New Roman" panose="02020603050405020304" pitchFamily="18" charset="0"/>
              </a:rPr>
              <a:t>đầu</a:t>
            </a:r>
            <a:r>
              <a:rPr lang="en-US" altLang="en-US" dirty="0">
                <a:solidFill>
                  <a:srgbClr val="0000CC"/>
                </a:solidFill>
                <a:latin typeface="Times New Roman" panose="02020603050405020304" pitchFamily="18" charset="0"/>
                <a:cs typeface="Times New Roman" panose="02020603050405020304" pitchFamily="18" charset="0"/>
              </a:rPr>
              <a:t> </a:t>
            </a:r>
            <a:r>
              <a:rPr lang="en-US" altLang="en-US" dirty="0" err="1">
                <a:solidFill>
                  <a:srgbClr val="0000CC"/>
                </a:solidFill>
                <a:latin typeface="Times New Roman" panose="02020603050405020304" pitchFamily="18" charset="0"/>
                <a:cs typeface="Times New Roman" panose="02020603050405020304" pitchFamily="18" charset="0"/>
              </a:rPr>
              <a:t>bấy</a:t>
            </a:r>
            <a:r>
              <a:rPr lang="en-US" altLang="en-US" dirty="0">
                <a:solidFill>
                  <a:srgbClr val="0000CC"/>
                </a:solidFill>
                <a:latin typeface="Times New Roman" panose="02020603050405020304" pitchFamily="18" charset="0"/>
                <a:cs typeface="Times New Roman" panose="02020603050405020304" pitchFamily="18" charset="0"/>
              </a:rPr>
              <a:t> nay </a:t>
            </a:r>
          </a:p>
          <a:p>
            <a:pPr eaLnBrk="1" hangingPunct="1">
              <a:spcBef>
                <a:spcPct val="0"/>
              </a:spcBef>
              <a:buFontTx/>
              <a:buNone/>
            </a:pPr>
            <a:endParaRPr lang="en-US" altLang="en-US" dirty="0">
              <a:solidFill>
                <a:srgbClr val="0000CC"/>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dirty="0" smtClean="0">
                <a:solidFill>
                  <a:srgbClr val="0000CC"/>
                </a:solidFill>
                <a:latin typeface="Times New Roman" panose="02020603050405020304" pitchFamily="18" charset="0"/>
                <a:cs typeface="Times New Roman" panose="02020603050405020304" pitchFamily="18" charset="0"/>
              </a:rPr>
              <a:t>	</a:t>
            </a:r>
            <a:r>
              <a:rPr lang="en-US" altLang="en-US" dirty="0" err="1" smtClean="0">
                <a:solidFill>
                  <a:srgbClr val="0000CC"/>
                </a:solidFill>
                <a:latin typeface="Times New Roman" panose="02020603050405020304" pitchFamily="18" charset="0"/>
                <a:cs typeface="Times New Roman" panose="02020603050405020304" pitchFamily="18" charset="0"/>
              </a:rPr>
              <a:t>Cánh</a:t>
            </a:r>
            <a:r>
              <a:rPr lang="en-US" altLang="en-US" dirty="0" smtClean="0">
                <a:solidFill>
                  <a:srgbClr val="0000CC"/>
                </a:solidFill>
                <a:latin typeface="Times New Roman" panose="02020603050405020304" pitchFamily="18" charset="0"/>
                <a:cs typeface="Times New Roman" panose="02020603050405020304" pitchFamily="18" charset="0"/>
              </a:rPr>
              <a:t> </a:t>
            </a:r>
            <a:r>
              <a:rPr lang="en-US" altLang="en-US" dirty="0" err="1">
                <a:solidFill>
                  <a:srgbClr val="0000CC"/>
                </a:solidFill>
                <a:latin typeface="Times New Roman" panose="02020603050405020304" pitchFamily="18" charset="0"/>
                <a:cs typeface="Times New Roman" panose="02020603050405020304" pitchFamily="18" charset="0"/>
              </a:rPr>
              <a:t>màn</a:t>
            </a:r>
            <a:r>
              <a:rPr lang="en-US" altLang="en-US" dirty="0">
                <a:solidFill>
                  <a:srgbClr val="0000CC"/>
                </a:solidFill>
                <a:latin typeface="Times New Roman" panose="02020603050405020304" pitchFamily="18" charset="0"/>
                <a:cs typeface="Times New Roman" panose="02020603050405020304" pitchFamily="18" charset="0"/>
              </a:rPr>
              <a:t>  </a:t>
            </a:r>
            <a:r>
              <a:rPr lang="en-US" altLang="en-US" dirty="0" err="1">
                <a:solidFill>
                  <a:srgbClr val="0000CC"/>
                </a:solidFill>
                <a:latin typeface="Times New Roman" panose="02020603050405020304" pitchFamily="18" charset="0"/>
                <a:cs typeface="Times New Roman" panose="02020603050405020304" pitchFamily="18" charset="0"/>
              </a:rPr>
              <a:t>khép</a:t>
            </a:r>
            <a:r>
              <a:rPr lang="en-US" altLang="en-US" dirty="0">
                <a:solidFill>
                  <a:srgbClr val="0000CC"/>
                </a:solidFill>
                <a:latin typeface="Times New Roman" panose="02020603050405020304" pitchFamily="18" charset="0"/>
                <a:cs typeface="Times New Roman" panose="02020603050405020304" pitchFamily="18" charset="0"/>
              </a:rPr>
              <a:t> </a:t>
            </a:r>
            <a:r>
              <a:rPr lang="en-US" altLang="en-US" dirty="0" err="1">
                <a:solidFill>
                  <a:srgbClr val="0000CC"/>
                </a:solidFill>
                <a:latin typeface="Times New Roman" panose="02020603050405020304" pitchFamily="18" charset="0"/>
                <a:cs typeface="Times New Roman" panose="02020603050405020304" pitchFamily="18" charset="0"/>
              </a:rPr>
              <a:t>lỏng</a:t>
            </a:r>
            <a:r>
              <a:rPr lang="en-US" altLang="en-US" dirty="0">
                <a:solidFill>
                  <a:srgbClr val="0000CC"/>
                </a:solidFill>
                <a:latin typeface="Times New Roman" panose="02020603050405020304" pitchFamily="18" charset="0"/>
                <a:cs typeface="Times New Roman" panose="02020603050405020304" pitchFamily="18" charset="0"/>
              </a:rPr>
              <a:t> </a:t>
            </a:r>
            <a:r>
              <a:rPr lang="en-US" altLang="en-US" dirty="0" err="1">
                <a:solidFill>
                  <a:srgbClr val="0000CC"/>
                </a:solidFill>
                <a:latin typeface="Times New Roman" panose="02020603050405020304" pitchFamily="18" charset="0"/>
                <a:cs typeface="Times New Roman" panose="02020603050405020304" pitchFamily="18" charset="0"/>
              </a:rPr>
              <a:t>cả</a:t>
            </a:r>
            <a:r>
              <a:rPr lang="en-US" altLang="en-US" dirty="0">
                <a:solidFill>
                  <a:srgbClr val="0000CC"/>
                </a:solidFill>
                <a:latin typeface="Times New Roman" panose="02020603050405020304" pitchFamily="18" charset="0"/>
                <a:cs typeface="Times New Roman" panose="02020603050405020304" pitchFamily="18" charset="0"/>
              </a:rPr>
              <a:t> </a:t>
            </a:r>
            <a:r>
              <a:rPr lang="en-US" altLang="en-US" dirty="0" err="1">
                <a:solidFill>
                  <a:srgbClr val="0000CC"/>
                </a:solidFill>
                <a:latin typeface="Times New Roman" panose="02020603050405020304" pitchFamily="18" charset="0"/>
                <a:cs typeface="Times New Roman" panose="02020603050405020304" pitchFamily="18" charset="0"/>
              </a:rPr>
              <a:t>ngày</a:t>
            </a:r>
            <a:endParaRPr lang="en-US" altLang="en-US" dirty="0">
              <a:solidFill>
                <a:srgbClr val="0000CC"/>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dirty="0" err="1">
                <a:solidFill>
                  <a:srgbClr val="0000CC"/>
                </a:solidFill>
                <a:latin typeface="Times New Roman" panose="02020603050405020304" pitchFamily="18" charset="0"/>
                <a:cs typeface="Times New Roman" panose="02020603050405020304" pitchFamily="18" charset="0"/>
              </a:rPr>
              <a:t>Ruộng</a:t>
            </a:r>
            <a:r>
              <a:rPr lang="en-US" altLang="en-US" dirty="0">
                <a:solidFill>
                  <a:srgbClr val="0000CC"/>
                </a:solidFill>
                <a:latin typeface="Times New Roman" panose="02020603050405020304" pitchFamily="18" charset="0"/>
                <a:cs typeface="Times New Roman" panose="02020603050405020304" pitchFamily="18" charset="0"/>
              </a:rPr>
              <a:t> </a:t>
            </a:r>
            <a:r>
              <a:rPr lang="en-US" altLang="en-US" dirty="0" err="1">
                <a:solidFill>
                  <a:srgbClr val="0000CC"/>
                </a:solidFill>
                <a:latin typeface="Times New Roman" panose="02020603050405020304" pitchFamily="18" charset="0"/>
                <a:cs typeface="Times New Roman" panose="02020603050405020304" pitchFamily="18" charset="0"/>
              </a:rPr>
              <a:t>vườn</a:t>
            </a:r>
            <a:r>
              <a:rPr lang="en-US" altLang="en-US" dirty="0">
                <a:solidFill>
                  <a:srgbClr val="0000CC"/>
                </a:solidFill>
                <a:latin typeface="Times New Roman" panose="02020603050405020304" pitchFamily="18" charset="0"/>
                <a:cs typeface="Times New Roman" panose="02020603050405020304" pitchFamily="18" charset="0"/>
              </a:rPr>
              <a:t> </a:t>
            </a:r>
            <a:r>
              <a:rPr lang="en-US" altLang="en-US" dirty="0" err="1">
                <a:solidFill>
                  <a:srgbClr val="0000CC"/>
                </a:solidFill>
                <a:latin typeface="Times New Roman" panose="02020603050405020304" pitchFamily="18" charset="0"/>
                <a:cs typeface="Times New Roman" panose="02020603050405020304" pitchFamily="18" charset="0"/>
              </a:rPr>
              <a:t>vắng</a:t>
            </a:r>
            <a:r>
              <a:rPr lang="en-US" altLang="en-US" dirty="0">
                <a:solidFill>
                  <a:srgbClr val="0000CC"/>
                </a:solidFill>
                <a:latin typeface="Times New Roman" panose="02020603050405020304" pitchFamily="18" charset="0"/>
                <a:cs typeface="Times New Roman" panose="02020603050405020304" pitchFamily="18" charset="0"/>
              </a:rPr>
              <a:t> </a:t>
            </a:r>
            <a:r>
              <a:rPr lang="en-US" altLang="en-US" dirty="0" err="1">
                <a:solidFill>
                  <a:srgbClr val="0000CC"/>
                </a:solidFill>
                <a:latin typeface="Times New Roman" panose="02020603050405020304" pitchFamily="18" charset="0"/>
                <a:cs typeface="Times New Roman" panose="02020603050405020304" pitchFamily="18" charset="0"/>
              </a:rPr>
              <a:t>mẹ</a:t>
            </a:r>
            <a:r>
              <a:rPr lang="en-US" altLang="en-US" dirty="0">
                <a:solidFill>
                  <a:srgbClr val="0000CC"/>
                </a:solidFill>
                <a:latin typeface="Times New Roman" panose="02020603050405020304" pitchFamily="18" charset="0"/>
                <a:cs typeface="Times New Roman" panose="02020603050405020304" pitchFamily="18" charset="0"/>
              </a:rPr>
              <a:t> </a:t>
            </a:r>
            <a:r>
              <a:rPr lang="en-US" altLang="en-US" dirty="0" err="1">
                <a:solidFill>
                  <a:srgbClr val="0000CC"/>
                </a:solidFill>
                <a:latin typeface="Times New Roman" panose="02020603050405020304" pitchFamily="18" charset="0"/>
                <a:cs typeface="Times New Roman" panose="02020603050405020304" pitchFamily="18" charset="0"/>
              </a:rPr>
              <a:t>cuốc</a:t>
            </a:r>
            <a:r>
              <a:rPr lang="en-US" altLang="en-US" dirty="0">
                <a:solidFill>
                  <a:srgbClr val="0000CC"/>
                </a:solidFill>
                <a:latin typeface="Times New Roman" panose="02020603050405020304" pitchFamily="18" charset="0"/>
                <a:cs typeface="Times New Roman" panose="02020603050405020304" pitchFamily="18" charset="0"/>
              </a:rPr>
              <a:t> </a:t>
            </a:r>
            <a:r>
              <a:rPr lang="en-US" altLang="en-US" dirty="0" err="1">
                <a:solidFill>
                  <a:srgbClr val="0000CC"/>
                </a:solidFill>
                <a:latin typeface="Times New Roman" panose="02020603050405020304" pitchFamily="18" charset="0"/>
                <a:cs typeface="Times New Roman" panose="02020603050405020304" pitchFamily="18" charset="0"/>
              </a:rPr>
              <a:t>cày</a:t>
            </a:r>
            <a:r>
              <a:rPr lang="en-US" altLang="en-US" dirty="0">
                <a:solidFill>
                  <a:srgbClr val="0000CC"/>
                </a:solidFill>
                <a:latin typeface="Times New Roman" panose="02020603050405020304" pitchFamily="18" charset="0"/>
                <a:cs typeface="Times New Roman" panose="02020603050405020304" pitchFamily="18" charset="0"/>
              </a:rPr>
              <a:t> </a:t>
            </a:r>
            <a:r>
              <a:rPr lang="en-US" altLang="en-US" dirty="0" err="1">
                <a:solidFill>
                  <a:srgbClr val="0000CC"/>
                </a:solidFill>
                <a:latin typeface="Times New Roman" panose="02020603050405020304" pitchFamily="18" charset="0"/>
                <a:cs typeface="Times New Roman" panose="02020603050405020304" pitchFamily="18" charset="0"/>
              </a:rPr>
              <a:t>sớm</a:t>
            </a:r>
            <a:r>
              <a:rPr lang="en-US" altLang="en-US" dirty="0">
                <a:solidFill>
                  <a:srgbClr val="0000CC"/>
                </a:solidFill>
                <a:latin typeface="Times New Roman" panose="02020603050405020304" pitchFamily="18" charset="0"/>
                <a:cs typeface="Times New Roman" panose="02020603050405020304" pitchFamily="18" charset="0"/>
              </a:rPr>
              <a:t> </a:t>
            </a:r>
            <a:r>
              <a:rPr lang="en-US" altLang="en-US" dirty="0" err="1">
                <a:solidFill>
                  <a:srgbClr val="0000CC"/>
                </a:solidFill>
                <a:latin typeface="Times New Roman" panose="02020603050405020304" pitchFamily="18" charset="0"/>
                <a:cs typeface="Times New Roman" panose="02020603050405020304" pitchFamily="18" charset="0"/>
              </a:rPr>
              <a:t>trưa</a:t>
            </a:r>
            <a:endParaRPr lang="en-US" altLang="en-US" dirty="0">
              <a:solidFill>
                <a:srgbClr val="0000CC"/>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en-US" dirty="0">
              <a:solidFill>
                <a:srgbClr val="0000CC"/>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en-US" dirty="0">
              <a:solidFill>
                <a:srgbClr val="0000CC"/>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dirty="0" smtClean="0">
                <a:solidFill>
                  <a:srgbClr val="0000CC"/>
                </a:solidFill>
                <a:latin typeface="Times New Roman" panose="02020603050405020304" pitchFamily="18" charset="0"/>
                <a:cs typeface="Times New Roman" panose="02020603050405020304" pitchFamily="18" charset="0"/>
              </a:rPr>
              <a:t>	</a:t>
            </a:r>
            <a:r>
              <a:rPr lang="en-US" altLang="en-US" dirty="0" err="1" smtClean="0">
                <a:solidFill>
                  <a:srgbClr val="0000CC"/>
                </a:solidFill>
                <a:latin typeface="Times New Roman" panose="02020603050405020304" pitchFamily="18" charset="0"/>
                <a:cs typeface="Times New Roman" panose="02020603050405020304" pitchFamily="18" charset="0"/>
              </a:rPr>
              <a:t>Sáng</a:t>
            </a:r>
            <a:r>
              <a:rPr lang="en-US" altLang="en-US" dirty="0" smtClean="0">
                <a:solidFill>
                  <a:srgbClr val="0000CC"/>
                </a:solidFill>
                <a:latin typeface="Times New Roman" panose="02020603050405020304" pitchFamily="18" charset="0"/>
                <a:cs typeface="Times New Roman" panose="02020603050405020304" pitchFamily="18" charset="0"/>
              </a:rPr>
              <a:t> </a:t>
            </a:r>
            <a:r>
              <a:rPr lang="en-US" altLang="en-US" dirty="0">
                <a:solidFill>
                  <a:srgbClr val="0000CC"/>
                </a:solidFill>
                <a:latin typeface="Times New Roman" panose="02020603050405020304" pitchFamily="18" charset="0"/>
                <a:cs typeface="Times New Roman" panose="02020603050405020304" pitchFamily="18" charset="0"/>
              </a:rPr>
              <a:t>nay </a:t>
            </a:r>
            <a:r>
              <a:rPr lang="en-US" altLang="en-US" dirty="0" err="1">
                <a:solidFill>
                  <a:srgbClr val="0000CC"/>
                </a:solidFill>
                <a:latin typeface="Times New Roman" panose="02020603050405020304" pitchFamily="18" charset="0"/>
                <a:cs typeface="Times New Roman" panose="02020603050405020304" pitchFamily="18" charset="0"/>
              </a:rPr>
              <a:t>trời</a:t>
            </a:r>
            <a:r>
              <a:rPr lang="en-US" altLang="en-US" dirty="0">
                <a:solidFill>
                  <a:srgbClr val="0000CC"/>
                </a:solidFill>
                <a:latin typeface="Times New Roman" panose="02020603050405020304" pitchFamily="18" charset="0"/>
                <a:cs typeface="Times New Roman" panose="02020603050405020304" pitchFamily="18" charset="0"/>
              </a:rPr>
              <a:t> </a:t>
            </a:r>
            <a:r>
              <a:rPr lang="en-US" altLang="en-US" dirty="0" err="1">
                <a:solidFill>
                  <a:srgbClr val="0000CC"/>
                </a:solidFill>
                <a:latin typeface="Times New Roman" panose="02020603050405020304" pitchFamily="18" charset="0"/>
                <a:cs typeface="Times New Roman" panose="02020603050405020304" pitchFamily="18" charset="0"/>
              </a:rPr>
              <a:t>đổ</a:t>
            </a:r>
            <a:r>
              <a:rPr lang="en-US" altLang="en-US" dirty="0">
                <a:solidFill>
                  <a:srgbClr val="0000CC"/>
                </a:solidFill>
                <a:latin typeface="Times New Roman" panose="02020603050405020304" pitchFamily="18" charset="0"/>
                <a:cs typeface="Times New Roman" panose="02020603050405020304" pitchFamily="18" charset="0"/>
              </a:rPr>
              <a:t> </a:t>
            </a:r>
            <a:r>
              <a:rPr lang="en-US" altLang="en-US" dirty="0" err="1">
                <a:solidFill>
                  <a:srgbClr val="0000CC"/>
                </a:solidFill>
                <a:latin typeface="Times New Roman" panose="02020603050405020304" pitchFamily="18" charset="0"/>
                <a:cs typeface="Times New Roman" panose="02020603050405020304" pitchFamily="18" charset="0"/>
              </a:rPr>
              <a:t>mưa</a:t>
            </a:r>
            <a:r>
              <a:rPr lang="en-US" altLang="en-US" dirty="0">
                <a:solidFill>
                  <a:srgbClr val="0000CC"/>
                </a:solidFill>
                <a:latin typeface="Times New Roman" panose="02020603050405020304" pitchFamily="18" charset="0"/>
                <a:cs typeface="Times New Roman" panose="02020603050405020304" pitchFamily="18" charset="0"/>
              </a:rPr>
              <a:t> </a:t>
            </a:r>
            <a:r>
              <a:rPr lang="en-US" altLang="en-US" dirty="0" err="1">
                <a:solidFill>
                  <a:srgbClr val="0000CC"/>
                </a:solidFill>
                <a:latin typeface="Times New Roman" panose="02020603050405020304" pitchFamily="18" charset="0"/>
                <a:cs typeface="Times New Roman" panose="02020603050405020304" pitchFamily="18" charset="0"/>
              </a:rPr>
              <a:t>rào</a:t>
            </a:r>
            <a:endParaRPr lang="en-US" altLang="en-US" dirty="0">
              <a:solidFill>
                <a:srgbClr val="0000CC"/>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dirty="0" err="1">
                <a:solidFill>
                  <a:srgbClr val="0000CC"/>
                </a:solidFill>
                <a:latin typeface="Times New Roman" panose="02020603050405020304" pitchFamily="18" charset="0"/>
                <a:cs typeface="Times New Roman" panose="02020603050405020304" pitchFamily="18" charset="0"/>
              </a:rPr>
              <a:t>Nắng</a:t>
            </a:r>
            <a:r>
              <a:rPr lang="en-US" altLang="en-US" dirty="0">
                <a:solidFill>
                  <a:srgbClr val="0000CC"/>
                </a:solidFill>
                <a:latin typeface="Times New Roman" panose="02020603050405020304" pitchFamily="18" charset="0"/>
                <a:cs typeface="Times New Roman" panose="02020603050405020304" pitchFamily="18" charset="0"/>
              </a:rPr>
              <a:t> </a:t>
            </a:r>
            <a:r>
              <a:rPr lang="en-US" altLang="en-US" dirty="0" err="1">
                <a:solidFill>
                  <a:srgbClr val="0000CC"/>
                </a:solidFill>
                <a:latin typeface="Times New Roman" panose="02020603050405020304" pitchFamily="18" charset="0"/>
                <a:cs typeface="Times New Roman" panose="02020603050405020304" pitchFamily="18" charset="0"/>
              </a:rPr>
              <a:t>rong</a:t>
            </a:r>
            <a:r>
              <a:rPr lang="en-US" altLang="en-US" dirty="0">
                <a:solidFill>
                  <a:srgbClr val="0000CC"/>
                </a:solidFill>
                <a:latin typeface="Times New Roman" panose="02020603050405020304" pitchFamily="18" charset="0"/>
                <a:cs typeface="Times New Roman" panose="02020603050405020304" pitchFamily="18" charset="0"/>
              </a:rPr>
              <a:t> </a:t>
            </a:r>
            <a:r>
              <a:rPr lang="en-US" altLang="en-US" dirty="0" err="1">
                <a:solidFill>
                  <a:srgbClr val="0000CC"/>
                </a:solidFill>
                <a:latin typeface="Times New Roman" panose="02020603050405020304" pitchFamily="18" charset="0"/>
                <a:cs typeface="Times New Roman" panose="02020603050405020304" pitchFamily="18" charset="0"/>
              </a:rPr>
              <a:t>trái</a:t>
            </a:r>
            <a:r>
              <a:rPr lang="en-US" altLang="en-US" dirty="0">
                <a:solidFill>
                  <a:srgbClr val="0000CC"/>
                </a:solidFill>
                <a:latin typeface="Times New Roman" panose="02020603050405020304" pitchFamily="18" charset="0"/>
                <a:cs typeface="Times New Roman" panose="02020603050405020304" pitchFamily="18" charset="0"/>
              </a:rPr>
              <a:t> </a:t>
            </a:r>
            <a:r>
              <a:rPr lang="en-US" altLang="en-US" dirty="0" err="1">
                <a:solidFill>
                  <a:srgbClr val="0000CC"/>
                </a:solidFill>
                <a:latin typeface="Times New Roman" panose="02020603050405020304" pitchFamily="18" charset="0"/>
                <a:cs typeface="Times New Roman" panose="02020603050405020304" pitchFamily="18" charset="0"/>
              </a:rPr>
              <a:t>chín</a:t>
            </a:r>
            <a:r>
              <a:rPr lang="en-US" altLang="en-US" dirty="0">
                <a:solidFill>
                  <a:srgbClr val="0000CC"/>
                </a:solidFill>
                <a:latin typeface="Times New Roman" panose="02020603050405020304" pitchFamily="18" charset="0"/>
                <a:cs typeface="Times New Roman" panose="02020603050405020304" pitchFamily="18" charset="0"/>
              </a:rPr>
              <a:t> </a:t>
            </a:r>
            <a:r>
              <a:rPr lang="en-US" altLang="en-US" dirty="0" err="1">
                <a:solidFill>
                  <a:srgbClr val="0000CC"/>
                </a:solidFill>
                <a:latin typeface="Times New Roman" panose="02020603050405020304" pitchFamily="18" charset="0"/>
                <a:cs typeface="Times New Roman" panose="02020603050405020304" pitchFamily="18" charset="0"/>
              </a:rPr>
              <a:t>ngọt</a:t>
            </a:r>
            <a:r>
              <a:rPr lang="en-US" altLang="en-US" dirty="0">
                <a:solidFill>
                  <a:srgbClr val="0000CC"/>
                </a:solidFill>
                <a:latin typeface="Times New Roman" panose="02020603050405020304" pitchFamily="18" charset="0"/>
                <a:cs typeface="Times New Roman" panose="02020603050405020304" pitchFamily="18" charset="0"/>
              </a:rPr>
              <a:t> </a:t>
            </a:r>
            <a:r>
              <a:rPr lang="en-US" altLang="en-US" dirty="0" err="1">
                <a:solidFill>
                  <a:srgbClr val="0000CC"/>
                </a:solidFill>
                <a:latin typeface="Times New Roman" panose="02020603050405020304" pitchFamily="18" charset="0"/>
                <a:cs typeface="Times New Roman" panose="02020603050405020304" pitchFamily="18" charset="0"/>
              </a:rPr>
              <a:t>ngào</a:t>
            </a:r>
            <a:r>
              <a:rPr lang="en-US" altLang="en-US" dirty="0">
                <a:solidFill>
                  <a:srgbClr val="0000CC"/>
                </a:solidFill>
                <a:latin typeface="Times New Roman" panose="02020603050405020304" pitchFamily="18" charset="0"/>
                <a:cs typeface="Times New Roman" panose="02020603050405020304" pitchFamily="18" charset="0"/>
              </a:rPr>
              <a:t> bay </a:t>
            </a:r>
            <a:r>
              <a:rPr lang="en-US" altLang="en-US" dirty="0" err="1">
                <a:solidFill>
                  <a:srgbClr val="0000CC"/>
                </a:solidFill>
                <a:latin typeface="Times New Roman" panose="02020603050405020304" pitchFamily="18" charset="0"/>
                <a:cs typeface="Times New Roman" panose="02020603050405020304" pitchFamily="18" charset="0"/>
              </a:rPr>
              <a:t>hương</a:t>
            </a:r>
            <a:endParaRPr lang="en-US" altLang="en-US" dirty="0">
              <a:solidFill>
                <a:srgbClr val="0000CC"/>
              </a:solidFill>
              <a:latin typeface="Times New Roman" panose="02020603050405020304" pitchFamily="18" charset="0"/>
              <a:cs typeface="Times New Roman" panose="02020603050405020304" pitchFamily="18" charset="0"/>
            </a:endParaRPr>
          </a:p>
        </p:txBody>
      </p:sp>
      <p:cxnSp>
        <p:nvCxnSpPr>
          <p:cNvPr id="8" name="Straight Connector 7"/>
          <p:cNvCxnSpPr/>
          <p:nvPr/>
        </p:nvCxnSpPr>
        <p:spPr>
          <a:xfrm rot="5400000">
            <a:off x="3030794" y="1508023"/>
            <a:ext cx="381000" cy="152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09900" y="1943100"/>
            <a:ext cx="381000" cy="152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3505200" y="2971800"/>
            <a:ext cx="3810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2962275" y="3438525"/>
            <a:ext cx="40005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4114800" y="5410200"/>
            <a:ext cx="3810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0242" name="WordArt 3"/>
          <p:cNvSpPr>
            <a:spLocks noChangeArrowheads="1" noChangeShapeType="1" noTextEdit="1"/>
          </p:cNvSpPr>
          <p:nvPr/>
        </p:nvSpPr>
        <p:spPr bwMode="auto">
          <a:xfrm>
            <a:off x="2209800" y="457200"/>
            <a:ext cx="4953000" cy="873125"/>
          </a:xfrm>
          <a:prstGeom prst="rect">
            <a:avLst/>
          </a:prstGeom>
        </p:spPr>
        <p:txBody>
          <a:bodyPr wrap="none" fromWordArt="1">
            <a:prstTxWarp prst="textPlain">
              <a:avLst>
                <a:gd name="adj" fmla="val 50000"/>
              </a:avLst>
            </a:prstTxWarp>
          </a:bodyPr>
          <a:lstStyle/>
          <a:p>
            <a:pPr algn="ctr"/>
            <a:r>
              <a:rPr lang="en-US" sz="3600" b="1" kern="10" dirty="0">
                <a:ln w="9525">
                  <a:solidFill>
                    <a:srgbClr val="0000CC"/>
                  </a:solidFill>
                  <a:round/>
                  <a:headEnd/>
                  <a:tailEnd/>
                </a:ln>
                <a:solidFill>
                  <a:srgbClr val="FFFF00"/>
                </a:solidFill>
                <a:effectLst>
                  <a:outerShdw dist="35921" dir="2700000" algn="ctr" rotWithShape="0">
                    <a:srgbClr val="C0C0C0">
                      <a:alpha val="79999"/>
                    </a:srgbClr>
                  </a:outerShdw>
                </a:effectLst>
                <a:cs typeface="Arial" panose="020B0604020202020204" pitchFamily="34" charset="0"/>
              </a:rPr>
              <a:t>TỪ NGỮ</a:t>
            </a:r>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7&quot;/&gt;&lt;/object&gt;&lt;object type=&quot;3&quot; unique_id=&quot;10005&quot;&gt;&lt;property id=&quot;20148&quot; value=&quot;5&quot;/&gt;&lt;property id=&quot;20300&quot; value=&quot;Slide 2&quot;/&gt;&lt;property id=&quot;20307&quot; value=&quot;258&quot;/&gt;&lt;/object&gt;&lt;object type=&quot;3&quot; unique_id=&quot;10006&quot;&gt;&lt;property id=&quot;20148&quot; value=&quot;5&quot;/&gt;&lt;property id=&quot;20300&quot; value=&quot;Slide 3&quot;/&gt;&lt;property id=&quot;20307&quot; value=&quot;262&quot;/&gt;&lt;/object&gt;&lt;object type=&quot;3&quot; unique_id=&quot;10007&quot;&gt;&lt;property id=&quot;20148&quot; value=&quot;5&quot;/&gt;&lt;property id=&quot;20300&quot; value=&quot;Slide 4&quot;/&gt;&lt;property id=&quot;20307&quot; value=&quot;263&quot;/&gt;&lt;/object&gt;&lt;object type=&quot;3&quot; unique_id=&quot;10008&quot;&gt;&lt;property id=&quot;20148&quot; value=&quot;5&quot;/&gt;&lt;property id=&quot;20300&quot; value=&quot;Slide 5 - &amp;quot;Luyện đọc&amp;quot;&quot;/&gt;&lt;property id=&quot;20307&quot; value=&quot;264&quot;/&gt;&lt;/object&gt;&lt;object type=&quot;3&quot; unique_id=&quot;10009&quot;&gt;&lt;property id=&quot;20148&quot; value=&quot;5&quot;/&gt;&lt;property id=&quot;20300&quot; value=&quot;Slide 6 - &amp;quot;Luyện đọc câu&amp;quot;&quot;/&gt;&lt;property id=&quot;20307&quot; value=&quot;265&quot;/&gt;&lt;/object&gt;&lt;object type=&quot;3&quot; unique_id=&quot;10010&quot;&gt;&lt;property id=&quot;20148&quot; value=&quot;5&quot;/&gt;&lt;property id=&quot;20300&quot; value=&quot;Slide 7&quot;/&gt;&lt;property id=&quot;20307&quot; value=&quot;267&quot;/&gt;&lt;/object&gt;&lt;object type=&quot;3&quot; unique_id=&quot;10011&quot;&gt;&lt;property id=&quot;20148&quot; value=&quot;5&quot;/&gt;&lt;property id=&quot;20300&quot; value=&quot;Slide 8&quot;/&gt;&lt;property id=&quot;20307&quot; value=&quot;268&quot;/&gt;&lt;/object&gt;&lt;object type=&quot;3&quot; unique_id=&quot;10012&quot;&gt;&lt;property id=&quot;20148&quot; value=&quot;5&quot;/&gt;&lt;property id=&quot;20300&quot; value=&quot;Slide 9&quot;/&gt;&lt;property id=&quot;20307&quot; value=&quot;269&quot;/&gt;&lt;/object&gt;&lt;object type=&quot;3&quot; unique_id=&quot;10013&quot;&gt;&lt;property id=&quot;20148&quot; value=&quot;5&quot;/&gt;&lt;property id=&quot;20300&quot; value=&quot;Slide 10&quot;/&gt;&lt;property id=&quot;20307&quot; value=&quot;270&quot;/&gt;&lt;/object&gt;&lt;object type=&quot;3&quot; unique_id=&quot;10014&quot;&gt;&lt;property id=&quot;20148&quot; value=&quot;5&quot;/&gt;&lt;property id=&quot;20300&quot; value=&quot;Slide 11&quot;/&gt;&lt;property id=&quot;20307&quot; value=&quot;272&quot;/&gt;&lt;/object&gt;&lt;object type=&quot;3&quot; unique_id=&quot;10015&quot;&gt;&lt;property id=&quot;20148&quot; value=&quot;5&quot;/&gt;&lt;property id=&quot;20300&quot; value=&quot;Slide 12 - &amp;quot;THI ĐỌC THEO NHÓM&amp;quot;&quot;/&gt;&lt;property id=&quot;20307&quot; value=&quot;273&quot;/&gt;&lt;/object&gt;&lt;object type=&quot;3&quot; unique_id=&quot;10016&quot;&gt;&lt;property id=&quot;20148&quot; value=&quot;5&quot;/&gt;&lt;property id=&quot;20300&quot; value=&quot;Slide 13&quot;/&gt;&lt;property id=&quot;20307&quot; value=&quot;274&quot;/&gt;&lt;/object&gt;&lt;object type=&quot;3&quot; unique_id=&quot;10017&quot;&gt;&lt;property id=&quot;20148&quot; value=&quot;5&quot;/&gt;&lt;property id=&quot;20300&quot; value=&quot;Slide 14&quot;/&gt;&lt;property id=&quot;20307&quot; value=&quot;275&quot;/&gt;&lt;/object&gt;&lt;object type=&quot;3&quot; unique_id=&quot;10018&quot;&gt;&lt;property id=&quot;20148&quot; value=&quot;5&quot;/&gt;&lt;property id=&quot;20300&quot; value=&quot;Slide 15&quot;/&gt;&lt;property id=&quot;20307&quot; value=&quot;277&quot;/&gt;&lt;/object&gt;&lt;object type=&quot;3&quot; unique_id=&quot;10019&quot;&gt;&lt;property id=&quot;20148&quot; value=&quot;5&quot;/&gt;&lt;property id=&quot;20300&quot; value=&quot;Slide 16&quot;/&gt;&lt;property id=&quot;20307&quot; value=&quot;279&quot;/&gt;&lt;/object&gt;&lt;object type=&quot;3&quot; unique_id=&quot;10020&quot;&gt;&lt;property id=&quot;20148&quot; value=&quot;5&quot;/&gt;&lt;property id=&quot;20300&quot; value=&quot;Slide 17&quot;/&gt;&lt;property id=&quot;20307&quot; value=&quot;280&quot;/&gt;&lt;/object&gt;&lt;object type=&quot;3&quot; unique_id=&quot;10021&quot;&gt;&lt;property id=&quot;20148&quot; value=&quot;5&quot;/&gt;&lt;property id=&quot;20300&quot; value=&quot;Slide 18&quot;/&gt;&lt;property id=&quot;20307&quot; value=&quot;281&quot;/&gt;&lt;/object&gt;&lt;object type=&quot;3&quot; unique_id=&quot;10022&quot;&gt;&lt;property id=&quot;20148&quot; value=&quot;5&quot;/&gt;&lt;property id=&quot;20300&quot; value=&quot;Slide 19 - &amp;quot;  Bài thơ thể hiện tình cảm của bạn nhỏ đối với mẹ như thế nào?&amp;quot;&quot;/&gt;&lt;property id=&quot;20307&quot; value=&quot;282&quot;/&gt;&lt;/object&gt;&lt;object type=&quot;3&quot; unique_id=&quot;10023&quot;&gt;&lt;property id=&quot;20148&quot; value=&quot;5&quot;/&gt;&lt;property id=&quot;20300&quot; value=&quot;Slide 20&quot;/&gt;&lt;property id=&quot;20307&quot; value=&quot;291&quot;/&gt;&lt;/object&gt;&lt;object type=&quot;3&quot; unique_id=&quot;10024&quot;&gt;&lt;property id=&quot;20148&quot; value=&quot;5&quot;/&gt;&lt;property id=&quot;20300&quot; value=&quot;Slide 21&quot;/&gt;&lt;property id=&quot;20307&quot; value=&quot;284&quot;/&gt;&lt;/object&gt;&lt;object type=&quot;3&quot; unique_id=&quot;10025&quot;&gt;&lt;property id=&quot;20148&quot; value=&quot;5&quot;/&gt;&lt;property id=&quot;20300&quot; value=&quot;Slide 22&quot;/&gt;&lt;property id=&quot;20307&quot; value=&quot;285&quot;/&gt;&lt;/object&gt;&lt;object type=&quot;3&quot; unique_id=&quot;10026&quot;&gt;&lt;property id=&quot;20148&quot; value=&quot;5&quot;/&gt;&lt;property id=&quot;20300&quot; value=&quot;Slide 23&quot;/&gt;&lt;property id=&quot;20307&quot; value=&quot;292&quot;/&gt;&lt;/object&gt;&lt;object type=&quot;3&quot; unique_id=&quot;10027&quot;&gt;&lt;property id=&quot;20148&quot; value=&quot;5&quot;/&gt;&lt;property id=&quot;20300&quot; value=&quot;Slide 24&quot;/&gt;&lt;property id=&quot;20307&quot; value=&quot;288&quot;/&gt;&lt;/object&gt;&lt;object type=&quot;3&quot; unique_id=&quot;10028&quot;&gt;&lt;property id=&quot;20148&quot; value=&quot;5&quot;/&gt;&lt;property id=&quot;20300&quot; value=&quot;Slide 25&quot;/&gt;&lt;property id=&quot;20307&quot; value=&quot;289&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554</TotalTime>
  <Words>935</Words>
  <Application>Microsoft Office PowerPoint</Application>
  <PresentationFormat>On-screen Show (4:3)</PresentationFormat>
  <Paragraphs>127</Paragraphs>
  <Slides>28</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Symbol</vt:lpstr>
      <vt:lpstr>Times New Roman</vt:lpstr>
      <vt:lpstr>VNI-Helve</vt:lpstr>
      <vt:lpstr>VNI-Times</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Luyện đọc</vt:lpstr>
      <vt:lpstr>Luyện đọc câu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Bài thơ thể hiện  tình cảm của bạn nhỏ  đối với mẹ như thế nào?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Lenovo</cp:lastModifiedBy>
  <cp:revision>37</cp:revision>
  <dcterms:created xsi:type="dcterms:W3CDTF">2002-01-02T21:05:36Z</dcterms:created>
  <dcterms:modified xsi:type="dcterms:W3CDTF">2021-08-24T14:02:33Z</dcterms:modified>
</cp:coreProperties>
</file>