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7"/>
  </p:notesMasterIdLst>
  <p:sldIdLst>
    <p:sldId id="293" r:id="rId2"/>
    <p:sldId id="294" r:id="rId3"/>
    <p:sldId id="312" r:id="rId4"/>
    <p:sldId id="313" r:id="rId5"/>
    <p:sldId id="31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81" d="100"/>
          <a:sy n="81" d="100"/>
        </p:scale>
        <p:origin x="90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8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9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32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36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0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1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0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0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1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1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</a:rPr>
              <a:t>Khởi</a:t>
            </a:r>
            <a:r>
              <a:rPr lang="en-US" sz="5400" b="1" dirty="0">
                <a:ln/>
                <a:solidFill>
                  <a:srgbClr val="00CC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</a:rPr>
              <a:t>động</a:t>
            </a:r>
            <a:endParaRPr lang="en-US" sz="5400" b="1" dirty="0">
              <a:ln/>
              <a:solidFill>
                <a:srgbClr val="00CC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1"/>
            <a:ext cx="243840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760625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/>
              <a:t>Em</a:t>
            </a:r>
            <a:r>
              <a:rPr lang="en-US" sz="4000" i="1" dirty="0"/>
              <a:t> </a:t>
            </a:r>
            <a:r>
              <a:rPr lang="en-US" sz="4000" i="1" dirty="0" err="1"/>
              <a:t>hãy</a:t>
            </a:r>
            <a:r>
              <a:rPr lang="en-US" sz="4000" i="1" dirty="0"/>
              <a:t> </a:t>
            </a:r>
            <a:r>
              <a:rPr lang="en-US" sz="4000" i="1" dirty="0" err="1"/>
              <a:t>lấy</a:t>
            </a:r>
            <a:r>
              <a:rPr lang="en-US" sz="4000" i="1" dirty="0"/>
              <a:t> </a:t>
            </a:r>
            <a:r>
              <a:rPr lang="en-US" sz="4000" i="1" dirty="0" err="1"/>
              <a:t>ví</a:t>
            </a:r>
            <a:r>
              <a:rPr lang="en-US" sz="4000" i="1" dirty="0"/>
              <a:t> </a:t>
            </a:r>
            <a:r>
              <a:rPr lang="en-US" sz="4000" i="1" dirty="0" err="1"/>
              <a:t>dụ</a:t>
            </a:r>
            <a:r>
              <a:rPr lang="en-US" sz="4000" i="1" dirty="0"/>
              <a:t> </a:t>
            </a:r>
            <a:r>
              <a:rPr lang="en-US" sz="4000" i="1" dirty="0" err="1"/>
              <a:t>cho</a:t>
            </a:r>
            <a:r>
              <a:rPr lang="en-US" sz="4000" i="1" dirty="0"/>
              <a:t> </a:t>
            </a:r>
            <a:r>
              <a:rPr lang="en-US" sz="4000" i="1" dirty="0" err="1"/>
              <a:t>thấy</a:t>
            </a:r>
            <a:r>
              <a:rPr lang="en-US" sz="4000" i="1" dirty="0"/>
              <a:t> </a:t>
            </a:r>
            <a:r>
              <a:rPr lang="en-US" sz="4000" i="1" dirty="0" err="1"/>
              <a:t>các</a:t>
            </a:r>
            <a:r>
              <a:rPr lang="en-US" sz="4000" i="1" dirty="0"/>
              <a:t> </a:t>
            </a:r>
            <a:r>
              <a:rPr lang="en-US" sz="4000" i="1" dirty="0" err="1"/>
              <a:t>giác</a:t>
            </a:r>
            <a:r>
              <a:rPr lang="en-US" sz="4000" i="1" dirty="0"/>
              <a:t> </a:t>
            </a:r>
            <a:r>
              <a:rPr lang="en-US" sz="4000" i="1" dirty="0" err="1"/>
              <a:t>quan</a:t>
            </a:r>
            <a:r>
              <a:rPr lang="en-US" sz="4000" i="1" dirty="0"/>
              <a:t> </a:t>
            </a:r>
            <a:r>
              <a:rPr lang="en-US" sz="4000" i="1" dirty="0" err="1"/>
              <a:t>khác</a:t>
            </a:r>
            <a:r>
              <a:rPr lang="en-US" sz="4000" i="1" dirty="0"/>
              <a:t> </a:t>
            </a:r>
            <a:r>
              <a:rPr lang="en-US" sz="4000" i="1" dirty="0" err="1"/>
              <a:t>nhau</a:t>
            </a:r>
            <a:r>
              <a:rPr lang="en-US" sz="4000" i="1" dirty="0"/>
              <a:t> </a:t>
            </a:r>
            <a:r>
              <a:rPr lang="en-US" sz="4000" i="1" dirty="0" err="1"/>
              <a:t>thu</a:t>
            </a:r>
            <a:r>
              <a:rPr lang="en-US" sz="4000" i="1" dirty="0"/>
              <a:t> </a:t>
            </a:r>
            <a:r>
              <a:rPr lang="en-US" sz="4000" i="1" dirty="0" err="1"/>
              <a:t>nhận</a:t>
            </a:r>
            <a:r>
              <a:rPr lang="en-US" sz="4000" i="1" dirty="0"/>
              <a:t> </a:t>
            </a:r>
            <a:r>
              <a:rPr lang="en-US" sz="4000" i="1" dirty="0" err="1"/>
              <a:t>dạng</a:t>
            </a:r>
            <a:r>
              <a:rPr lang="en-US" sz="4000" i="1" dirty="0"/>
              <a:t> </a:t>
            </a:r>
            <a:r>
              <a:rPr lang="en-US" sz="4000" i="1" dirty="0" err="1"/>
              <a:t>thông</a:t>
            </a:r>
            <a:r>
              <a:rPr lang="en-US" sz="4000" i="1" dirty="0"/>
              <a:t> tin </a:t>
            </a:r>
            <a:r>
              <a:rPr lang="en-US" sz="4000" i="1" dirty="0" err="1"/>
              <a:t>khác</a:t>
            </a:r>
            <a:r>
              <a:rPr lang="en-US" sz="4000" i="1" dirty="0"/>
              <a:t> </a:t>
            </a:r>
            <a:r>
              <a:rPr lang="en-US" sz="4000" i="1" dirty="0" err="1"/>
              <a:t>nhau</a:t>
            </a:r>
            <a:r>
              <a:rPr lang="en-US" sz="4000" i="1" dirty="0"/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4572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r>
              <a:rPr lang="en-US" b="1" dirty="0">
                <a:solidFill>
                  <a:srgbClr val="FF0000"/>
                </a:solidFill>
              </a:rPr>
              <a:t> tin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chữ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524001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819400" y="52578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86200" y="5334001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0"/>
            <a:ext cx="6172200" cy="27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457200"/>
            <a:ext cx="548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r>
              <a:rPr lang="en-US" b="1" dirty="0">
                <a:solidFill>
                  <a:srgbClr val="FF0000"/>
                </a:solidFill>
              </a:rPr>
              <a:t> tin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ảnh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11480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3?</a:t>
            </a:r>
          </a:p>
        </p:txBody>
      </p:sp>
      <p:sp>
        <p:nvSpPr>
          <p:cNvPr id="9" name="Curved Right Arrow 8"/>
          <p:cNvSpPr/>
          <p:nvPr/>
        </p:nvSpPr>
        <p:spPr>
          <a:xfrm rot="2771338">
            <a:off x="3386437" y="2446924"/>
            <a:ext cx="906015" cy="15026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3770574" flipH="1" flipV="1">
            <a:off x="6692685" y="5455138"/>
            <a:ext cx="759328" cy="14625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4724401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143000"/>
            <a:ext cx="53560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457200"/>
            <a:ext cx="609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rgbClr val="FF0000"/>
                </a:solidFill>
              </a:rPr>
              <a:t>hông</a:t>
            </a:r>
            <a:r>
              <a:rPr lang="en-US" b="1" dirty="0">
                <a:solidFill>
                  <a:srgbClr val="FF0000"/>
                </a:solidFill>
              </a:rPr>
              <a:t> tin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âm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thanh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43840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200" y="5024736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19201"/>
            <a:ext cx="1600200" cy="12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1" y="1371601"/>
            <a:ext cx="1609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1" y="1219201"/>
            <a:ext cx="18759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24400" y="24384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251460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5280762" y="1577238"/>
            <a:ext cx="1567398" cy="511852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9220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590800" y="137160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2886730"/>
            <a:ext cx="8610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3562</TotalTime>
  <Words>159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Administrator</cp:lastModifiedBy>
  <cp:revision>126</cp:revision>
  <dcterms:created xsi:type="dcterms:W3CDTF">2017-10-03T01:20:28Z</dcterms:created>
  <dcterms:modified xsi:type="dcterms:W3CDTF">2022-10-22T16:16:38Z</dcterms:modified>
</cp:coreProperties>
</file>