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5" r:id="rId3"/>
    <p:sldId id="288" r:id="rId4"/>
    <p:sldId id="260" r:id="rId5"/>
    <p:sldId id="292" r:id="rId6"/>
    <p:sldId id="293" r:id="rId7"/>
    <p:sldId id="261" r:id="rId8"/>
    <p:sldId id="286" r:id="rId9"/>
    <p:sldId id="262" r:id="rId10"/>
    <p:sldId id="284" r:id="rId11"/>
    <p:sldId id="294" r:id="rId12"/>
    <p:sldId id="264" r:id="rId13"/>
    <p:sldId id="290" r:id="rId14"/>
    <p:sldId id="265" r:id="rId15"/>
    <p:sldId id="266" r:id="rId16"/>
    <p:sldId id="267" r:id="rId17"/>
    <p:sldId id="269" r:id="rId18"/>
  </p:sldIdLst>
  <p:sldSz cx="9144000" cy="6858000" type="screen4x3"/>
  <p:notesSz cx="6858000" cy="9144000"/>
  <p:defaultTextStyle>
    <a:defPPr>
      <a:defRPr lang="en-US"/>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00"/>
    <a:srgbClr val="008000"/>
    <a:srgbClr val="0000CC"/>
    <a:srgbClr val="3333FF"/>
    <a:srgbClr val="0000FF"/>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8" autoAdjust="0"/>
    <p:restoredTop sz="92722" autoAdjust="0"/>
  </p:normalViewPr>
  <p:slideViewPr>
    <p:cSldViewPr>
      <p:cViewPr varScale="1">
        <p:scale>
          <a:sx n="56" d="100"/>
          <a:sy n="56" d="100"/>
        </p:scale>
        <p:origin x="8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2AF8BE-B6F0-49DA-8A71-5C020AB9BF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20E2AD-68AC-4652-AC2C-CE34705C8E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9B137D-A230-4AEB-A3B6-2A85B18A0C4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EE24FC-0EF3-4D80-A0C4-0DD0EB8681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C4BEA-E471-4852-A3FB-6093DDC21D9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64A2F5-8D08-46E0-9AF3-2A8EF7D7F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509C13-A00D-41F5-95FC-2E962A66F9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1593A2-B373-4215-A981-7F03A78509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0EF638-7288-47A1-8A32-2EB70A150C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99CCE7-E996-4575-BD21-88FBCE2DC5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2D1EB-D69F-4F07-B412-A73B8B0746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518366C-1378-4EE8-88EC-07A0575ECB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17.xml.rels><?xml version="1.0" encoding="UTF-8" standalone="yes"?>
<Relationships xmlns="http://schemas.openxmlformats.org/package/2006/relationships"><Relationship Id="rId9" Type="http://schemas.openxmlformats.org/officeDocument/2006/relationships/image" Target="../media/image47.png"/><Relationship Id="rId20" Type="http://schemas.openxmlformats.org/officeDocument/2006/relationships/image" Target="../media/image58.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10" Type="http://schemas.openxmlformats.org/officeDocument/2006/relationships/image" Target="../media/image48.png"/><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png"/><Relationship Id="rId14" Type="http://schemas.openxmlformats.org/officeDocument/2006/relationships/image" Target="../media/image52.png"/><Relationship Id="rId15" Type="http://schemas.openxmlformats.org/officeDocument/2006/relationships/image" Target="../media/image53.png"/><Relationship Id="rId16" Type="http://schemas.openxmlformats.org/officeDocument/2006/relationships/image" Target="../media/image54.png"/><Relationship Id="rId17" Type="http://schemas.openxmlformats.org/officeDocument/2006/relationships/image" Target="../media/image55.png"/><Relationship Id="rId18" Type="http://schemas.openxmlformats.org/officeDocument/2006/relationships/image" Target="../media/image56.png"/><Relationship Id="rId19"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s>
</file>

<file path=ppt/slides/_rels/slide2.xml.rels><?xml version="1.0" encoding="UTF-8" standalone="yes"?>
<Relationships xmlns="http://schemas.openxmlformats.org/package/2006/relationships"><Relationship Id="rId11" Type="http://schemas.openxmlformats.org/officeDocument/2006/relationships/slide" Target="slide9.xml"/><Relationship Id="rId12" Type="http://schemas.openxmlformats.org/officeDocument/2006/relationships/image" Target="../media/image9.png"/><Relationship Id="rId13" Type="http://schemas.openxmlformats.org/officeDocument/2006/relationships/slide" Target="slide3.xml"/><Relationship Id="rId14" Type="http://schemas.openxmlformats.org/officeDocument/2006/relationships/image" Target="../media/image10.png"/><Relationship Id="rId15" Type="http://schemas.openxmlformats.org/officeDocument/2006/relationships/slide" Target="slide4.xml"/><Relationship Id="rId16" Type="http://schemas.openxmlformats.org/officeDocument/2006/relationships/image" Target="../media/image11.png"/><Relationship Id="rId1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 Target="slide13.xml"/><Relationship Id="rId8" Type="http://schemas.openxmlformats.org/officeDocument/2006/relationships/image" Target="../media/image7.png"/><Relationship Id="rId9" Type="http://schemas.openxmlformats.org/officeDocument/2006/relationships/hyperlink" Target="video_Chiendichbiengioi_081206175101.avi" TargetMode="External"/><Relationship Id="rId10"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648200" y="1524000"/>
            <a:ext cx="3886200" cy="457200"/>
          </a:xfrm>
          <a:prstGeom prst="rect">
            <a:avLst/>
          </a:prstGeom>
          <a:noFill/>
          <a:ln w="9525">
            <a:noFill/>
            <a:miter lim="800000"/>
            <a:headEnd/>
            <a:tailEnd/>
          </a:ln>
        </p:spPr>
        <p:txBody>
          <a:bodyPr>
            <a:spAutoFit/>
          </a:bodyPr>
          <a:lstStyle/>
          <a:p>
            <a:pPr algn="l">
              <a:spcBef>
                <a:spcPct val="50000"/>
              </a:spcBef>
            </a:pPr>
            <a:endParaRPr lang="vi-VN" sz="2400">
              <a:solidFill>
                <a:srgbClr val="FF0000"/>
              </a:solidFill>
            </a:endParaRPr>
          </a:p>
        </p:txBody>
      </p:sp>
      <p:pic>
        <p:nvPicPr>
          <p:cNvPr id="4099" name="Picture 6"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100" name="Picture 7"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4101" name="Picture 8"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4102" name="Picture 9"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4103" name="Picture 10"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4104" name="Text Box 13"/>
          <p:cNvSpPr txBox="1">
            <a:spLocks noChangeArrowheads="1"/>
          </p:cNvSpPr>
          <p:nvPr/>
        </p:nvSpPr>
        <p:spPr bwMode="auto">
          <a:xfrm>
            <a:off x="3810000" y="471488"/>
            <a:ext cx="1524000" cy="519112"/>
          </a:xfrm>
          <a:prstGeom prst="rect">
            <a:avLst/>
          </a:prstGeom>
          <a:noFill/>
          <a:ln w="9525">
            <a:noFill/>
            <a:miter lim="800000"/>
            <a:headEnd/>
            <a:tailEnd/>
          </a:ln>
        </p:spPr>
        <p:txBody>
          <a:bodyPr>
            <a:spAutoFit/>
          </a:bodyPr>
          <a:lstStyle/>
          <a:p>
            <a:pPr>
              <a:spcBef>
                <a:spcPct val="50000"/>
              </a:spcBef>
            </a:pPr>
            <a:r>
              <a:rPr lang="en-US" sz="2800">
                <a:solidFill>
                  <a:srgbClr val="0000FF"/>
                </a:solidFill>
              </a:rPr>
              <a:t>Lịch sử</a:t>
            </a:r>
          </a:p>
        </p:txBody>
      </p:sp>
      <p:pic>
        <p:nvPicPr>
          <p:cNvPr id="4105" name="Picture 14" descr="bandovietnam"/>
          <p:cNvPicPr>
            <a:picLocks noChangeAspect="1" noChangeArrowheads="1"/>
          </p:cNvPicPr>
          <p:nvPr/>
        </p:nvPicPr>
        <p:blipFill>
          <a:blip r:embed="rId7" cstate="print"/>
          <a:srcRect/>
          <a:stretch>
            <a:fillRect/>
          </a:stretch>
        </p:blipFill>
        <p:spPr bwMode="auto">
          <a:xfrm>
            <a:off x="2308225" y="1066800"/>
            <a:ext cx="4168775" cy="550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7"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5" name="Picture 18"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3316" name="Picture 19"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3317" name="Picture 20"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3318" name="Picture 21"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28022" name="Picture 22" descr="Cover"/>
          <p:cNvPicPr>
            <a:picLocks noChangeAspect="1" noChangeArrowheads="1"/>
          </p:cNvPicPr>
          <p:nvPr/>
        </p:nvPicPr>
        <p:blipFill>
          <a:blip r:embed="rId7"/>
          <a:srcRect/>
          <a:stretch>
            <a:fillRect/>
          </a:stretch>
        </p:blipFill>
        <p:spPr bwMode="auto">
          <a:xfrm>
            <a:off x="265113" y="3281363"/>
            <a:ext cx="2111375" cy="2170112"/>
          </a:xfrm>
          <a:prstGeom prst="rect">
            <a:avLst/>
          </a:prstGeom>
          <a:noFill/>
          <a:ln w="9525">
            <a:noFill/>
            <a:miter lim="800000"/>
            <a:headEnd/>
            <a:tailEnd/>
          </a:ln>
        </p:spPr>
      </p:pic>
      <p:pic>
        <p:nvPicPr>
          <p:cNvPr id="128023" name="Picture 23" descr="Cover"/>
          <p:cNvPicPr>
            <a:picLocks noChangeAspect="1" noChangeArrowheads="1"/>
          </p:cNvPicPr>
          <p:nvPr/>
        </p:nvPicPr>
        <p:blipFill>
          <a:blip r:embed="rId8"/>
          <a:srcRect/>
          <a:stretch>
            <a:fillRect/>
          </a:stretch>
        </p:blipFill>
        <p:spPr bwMode="auto">
          <a:xfrm>
            <a:off x="641350" y="3276600"/>
            <a:ext cx="1739900" cy="636588"/>
          </a:xfrm>
          <a:prstGeom prst="rect">
            <a:avLst/>
          </a:prstGeom>
          <a:noFill/>
          <a:ln w="9525">
            <a:noFill/>
            <a:miter lim="800000"/>
            <a:headEnd/>
            <a:tailEnd/>
          </a:ln>
        </p:spPr>
      </p:pic>
      <p:pic>
        <p:nvPicPr>
          <p:cNvPr id="128024" name="Picture 24" descr="Cover"/>
          <p:cNvPicPr>
            <a:picLocks noChangeAspect="1" noChangeArrowheads="1"/>
          </p:cNvPicPr>
          <p:nvPr/>
        </p:nvPicPr>
        <p:blipFill>
          <a:blip r:embed="rId9"/>
          <a:srcRect/>
          <a:stretch>
            <a:fillRect/>
          </a:stretch>
        </p:blipFill>
        <p:spPr bwMode="auto">
          <a:xfrm>
            <a:off x="0" y="1346200"/>
            <a:ext cx="2420938" cy="1998663"/>
          </a:xfrm>
          <a:prstGeom prst="rect">
            <a:avLst/>
          </a:prstGeom>
          <a:noFill/>
          <a:ln w="9525">
            <a:noFill/>
            <a:miter lim="800000"/>
            <a:headEnd/>
            <a:tailEnd/>
          </a:ln>
        </p:spPr>
      </p:pic>
      <p:pic>
        <p:nvPicPr>
          <p:cNvPr id="128025" name="Picture 25" descr="Cover"/>
          <p:cNvPicPr>
            <a:picLocks noChangeAspect="1" noChangeArrowheads="1"/>
          </p:cNvPicPr>
          <p:nvPr/>
        </p:nvPicPr>
        <p:blipFill>
          <a:blip r:embed="rId10"/>
          <a:srcRect/>
          <a:stretch>
            <a:fillRect/>
          </a:stretch>
        </p:blipFill>
        <p:spPr bwMode="auto">
          <a:xfrm>
            <a:off x="2325688" y="2971800"/>
            <a:ext cx="2128837" cy="1030288"/>
          </a:xfrm>
          <a:prstGeom prst="rect">
            <a:avLst/>
          </a:prstGeom>
          <a:noFill/>
          <a:ln w="9525">
            <a:noFill/>
            <a:miter lim="800000"/>
            <a:headEnd/>
            <a:tailEnd/>
          </a:ln>
        </p:spPr>
      </p:pic>
      <p:pic>
        <p:nvPicPr>
          <p:cNvPr id="128026" name="Picture 26" descr="Cover"/>
          <p:cNvPicPr>
            <a:picLocks noChangeAspect="1" noChangeArrowheads="1"/>
          </p:cNvPicPr>
          <p:nvPr/>
        </p:nvPicPr>
        <p:blipFill>
          <a:blip r:embed="rId11"/>
          <a:srcRect/>
          <a:stretch>
            <a:fillRect/>
          </a:stretch>
        </p:blipFill>
        <p:spPr bwMode="auto">
          <a:xfrm>
            <a:off x="6373813" y="3138488"/>
            <a:ext cx="2765425" cy="2197100"/>
          </a:xfrm>
          <a:prstGeom prst="rect">
            <a:avLst/>
          </a:prstGeom>
          <a:noFill/>
          <a:ln w="9525">
            <a:noFill/>
            <a:miter lim="800000"/>
            <a:headEnd/>
            <a:tailEnd/>
          </a:ln>
        </p:spPr>
      </p:pic>
      <p:pic>
        <p:nvPicPr>
          <p:cNvPr id="128027" name="Picture 27" descr="Cover"/>
          <p:cNvPicPr>
            <a:picLocks noChangeAspect="1" noChangeArrowheads="1"/>
          </p:cNvPicPr>
          <p:nvPr/>
        </p:nvPicPr>
        <p:blipFill>
          <a:blip r:embed="rId12"/>
          <a:srcRect/>
          <a:stretch>
            <a:fillRect/>
          </a:stretch>
        </p:blipFill>
        <p:spPr bwMode="auto">
          <a:xfrm>
            <a:off x="6351588" y="2735263"/>
            <a:ext cx="2205037" cy="658812"/>
          </a:xfrm>
          <a:prstGeom prst="rect">
            <a:avLst/>
          </a:prstGeom>
          <a:noFill/>
          <a:ln w="9525">
            <a:noFill/>
            <a:miter lim="800000"/>
            <a:headEnd/>
            <a:tailEnd/>
          </a:ln>
        </p:spPr>
      </p:pic>
      <p:pic>
        <p:nvPicPr>
          <p:cNvPr id="128028" name="Picture 28" descr="Cover"/>
          <p:cNvPicPr>
            <a:picLocks noChangeAspect="1" noChangeArrowheads="1"/>
          </p:cNvPicPr>
          <p:nvPr/>
        </p:nvPicPr>
        <p:blipFill>
          <a:blip r:embed="rId13"/>
          <a:srcRect/>
          <a:stretch>
            <a:fillRect/>
          </a:stretch>
        </p:blipFill>
        <p:spPr bwMode="auto">
          <a:xfrm>
            <a:off x="6334125" y="1219200"/>
            <a:ext cx="2366963" cy="1981200"/>
          </a:xfrm>
          <a:prstGeom prst="rect">
            <a:avLst/>
          </a:prstGeom>
          <a:noFill/>
          <a:ln w="9525">
            <a:noFill/>
            <a:miter lim="800000"/>
            <a:headEnd/>
            <a:tailEnd/>
          </a:ln>
        </p:spPr>
      </p:pic>
      <p:pic>
        <p:nvPicPr>
          <p:cNvPr id="128029" name="Picture 29" descr="Cover"/>
          <p:cNvPicPr>
            <a:picLocks noChangeAspect="1" noChangeArrowheads="1"/>
          </p:cNvPicPr>
          <p:nvPr/>
        </p:nvPicPr>
        <p:blipFill>
          <a:blip r:embed="rId14"/>
          <a:srcRect/>
          <a:stretch>
            <a:fillRect/>
          </a:stretch>
        </p:blipFill>
        <p:spPr bwMode="auto">
          <a:xfrm>
            <a:off x="4208463" y="1865313"/>
            <a:ext cx="2209800" cy="1457325"/>
          </a:xfrm>
          <a:prstGeom prst="rect">
            <a:avLst/>
          </a:prstGeom>
          <a:noFill/>
          <a:ln w="9525">
            <a:noFill/>
            <a:miter lim="800000"/>
            <a:headEnd/>
            <a:tailEnd/>
          </a:ln>
        </p:spPr>
      </p:pic>
      <p:sp>
        <p:nvSpPr>
          <p:cNvPr id="128030" name="Oval 30"/>
          <p:cNvSpPr>
            <a:spLocks noChangeArrowheads="1"/>
          </p:cNvSpPr>
          <p:nvPr/>
        </p:nvSpPr>
        <p:spPr bwMode="auto">
          <a:xfrm rot="1551227">
            <a:off x="3200400" y="2882900"/>
            <a:ext cx="2209800" cy="762000"/>
          </a:xfrm>
          <a:prstGeom prst="ellipse">
            <a:avLst/>
          </a:prstGeom>
          <a:solidFill>
            <a:srgbClr val="FFFFCC"/>
          </a:solidFill>
          <a:ln w="9525" algn="ctr">
            <a:solidFill>
              <a:srgbClr val="0066FF"/>
            </a:solidFill>
            <a:round/>
            <a:headEnd/>
            <a:tailEnd/>
          </a:ln>
        </p:spPr>
        <p:txBody>
          <a:bodyPr wrap="none" anchor="ctr"/>
          <a:lstStyle/>
          <a:p>
            <a:r>
              <a:rPr lang="en-US" sz="2000" b="1">
                <a:solidFill>
                  <a:srgbClr val="FF0066"/>
                </a:solidFill>
              </a:rPr>
              <a:t>Kết quả, ý nghĩa</a:t>
            </a:r>
          </a:p>
        </p:txBody>
      </p:sp>
      <p:sp>
        <p:nvSpPr>
          <p:cNvPr id="13328" name="Text Box 31"/>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28030"/>
                                        </p:tgtEl>
                                        <p:attrNameLst>
                                          <p:attrName>style.visibility</p:attrName>
                                        </p:attrNameLst>
                                      </p:cBhvr>
                                      <p:to>
                                        <p:strVal val="visible"/>
                                      </p:to>
                                    </p:set>
                                    <p:anim calcmode="lin" valueType="num">
                                      <p:cBhvr>
                                        <p:cTn id="7" dur="500" fill="hold"/>
                                        <p:tgtEl>
                                          <p:spTgt spid="128030"/>
                                        </p:tgtEl>
                                        <p:attrNameLst>
                                          <p:attrName>ppt_w</p:attrName>
                                        </p:attrNameLst>
                                      </p:cBhvr>
                                      <p:tavLst>
                                        <p:tav tm="0">
                                          <p:val>
                                            <p:fltVal val="0"/>
                                          </p:val>
                                        </p:tav>
                                        <p:tav tm="100000">
                                          <p:val>
                                            <p:strVal val="#ppt_w"/>
                                          </p:val>
                                        </p:tav>
                                      </p:tavLst>
                                    </p:anim>
                                    <p:anim calcmode="lin" valueType="num">
                                      <p:cBhvr>
                                        <p:cTn id="8" dur="500" fill="hold"/>
                                        <p:tgtEl>
                                          <p:spTgt spid="128030"/>
                                        </p:tgtEl>
                                        <p:attrNameLst>
                                          <p:attrName>ppt_h</p:attrName>
                                        </p:attrNameLst>
                                      </p:cBhvr>
                                      <p:tavLst>
                                        <p:tav tm="0">
                                          <p:val>
                                            <p:fltVal val="0"/>
                                          </p:val>
                                        </p:tav>
                                        <p:tav tm="100000">
                                          <p:val>
                                            <p:strVal val="#ppt_h"/>
                                          </p:val>
                                        </p:tav>
                                      </p:tavLst>
                                    </p:anim>
                                    <p:animEffect transition="in" filter="fade">
                                      <p:cBhvr>
                                        <p:cTn id="9" dur="500"/>
                                        <p:tgtEl>
                                          <p:spTgt spid="128030"/>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8029"/>
                                        </p:tgtEl>
                                        <p:attrNameLst>
                                          <p:attrName>style.visibility</p:attrName>
                                        </p:attrNameLst>
                                      </p:cBhvr>
                                      <p:to>
                                        <p:strVal val="visible"/>
                                      </p:to>
                                    </p:set>
                                    <p:animEffect transition="in" filter="wipe(left)">
                                      <p:cBhvr>
                                        <p:cTn id="13" dur="500"/>
                                        <p:tgtEl>
                                          <p:spTgt spid="128029"/>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8028"/>
                                        </p:tgtEl>
                                        <p:attrNameLst>
                                          <p:attrName>style.visibility</p:attrName>
                                        </p:attrNameLst>
                                      </p:cBhvr>
                                      <p:to>
                                        <p:strVal val="visible"/>
                                      </p:to>
                                    </p:set>
                                    <p:animEffect transition="in" filter="wipe(left)">
                                      <p:cBhvr>
                                        <p:cTn id="17" dur="500"/>
                                        <p:tgtEl>
                                          <p:spTgt spid="128028"/>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8027"/>
                                        </p:tgtEl>
                                        <p:attrNameLst>
                                          <p:attrName>style.visibility</p:attrName>
                                        </p:attrNameLst>
                                      </p:cBhvr>
                                      <p:to>
                                        <p:strVal val="visible"/>
                                      </p:to>
                                    </p:set>
                                    <p:animEffect transition="in" filter="wipe(left)">
                                      <p:cBhvr>
                                        <p:cTn id="21" dur="500"/>
                                        <p:tgtEl>
                                          <p:spTgt spid="128027"/>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8026"/>
                                        </p:tgtEl>
                                        <p:attrNameLst>
                                          <p:attrName>style.visibility</p:attrName>
                                        </p:attrNameLst>
                                      </p:cBhvr>
                                      <p:to>
                                        <p:strVal val="visible"/>
                                      </p:to>
                                    </p:set>
                                    <p:animEffect transition="in" filter="wipe(left)">
                                      <p:cBhvr>
                                        <p:cTn id="25" dur="500"/>
                                        <p:tgtEl>
                                          <p:spTgt spid="128026"/>
                                        </p:tgtEl>
                                      </p:cBhvr>
                                    </p:animEffect>
                                  </p:childTnLst>
                                </p:cTn>
                              </p:par>
                            </p:childTnLst>
                          </p:cTn>
                        </p:par>
                        <p:par>
                          <p:cTn id="26" fill="hold" nodeType="afterGroup">
                            <p:stCondLst>
                              <p:cond delay="2500"/>
                            </p:stCondLst>
                            <p:childTnLst>
                              <p:par>
                                <p:cTn id="27" presetID="22" presetClass="entr" presetSubtype="2" fill="hold" nodeType="afterEffect">
                                  <p:stCondLst>
                                    <p:cond delay="0"/>
                                  </p:stCondLst>
                                  <p:childTnLst>
                                    <p:set>
                                      <p:cBhvr>
                                        <p:cTn id="28" dur="1" fill="hold">
                                          <p:stCondLst>
                                            <p:cond delay="0"/>
                                          </p:stCondLst>
                                        </p:cTn>
                                        <p:tgtEl>
                                          <p:spTgt spid="128025"/>
                                        </p:tgtEl>
                                        <p:attrNameLst>
                                          <p:attrName>style.visibility</p:attrName>
                                        </p:attrNameLst>
                                      </p:cBhvr>
                                      <p:to>
                                        <p:strVal val="visible"/>
                                      </p:to>
                                    </p:set>
                                    <p:animEffect transition="in" filter="wipe(right)">
                                      <p:cBhvr>
                                        <p:cTn id="29" dur="500"/>
                                        <p:tgtEl>
                                          <p:spTgt spid="128025"/>
                                        </p:tgtEl>
                                      </p:cBhvr>
                                    </p:animEffect>
                                  </p:childTnLst>
                                </p:cTn>
                              </p:par>
                            </p:childTnLst>
                          </p:cTn>
                        </p:par>
                        <p:par>
                          <p:cTn id="30" fill="hold" nodeType="afterGroup">
                            <p:stCondLst>
                              <p:cond delay="3000"/>
                            </p:stCondLst>
                            <p:childTnLst>
                              <p:par>
                                <p:cTn id="31" presetID="22" presetClass="entr" presetSubtype="2" fill="hold" nodeType="afterEffect">
                                  <p:stCondLst>
                                    <p:cond delay="0"/>
                                  </p:stCondLst>
                                  <p:childTnLst>
                                    <p:set>
                                      <p:cBhvr>
                                        <p:cTn id="32" dur="1" fill="hold">
                                          <p:stCondLst>
                                            <p:cond delay="0"/>
                                          </p:stCondLst>
                                        </p:cTn>
                                        <p:tgtEl>
                                          <p:spTgt spid="128024"/>
                                        </p:tgtEl>
                                        <p:attrNameLst>
                                          <p:attrName>style.visibility</p:attrName>
                                        </p:attrNameLst>
                                      </p:cBhvr>
                                      <p:to>
                                        <p:strVal val="visible"/>
                                      </p:to>
                                    </p:set>
                                    <p:animEffect transition="in" filter="wipe(right)">
                                      <p:cBhvr>
                                        <p:cTn id="33" dur="500"/>
                                        <p:tgtEl>
                                          <p:spTgt spid="128024"/>
                                        </p:tgtEl>
                                      </p:cBhvr>
                                    </p:animEffect>
                                  </p:childTnLst>
                                </p:cTn>
                              </p:par>
                            </p:childTnLst>
                          </p:cTn>
                        </p:par>
                        <p:par>
                          <p:cTn id="34" fill="hold" nodeType="afterGroup">
                            <p:stCondLst>
                              <p:cond delay="3500"/>
                            </p:stCondLst>
                            <p:childTnLst>
                              <p:par>
                                <p:cTn id="35" presetID="22" presetClass="entr" presetSubtype="2" fill="hold" nodeType="afterEffect">
                                  <p:stCondLst>
                                    <p:cond delay="0"/>
                                  </p:stCondLst>
                                  <p:childTnLst>
                                    <p:set>
                                      <p:cBhvr>
                                        <p:cTn id="36" dur="1" fill="hold">
                                          <p:stCondLst>
                                            <p:cond delay="0"/>
                                          </p:stCondLst>
                                        </p:cTn>
                                        <p:tgtEl>
                                          <p:spTgt spid="128023"/>
                                        </p:tgtEl>
                                        <p:attrNameLst>
                                          <p:attrName>style.visibility</p:attrName>
                                        </p:attrNameLst>
                                      </p:cBhvr>
                                      <p:to>
                                        <p:strVal val="visible"/>
                                      </p:to>
                                    </p:set>
                                    <p:animEffect transition="in" filter="wipe(right)">
                                      <p:cBhvr>
                                        <p:cTn id="37" dur="500"/>
                                        <p:tgtEl>
                                          <p:spTgt spid="128023"/>
                                        </p:tgtEl>
                                      </p:cBhvr>
                                    </p:animEffect>
                                  </p:childTnLst>
                                </p:cTn>
                              </p:par>
                            </p:childTnLst>
                          </p:cTn>
                        </p:par>
                        <p:par>
                          <p:cTn id="38" fill="hold" nodeType="afterGroup">
                            <p:stCondLst>
                              <p:cond delay="4000"/>
                            </p:stCondLst>
                            <p:childTnLst>
                              <p:par>
                                <p:cTn id="39" presetID="22" presetClass="entr" presetSubtype="2" fill="hold" nodeType="afterEffect">
                                  <p:stCondLst>
                                    <p:cond delay="0"/>
                                  </p:stCondLst>
                                  <p:childTnLst>
                                    <p:set>
                                      <p:cBhvr>
                                        <p:cTn id="40" dur="1" fill="hold">
                                          <p:stCondLst>
                                            <p:cond delay="0"/>
                                          </p:stCondLst>
                                        </p:cTn>
                                        <p:tgtEl>
                                          <p:spTgt spid="128022"/>
                                        </p:tgtEl>
                                        <p:attrNameLst>
                                          <p:attrName>style.visibility</p:attrName>
                                        </p:attrNameLst>
                                      </p:cBhvr>
                                      <p:to>
                                        <p:strVal val="visible"/>
                                      </p:to>
                                    </p:set>
                                    <p:animEffect transition="in" filter="wipe(right)">
                                      <p:cBhvr>
                                        <p:cTn id="41" dur="500"/>
                                        <p:tgtEl>
                                          <p:spTgt spid="128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39" name="Picture 12"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4340" name="Picture 13"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4341" name="Picture 14"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4342" name="Picture 15"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14343" name="Text Box 17"/>
          <p:cNvSpPr txBox="1">
            <a:spLocks noChangeArrowheads="1"/>
          </p:cNvSpPr>
          <p:nvPr/>
        </p:nvSpPr>
        <p:spPr bwMode="auto">
          <a:xfrm>
            <a:off x="3733800" y="762000"/>
            <a:ext cx="1524000" cy="519113"/>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14344" name="Text Box 18"/>
          <p:cNvSpPr txBox="1">
            <a:spLocks noChangeArrowheads="1"/>
          </p:cNvSpPr>
          <p:nvPr/>
        </p:nvSpPr>
        <p:spPr bwMode="auto">
          <a:xfrm>
            <a:off x="838200" y="1295400"/>
            <a:ext cx="73152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41331" name="Text Box 19"/>
          <p:cNvSpPr txBox="1">
            <a:spLocks noChangeArrowheads="1"/>
          </p:cNvSpPr>
          <p:nvPr/>
        </p:nvSpPr>
        <p:spPr bwMode="auto">
          <a:xfrm>
            <a:off x="304800" y="2057400"/>
            <a:ext cx="8610600" cy="2678113"/>
          </a:xfrm>
          <a:prstGeom prst="rect">
            <a:avLst/>
          </a:prstGeom>
          <a:noFill/>
          <a:ln w="9525">
            <a:noFill/>
            <a:miter lim="800000"/>
            <a:headEnd/>
            <a:tailEnd/>
          </a:ln>
        </p:spPr>
        <p:txBody>
          <a:bodyPr>
            <a:spAutoFit/>
          </a:bodyPr>
          <a:lstStyle/>
          <a:p>
            <a:pPr algn="l">
              <a:spcBef>
                <a:spcPct val="50000"/>
              </a:spcBef>
            </a:pPr>
            <a:r>
              <a:rPr lang="en-US" sz="2400" b="1" u="sng"/>
              <a:t>Hoạt động 4</a:t>
            </a:r>
            <a:r>
              <a:rPr lang="en-US" sz="2400" b="1"/>
              <a:t>: Xem ảnh tư liệu rồi trả lời câu hỏi:</a:t>
            </a:r>
          </a:p>
          <a:p>
            <a:pPr algn="l"/>
            <a:r>
              <a:rPr lang="nl-NL" sz="2400"/>
              <a:t>+ Hình ảnh Bác Hồ trong chiến dịch Biên giới gợi cho em suy nghĩ gì?</a:t>
            </a:r>
          </a:p>
          <a:p>
            <a:pPr algn="l"/>
            <a:r>
              <a:rPr lang="nl-NL" sz="2400"/>
              <a:t>+ Quan sát hình ảnh tù binh Pháp bị bắt trong chiến dịch Biên giới thu-đông 1950 em có suy nghĩ gì? </a:t>
            </a:r>
            <a:endParaRPr lang="en-US" sz="2400"/>
          </a:p>
          <a:p>
            <a:pPr algn="l"/>
            <a:r>
              <a:rPr lang="nl-NL" sz="2400"/>
              <a:t>+ Tấm gương chiến đấu dũng cảm của anh La Văn Cầu thể hiện tinh thần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1331"/>
                                        </p:tgtEl>
                                        <p:attrNameLst>
                                          <p:attrName>style.visibility</p:attrName>
                                        </p:attrNameLst>
                                      </p:cBhvr>
                                      <p:to>
                                        <p:strVal val="visible"/>
                                      </p:to>
                                    </p:set>
                                    <p:anim calcmode="discrete" valueType="clr">
                                      <p:cBhvr override="childStyle">
                                        <p:cTn id="7" dur="80"/>
                                        <p:tgtEl>
                                          <p:spTgt spid="1413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1331"/>
                                        </p:tgtEl>
                                        <p:attrNameLst>
                                          <p:attrName>fillcolor</p:attrName>
                                        </p:attrNameLst>
                                      </p:cBhvr>
                                      <p:tavLst>
                                        <p:tav tm="0">
                                          <p:val>
                                            <p:clrVal>
                                              <a:schemeClr val="accent2"/>
                                            </p:clrVal>
                                          </p:val>
                                        </p:tav>
                                        <p:tav tm="50000">
                                          <p:val>
                                            <p:clrVal>
                                              <a:schemeClr val="hlink"/>
                                            </p:clrVal>
                                          </p:val>
                                        </p:tav>
                                      </p:tavLst>
                                    </p:anim>
                                    <p:set>
                                      <p:cBhvr>
                                        <p:cTn id="9" dur="80"/>
                                        <p:tgtEl>
                                          <p:spTgt spid="1413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7"/>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a:p>
        </p:txBody>
      </p:sp>
      <p:pic>
        <p:nvPicPr>
          <p:cNvPr id="106504" name="Picture 8" descr="Noi o cua Nguoi chuyen theo cac tran danh"/>
          <p:cNvPicPr>
            <a:picLocks noChangeAspect="1" noChangeArrowheads="1"/>
          </p:cNvPicPr>
          <p:nvPr/>
        </p:nvPicPr>
        <p:blipFill>
          <a:blip r:embed="rId2"/>
          <a:srcRect/>
          <a:stretch>
            <a:fillRect/>
          </a:stretch>
        </p:blipFill>
        <p:spPr bwMode="auto">
          <a:xfrm>
            <a:off x="685800" y="522288"/>
            <a:ext cx="7696200" cy="5497512"/>
          </a:xfrm>
          <a:prstGeom prst="rect">
            <a:avLst/>
          </a:prstGeom>
          <a:noFill/>
          <a:ln w="9525">
            <a:noFill/>
            <a:miter lim="800000"/>
            <a:headEnd/>
            <a:tailEnd/>
          </a:ln>
        </p:spPr>
      </p:pic>
      <p:sp>
        <p:nvSpPr>
          <p:cNvPr id="106505" name="Text Box 9"/>
          <p:cNvSpPr txBox="1">
            <a:spLocks noChangeArrowheads="1"/>
          </p:cNvSpPr>
          <p:nvPr/>
        </p:nvSpPr>
        <p:spPr bwMode="auto">
          <a:xfrm>
            <a:off x="685800" y="5943600"/>
            <a:ext cx="7696200" cy="409575"/>
          </a:xfrm>
          <a:prstGeom prst="rect">
            <a:avLst/>
          </a:prstGeom>
          <a:solidFill>
            <a:srgbClr val="CCECFF"/>
          </a:solidFill>
          <a:ln w="12700" cap="sq">
            <a:solidFill>
              <a:srgbClr val="FF3300"/>
            </a:solidFill>
            <a:miter lim="800000"/>
            <a:headEnd type="none" w="sm" len="sm"/>
            <a:tailEnd type="none" w="sm" len="sm"/>
          </a:ln>
        </p:spPr>
        <p:txBody>
          <a:bodyPr>
            <a:spAutoFit/>
          </a:bodyPr>
          <a:lstStyle/>
          <a:p>
            <a:pPr eaLnBrk="0" hangingPunct="0">
              <a:spcBef>
                <a:spcPct val="50000"/>
              </a:spcBef>
            </a:pPr>
            <a:r>
              <a:rPr lang="en-US" sz="2000" b="1"/>
              <a:t>Nơi ở của Chủ tịch Hồ Chí Minh tại Chiến dịch Biên giới.</a:t>
            </a:r>
          </a:p>
        </p:txBody>
      </p:sp>
      <p:sp>
        <p:nvSpPr>
          <p:cNvPr id="15365" name="Text Box 10"/>
          <p:cNvSpPr txBox="1">
            <a:spLocks noChangeArrowheads="1"/>
          </p:cNvSpPr>
          <p:nvPr/>
        </p:nvSpPr>
        <p:spPr bwMode="auto">
          <a:xfrm>
            <a:off x="381000" y="76200"/>
            <a:ext cx="82296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XEM ẢNH TƯ LIỆU CHIẾN DỊCH BIÊN GIỚI THU - ĐÔNG 1950</a:t>
            </a:r>
            <a:r>
              <a:rPr lang="en-US" sz="1800">
                <a:solidFill>
                  <a:srgbClr val="FF0000"/>
                </a:solidFill>
              </a:rPr>
              <a:t> </a:t>
            </a:r>
            <a:endParaRPr lang="vi-VN" sz="18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06504"/>
                                        </p:tgtEl>
                                        <p:attrNameLst>
                                          <p:attrName>style.visibility</p:attrName>
                                        </p:attrNameLst>
                                      </p:cBhvr>
                                      <p:to>
                                        <p:strVal val="visible"/>
                                      </p:to>
                                    </p:set>
                                    <p:anim calcmode="lin" valueType="num">
                                      <p:cBhvr>
                                        <p:cTn id="7" dur="1000" fill="hold"/>
                                        <p:tgtEl>
                                          <p:spTgt spid="106504"/>
                                        </p:tgtEl>
                                        <p:attrNameLst>
                                          <p:attrName>ppt_w</p:attrName>
                                        </p:attrNameLst>
                                      </p:cBhvr>
                                      <p:tavLst>
                                        <p:tav tm="0">
                                          <p:val>
                                            <p:fltVal val="0"/>
                                          </p:val>
                                        </p:tav>
                                        <p:tav tm="100000">
                                          <p:val>
                                            <p:strVal val="#ppt_w"/>
                                          </p:val>
                                        </p:tav>
                                      </p:tavLst>
                                    </p:anim>
                                    <p:anim calcmode="lin" valueType="num">
                                      <p:cBhvr>
                                        <p:cTn id="8" dur="1000" fill="hold"/>
                                        <p:tgtEl>
                                          <p:spTgt spid="106504"/>
                                        </p:tgtEl>
                                        <p:attrNameLst>
                                          <p:attrName>ppt_h</p:attrName>
                                        </p:attrNameLst>
                                      </p:cBhvr>
                                      <p:tavLst>
                                        <p:tav tm="0">
                                          <p:val>
                                            <p:fltVal val="0"/>
                                          </p:val>
                                        </p:tav>
                                        <p:tav tm="100000">
                                          <p:val>
                                            <p:strVal val="#ppt_h"/>
                                          </p:val>
                                        </p:tav>
                                      </p:tavLst>
                                    </p:anim>
                                    <p:anim calcmode="lin" valueType="num">
                                      <p:cBhvr>
                                        <p:cTn id="9" dur="1000" fill="hold"/>
                                        <p:tgtEl>
                                          <p:spTgt spid="1065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6504"/>
                                        </p:tgtEl>
                                        <p:attrNameLst>
                                          <p:attrName>ppt_y</p:attrName>
                                        </p:attrNameLst>
                                      </p:cBhvr>
                                      <p:tavLst>
                                        <p:tav tm="0" fmla="#ppt_y+(sin(-2*pi*(1-$))*-#ppt_x+cos(-2*pi*(1-$))*(1-#ppt_y))*(1-$)">
                                          <p:val>
                                            <p:fltVal val="0"/>
                                          </p:val>
                                        </p:tav>
                                        <p:tav tm="100000">
                                          <p:val>
                                            <p:fltVal val="1"/>
                                          </p:val>
                                        </p:tav>
                                      </p:tavLst>
                                    </p:anim>
                                  </p:childTnLst>
                                </p:cTn>
                              </p:par>
                              <p:par>
                                <p:cTn id="11" presetID="2" presetClass="entr" presetSubtype="4" fill="hold" grpId="0" nodeType="withEffect">
                                  <p:stCondLst>
                                    <p:cond delay="0"/>
                                  </p:stCondLst>
                                  <p:childTnLst>
                                    <p:set>
                                      <p:cBhvr>
                                        <p:cTn id="12" dur="1" fill="hold">
                                          <p:stCondLst>
                                            <p:cond delay="0"/>
                                          </p:stCondLst>
                                        </p:cTn>
                                        <p:tgtEl>
                                          <p:spTgt spid="106505"/>
                                        </p:tgtEl>
                                        <p:attrNameLst>
                                          <p:attrName>style.visibility</p:attrName>
                                        </p:attrNameLst>
                                      </p:cBhvr>
                                      <p:to>
                                        <p:strVal val="visible"/>
                                      </p:to>
                                    </p:set>
                                    <p:anim calcmode="lin" valueType="num">
                                      <p:cBhvr additive="base">
                                        <p:cTn id="13" dur="500" fill="hold"/>
                                        <p:tgtEl>
                                          <p:spTgt spid="106505"/>
                                        </p:tgtEl>
                                        <p:attrNameLst>
                                          <p:attrName>ppt_x</p:attrName>
                                        </p:attrNameLst>
                                      </p:cBhvr>
                                      <p:tavLst>
                                        <p:tav tm="0">
                                          <p:val>
                                            <p:strVal val="#ppt_x"/>
                                          </p:val>
                                        </p:tav>
                                        <p:tav tm="100000">
                                          <p:val>
                                            <p:strVal val="#ppt_x"/>
                                          </p:val>
                                        </p:tav>
                                      </p:tavLst>
                                    </p:anim>
                                    <p:anim calcmode="lin" valueType="num">
                                      <p:cBhvr additive="base">
                                        <p:cTn id="14" dur="500" fill="hold"/>
                                        <p:tgtEl>
                                          <p:spTgt spid="106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8"/>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sz="3200"/>
          </a:p>
        </p:txBody>
      </p:sp>
      <p:pic>
        <p:nvPicPr>
          <p:cNvPr id="136201" name="Picture 9" descr="su1"/>
          <p:cNvPicPr>
            <a:picLocks noChangeAspect="1" noChangeArrowheads="1"/>
          </p:cNvPicPr>
          <p:nvPr/>
        </p:nvPicPr>
        <p:blipFill>
          <a:blip r:embed="rId2"/>
          <a:srcRect/>
          <a:stretch>
            <a:fillRect/>
          </a:stretch>
        </p:blipFill>
        <p:spPr bwMode="auto">
          <a:xfrm>
            <a:off x="4343400" y="533400"/>
            <a:ext cx="4713288" cy="6019800"/>
          </a:xfrm>
          <a:prstGeom prst="rect">
            <a:avLst/>
          </a:prstGeom>
          <a:noFill/>
          <a:ln w="9525">
            <a:noFill/>
            <a:miter lim="800000"/>
            <a:headEnd/>
            <a:tailEnd/>
          </a:ln>
        </p:spPr>
      </p:pic>
      <p:sp>
        <p:nvSpPr>
          <p:cNvPr id="136202" name="Text Box 10"/>
          <p:cNvSpPr txBox="1">
            <a:spLocks noChangeArrowheads="1"/>
          </p:cNvSpPr>
          <p:nvPr/>
        </p:nvSpPr>
        <p:spPr bwMode="auto">
          <a:xfrm>
            <a:off x="0" y="2178050"/>
            <a:ext cx="4267200" cy="1784350"/>
          </a:xfrm>
          <a:prstGeom prst="rect">
            <a:avLst/>
          </a:prstGeom>
          <a:noFill/>
          <a:ln w="9525">
            <a:noFill/>
            <a:miter lim="800000"/>
            <a:headEnd/>
            <a:tailEnd/>
          </a:ln>
        </p:spPr>
        <p:txBody>
          <a:bodyPr>
            <a:spAutoFit/>
          </a:bodyPr>
          <a:lstStyle/>
          <a:p>
            <a:pPr algn="l">
              <a:spcBef>
                <a:spcPct val="50000"/>
              </a:spcBef>
            </a:pPr>
            <a:r>
              <a:rPr lang="en-US" sz="2000" b="1">
                <a:solidFill>
                  <a:srgbClr val="0000FF"/>
                </a:solidFill>
              </a:rPr>
              <a:t>Chống gậy lên non xem trận địa</a:t>
            </a:r>
          </a:p>
          <a:p>
            <a:pPr algn="l">
              <a:spcBef>
                <a:spcPct val="50000"/>
              </a:spcBef>
            </a:pPr>
            <a:r>
              <a:rPr lang="en-US" sz="2000" b="1">
                <a:solidFill>
                  <a:srgbClr val="0000FF"/>
                </a:solidFill>
              </a:rPr>
              <a:t>Vạn trùng núi đỡ vạn trùng mây</a:t>
            </a:r>
          </a:p>
          <a:p>
            <a:pPr algn="l">
              <a:spcBef>
                <a:spcPct val="50000"/>
              </a:spcBef>
            </a:pPr>
            <a:r>
              <a:rPr lang="en-US" sz="2000" b="1">
                <a:solidFill>
                  <a:srgbClr val="0000FF"/>
                </a:solidFill>
              </a:rPr>
              <a:t>Quân ta khí mạnh nuốt ngưu đẩu </a:t>
            </a:r>
          </a:p>
          <a:p>
            <a:pPr algn="l">
              <a:spcBef>
                <a:spcPct val="50000"/>
              </a:spcBef>
            </a:pPr>
            <a:r>
              <a:rPr lang="en-US" sz="2000" b="1">
                <a:solidFill>
                  <a:srgbClr val="0000FF"/>
                </a:solidFill>
              </a:rPr>
              <a:t>Thề diệt xâm lăng lũ sói cầy.</a:t>
            </a:r>
          </a:p>
        </p:txBody>
      </p:sp>
      <p:sp>
        <p:nvSpPr>
          <p:cNvPr id="136203" name="Text Box 11"/>
          <p:cNvSpPr txBox="1">
            <a:spLocks noChangeArrowheads="1"/>
          </p:cNvSpPr>
          <p:nvPr/>
        </p:nvSpPr>
        <p:spPr bwMode="auto">
          <a:xfrm>
            <a:off x="0" y="1524000"/>
            <a:ext cx="3962400" cy="400050"/>
          </a:xfrm>
          <a:prstGeom prst="rect">
            <a:avLst/>
          </a:prstGeom>
          <a:noFill/>
          <a:ln w="9525">
            <a:noFill/>
            <a:miter lim="800000"/>
            <a:headEnd/>
            <a:tailEnd/>
          </a:ln>
        </p:spPr>
        <p:txBody>
          <a:bodyPr>
            <a:spAutoFit/>
          </a:bodyPr>
          <a:lstStyle/>
          <a:p>
            <a:pPr>
              <a:spcBef>
                <a:spcPct val="50000"/>
              </a:spcBef>
            </a:pPr>
            <a:r>
              <a:rPr lang="en-US" sz="2000" b="1"/>
              <a:t>Hồ Chủ Tịch đi Biên giới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36201"/>
                                        </p:tgtEl>
                                        <p:attrNameLst>
                                          <p:attrName>style.visibility</p:attrName>
                                        </p:attrNameLst>
                                      </p:cBhvr>
                                      <p:to>
                                        <p:strVal val="visible"/>
                                      </p:to>
                                    </p:set>
                                    <p:anim calcmode="lin" valueType="num">
                                      <p:cBhvr additive="base">
                                        <p:cTn id="7" dur="500" fill="hold"/>
                                        <p:tgtEl>
                                          <p:spTgt spid="136201"/>
                                        </p:tgtEl>
                                        <p:attrNameLst>
                                          <p:attrName>ppt_x</p:attrName>
                                        </p:attrNameLst>
                                      </p:cBhvr>
                                      <p:tavLst>
                                        <p:tav tm="0">
                                          <p:val>
                                            <p:strVal val="1+#ppt_w/2"/>
                                          </p:val>
                                        </p:tav>
                                        <p:tav tm="100000">
                                          <p:val>
                                            <p:strVal val="#ppt_x"/>
                                          </p:val>
                                        </p:tav>
                                      </p:tavLst>
                                    </p:anim>
                                    <p:anim calcmode="lin" valueType="num">
                                      <p:cBhvr additive="base">
                                        <p:cTn id="8" dur="500" fill="hold"/>
                                        <p:tgtEl>
                                          <p:spTgt spid="1362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6203"/>
                                        </p:tgtEl>
                                        <p:attrNameLst>
                                          <p:attrName>style.visibility</p:attrName>
                                        </p:attrNameLst>
                                      </p:cBhvr>
                                      <p:to>
                                        <p:strVal val="visible"/>
                                      </p:to>
                                    </p:set>
                                    <p:anim calcmode="lin" valueType="num">
                                      <p:cBhvr additive="base">
                                        <p:cTn id="11" dur="500" fill="hold"/>
                                        <p:tgtEl>
                                          <p:spTgt spid="136203"/>
                                        </p:tgtEl>
                                        <p:attrNameLst>
                                          <p:attrName>ppt_x</p:attrName>
                                        </p:attrNameLst>
                                      </p:cBhvr>
                                      <p:tavLst>
                                        <p:tav tm="0">
                                          <p:val>
                                            <p:strVal val="#ppt_x"/>
                                          </p:val>
                                        </p:tav>
                                        <p:tav tm="100000">
                                          <p:val>
                                            <p:strVal val="#ppt_x"/>
                                          </p:val>
                                        </p:tav>
                                      </p:tavLst>
                                    </p:anim>
                                    <p:anim calcmode="lin" valueType="num">
                                      <p:cBhvr additive="base">
                                        <p:cTn id="12" dur="500" fill="hold"/>
                                        <p:tgtEl>
                                          <p:spTgt spid="136203"/>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36202">
                                            <p:txEl>
                                              <p:pRg st="0" end="0"/>
                                            </p:txEl>
                                          </p:spTgt>
                                        </p:tgtEl>
                                        <p:attrNameLst>
                                          <p:attrName>style.visibility</p:attrName>
                                        </p:attrNameLst>
                                      </p:cBhvr>
                                      <p:to>
                                        <p:strVal val="visible"/>
                                      </p:to>
                                    </p:set>
                                    <p:anim calcmode="lin" valueType="num">
                                      <p:cBhvr additive="base">
                                        <p:cTn id="16" dur="500" fill="hold"/>
                                        <p:tgtEl>
                                          <p:spTgt spid="136202">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36202">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36202">
                                            <p:txEl>
                                              <p:pRg st="1" end="1"/>
                                            </p:txEl>
                                          </p:spTgt>
                                        </p:tgtEl>
                                        <p:attrNameLst>
                                          <p:attrName>style.visibility</p:attrName>
                                        </p:attrNameLst>
                                      </p:cBhvr>
                                      <p:to>
                                        <p:strVal val="visible"/>
                                      </p:to>
                                    </p:set>
                                    <p:anim calcmode="lin" valueType="num">
                                      <p:cBhvr additive="base">
                                        <p:cTn id="21" dur="500" fill="hold"/>
                                        <p:tgtEl>
                                          <p:spTgt spid="13620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6202">
                                            <p:txEl>
                                              <p:pRg st="1" end="1"/>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36202">
                                            <p:txEl>
                                              <p:pRg st="2" end="2"/>
                                            </p:txEl>
                                          </p:spTgt>
                                        </p:tgtEl>
                                        <p:attrNameLst>
                                          <p:attrName>style.visibility</p:attrName>
                                        </p:attrNameLst>
                                      </p:cBhvr>
                                      <p:to>
                                        <p:strVal val="visible"/>
                                      </p:to>
                                    </p:set>
                                    <p:anim calcmode="lin" valueType="num">
                                      <p:cBhvr additive="base">
                                        <p:cTn id="26" dur="500" fill="hold"/>
                                        <p:tgtEl>
                                          <p:spTgt spid="136202">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36202">
                                            <p:txEl>
                                              <p:pRg st="2" end="2"/>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136202">
                                            <p:txEl>
                                              <p:pRg st="3" end="3"/>
                                            </p:txEl>
                                          </p:spTgt>
                                        </p:tgtEl>
                                        <p:attrNameLst>
                                          <p:attrName>style.visibility</p:attrName>
                                        </p:attrNameLst>
                                      </p:cBhvr>
                                      <p:to>
                                        <p:strVal val="visible"/>
                                      </p:to>
                                    </p:set>
                                    <p:anim calcmode="lin" valueType="num">
                                      <p:cBhvr additive="base">
                                        <p:cTn id="31" dur="500" fill="hold"/>
                                        <p:tgtEl>
                                          <p:spTgt spid="13620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620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2" grpId="0" build="p" autoUpdateAnimBg="0"/>
      <p:bldP spid="13620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914400" y="533400"/>
            <a:ext cx="7010400" cy="5486400"/>
            <a:chOff x="368" y="336"/>
            <a:chExt cx="4416" cy="3456"/>
          </a:xfrm>
        </p:grpSpPr>
        <p:sp>
          <p:nvSpPr>
            <p:cNvPr id="17412" name="AutoShape 3"/>
            <p:cNvSpPr>
              <a:spLocks noChangeArrowheads="1"/>
            </p:cNvSpPr>
            <p:nvPr/>
          </p:nvSpPr>
          <p:spPr bwMode="auto">
            <a:xfrm>
              <a:off x="368" y="336"/>
              <a:ext cx="4416" cy="3456"/>
            </a:xfrm>
            <a:prstGeom prst="flowChartProcess">
              <a:avLst/>
            </a:prstGeom>
            <a:solidFill>
              <a:srgbClr val="FF00FF"/>
            </a:solidFill>
            <a:ln w="57150" cmpd="thickThin">
              <a:solidFill>
                <a:srgbClr val="00FFFF"/>
              </a:solidFill>
              <a:miter lim="800000"/>
              <a:headEnd/>
              <a:tailEnd/>
            </a:ln>
          </p:spPr>
          <p:txBody>
            <a:bodyPr wrap="none" anchor="ctr"/>
            <a:lstStyle/>
            <a:p>
              <a:endParaRPr lang="en-US"/>
            </a:p>
          </p:txBody>
        </p:sp>
        <p:pic>
          <p:nvPicPr>
            <p:cNvPr id="17413" name="Picture 4" descr="Bac Ho di chien dich Bien Gioi"/>
            <p:cNvPicPr>
              <a:picLocks noChangeAspect="1" noChangeArrowheads="1"/>
            </p:cNvPicPr>
            <p:nvPr/>
          </p:nvPicPr>
          <p:blipFill>
            <a:blip r:embed="rId2"/>
            <a:srcRect/>
            <a:stretch>
              <a:fillRect/>
            </a:stretch>
          </p:blipFill>
          <p:spPr bwMode="auto">
            <a:xfrm>
              <a:off x="432" y="420"/>
              <a:ext cx="4294" cy="3288"/>
            </a:xfrm>
            <a:prstGeom prst="rect">
              <a:avLst/>
            </a:prstGeom>
            <a:noFill/>
            <a:ln w="9525">
              <a:noFill/>
              <a:miter lim="800000"/>
              <a:headEnd/>
              <a:tailEnd/>
            </a:ln>
          </p:spPr>
        </p:pic>
      </p:grpSp>
      <p:sp>
        <p:nvSpPr>
          <p:cNvPr id="17411" name="Text Box 5"/>
          <p:cNvSpPr txBox="1">
            <a:spLocks noChangeArrowheads="1"/>
          </p:cNvSpPr>
          <p:nvPr/>
        </p:nvSpPr>
        <p:spPr bwMode="auto">
          <a:xfrm>
            <a:off x="1447800" y="6054725"/>
            <a:ext cx="6254750" cy="457200"/>
          </a:xfrm>
          <a:prstGeom prst="rect">
            <a:avLst/>
          </a:prstGeom>
          <a:noFill/>
          <a:ln w="9525">
            <a:noFill/>
            <a:miter lim="800000"/>
            <a:headEnd/>
            <a:tailEnd/>
          </a:ln>
        </p:spPr>
        <p:txBody>
          <a:bodyPr>
            <a:spAutoFit/>
          </a:bodyPr>
          <a:lstStyle/>
          <a:p>
            <a:r>
              <a:rPr lang="en-US" sz="2400" b="1">
                <a:solidFill>
                  <a:srgbClr val="FF3300"/>
                </a:solidFill>
              </a:rPr>
              <a:t>Bác Hồ quan sát chiến dịch Biên giới</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sz="3200"/>
          </a:p>
        </p:txBody>
      </p:sp>
      <p:sp>
        <p:nvSpPr>
          <p:cNvPr id="108550" name="Rectangle 6"/>
          <p:cNvSpPr>
            <a:spLocks noChangeArrowheads="1"/>
          </p:cNvSpPr>
          <p:nvPr/>
        </p:nvSpPr>
        <p:spPr bwMode="auto">
          <a:xfrm>
            <a:off x="838200" y="381000"/>
            <a:ext cx="7594600" cy="400050"/>
          </a:xfrm>
          <a:prstGeom prst="rect">
            <a:avLst/>
          </a:prstGeom>
          <a:noFill/>
          <a:ln w="12700" cap="sq">
            <a:noFill/>
            <a:miter lim="800000"/>
            <a:headEnd type="none" w="sm" len="sm"/>
            <a:tailEnd type="none" w="sm" len="sm"/>
          </a:ln>
        </p:spPr>
        <p:txBody>
          <a:bodyPr>
            <a:spAutoFit/>
          </a:bodyPr>
          <a:lstStyle/>
          <a:p>
            <a:pPr algn="l" eaLnBrk="0" hangingPunct="0"/>
            <a:r>
              <a:rPr lang="en-US" sz="2000" b="1">
                <a:solidFill>
                  <a:srgbClr val="0000FF"/>
                </a:solidFill>
              </a:rPr>
              <a:t>Tù binh Pháp trong Chiến dịch Biên giới thu - đông 1950</a:t>
            </a:r>
          </a:p>
        </p:txBody>
      </p:sp>
      <p:pic>
        <p:nvPicPr>
          <p:cNvPr id="108551" name="Picture 7" descr="1"/>
          <p:cNvPicPr>
            <a:picLocks noChangeAspect="1" noChangeArrowheads="1"/>
          </p:cNvPicPr>
          <p:nvPr/>
        </p:nvPicPr>
        <p:blipFill>
          <a:blip r:embed="rId2"/>
          <a:srcRect/>
          <a:stretch>
            <a:fillRect/>
          </a:stretch>
        </p:blipFill>
        <p:spPr bwMode="auto">
          <a:xfrm>
            <a:off x="1219200" y="1066800"/>
            <a:ext cx="6972300" cy="5229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8550"/>
                                        </p:tgtEl>
                                        <p:attrNameLst>
                                          <p:attrName>style.visibility</p:attrName>
                                        </p:attrNameLst>
                                      </p:cBhvr>
                                      <p:to>
                                        <p:strVal val="visible"/>
                                      </p:to>
                                    </p:set>
                                    <p:anim calcmode="lin" valueType="num">
                                      <p:cBhvr>
                                        <p:cTn id="7" dur="1000" fill="hold"/>
                                        <p:tgtEl>
                                          <p:spTgt spid="108550"/>
                                        </p:tgtEl>
                                        <p:attrNameLst>
                                          <p:attrName>ppt_w</p:attrName>
                                        </p:attrNameLst>
                                      </p:cBhvr>
                                      <p:tavLst>
                                        <p:tav tm="0">
                                          <p:val>
                                            <p:strVal val="#ppt_w+.3"/>
                                          </p:val>
                                        </p:tav>
                                        <p:tav tm="100000">
                                          <p:val>
                                            <p:strVal val="#ppt_w"/>
                                          </p:val>
                                        </p:tav>
                                      </p:tavLst>
                                    </p:anim>
                                    <p:anim calcmode="lin" valueType="num">
                                      <p:cBhvr>
                                        <p:cTn id="8" dur="1000" fill="hold"/>
                                        <p:tgtEl>
                                          <p:spTgt spid="108550"/>
                                        </p:tgtEl>
                                        <p:attrNameLst>
                                          <p:attrName>ppt_h</p:attrName>
                                        </p:attrNameLst>
                                      </p:cBhvr>
                                      <p:tavLst>
                                        <p:tav tm="0">
                                          <p:val>
                                            <p:strVal val="#ppt_h"/>
                                          </p:val>
                                        </p:tav>
                                        <p:tav tm="100000">
                                          <p:val>
                                            <p:strVal val="#ppt_h"/>
                                          </p:val>
                                        </p:tav>
                                      </p:tavLst>
                                    </p:anim>
                                    <p:animEffect transition="in" filter="fade">
                                      <p:cBhvr>
                                        <p:cTn id="9" dur="1000"/>
                                        <p:tgtEl>
                                          <p:spTgt spid="108550"/>
                                        </p:tgtEl>
                                      </p:cBhvr>
                                    </p:animEffect>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108551"/>
                                        </p:tgtEl>
                                        <p:attrNameLst>
                                          <p:attrName>style.visibility</p:attrName>
                                        </p:attrNameLst>
                                      </p:cBhvr>
                                      <p:to>
                                        <p:strVal val="visible"/>
                                      </p:to>
                                    </p:set>
                                    <p:anim calcmode="lin" valueType="num">
                                      <p:cBhvr>
                                        <p:cTn id="13" dur="5000" fill="hold"/>
                                        <p:tgtEl>
                                          <p:spTgt spid="108551"/>
                                        </p:tgtEl>
                                        <p:attrNameLst>
                                          <p:attrName>ppt_w</p:attrName>
                                        </p:attrNameLst>
                                      </p:cBhvr>
                                      <p:tavLst>
                                        <p:tav tm="0">
                                          <p:val>
                                            <p:fltVal val="0"/>
                                          </p:val>
                                        </p:tav>
                                        <p:tav tm="100000">
                                          <p:val>
                                            <p:strVal val="#ppt_w"/>
                                          </p:val>
                                        </p:tav>
                                      </p:tavLst>
                                    </p:anim>
                                    <p:anim calcmode="lin" valueType="num">
                                      <p:cBhvr>
                                        <p:cTn id="14" dur="5000" fill="hold"/>
                                        <p:tgtEl>
                                          <p:spTgt spid="108551"/>
                                        </p:tgtEl>
                                        <p:attrNameLst>
                                          <p:attrName>ppt_h</p:attrName>
                                        </p:attrNameLst>
                                      </p:cBhvr>
                                      <p:tavLst>
                                        <p:tav tm="0">
                                          <p:val>
                                            <p:fltVal val="0"/>
                                          </p:val>
                                        </p:tav>
                                        <p:tav tm="100000">
                                          <p:val>
                                            <p:strVal val="#ppt_h"/>
                                          </p:val>
                                        </p:tav>
                                      </p:tavLst>
                                    </p:anim>
                                    <p:anim calcmode="lin" valueType="num">
                                      <p:cBhvr>
                                        <p:cTn id="15" dur="5000" fill="hold"/>
                                        <p:tgtEl>
                                          <p:spTgt spid="108551"/>
                                        </p:tgtEl>
                                        <p:attrNameLst>
                                          <p:attrName>ppt_x</p:attrName>
                                        </p:attrNameLst>
                                      </p:cBhvr>
                                      <p:tavLst>
                                        <p:tav tm="0" fmla="#ppt_x+(cos(-2*pi*(1-$))*-#ppt_x-sin(-2*pi*(1-$))*(1-#ppt_y))*(1-$)">
                                          <p:val>
                                            <p:fltVal val="0"/>
                                          </p:val>
                                        </p:tav>
                                        <p:tav tm="100000">
                                          <p:val>
                                            <p:fltVal val="1"/>
                                          </p:val>
                                        </p:tav>
                                      </p:tavLst>
                                    </p:anim>
                                    <p:anim calcmode="lin" valueType="num">
                                      <p:cBhvr>
                                        <p:cTn id="16" dur="5000" fill="hold"/>
                                        <p:tgtEl>
                                          <p:spTgt spid="1085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0" y="0"/>
            <a:ext cx="9144000" cy="6858000"/>
          </a:xfrm>
          <a:prstGeom prst="flowChartProcess">
            <a:avLst/>
          </a:prstGeom>
          <a:solidFill>
            <a:schemeClr val="bg1"/>
          </a:solidFill>
          <a:ln w="88900" cmpd="thickThin">
            <a:solidFill>
              <a:srgbClr val="FF00FF"/>
            </a:solidFill>
            <a:miter lim="800000"/>
            <a:headEnd/>
            <a:tailEnd/>
          </a:ln>
        </p:spPr>
        <p:txBody>
          <a:bodyPr wrap="none" anchor="ctr"/>
          <a:lstStyle/>
          <a:p>
            <a:endParaRPr lang="en-US"/>
          </a:p>
        </p:txBody>
      </p:sp>
      <p:grpSp>
        <p:nvGrpSpPr>
          <p:cNvPr id="2" name="Group 3"/>
          <p:cNvGrpSpPr>
            <a:grpSpLocks/>
          </p:cNvGrpSpPr>
          <p:nvPr/>
        </p:nvGrpSpPr>
        <p:grpSpPr bwMode="auto">
          <a:xfrm>
            <a:off x="5181600" y="395288"/>
            <a:ext cx="3886200" cy="6010275"/>
            <a:chOff x="3264" y="249"/>
            <a:chExt cx="2448" cy="3786"/>
          </a:xfrm>
        </p:grpSpPr>
        <p:sp>
          <p:nvSpPr>
            <p:cNvPr id="19462" name="Text Box 4"/>
            <p:cNvSpPr txBox="1">
              <a:spLocks noChangeArrowheads="1"/>
            </p:cNvSpPr>
            <p:nvPr/>
          </p:nvSpPr>
          <p:spPr bwMode="auto">
            <a:xfrm>
              <a:off x="3264" y="3705"/>
              <a:ext cx="2448" cy="330"/>
            </a:xfrm>
            <a:prstGeom prst="rect">
              <a:avLst/>
            </a:prstGeom>
            <a:noFill/>
            <a:ln w="9525">
              <a:noFill/>
              <a:miter lim="800000"/>
              <a:headEnd/>
              <a:tailEnd/>
            </a:ln>
          </p:spPr>
          <p:txBody>
            <a:bodyPr>
              <a:spAutoFit/>
            </a:bodyPr>
            <a:lstStyle/>
            <a:p>
              <a:r>
                <a:rPr lang="en-US" sz="2800" b="1">
                  <a:solidFill>
                    <a:srgbClr val="FF3300"/>
                  </a:solidFill>
                </a:rPr>
                <a:t>Anh hùng La V</a:t>
              </a:r>
              <a:r>
                <a:rPr lang="vi-VN" sz="2800" b="1">
                  <a:solidFill>
                    <a:srgbClr val="FF3300"/>
                  </a:solidFill>
                </a:rPr>
                <a:t>ă</a:t>
              </a:r>
              <a:r>
                <a:rPr lang="en-US" sz="2800" b="1">
                  <a:solidFill>
                    <a:srgbClr val="FF3300"/>
                  </a:solidFill>
                </a:rPr>
                <a:t>n Cầu</a:t>
              </a:r>
            </a:p>
          </p:txBody>
        </p:sp>
        <p:sp>
          <p:nvSpPr>
            <p:cNvPr id="19463" name="AutoShape 5"/>
            <p:cNvSpPr>
              <a:spLocks noChangeArrowheads="1"/>
            </p:cNvSpPr>
            <p:nvPr/>
          </p:nvSpPr>
          <p:spPr bwMode="auto">
            <a:xfrm>
              <a:off x="3312" y="249"/>
              <a:ext cx="2304" cy="3408"/>
            </a:xfrm>
            <a:prstGeom prst="flowChartProcess">
              <a:avLst/>
            </a:prstGeom>
            <a:solidFill>
              <a:schemeClr val="bg1"/>
            </a:solidFill>
            <a:ln w="57150" cmpd="thickThin">
              <a:solidFill>
                <a:srgbClr val="FF0000"/>
              </a:solidFill>
              <a:miter lim="800000"/>
              <a:headEnd/>
              <a:tailEnd/>
            </a:ln>
          </p:spPr>
          <p:txBody>
            <a:bodyPr wrap="none" anchor="ctr"/>
            <a:lstStyle/>
            <a:p>
              <a:endParaRPr lang="en-US"/>
            </a:p>
          </p:txBody>
        </p:sp>
        <p:pic>
          <p:nvPicPr>
            <p:cNvPr id="19464" name="Picture 6" descr="La-van-cau"/>
            <p:cNvPicPr>
              <a:picLocks noChangeAspect="1" noChangeArrowheads="1"/>
            </p:cNvPicPr>
            <p:nvPr/>
          </p:nvPicPr>
          <p:blipFill>
            <a:blip r:embed="rId2"/>
            <a:srcRect/>
            <a:stretch>
              <a:fillRect/>
            </a:stretch>
          </p:blipFill>
          <p:spPr bwMode="auto">
            <a:xfrm>
              <a:off x="3357" y="297"/>
              <a:ext cx="2211" cy="3312"/>
            </a:xfrm>
            <a:prstGeom prst="rect">
              <a:avLst/>
            </a:prstGeom>
            <a:noFill/>
            <a:ln w="9525">
              <a:noFill/>
              <a:miter lim="800000"/>
              <a:headEnd/>
              <a:tailEnd/>
            </a:ln>
          </p:spPr>
        </p:pic>
      </p:grpSp>
      <p:sp>
        <p:nvSpPr>
          <p:cNvPr id="109575" name="Text Box 7"/>
          <p:cNvSpPr txBox="1">
            <a:spLocks noChangeArrowheads="1"/>
          </p:cNvSpPr>
          <p:nvPr/>
        </p:nvSpPr>
        <p:spPr bwMode="auto">
          <a:xfrm>
            <a:off x="228600" y="609600"/>
            <a:ext cx="4876800" cy="5613400"/>
          </a:xfrm>
          <a:prstGeom prst="rect">
            <a:avLst/>
          </a:prstGeom>
          <a:noFill/>
          <a:ln w="9525">
            <a:noFill/>
            <a:miter lim="800000"/>
            <a:headEnd/>
            <a:tailEnd/>
          </a:ln>
        </p:spPr>
        <p:txBody>
          <a:bodyPr>
            <a:spAutoFit/>
          </a:bodyPr>
          <a:lstStyle/>
          <a:p>
            <a:pPr algn="l">
              <a:lnSpc>
                <a:spcPct val="115000"/>
              </a:lnSpc>
              <a:buFontTx/>
              <a:buChar char="•"/>
            </a:pPr>
            <a:r>
              <a:rPr lang="en-US" sz="2400" i="1">
                <a:solidFill>
                  <a:srgbClr val="0033CC"/>
                </a:solidFill>
              </a:rPr>
              <a:t> Trận phục kích trên đường Bông Lau anh bắn chết địch trên xe tăng rồi nhảy lên xe dùng súng địch diệt 10 tên. </a:t>
            </a:r>
          </a:p>
          <a:p>
            <a:pPr algn="l">
              <a:lnSpc>
                <a:spcPct val="115000"/>
              </a:lnSpc>
              <a:buFontTx/>
              <a:buChar char="•"/>
            </a:pPr>
            <a:r>
              <a:rPr lang="en-US" sz="2400" i="1">
                <a:solidFill>
                  <a:srgbClr val="0033CC"/>
                </a:solidFill>
              </a:rPr>
              <a:t> Trận Đông Khê (Chiến dịch biên giới năm 1950), khi đang chỉ huy tổ bộc phá phá rào, La Văn Cầu bị thương gẫy nát cánh tay, anh đã dũng cảm nhờ đồng đội chặt đứt để khỏi vướng, dùng tay trái ôm bọc phá đánh mở đường, tạo thời cơ cho đơn vị đánh chiếm đồn địch. </a:t>
            </a:r>
          </a:p>
        </p:txBody>
      </p:sp>
      <p:sp>
        <p:nvSpPr>
          <p:cNvPr id="19461" name="Text Box 8"/>
          <p:cNvSpPr txBox="1">
            <a:spLocks noChangeArrowheads="1"/>
          </p:cNvSpPr>
          <p:nvPr/>
        </p:nvSpPr>
        <p:spPr bwMode="auto">
          <a:xfrm>
            <a:off x="609600" y="0"/>
            <a:ext cx="73914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KỂ CHUYỆN ANH LA VĂN CẦU</a:t>
            </a:r>
            <a:r>
              <a:rPr lang="en-US" sz="1800">
                <a:solidFill>
                  <a:srgbClr val="FF0000"/>
                </a:solidFill>
              </a:rPr>
              <a:t> </a:t>
            </a:r>
            <a:endParaRPr lang="vi-VN"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09575"/>
                                        </p:tgtEl>
                                        <p:attrNameLst>
                                          <p:attrName>style.visibility</p:attrName>
                                        </p:attrNameLst>
                                      </p:cBhvr>
                                      <p:to>
                                        <p:strVal val="visible"/>
                                      </p:to>
                                    </p:set>
                                    <p:anim calcmode="discrete" valueType="clr">
                                      <p:cBhvr override="childStyle">
                                        <p:cTn id="11" dur="80"/>
                                        <p:tgtEl>
                                          <p:spTgt spid="10957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09575"/>
                                        </p:tgtEl>
                                        <p:attrNameLst>
                                          <p:attrName>fillcolor</p:attrName>
                                        </p:attrNameLst>
                                      </p:cBhvr>
                                      <p:tavLst>
                                        <p:tav tm="0">
                                          <p:val>
                                            <p:clrVal>
                                              <a:schemeClr val="accent2"/>
                                            </p:clrVal>
                                          </p:val>
                                        </p:tav>
                                        <p:tav tm="50000">
                                          <p:val>
                                            <p:clrVal>
                                              <a:schemeClr val="hlink"/>
                                            </p:clrVal>
                                          </p:val>
                                        </p:tav>
                                      </p:tavLst>
                                    </p:anim>
                                    <p:set>
                                      <p:cBhvr>
                                        <p:cTn id="13" dur="80"/>
                                        <p:tgtEl>
                                          <p:spTgt spid="1095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over"/>
          <p:cNvPicPr>
            <a:picLocks noChangeAspect="1" noChangeArrowheads="1"/>
          </p:cNvPicPr>
          <p:nvPr/>
        </p:nvPicPr>
        <p:blipFill>
          <a:blip r:embed="rId2"/>
          <a:srcRect/>
          <a:stretch>
            <a:fillRect/>
          </a:stretch>
        </p:blipFill>
        <p:spPr bwMode="auto">
          <a:xfrm>
            <a:off x="4848225" y="806450"/>
            <a:ext cx="2968625" cy="450850"/>
          </a:xfrm>
          <a:prstGeom prst="rect">
            <a:avLst/>
          </a:prstGeom>
          <a:noFill/>
          <a:ln w="9525">
            <a:noFill/>
            <a:miter lim="800000"/>
            <a:headEnd/>
            <a:tailEnd/>
          </a:ln>
        </p:spPr>
      </p:pic>
      <p:pic>
        <p:nvPicPr>
          <p:cNvPr id="111619" name="Picture 3" descr="Cover"/>
          <p:cNvPicPr>
            <a:picLocks noChangeAspect="1" noChangeArrowheads="1"/>
          </p:cNvPicPr>
          <p:nvPr/>
        </p:nvPicPr>
        <p:blipFill>
          <a:blip r:embed="rId3"/>
          <a:srcRect/>
          <a:stretch>
            <a:fillRect/>
          </a:stretch>
        </p:blipFill>
        <p:spPr bwMode="auto">
          <a:xfrm>
            <a:off x="4865688" y="1096963"/>
            <a:ext cx="2892425" cy="658812"/>
          </a:xfrm>
          <a:prstGeom prst="rect">
            <a:avLst/>
          </a:prstGeom>
          <a:noFill/>
          <a:ln w="9525">
            <a:noFill/>
            <a:miter lim="800000"/>
            <a:headEnd/>
            <a:tailEnd/>
          </a:ln>
        </p:spPr>
      </p:pic>
      <p:pic>
        <p:nvPicPr>
          <p:cNvPr id="111620" name="Picture 4" descr="Cover"/>
          <p:cNvPicPr>
            <a:picLocks noChangeAspect="1" noChangeArrowheads="1"/>
          </p:cNvPicPr>
          <p:nvPr/>
        </p:nvPicPr>
        <p:blipFill>
          <a:blip r:embed="rId4"/>
          <a:srcRect/>
          <a:stretch>
            <a:fillRect/>
          </a:stretch>
        </p:blipFill>
        <p:spPr bwMode="auto">
          <a:xfrm>
            <a:off x="4865688" y="1189038"/>
            <a:ext cx="2944812" cy="1155700"/>
          </a:xfrm>
          <a:prstGeom prst="rect">
            <a:avLst/>
          </a:prstGeom>
          <a:noFill/>
          <a:ln w="9525">
            <a:noFill/>
            <a:miter lim="800000"/>
            <a:headEnd/>
            <a:tailEnd/>
          </a:ln>
        </p:spPr>
      </p:pic>
      <p:pic>
        <p:nvPicPr>
          <p:cNvPr id="111621" name="Picture 5" descr="Cover"/>
          <p:cNvPicPr>
            <a:picLocks noChangeAspect="1" noChangeArrowheads="1"/>
          </p:cNvPicPr>
          <p:nvPr/>
        </p:nvPicPr>
        <p:blipFill>
          <a:blip r:embed="rId5"/>
          <a:srcRect/>
          <a:stretch>
            <a:fillRect/>
          </a:stretch>
        </p:blipFill>
        <p:spPr bwMode="auto">
          <a:xfrm>
            <a:off x="3413125" y="800100"/>
            <a:ext cx="1608138" cy="1100138"/>
          </a:xfrm>
          <a:prstGeom prst="rect">
            <a:avLst/>
          </a:prstGeom>
          <a:noFill/>
          <a:ln w="9525">
            <a:noFill/>
            <a:miter lim="800000"/>
            <a:headEnd/>
            <a:tailEnd/>
          </a:ln>
        </p:spPr>
      </p:pic>
      <p:pic>
        <p:nvPicPr>
          <p:cNvPr id="111622" name="Picture 6" descr="Cover"/>
          <p:cNvPicPr>
            <a:picLocks noChangeAspect="1" noChangeArrowheads="1"/>
          </p:cNvPicPr>
          <p:nvPr/>
        </p:nvPicPr>
        <p:blipFill>
          <a:blip r:embed="rId6"/>
          <a:srcRect/>
          <a:stretch>
            <a:fillRect/>
          </a:stretch>
        </p:blipFill>
        <p:spPr bwMode="auto">
          <a:xfrm>
            <a:off x="36513" y="846138"/>
            <a:ext cx="2233612" cy="814387"/>
          </a:xfrm>
          <a:prstGeom prst="rect">
            <a:avLst/>
          </a:prstGeom>
          <a:noFill/>
          <a:ln w="9525">
            <a:noFill/>
            <a:miter lim="800000"/>
            <a:headEnd/>
            <a:tailEnd/>
          </a:ln>
        </p:spPr>
      </p:pic>
      <p:pic>
        <p:nvPicPr>
          <p:cNvPr id="111623" name="Picture 7" descr="Cover"/>
          <p:cNvPicPr>
            <a:picLocks noChangeAspect="1" noChangeArrowheads="1"/>
          </p:cNvPicPr>
          <p:nvPr/>
        </p:nvPicPr>
        <p:blipFill>
          <a:blip r:embed="rId7"/>
          <a:srcRect/>
          <a:stretch>
            <a:fillRect/>
          </a:stretch>
        </p:blipFill>
        <p:spPr bwMode="auto">
          <a:xfrm>
            <a:off x="161925" y="1373188"/>
            <a:ext cx="2084388" cy="546100"/>
          </a:xfrm>
          <a:prstGeom prst="rect">
            <a:avLst/>
          </a:prstGeom>
          <a:noFill/>
          <a:ln w="9525">
            <a:noFill/>
            <a:miter lim="800000"/>
            <a:headEnd/>
            <a:tailEnd/>
          </a:ln>
        </p:spPr>
      </p:pic>
      <p:pic>
        <p:nvPicPr>
          <p:cNvPr id="111624" name="Picture 8" descr="Cover"/>
          <p:cNvPicPr>
            <a:picLocks noChangeAspect="1" noChangeArrowheads="1"/>
          </p:cNvPicPr>
          <p:nvPr/>
        </p:nvPicPr>
        <p:blipFill>
          <a:blip r:embed="rId8"/>
          <a:srcRect/>
          <a:stretch>
            <a:fillRect/>
          </a:stretch>
        </p:blipFill>
        <p:spPr bwMode="auto">
          <a:xfrm>
            <a:off x="2078038" y="935038"/>
            <a:ext cx="1630362" cy="965200"/>
          </a:xfrm>
          <a:prstGeom prst="rect">
            <a:avLst/>
          </a:prstGeom>
          <a:noFill/>
          <a:ln w="9525">
            <a:noFill/>
            <a:miter lim="800000"/>
            <a:headEnd/>
            <a:tailEnd/>
          </a:ln>
        </p:spPr>
      </p:pic>
      <p:pic>
        <p:nvPicPr>
          <p:cNvPr id="111625" name="Picture 9" descr="Cover"/>
          <p:cNvPicPr>
            <a:picLocks noChangeAspect="1" noChangeArrowheads="1"/>
          </p:cNvPicPr>
          <p:nvPr/>
        </p:nvPicPr>
        <p:blipFill>
          <a:blip r:embed="rId9"/>
          <a:srcRect/>
          <a:stretch>
            <a:fillRect/>
          </a:stretch>
        </p:blipFill>
        <p:spPr bwMode="auto">
          <a:xfrm>
            <a:off x="3494088" y="1676400"/>
            <a:ext cx="1336675" cy="1492250"/>
          </a:xfrm>
          <a:prstGeom prst="rect">
            <a:avLst/>
          </a:prstGeom>
          <a:noFill/>
          <a:ln w="9525">
            <a:noFill/>
            <a:miter lim="800000"/>
            <a:headEnd/>
            <a:tailEnd/>
          </a:ln>
        </p:spPr>
      </p:pic>
      <p:pic>
        <p:nvPicPr>
          <p:cNvPr id="111626" name="Picture 10" descr="Cover"/>
          <p:cNvPicPr>
            <a:picLocks noChangeAspect="1" noChangeArrowheads="1"/>
          </p:cNvPicPr>
          <p:nvPr/>
        </p:nvPicPr>
        <p:blipFill>
          <a:blip r:embed="rId10"/>
          <a:srcRect/>
          <a:stretch>
            <a:fillRect/>
          </a:stretch>
        </p:blipFill>
        <p:spPr bwMode="auto">
          <a:xfrm>
            <a:off x="5629275" y="4384675"/>
            <a:ext cx="3346450" cy="992188"/>
          </a:xfrm>
          <a:prstGeom prst="rect">
            <a:avLst/>
          </a:prstGeom>
          <a:noFill/>
          <a:ln w="9525">
            <a:noFill/>
            <a:miter lim="800000"/>
            <a:headEnd/>
            <a:tailEnd/>
          </a:ln>
        </p:spPr>
      </p:pic>
      <p:pic>
        <p:nvPicPr>
          <p:cNvPr id="111627" name="Picture 11" descr="Cover"/>
          <p:cNvPicPr>
            <a:picLocks noChangeAspect="1" noChangeArrowheads="1"/>
          </p:cNvPicPr>
          <p:nvPr/>
        </p:nvPicPr>
        <p:blipFill>
          <a:blip r:embed="rId11"/>
          <a:srcRect/>
          <a:stretch>
            <a:fillRect/>
          </a:stretch>
        </p:blipFill>
        <p:spPr bwMode="auto">
          <a:xfrm>
            <a:off x="5613400" y="3690938"/>
            <a:ext cx="3498850" cy="1643062"/>
          </a:xfrm>
          <a:prstGeom prst="rect">
            <a:avLst/>
          </a:prstGeom>
          <a:noFill/>
          <a:ln w="9525">
            <a:noFill/>
            <a:miter lim="800000"/>
            <a:headEnd/>
            <a:tailEnd/>
          </a:ln>
        </p:spPr>
      </p:pic>
      <p:pic>
        <p:nvPicPr>
          <p:cNvPr id="111628" name="Picture 12" descr="Cover"/>
          <p:cNvPicPr>
            <a:picLocks noChangeAspect="1" noChangeArrowheads="1"/>
          </p:cNvPicPr>
          <p:nvPr/>
        </p:nvPicPr>
        <p:blipFill>
          <a:blip r:embed="rId12"/>
          <a:srcRect/>
          <a:stretch>
            <a:fillRect/>
          </a:stretch>
        </p:blipFill>
        <p:spPr bwMode="auto">
          <a:xfrm>
            <a:off x="4375150" y="3000375"/>
            <a:ext cx="1468438" cy="2690813"/>
          </a:xfrm>
          <a:prstGeom prst="rect">
            <a:avLst/>
          </a:prstGeom>
          <a:noFill/>
          <a:ln w="9525">
            <a:noFill/>
            <a:miter lim="800000"/>
            <a:headEnd/>
            <a:tailEnd/>
          </a:ln>
        </p:spPr>
      </p:pic>
      <p:pic>
        <p:nvPicPr>
          <p:cNvPr id="111629" name="Picture 13" descr="Cover"/>
          <p:cNvPicPr>
            <a:picLocks noChangeAspect="1" noChangeArrowheads="1"/>
          </p:cNvPicPr>
          <p:nvPr/>
        </p:nvPicPr>
        <p:blipFill>
          <a:blip r:embed="rId13"/>
          <a:srcRect/>
          <a:stretch>
            <a:fillRect/>
          </a:stretch>
        </p:blipFill>
        <p:spPr bwMode="auto">
          <a:xfrm>
            <a:off x="382588" y="2928938"/>
            <a:ext cx="2387600" cy="915987"/>
          </a:xfrm>
          <a:prstGeom prst="rect">
            <a:avLst/>
          </a:prstGeom>
          <a:noFill/>
          <a:ln w="9525">
            <a:noFill/>
            <a:miter lim="800000"/>
            <a:headEnd/>
            <a:tailEnd/>
          </a:ln>
        </p:spPr>
      </p:pic>
      <p:pic>
        <p:nvPicPr>
          <p:cNvPr id="111630" name="Picture 14" descr="Cover"/>
          <p:cNvPicPr>
            <a:picLocks noChangeAspect="1" noChangeArrowheads="1"/>
          </p:cNvPicPr>
          <p:nvPr/>
        </p:nvPicPr>
        <p:blipFill>
          <a:blip r:embed="rId14"/>
          <a:srcRect/>
          <a:stretch>
            <a:fillRect/>
          </a:stretch>
        </p:blipFill>
        <p:spPr bwMode="auto">
          <a:xfrm>
            <a:off x="514350" y="3524250"/>
            <a:ext cx="2236788" cy="349250"/>
          </a:xfrm>
          <a:prstGeom prst="rect">
            <a:avLst/>
          </a:prstGeom>
          <a:noFill/>
          <a:ln w="9525">
            <a:noFill/>
            <a:miter lim="800000"/>
            <a:headEnd/>
            <a:tailEnd/>
          </a:ln>
        </p:spPr>
      </p:pic>
      <p:pic>
        <p:nvPicPr>
          <p:cNvPr id="111631" name="Picture 15" descr="Cover"/>
          <p:cNvPicPr>
            <a:picLocks noChangeAspect="1" noChangeArrowheads="1"/>
          </p:cNvPicPr>
          <p:nvPr/>
        </p:nvPicPr>
        <p:blipFill>
          <a:blip r:embed="rId15"/>
          <a:srcRect/>
          <a:stretch>
            <a:fillRect/>
          </a:stretch>
        </p:blipFill>
        <p:spPr bwMode="auto">
          <a:xfrm>
            <a:off x="0" y="3784600"/>
            <a:ext cx="2754313" cy="631825"/>
          </a:xfrm>
          <a:prstGeom prst="rect">
            <a:avLst/>
          </a:prstGeom>
          <a:noFill/>
          <a:ln w="9525">
            <a:noFill/>
            <a:miter lim="800000"/>
            <a:headEnd/>
            <a:tailEnd/>
          </a:ln>
        </p:spPr>
      </p:pic>
      <p:pic>
        <p:nvPicPr>
          <p:cNvPr id="111632" name="Picture 16" descr="Cover"/>
          <p:cNvPicPr>
            <a:picLocks noChangeAspect="1" noChangeArrowheads="1"/>
          </p:cNvPicPr>
          <p:nvPr/>
        </p:nvPicPr>
        <p:blipFill>
          <a:blip r:embed="rId16"/>
          <a:srcRect/>
          <a:stretch>
            <a:fillRect/>
          </a:stretch>
        </p:blipFill>
        <p:spPr bwMode="auto">
          <a:xfrm>
            <a:off x="2598738" y="3557588"/>
            <a:ext cx="1185862" cy="1514475"/>
          </a:xfrm>
          <a:prstGeom prst="rect">
            <a:avLst/>
          </a:prstGeom>
          <a:noFill/>
          <a:ln w="9525">
            <a:noFill/>
            <a:miter lim="800000"/>
            <a:headEnd/>
            <a:tailEnd/>
          </a:ln>
        </p:spPr>
      </p:pic>
      <p:pic>
        <p:nvPicPr>
          <p:cNvPr id="111633" name="Picture 17" descr="Cover"/>
          <p:cNvPicPr>
            <a:picLocks noChangeAspect="1" noChangeArrowheads="1"/>
          </p:cNvPicPr>
          <p:nvPr/>
        </p:nvPicPr>
        <p:blipFill>
          <a:blip r:embed="rId17"/>
          <a:srcRect/>
          <a:stretch>
            <a:fillRect/>
          </a:stretch>
        </p:blipFill>
        <p:spPr bwMode="auto">
          <a:xfrm>
            <a:off x="104775" y="4783138"/>
            <a:ext cx="2460625" cy="760412"/>
          </a:xfrm>
          <a:prstGeom prst="rect">
            <a:avLst/>
          </a:prstGeom>
          <a:noFill/>
          <a:ln w="9525">
            <a:noFill/>
            <a:miter lim="800000"/>
            <a:headEnd/>
            <a:tailEnd/>
          </a:ln>
        </p:spPr>
      </p:pic>
      <p:pic>
        <p:nvPicPr>
          <p:cNvPr id="111634" name="Picture 18" descr="Cover"/>
          <p:cNvPicPr>
            <a:picLocks noChangeAspect="1" noChangeArrowheads="1"/>
          </p:cNvPicPr>
          <p:nvPr/>
        </p:nvPicPr>
        <p:blipFill>
          <a:blip r:embed="rId18"/>
          <a:srcRect/>
          <a:stretch>
            <a:fillRect/>
          </a:stretch>
        </p:blipFill>
        <p:spPr bwMode="auto">
          <a:xfrm rot="287990">
            <a:off x="0" y="5105400"/>
            <a:ext cx="2543175" cy="830263"/>
          </a:xfrm>
          <a:prstGeom prst="rect">
            <a:avLst/>
          </a:prstGeom>
          <a:noFill/>
          <a:ln w="9525">
            <a:noFill/>
            <a:miter lim="800000"/>
            <a:headEnd/>
            <a:tailEnd/>
          </a:ln>
        </p:spPr>
      </p:pic>
      <p:pic>
        <p:nvPicPr>
          <p:cNvPr id="111635" name="Picture 19" descr="Cover"/>
          <p:cNvPicPr>
            <a:picLocks noChangeAspect="1" noChangeArrowheads="1"/>
          </p:cNvPicPr>
          <p:nvPr/>
        </p:nvPicPr>
        <p:blipFill>
          <a:blip r:embed="rId19"/>
          <a:srcRect/>
          <a:stretch>
            <a:fillRect/>
          </a:stretch>
        </p:blipFill>
        <p:spPr bwMode="auto">
          <a:xfrm>
            <a:off x="2390775" y="4805363"/>
            <a:ext cx="1366838" cy="846137"/>
          </a:xfrm>
          <a:prstGeom prst="rect">
            <a:avLst/>
          </a:prstGeom>
          <a:noFill/>
          <a:ln w="9525">
            <a:noFill/>
            <a:miter lim="800000"/>
            <a:headEnd/>
            <a:tailEnd/>
          </a:ln>
        </p:spPr>
      </p:pic>
      <p:pic>
        <p:nvPicPr>
          <p:cNvPr id="111636" name="Picture 20" descr="Cover"/>
          <p:cNvPicPr>
            <a:picLocks noChangeAspect="1" noChangeArrowheads="1"/>
          </p:cNvPicPr>
          <p:nvPr/>
        </p:nvPicPr>
        <p:blipFill>
          <a:blip r:embed="rId20"/>
          <a:srcRect/>
          <a:stretch>
            <a:fillRect/>
          </a:stretch>
        </p:blipFill>
        <p:spPr bwMode="auto">
          <a:xfrm>
            <a:off x="3560763" y="3021013"/>
            <a:ext cx="1216025" cy="1995487"/>
          </a:xfrm>
          <a:prstGeom prst="rect">
            <a:avLst/>
          </a:prstGeom>
          <a:noFill/>
          <a:ln w="9525">
            <a:noFill/>
            <a:miter lim="800000"/>
            <a:headEnd/>
            <a:tailEnd/>
          </a:ln>
        </p:spPr>
      </p:pic>
      <p:pic>
        <p:nvPicPr>
          <p:cNvPr id="111637" name="Picture 21" descr="Cover"/>
          <p:cNvPicPr>
            <a:picLocks noChangeAspect="1" noChangeArrowheads="1"/>
          </p:cNvPicPr>
          <p:nvPr/>
        </p:nvPicPr>
        <p:blipFill>
          <a:blip r:embed="rId21"/>
          <a:srcRect/>
          <a:stretch>
            <a:fillRect/>
          </a:stretch>
        </p:blipFill>
        <p:spPr bwMode="auto">
          <a:xfrm>
            <a:off x="3986213" y="2565400"/>
            <a:ext cx="1373187" cy="1044575"/>
          </a:xfrm>
          <a:prstGeom prst="rect">
            <a:avLst/>
          </a:prstGeom>
          <a:noFill/>
          <a:ln w="9525">
            <a:noFill/>
            <a:miter lim="800000"/>
            <a:headEnd/>
            <a:tailEnd/>
          </a:ln>
        </p:spPr>
      </p:pic>
      <p:pic>
        <p:nvPicPr>
          <p:cNvPr id="111638" name="Picture 22" descr="Cover"/>
          <p:cNvPicPr>
            <a:picLocks noChangeAspect="1" noChangeArrowheads="1"/>
          </p:cNvPicPr>
          <p:nvPr/>
        </p:nvPicPr>
        <p:blipFill>
          <a:blip r:embed="rId22"/>
          <a:srcRect/>
          <a:stretch>
            <a:fillRect/>
          </a:stretch>
        </p:blipFill>
        <p:spPr bwMode="auto">
          <a:xfrm>
            <a:off x="5638800" y="4876800"/>
            <a:ext cx="3479800" cy="738188"/>
          </a:xfrm>
          <a:prstGeom prst="rect">
            <a:avLst/>
          </a:prstGeom>
          <a:noFill/>
          <a:ln w="9525">
            <a:noFill/>
            <a:miter lim="800000"/>
            <a:headEnd/>
            <a:tailEnd/>
          </a:ln>
        </p:spPr>
      </p:pic>
      <p:pic>
        <p:nvPicPr>
          <p:cNvPr id="111639" name="Picture 23" descr="Cover"/>
          <p:cNvPicPr>
            <a:picLocks noChangeAspect="1" noChangeArrowheads="1"/>
          </p:cNvPicPr>
          <p:nvPr/>
        </p:nvPicPr>
        <p:blipFill>
          <a:blip r:embed="rId23"/>
          <a:srcRect/>
          <a:stretch>
            <a:fillRect/>
          </a:stretch>
        </p:blipFill>
        <p:spPr bwMode="auto">
          <a:xfrm rot="-1286378">
            <a:off x="304800" y="5715000"/>
            <a:ext cx="2387600" cy="744538"/>
          </a:xfrm>
          <a:prstGeom prst="rect">
            <a:avLst/>
          </a:prstGeom>
          <a:noFill/>
          <a:ln w="9525">
            <a:noFill/>
            <a:miter lim="800000"/>
            <a:headEnd/>
            <a:tailEnd/>
          </a:ln>
        </p:spPr>
      </p:pic>
      <p:sp>
        <p:nvSpPr>
          <p:cNvPr id="20504" name="Text Box 24"/>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11637"/>
                                        </p:tgtEl>
                                        <p:attrNameLst>
                                          <p:attrName>style.visibility</p:attrName>
                                        </p:attrNameLst>
                                      </p:cBhvr>
                                      <p:to>
                                        <p:strVal val="visible"/>
                                      </p:to>
                                    </p:set>
                                    <p:animEffect transition="in" filter="box(out)">
                                      <p:cBhvr>
                                        <p:cTn id="7" dur="500"/>
                                        <p:tgtEl>
                                          <p:spTgt spid="111637"/>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11625"/>
                                        </p:tgtEl>
                                        <p:attrNameLst>
                                          <p:attrName>style.visibility</p:attrName>
                                        </p:attrNameLst>
                                      </p:cBhvr>
                                      <p:to>
                                        <p:strVal val="visible"/>
                                      </p:to>
                                    </p:set>
                                    <p:animEffect transition="in" filter="wipe(right)">
                                      <p:cBhvr>
                                        <p:cTn id="11" dur="500"/>
                                        <p:tgtEl>
                                          <p:spTgt spid="111625"/>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1624"/>
                                        </p:tgtEl>
                                        <p:attrNameLst>
                                          <p:attrName>style.visibility</p:attrName>
                                        </p:attrNameLst>
                                      </p:cBhvr>
                                      <p:to>
                                        <p:strVal val="visible"/>
                                      </p:to>
                                    </p:set>
                                    <p:animEffect transition="in" filter="wipe(right)">
                                      <p:cBhvr>
                                        <p:cTn id="15" dur="500"/>
                                        <p:tgtEl>
                                          <p:spTgt spid="111624"/>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1622"/>
                                        </p:tgtEl>
                                        <p:attrNameLst>
                                          <p:attrName>style.visibility</p:attrName>
                                        </p:attrNameLst>
                                      </p:cBhvr>
                                      <p:to>
                                        <p:strVal val="visible"/>
                                      </p:to>
                                    </p:set>
                                    <p:animEffect transition="in" filter="wipe(right)">
                                      <p:cBhvr>
                                        <p:cTn id="19" dur="500"/>
                                        <p:tgtEl>
                                          <p:spTgt spid="111622"/>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11623"/>
                                        </p:tgtEl>
                                        <p:attrNameLst>
                                          <p:attrName>style.visibility</p:attrName>
                                        </p:attrNameLst>
                                      </p:cBhvr>
                                      <p:to>
                                        <p:strVal val="visible"/>
                                      </p:to>
                                    </p:set>
                                    <p:animEffect transition="in" filter="wipe(right)">
                                      <p:cBhvr>
                                        <p:cTn id="23" dur="500"/>
                                        <p:tgtEl>
                                          <p:spTgt spid="11162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1621"/>
                                        </p:tgtEl>
                                        <p:attrNameLst>
                                          <p:attrName>style.visibility</p:attrName>
                                        </p:attrNameLst>
                                      </p:cBhvr>
                                      <p:to>
                                        <p:strVal val="visible"/>
                                      </p:to>
                                    </p:set>
                                    <p:animEffect transition="in" filter="wipe(left)">
                                      <p:cBhvr>
                                        <p:cTn id="27" dur="500"/>
                                        <p:tgtEl>
                                          <p:spTgt spid="111621"/>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1618"/>
                                        </p:tgtEl>
                                        <p:attrNameLst>
                                          <p:attrName>style.visibility</p:attrName>
                                        </p:attrNameLst>
                                      </p:cBhvr>
                                      <p:to>
                                        <p:strVal val="visible"/>
                                      </p:to>
                                    </p:set>
                                    <p:animEffect transition="in" filter="wipe(left)">
                                      <p:cBhvr>
                                        <p:cTn id="31" dur="500"/>
                                        <p:tgtEl>
                                          <p:spTgt spid="111618"/>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1619"/>
                                        </p:tgtEl>
                                        <p:attrNameLst>
                                          <p:attrName>style.visibility</p:attrName>
                                        </p:attrNameLst>
                                      </p:cBhvr>
                                      <p:to>
                                        <p:strVal val="visible"/>
                                      </p:to>
                                    </p:set>
                                    <p:animEffect transition="in" filter="wipe(left)">
                                      <p:cBhvr>
                                        <p:cTn id="35" dur="500"/>
                                        <p:tgtEl>
                                          <p:spTgt spid="111619"/>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111620"/>
                                        </p:tgtEl>
                                        <p:attrNameLst>
                                          <p:attrName>style.visibility</p:attrName>
                                        </p:attrNameLst>
                                      </p:cBhvr>
                                      <p:to>
                                        <p:strVal val="visible"/>
                                      </p:to>
                                    </p:set>
                                    <p:animEffect transition="in" filter="wipe(left)">
                                      <p:cBhvr>
                                        <p:cTn id="39" dur="500"/>
                                        <p:tgtEl>
                                          <p:spTgt spid="111620"/>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111628"/>
                                        </p:tgtEl>
                                        <p:attrNameLst>
                                          <p:attrName>style.visibility</p:attrName>
                                        </p:attrNameLst>
                                      </p:cBhvr>
                                      <p:to>
                                        <p:strVal val="visible"/>
                                      </p:to>
                                    </p:set>
                                    <p:animEffect transition="in" filter="wipe(left)">
                                      <p:cBhvr>
                                        <p:cTn id="43" dur="500"/>
                                        <p:tgtEl>
                                          <p:spTgt spid="111628"/>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111627"/>
                                        </p:tgtEl>
                                        <p:attrNameLst>
                                          <p:attrName>style.visibility</p:attrName>
                                        </p:attrNameLst>
                                      </p:cBhvr>
                                      <p:to>
                                        <p:strVal val="visible"/>
                                      </p:to>
                                    </p:set>
                                    <p:animEffect transition="in" filter="wipe(left)">
                                      <p:cBhvr>
                                        <p:cTn id="47" dur="500"/>
                                        <p:tgtEl>
                                          <p:spTgt spid="111627"/>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111626"/>
                                        </p:tgtEl>
                                        <p:attrNameLst>
                                          <p:attrName>style.visibility</p:attrName>
                                        </p:attrNameLst>
                                      </p:cBhvr>
                                      <p:to>
                                        <p:strVal val="visible"/>
                                      </p:to>
                                    </p:set>
                                    <p:animEffect transition="in" filter="wipe(left)">
                                      <p:cBhvr>
                                        <p:cTn id="51" dur="2000"/>
                                        <p:tgtEl>
                                          <p:spTgt spid="111626"/>
                                        </p:tgtEl>
                                      </p:cBhvr>
                                    </p:animEffect>
                                  </p:childTnLst>
                                </p:cTn>
                              </p:par>
                            </p:childTnLst>
                          </p:cTn>
                        </p:par>
                        <p:par>
                          <p:cTn id="52" fill="hold" nodeType="afterGroup">
                            <p:stCondLst>
                              <p:cond delay="7500"/>
                            </p:stCondLst>
                            <p:childTnLst>
                              <p:par>
                                <p:cTn id="53" presetID="22" presetClass="entr" presetSubtype="8" fill="hold" nodeType="afterEffect">
                                  <p:stCondLst>
                                    <p:cond delay="0"/>
                                  </p:stCondLst>
                                  <p:childTnLst>
                                    <p:set>
                                      <p:cBhvr>
                                        <p:cTn id="54" dur="1" fill="hold">
                                          <p:stCondLst>
                                            <p:cond delay="0"/>
                                          </p:stCondLst>
                                        </p:cTn>
                                        <p:tgtEl>
                                          <p:spTgt spid="111638"/>
                                        </p:tgtEl>
                                        <p:attrNameLst>
                                          <p:attrName>style.visibility</p:attrName>
                                        </p:attrNameLst>
                                      </p:cBhvr>
                                      <p:to>
                                        <p:strVal val="visible"/>
                                      </p:to>
                                    </p:set>
                                    <p:animEffect transition="in" filter="wipe(left)">
                                      <p:cBhvr>
                                        <p:cTn id="55" dur="2000"/>
                                        <p:tgtEl>
                                          <p:spTgt spid="111638"/>
                                        </p:tgtEl>
                                      </p:cBhvr>
                                    </p:animEffect>
                                  </p:childTnLst>
                                </p:cTn>
                              </p:par>
                            </p:childTnLst>
                          </p:cTn>
                        </p:par>
                        <p:par>
                          <p:cTn id="56" fill="hold" nodeType="afterGroup">
                            <p:stCondLst>
                              <p:cond delay="9500"/>
                            </p:stCondLst>
                            <p:childTnLst>
                              <p:par>
                                <p:cTn id="57" presetID="22" presetClass="entr" presetSubtype="2" fill="hold" nodeType="afterEffect">
                                  <p:stCondLst>
                                    <p:cond delay="0"/>
                                  </p:stCondLst>
                                  <p:childTnLst>
                                    <p:set>
                                      <p:cBhvr>
                                        <p:cTn id="58" dur="1" fill="hold">
                                          <p:stCondLst>
                                            <p:cond delay="0"/>
                                          </p:stCondLst>
                                        </p:cTn>
                                        <p:tgtEl>
                                          <p:spTgt spid="111636"/>
                                        </p:tgtEl>
                                        <p:attrNameLst>
                                          <p:attrName>style.visibility</p:attrName>
                                        </p:attrNameLst>
                                      </p:cBhvr>
                                      <p:to>
                                        <p:strVal val="visible"/>
                                      </p:to>
                                    </p:set>
                                    <p:animEffect transition="in" filter="wipe(right)">
                                      <p:cBhvr>
                                        <p:cTn id="59" dur="500"/>
                                        <p:tgtEl>
                                          <p:spTgt spid="111636"/>
                                        </p:tgtEl>
                                      </p:cBhvr>
                                    </p:animEffect>
                                  </p:childTnLst>
                                </p:cTn>
                              </p:par>
                            </p:childTnLst>
                          </p:cTn>
                        </p:par>
                        <p:par>
                          <p:cTn id="60" fill="hold" nodeType="afterGroup">
                            <p:stCondLst>
                              <p:cond delay="10000"/>
                            </p:stCondLst>
                            <p:childTnLst>
                              <p:par>
                                <p:cTn id="61" presetID="22" presetClass="entr" presetSubtype="2" fill="hold" nodeType="afterEffect">
                                  <p:stCondLst>
                                    <p:cond delay="0"/>
                                  </p:stCondLst>
                                  <p:childTnLst>
                                    <p:set>
                                      <p:cBhvr>
                                        <p:cTn id="62" dur="1" fill="hold">
                                          <p:stCondLst>
                                            <p:cond delay="0"/>
                                          </p:stCondLst>
                                        </p:cTn>
                                        <p:tgtEl>
                                          <p:spTgt spid="111632"/>
                                        </p:tgtEl>
                                        <p:attrNameLst>
                                          <p:attrName>style.visibility</p:attrName>
                                        </p:attrNameLst>
                                      </p:cBhvr>
                                      <p:to>
                                        <p:strVal val="visible"/>
                                      </p:to>
                                    </p:set>
                                    <p:animEffect transition="in" filter="wipe(right)">
                                      <p:cBhvr>
                                        <p:cTn id="63" dur="500"/>
                                        <p:tgtEl>
                                          <p:spTgt spid="111632"/>
                                        </p:tgtEl>
                                      </p:cBhvr>
                                    </p:animEffect>
                                  </p:childTnLst>
                                </p:cTn>
                              </p:par>
                            </p:childTnLst>
                          </p:cTn>
                        </p:par>
                        <p:par>
                          <p:cTn id="64" fill="hold" nodeType="afterGroup">
                            <p:stCondLst>
                              <p:cond delay="10500"/>
                            </p:stCondLst>
                            <p:childTnLst>
                              <p:par>
                                <p:cTn id="65" presetID="22" presetClass="entr" presetSubtype="2" fill="hold" nodeType="afterEffect">
                                  <p:stCondLst>
                                    <p:cond delay="0"/>
                                  </p:stCondLst>
                                  <p:childTnLst>
                                    <p:set>
                                      <p:cBhvr>
                                        <p:cTn id="66" dur="1" fill="hold">
                                          <p:stCondLst>
                                            <p:cond delay="0"/>
                                          </p:stCondLst>
                                        </p:cTn>
                                        <p:tgtEl>
                                          <p:spTgt spid="111629"/>
                                        </p:tgtEl>
                                        <p:attrNameLst>
                                          <p:attrName>style.visibility</p:attrName>
                                        </p:attrNameLst>
                                      </p:cBhvr>
                                      <p:to>
                                        <p:strVal val="visible"/>
                                      </p:to>
                                    </p:set>
                                    <p:animEffect transition="in" filter="wipe(right)">
                                      <p:cBhvr>
                                        <p:cTn id="67" dur="500"/>
                                        <p:tgtEl>
                                          <p:spTgt spid="111629"/>
                                        </p:tgtEl>
                                      </p:cBhvr>
                                    </p:animEffect>
                                  </p:childTnLst>
                                </p:cTn>
                              </p:par>
                            </p:childTnLst>
                          </p:cTn>
                        </p:par>
                        <p:par>
                          <p:cTn id="68" fill="hold" nodeType="afterGroup">
                            <p:stCondLst>
                              <p:cond delay="11000"/>
                            </p:stCondLst>
                            <p:childTnLst>
                              <p:par>
                                <p:cTn id="69" presetID="22" presetClass="entr" presetSubtype="2" fill="hold" nodeType="afterEffect">
                                  <p:stCondLst>
                                    <p:cond delay="0"/>
                                  </p:stCondLst>
                                  <p:childTnLst>
                                    <p:set>
                                      <p:cBhvr>
                                        <p:cTn id="70" dur="1" fill="hold">
                                          <p:stCondLst>
                                            <p:cond delay="0"/>
                                          </p:stCondLst>
                                        </p:cTn>
                                        <p:tgtEl>
                                          <p:spTgt spid="111630"/>
                                        </p:tgtEl>
                                        <p:attrNameLst>
                                          <p:attrName>style.visibility</p:attrName>
                                        </p:attrNameLst>
                                      </p:cBhvr>
                                      <p:to>
                                        <p:strVal val="visible"/>
                                      </p:to>
                                    </p:set>
                                    <p:animEffect transition="in" filter="wipe(right)">
                                      <p:cBhvr>
                                        <p:cTn id="71" dur="500"/>
                                        <p:tgtEl>
                                          <p:spTgt spid="111630"/>
                                        </p:tgtEl>
                                      </p:cBhvr>
                                    </p:animEffect>
                                  </p:childTnLst>
                                </p:cTn>
                              </p:par>
                            </p:childTnLst>
                          </p:cTn>
                        </p:par>
                        <p:par>
                          <p:cTn id="72" fill="hold" nodeType="afterGroup">
                            <p:stCondLst>
                              <p:cond delay="11500"/>
                            </p:stCondLst>
                            <p:childTnLst>
                              <p:par>
                                <p:cTn id="73" presetID="22" presetClass="entr" presetSubtype="2" fill="hold" nodeType="afterEffect">
                                  <p:stCondLst>
                                    <p:cond delay="0"/>
                                  </p:stCondLst>
                                  <p:childTnLst>
                                    <p:set>
                                      <p:cBhvr>
                                        <p:cTn id="74" dur="1" fill="hold">
                                          <p:stCondLst>
                                            <p:cond delay="0"/>
                                          </p:stCondLst>
                                        </p:cTn>
                                        <p:tgtEl>
                                          <p:spTgt spid="111631"/>
                                        </p:tgtEl>
                                        <p:attrNameLst>
                                          <p:attrName>style.visibility</p:attrName>
                                        </p:attrNameLst>
                                      </p:cBhvr>
                                      <p:to>
                                        <p:strVal val="visible"/>
                                      </p:to>
                                    </p:set>
                                    <p:animEffect transition="in" filter="wipe(right)">
                                      <p:cBhvr>
                                        <p:cTn id="75" dur="500"/>
                                        <p:tgtEl>
                                          <p:spTgt spid="111631"/>
                                        </p:tgtEl>
                                      </p:cBhvr>
                                    </p:animEffect>
                                  </p:childTnLst>
                                </p:cTn>
                              </p:par>
                            </p:childTnLst>
                          </p:cTn>
                        </p:par>
                        <p:par>
                          <p:cTn id="76" fill="hold" nodeType="afterGroup">
                            <p:stCondLst>
                              <p:cond delay="12000"/>
                            </p:stCondLst>
                            <p:childTnLst>
                              <p:par>
                                <p:cTn id="77" presetID="22" presetClass="entr" presetSubtype="2" fill="hold" nodeType="afterEffect">
                                  <p:stCondLst>
                                    <p:cond delay="0"/>
                                  </p:stCondLst>
                                  <p:childTnLst>
                                    <p:set>
                                      <p:cBhvr>
                                        <p:cTn id="78" dur="1" fill="hold">
                                          <p:stCondLst>
                                            <p:cond delay="0"/>
                                          </p:stCondLst>
                                        </p:cTn>
                                        <p:tgtEl>
                                          <p:spTgt spid="111635"/>
                                        </p:tgtEl>
                                        <p:attrNameLst>
                                          <p:attrName>style.visibility</p:attrName>
                                        </p:attrNameLst>
                                      </p:cBhvr>
                                      <p:to>
                                        <p:strVal val="visible"/>
                                      </p:to>
                                    </p:set>
                                    <p:animEffect transition="in" filter="wipe(right)">
                                      <p:cBhvr>
                                        <p:cTn id="79" dur="500"/>
                                        <p:tgtEl>
                                          <p:spTgt spid="111635"/>
                                        </p:tgtEl>
                                      </p:cBhvr>
                                    </p:animEffect>
                                  </p:childTnLst>
                                </p:cTn>
                              </p:par>
                            </p:childTnLst>
                          </p:cTn>
                        </p:par>
                        <p:par>
                          <p:cTn id="80" fill="hold" nodeType="afterGroup">
                            <p:stCondLst>
                              <p:cond delay="12500"/>
                            </p:stCondLst>
                            <p:childTnLst>
                              <p:par>
                                <p:cTn id="81" presetID="22" presetClass="entr" presetSubtype="2" fill="hold" nodeType="afterEffect">
                                  <p:stCondLst>
                                    <p:cond delay="0"/>
                                  </p:stCondLst>
                                  <p:childTnLst>
                                    <p:set>
                                      <p:cBhvr>
                                        <p:cTn id="82" dur="1" fill="hold">
                                          <p:stCondLst>
                                            <p:cond delay="0"/>
                                          </p:stCondLst>
                                        </p:cTn>
                                        <p:tgtEl>
                                          <p:spTgt spid="111633"/>
                                        </p:tgtEl>
                                        <p:attrNameLst>
                                          <p:attrName>style.visibility</p:attrName>
                                        </p:attrNameLst>
                                      </p:cBhvr>
                                      <p:to>
                                        <p:strVal val="visible"/>
                                      </p:to>
                                    </p:set>
                                    <p:animEffect transition="in" filter="wipe(right)">
                                      <p:cBhvr>
                                        <p:cTn id="83" dur="500"/>
                                        <p:tgtEl>
                                          <p:spTgt spid="111633"/>
                                        </p:tgtEl>
                                      </p:cBhvr>
                                    </p:animEffect>
                                  </p:childTnLst>
                                </p:cTn>
                              </p:par>
                            </p:childTnLst>
                          </p:cTn>
                        </p:par>
                        <p:par>
                          <p:cTn id="84" fill="hold" nodeType="afterGroup">
                            <p:stCondLst>
                              <p:cond delay="13000"/>
                            </p:stCondLst>
                            <p:childTnLst>
                              <p:par>
                                <p:cTn id="85" presetID="22" presetClass="entr" presetSubtype="2" fill="hold" nodeType="afterEffect">
                                  <p:stCondLst>
                                    <p:cond delay="0"/>
                                  </p:stCondLst>
                                  <p:childTnLst>
                                    <p:set>
                                      <p:cBhvr>
                                        <p:cTn id="86" dur="1" fill="hold">
                                          <p:stCondLst>
                                            <p:cond delay="0"/>
                                          </p:stCondLst>
                                        </p:cTn>
                                        <p:tgtEl>
                                          <p:spTgt spid="111634"/>
                                        </p:tgtEl>
                                        <p:attrNameLst>
                                          <p:attrName>style.visibility</p:attrName>
                                        </p:attrNameLst>
                                      </p:cBhvr>
                                      <p:to>
                                        <p:strVal val="visible"/>
                                      </p:to>
                                    </p:set>
                                    <p:animEffect transition="in" filter="wipe(right)">
                                      <p:cBhvr>
                                        <p:cTn id="87" dur="500"/>
                                        <p:tgtEl>
                                          <p:spTgt spid="111634"/>
                                        </p:tgtEl>
                                      </p:cBhvr>
                                    </p:animEffect>
                                  </p:childTnLst>
                                </p:cTn>
                              </p:par>
                            </p:childTnLst>
                          </p:cTn>
                        </p:par>
                        <p:par>
                          <p:cTn id="88" fill="hold" nodeType="afterGroup">
                            <p:stCondLst>
                              <p:cond delay="13500"/>
                            </p:stCondLst>
                            <p:childTnLst>
                              <p:par>
                                <p:cTn id="89" presetID="22" presetClass="entr" presetSubtype="2" fill="hold" nodeType="afterEffect">
                                  <p:stCondLst>
                                    <p:cond delay="0"/>
                                  </p:stCondLst>
                                  <p:childTnLst>
                                    <p:set>
                                      <p:cBhvr>
                                        <p:cTn id="90" dur="1" fill="hold">
                                          <p:stCondLst>
                                            <p:cond delay="0"/>
                                          </p:stCondLst>
                                        </p:cTn>
                                        <p:tgtEl>
                                          <p:spTgt spid="111639"/>
                                        </p:tgtEl>
                                        <p:attrNameLst>
                                          <p:attrName>style.visibility</p:attrName>
                                        </p:attrNameLst>
                                      </p:cBhvr>
                                      <p:to>
                                        <p:strVal val="visible"/>
                                      </p:to>
                                    </p:set>
                                    <p:animEffect transition="in" filter="wipe(right)">
                                      <p:cBhvr>
                                        <p:cTn id="91" dur="500"/>
                                        <p:tgtEl>
                                          <p:spTgt spid="111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3" name="Picture 15"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5124" name="Picture 16"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5125" name="Picture 17"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5126" name="Picture 18"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17779" name="Picture 19" descr="Cover">
            <a:hlinkClick r:id="rId7" action="ppaction://hlinksldjump"/>
          </p:cNvPr>
          <p:cNvPicPr>
            <a:picLocks noChangeAspect="1" noChangeArrowheads="1"/>
          </p:cNvPicPr>
          <p:nvPr/>
        </p:nvPicPr>
        <p:blipFill>
          <a:blip r:embed="rId8"/>
          <a:srcRect/>
          <a:stretch>
            <a:fillRect/>
          </a:stretch>
        </p:blipFill>
        <p:spPr bwMode="auto">
          <a:xfrm>
            <a:off x="4408488" y="3886200"/>
            <a:ext cx="1227137" cy="1784350"/>
          </a:xfrm>
          <a:prstGeom prst="rect">
            <a:avLst/>
          </a:prstGeom>
          <a:noFill/>
          <a:ln w="9525">
            <a:noFill/>
            <a:miter lim="800000"/>
            <a:headEnd/>
            <a:tailEnd/>
          </a:ln>
        </p:spPr>
      </p:pic>
      <p:pic>
        <p:nvPicPr>
          <p:cNvPr id="117780" name="Picture 20" descr="Cover">
            <a:hlinkClick r:id="rId9" action="ppaction://hlinkfile"/>
          </p:cNvPr>
          <p:cNvPicPr>
            <a:picLocks noChangeAspect="1" noChangeArrowheads="1"/>
          </p:cNvPicPr>
          <p:nvPr/>
        </p:nvPicPr>
        <p:blipFill>
          <a:blip r:embed="rId10"/>
          <a:srcRect/>
          <a:stretch>
            <a:fillRect/>
          </a:stretch>
        </p:blipFill>
        <p:spPr bwMode="auto">
          <a:xfrm>
            <a:off x="866775" y="3282950"/>
            <a:ext cx="2798763" cy="549275"/>
          </a:xfrm>
          <a:prstGeom prst="rect">
            <a:avLst/>
          </a:prstGeom>
          <a:noFill/>
          <a:ln w="9525">
            <a:noFill/>
            <a:miter lim="800000"/>
            <a:headEnd/>
            <a:tailEnd/>
          </a:ln>
        </p:spPr>
      </p:pic>
      <p:pic>
        <p:nvPicPr>
          <p:cNvPr id="117781" name="Picture 21" descr="Cover">
            <a:hlinkClick r:id="rId11" action="ppaction://hlinksldjump"/>
          </p:cNvPr>
          <p:cNvPicPr>
            <a:picLocks noChangeAspect="1" noChangeArrowheads="1"/>
          </p:cNvPicPr>
          <p:nvPr/>
        </p:nvPicPr>
        <p:blipFill>
          <a:blip r:embed="rId12"/>
          <a:srcRect/>
          <a:stretch>
            <a:fillRect/>
          </a:stretch>
        </p:blipFill>
        <p:spPr bwMode="auto">
          <a:xfrm>
            <a:off x="4948238" y="3236913"/>
            <a:ext cx="3205162" cy="506412"/>
          </a:xfrm>
          <a:prstGeom prst="rect">
            <a:avLst/>
          </a:prstGeom>
          <a:noFill/>
          <a:ln w="9525">
            <a:noFill/>
            <a:miter lim="800000"/>
            <a:headEnd/>
            <a:tailEnd/>
          </a:ln>
        </p:spPr>
      </p:pic>
      <p:pic>
        <p:nvPicPr>
          <p:cNvPr id="117782" name="Picture 22" descr="Cover">
            <a:hlinkClick r:id="rId13" action="ppaction://hlinksldjump"/>
          </p:cNvPr>
          <p:cNvPicPr>
            <a:picLocks noChangeAspect="1" noChangeArrowheads="1"/>
          </p:cNvPicPr>
          <p:nvPr/>
        </p:nvPicPr>
        <p:blipFill>
          <a:blip r:embed="rId14"/>
          <a:srcRect/>
          <a:stretch>
            <a:fillRect/>
          </a:stretch>
        </p:blipFill>
        <p:spPr bwMode="auto">
          <a:xfrm>
            <a:off x="1774825" y="1857375"/>
            <a:ext cx="2243138" cy="1498600"/>
          </a:xfrm>
          <a:prstGeom prst="rect">
            <a:avLst/>
          </a:prstGeom>
          <a:noFill/>
          <a:ln w="9525">
            <a:noFill/>
            <a:miter lim="800000"/>
            <a:headEnd/>
            <a:tailEnd/>
          </a:ln>
        </p:spPr>
      </p:pic>
      <p:pic>
        <p:nvPicPr>
          <p:cNvPr id="117783" name="Picture 23" descr="Cover">
            <a:hlinkClick r:id="rId15" action="ppaction://hlinksldjump"/>
          </p:cNvPr>
          <p:cNvPicPr>
            <a:picLocks noChangeAspect="1" noChangeArrowheads="1"/>
          </p:cNvPicPr>
          <p:nvPr/>
        </p:nvPicPr>
        <p:blipFill>
          <a:blip r:embed="rId16"/>
          <a:srcRect/>
          <a:stretch>
            <a:fillRect/>
          </a:stretch>
        </p:blipFill>
        <p:spPr bwMode="auto">
          <a:xfrm>
            <a:off x="4926013" y="1882775"/>
            <a:ext cx="2386012" cy="1473200"/>
          </a:xfrm>
          <a:prstGeom prst="rect">
            <a:avLst/>
          </a:prstGeom>
          <a:noFill/>
          <a:ln w="9525">
            <a:noFill/>
            <a:miter lim="800000"/>
            <a:headEnd/>
            <a:tailEnd/>
          </a:ln>
        </p:spPr>
      </p:pic>
      <p:pic>
        <p:nvPicPr>
          <p:cNvPr id="117784" name="Picture 24" descr="Picture111"/>
          <p:cNvPicPr>
            <a:picLocks noChangeAspect="1" noChangeArrowheads="1"/>
          </p:cNvPicPr>
          <p:nvPr/>
        </p:nvPicPr>
        <p:blipFill>
          <a:blip r:embed="rId17"/>
          <a:srcRect/>
          <a:stretch>
            <a:fillRect/>
          </a:stretch>
        </p:blipFill>
        <p:spPr bwMode="auto">
          <a:xfrm>
            <a:off x="3335338" y="2535238"/>
            <a:ext cx="2227262" cy="1536700"/>
          </a:xfrm>
          <a:prstGeom prst="rect">
            <a:avLst/>
          </a:prstGeom>
          <a:noFill/>
          <a:ln w="9525">
            <a:noFill/>
            <a:miter lim="800000"/>
            <a:headEnd/>
            <a:tailEnd/>
          </a:ln>
        </p:spPr>
      </p:pic>
      <p:sp>
        <p:nvSpPr>
          <p:cNvPr id="117785" name="Text Box 25"/>
          <p:cNvSpPr txBox="1">
            <a:spLocks noChangeArrowheads="1"/>
          </p:cNvSpPr>
          <p:nvPr/>
        </p:nvSpPr>
        <p:spPr bwMode="auto">
          <a:xfrm>
            <a:off x="685800" y="0"/>
            <a:ext cx="76962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7785"/>
                                        </p:tgtEl>
                                        <p:attrNameLst>
                                          <p:attrName>style.visibility</p:attrName>
                                        </p:attrNameLst>
                                      </p:cBhvr>
                                      <p:to>
                                        <p:strVal val="visible"/>
                                      </p:to>
                                    </p:set>
                                    <p:anim calcmode="discrete" valueType="clr">
                                      <p:cBhvr override="childStyle">
                                        <p:cTn id="7" dur="80"/>
                                        <p:tgtEl>
                                          <p:spTgt spid="1177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7785"/>
                                        </p:tgtEl>
                                        <p:attrNameLst>
                                          <p:attrName>fillcolor</p:attrName>
                                        </p:attrNameLst>
                                      </p:cBhvr>
                                      <p:tavLst>
                                        <p:tav tm="0">
                                          <p:val>
                                            <p:clrVal>
                                              <a:schemeClr val="accent2"/>
                                            </p:clrVal>
                                          </p:val>
                                        </p:tav>
                                        <p:tav tm="50000">
                                          <p:val>
                                            <p:clrVal>
                                              <a:schemeClr val="hlink"/>
                                            </p:clrVal>
                                          </p:val>
                                        </p:tav>
                                      </p:tavLst>
                                    </p:anim>
                                    <p:set>
                                      <p:cBhvr>
                                        <p:cTn id="9" dur="80"/>
                                        <p:tgtEl>
                                          <p:spTgt spid="117785"/>
                                        </p:tgtEl>
                                        <p:attrNameLst>
                                          <p:attrName>fill.type</p:attrName>
                                        </p:attrNameLst>
                                      </p:cBhvr>
                                      <p:to>
                                        <p:strVal val="solid"/>
                                      </p:to>
                                    </p:set>
                                  </p:childTnLst>
                                </p:cTn>
                              </p:par>
                            </p:childTnLst>
                          </p:cTn>
                        </p:par>
                        <p:par>
                          <p:cTn id="10" fill="hold" nodeType="afterGroup">
                            <p:stCondLst>
                              <p:cond delay="1480"/>
                            </p:stCondLst>
                            <p:childTnLst>
                              <p:par>
                                <p:cTn id="11" presetID="53" presetClass="entr" presetSubtype="0" fill="hold" nodeType="afterEffect">
                                  <p:stCondLst>
                                    <p:cond delay="0"/>
                                  </p:stCondLst>
                                  <p:childTnLst>
                                    <p:set>
                                      <p:cBhvr>
                                        <p:cTn id="12" dur="1" fill="hold">
                                          <p:stCondLst>
                                            <p:cond delay="0"/>
                                          </p:stCondLst>
                                        </p:cTn>
                                        <p:tgtEl>
                                          <p:spTgt spid="117784"/>
                                        </p:tgtEl>
                                        <p:attrNameLst>
                                          <p:attrName>style.visibility</p:attrName>
                                        </p:attrNameLst>
                                      </p:cBhvr>
                                      <p:to>
                                        <p:strVal val="visible"/>
                                      </p:to>
                                    </p:set>
                                    <p:anim calcmode="lin" valueType="num">
                                      <p:cBhvr>
                                        <p:cTn id="13" dur="500" fill="hold"/>
                                        <p:tgtEl>
                                          <p:spTgt spid="117784"/>
                                        </p:tgtEl>
                                        <p:attrNameLst>
                                          <p:attrName>ppt_w</p:attrName>
                                        </p:attrNameLst>
                                      </p:cBhvr>
                                      <p:tavLst>
                                        <p:tav tm="0">
                                          <p:val>
                                            <p:fltVal val="0"/>
                                          </p:val>
                                        </p:tav>
                                        <p:tav tm="100000">
                                          <p:val>
                                            <p:strVal val="#ppt_w"/>
                                          </p:val>
                                        </p:tav>
                                      </p:tavLst>
                                    </p:anim>
                                    <p:anim calcmode="lin" valueType="num">
                                      <p:cBhvr>
                                        <p:cTn id="14" dur="500" fill="hold"/>
                                        <p:tgtEl>
                                          <p:spTgt spid="117784"/>
                                        </p:tgtEl>
                                        <p:attrNameLst>
                                          <p:attrName>ppt_h</p:attrName>
                                        </p:attrNameLst>
                                      </p:cBhvr>
                                      <p:tavLst>
                                        <p:tav tm="0">
                                          <p:val>
                                            <p:fltVal val="0"/>
                                          </p:val>
                                        </p:tav>
                                        <p:tav tm="100000">
                                          <p:val>
                                            <p:strVal val="#ppt_h"/>
                                          </p:val>
                                        </p:tav>
                                      </p:tavLst>
                                    </p:anim>
                                    <p:animEffect transition="in" filter="fade">
                                      <p:cBhvr>
                                        <p:cTn id="15" dur="500"/>
                                        <p:tgtEl>
                                          <p:spTgt spid="117784"/>
                                        </p:tgtEl>
                                      </p:cBhvr>
                                    </p:animEffect>
                                  </p:childTnLst>
                                </p:cTn>
                              </p:par>
                            </p:childTnLst>
                          </p:cTn>
                        </p:par>
                        <p:par>
                          <p:cTn id="16" fill="hold" nodeType="afterGroup">
                            <p:stCondLst>
                              <p:cond delay="1980"/>
                            </p:stCondLst>
                            <p:childTnLst>
                              <p:par>
                                <p:cTn id="17" presetID="22" presetClass="entr" presetSubtype="2" fill="hold" nodeType="afterEffect">
                                  <p:stCondLst>
                                    <p:cond delay="0"/>
                                  </p:stCondLst>
                                  <p:childTnLst>
                                    <p:set>
                                      <p:cBhvr>
                                        <p:cTn id="18" dur="1" fill="hold">
                                          <p:stCondLst>
                                            <p:cond delay="0"/>
                                          </p:stCondLst>
                                        </p:cTn>
                                        <p:tgtEl>
                                          <p:spTgt spid="117782"/>
                                        </p:tgtEl>
                                        <p:attrNameLst>
                                          <p:attrName>style.visibility</p:attrName>
                                        </p:attrNameLst>
                                      </p:cBhvr>
                                      <p:to>
                                        <p:strVal val="visible"/>
                                      </p:to>
                                    </p:set>
                                    <p:animEffect transition="in" filter="wipe(right)">
                                      <p:cBhvr>
                                        <p:cTn id="19" dur="1000"/>
                                        <p:tgtEl>
                                          <p:spTgt spid="117782"/>
                                        </p:tgtEl>
                                      </p:cBhvr>
                                    </p:animEffect>
                                  </p:childTnLst>
                                </p:cTn>
                              </p:par>
                            </p:childTnLst>
                          </p:cTn>
                        </p:par>
                        <p:par>
                          <p:cTn id="20" fill="hold" nodeType="afterGroup">
                            <p:stCondLst>
                              <p:cond delay="2980"/>
                            </p:stCondLst>
                            <p:childTnLst>
                              <p:par>
                                <p:cTn id="21" presetID="22" presetClass="entr" presetSubtype="8" fill="hold" nodeType="afterEffect">
                                  <p:stCondLst>
                                    <p:cond delay="0"/>
                                  </p:stCondLst>
                                  <p:childTnLst>
                                    <p:set>
                                      <p:cBhvr>
                                        <p:cTn id="22" dur="1" fill="hold">
                                          <p:stCondLst>
                                            <p:cond delay="0"/>
                                          </p:stCondLst>
                                        </p:cTn>
                                        <p:tgtEl>
                                          <p:spTgt spid="117783"/>
                                        </p:tgtEl>
                                        <p:attrNameLst>
                                          <p:attrName>style.visibility</p:attrName>
                                        </p:attrNameLst>
                                      </p:cBhvr>
                                      <p:to>
                                        <p:strVal val="visible"/>
                                      </p:to>
                                    </p:set>
                                    <p:animEffect transition="in" filter="wipe(left)">
                                      <p:cBhvr>
                                        <p:cTn id="23" dur="1000"/>
                                        <p:tgtEl>
                                          <p:spTgt spid="117783"/>
                                        </p:tgtEl>
                                      </p:cBhvr>
                                    </p:animEffect>
                                  </p:childTnLst>
                                </p:cTn>
                              </p:par>
                            </p:childTnLst>
                          </p:cTn>
                        </p:par>
                        <p:par>
                          <p:cTn id="24" fill="hold" nodeType="afterGroup">
                            <p:stCondLst>
                              <p:cond delay="3980"/>
                            </p:stCondLst>
                            <p:childTnLst>
                              <p:par>
                                <p:cTn id="25" presetID="22" presetClass="entr" presetSubtype="8" fill="hold" nodeType="afterEffect">
                                  <p:stCondLst>
                                    <p:cond delay="0"/>
                                  </p:stCondLst>
                                  <p:childTnLst>
                                    <p:set>
                                      <p:cBhvr>
                                        <p:cTn id="26" dur="1" fill="hold">
                                          <p:stCondLst>
                                            <p:cond delay="0"/>
                                          </p:stCondLst>
                                        </p:cTn>
                                        <p:tgtEl>
                                          <p:spTgt spid="117781"/>
                                        </p:tgtEl>
                                        <p:attrNameLst>
                                          <p:attrName>style.visibility</p:attrName>
                                        </p:attrNameLst>
                                      </p:cBhvr>
                                      <p:to>
                                        <p:strVal val="visible"/>
                                      </p:to>
                                    </p:set>
                                    <p:animEffect transition="in" filter="wipe(left)">
                                      <p:cBhvr>
                                        <p:cTn id="27" dur="1000"/>
                                        <p:tgtEl>
                                          <p:spTgt spid="117781"/>
                                        </p:tgtEl>
                                      </p:cBhvr>
                                    </p:animEffect>
                                  </p:childTnLst>
                                </p:cTn>
                              </p:par>
                            </p:childTnLst>
                          </p:cTn>
                        </p:par>
                        <p:par>
                          <p:cTn id="28" fill="hold" nodeType="afterGroup">
                            <p:stCondLst>
                              <p:cond delay="4980"/>
                            </p:stCondLst>
                            <p:childTnLst>
                              <p:par>
                                <p:cTn id="29" presetID="22" presetClass="entr" presetSubtype="8" fill="hold" nodeType="afterEffect">
                                  <p:stCondLst>
                                    <p:cond delay="0"/>
                                  </p:stCondLst>
                                  <p:childTnLst>
                                    <p:set>
                                      <p:cBhvr>
                                        <p:cTn id="30" dur="1" fill="hold">
                                          <p:stCondLst>
                                            <p:cond delay="0"/>
                                          </p:stCondLst>
                                        </p:cTn>
                                        <p:tgtEl>
                                          <p:spTgt spid="117779"/>
                                        </p:tgtEl>
                                        <p:attrNameLst>
                                          <p:attrName>style.visibility</p:attrName>
                                        </p:attrNameLst>
                                      </p:cBhvr>
                                      <p:to>
                                        <p:strVal val="visible"/>
                                      </p:to>
                                    </p:set>
                                    <p:animEffect transition="in" filter="wipe(left)">
                                      <p:cBhvr>
                                        <p:cTn id="31" dur="1000"/>
                                        <p:tgtEl>
                                          <p:spTgt spid="117779"/>
                                        </p:tgtEl>
                                      </p:cBhvr>
                                    </p:animEffect>
                                  </p:childTnLst>
                                </p:cTn>
                              </p:par>
                            </p:childTnLst>
                          </p:cTn>
                        </p:par>
                        <p:par>
                          <p:cTn id="32" fill="hold" nodeType="afterGroup">
                            <p:stCondLst>
                              <p:cond delay="5980"/>
                            </p:stCondLst>
                            <p:childTnLst>
                              <p:par>
                                <p:cTn id="33" presetID="22" presetClass="entr" presetSubtype="2" fill="hold" nodeType="afterEffect">
                                  <p:stCondLst>
                                    <p:cond delay="0"/>
                                  </p:stCondLst>
                                  <p:childTnLst>
                                    <p:set>
                                      <p:cBhvr>
                                        <p:cTn id="34" dur="1" fill="hold">
                                          <p:stCondLst>
                                            <p:cond delay="0"/>
                                          </p:stCondLst>
                                        </p:cTn>
                                        <p:tgtEl>
                                          <p:spTgt spid="117780"/>
                                        </p:tgtEl>
                                        <p:attrNameLst>
                                          <p:attrName>style.visibility</p:attrName>
                                        </p:attrNameLst>
                                      </p:cBhvr>
                                      <p:to>
                                        <p:strVal val="visible"/>
                                      </p:to>
                                    </p:set>
                                    <p:animEffect transition="in" filter="wipe(right)">
                                      <p:cBhvr>
                                        <p:cTn id="35" dur="1000"/>
                                        <p:tgtEl>
                                          <p:spTgt spid="117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6"/>
          <p:cNvSpPr>
            <a:spLocks noChangeArrowheads="1"/>
          </p:cNvSpPr>
          <p:nvPr/>
        </p:nvSpPr>
        <p:spPr bwMode="auto">
          <a:xfrm>
            <a:off x="8458200" y="6553200"/>
            <a:ext cx="304800" cy="152400"/>
          </a:xfrm>
          <a:prstGeom prst="curvedUpArrow">
            <a:avLst>
              <a:gd name="adj1" fmla="val 40000"/>
              <a:gd name="adj2" fmla="val 80000"/>
              <a:gd name="adj3" fmla="val 33333"/>
            </a:avLst>
          </a:prstGeom>
          <a:solidFill>
            <a:schemeClr val="accent1"/>
          </a:solidFill>
          <a:ln w="9525">
            <a:solidFill>
              <a:srgbClr val="000000"/>
            </a:solidFill>
            <a:miter lim="800000"/>
            <a:headEnd/>
            <a:tailEnd/>
          </a:ln>
        </p:spPr>
        <p:txBody>
          <a:bodyPr wrap="none" anchor="ctr"/>
          <a:lstStyle/>
          <a:p>
            <a:endParaRPr lang="en-US"/>
          </a:p>
        </p:txBody>
      </p:sp>
      <p:pic>
        <p:nvPicPr>
          <p:cNvPr id="6147" name="Picture 10"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148" name="Picture 11"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6149" name="Picture 12"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6150" name="Picture 13"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6151" name="Picture 14"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6152" name="Text Box 16"/>
          <p:cNvSpPr txBox="1">
            <a:spLocks noChangeArrowheads="1"/>
          </p:cNvSpPr>
          <p:nvPr/>
        </p:nvSpPr>
        <p:spPr bwMode="auto">
          <a:xfrm>
            <a:off x="3810000" y="776288"/>
            <a:ext cx="1524000" cy="519112"/>
          </a:xfrm>
          <a:prstGeom prst="rect">
            <a:avLst/>
          </a:prstGeom>
          <a:noFill/>
          <a:ln w="9525">
            <a:noFill/>
            <a:miter lim="800000"/>
            <a:headEnd/>
            <a:tailEnd/>
          </a:ln>
        </p:spPr>
        <p:txBody>
          <a:bodyPr>
            <a:spAutoFit/>
          </a:bodyPr>
          <a:lstStyle/>
          <a:p>
            <a:pPr>
              <a:spcBef>
                <a:spcPct val="50000"/>
              </a:spcBef>
            </a:pPr>
            <a:r>
              <a:rPr lang="en-US" sz="2800">
                <a:solidFill>
                  <a:srgbClr val="0000FF"/>
                </a:solidFill>
              </a:rPr>
              <a:t>Lịch sử</a:t>
            </a:r>
          </a:p>
        </p:txBody>
      </p:sp>
      <p:sp>
        <p:nvSpPr>
          <p:cNvPr id="6153" name="Text Box 17"/>
          <p:cNvSpPr txBox="1">
            <a:spLocks noChangeArrowheads="1"/>
          </p:cNvSpPr>
          <p:nvPr/>
        </p:nvSpPr>
        <p:spPr bwMode="auto">
          <a:xfrm>
            <a:off x="838200" y="1295400"/>
            <a:ext cx="73152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32114" name="Text Box 18"/>
          <p:cNvSpPr txBox="1">
            <a:spLocks noChangeArrowheads="1"/>
          </p:cNvSpPr>
          <p:nvPr/>
        </p:nvSpPr>
        <p:spPr bwMode="auto">
          <a:xfrm>
            <a:off x="304800" y="2057400"/>
            <a:ext cx="8610600" cy="2228850"/>
          </a:xfrm>
          <a:prstGeom prst="rect">
            <a:avLst/>
          </a:prstGeom>
          <a:noFill/>
          <a:ln w="9525">
            <a:noFill/>
            <a:miter lim="800000"/>
            <a:headEnd/>
            <a:tailEnd/>
          </a:ln>
        </p:spPr>
        <p:txBody>
          <a:bodyPr>
            <a:spAutoFit/>
          </a:bodyPr>
          <a:lstStyle/>
          <a:p>
            <a:pPr algn="l">
              <a:spcBef>
                <a:spcPct val="50000"/>
              </a:spcBef>
            </a:pPr>
            <a:r>
              <a:rPr lang="en-US" sz="2800" u="sng"/>
              <a:t>Hoạt động 1</a:t>
            </a:r>
            <a:r>
              <a:rPr lang="en-US" sz="2800"/>
              <a:t>: Quan sát lược đồ, đọc sách giáo khoa tìm hiểu tại sao ta mở chiến dịch Biên giới?</a:t>
            </a:r>
          </a:p>
          <a:p>
            <a:pPr algn="l">
              <a:spcBef>
                <a:spcPct val="50000"/>
              </a:spcBef>
            </a:pPr>
            <a:r>
              <a:rPr lang="en-US" sz="2800"/>
              <a:t>+ Âm mưu của địch?</a:t>
            </a:r>
          </a:p>
          <a:p>
            <a:pPr algn="l">
              <a:spcBef>
                <a:spcPct val="50000"/>
              </a:spcBef>
            </a:pPr>
            <a:r>
              <a:rPr lang="en-US" sz="2800"/>
              <a:t>+ Mục đích của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2114"/>
                                        </p:tgtEl>
                                        <p:attrNameLst>
                                          <p:attrName>style.visibility</p:attrName>
                                        </p:attrNameLst>
                                      </p:cBhvr>
                                      <p:to>
                                        <p:strVal val="visible"/>
                                      </p:to>
                                    </p:set>
                                    <p:anim calcmode="discrete" valueType="clr">
                                      <p:cBhvr override="childStyle">
                                        <p:cTn id="7" dur="80"/>
                                        <p:tgtEl>
                                          <p:spTgt spid="1321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2114"/>
                                        </p:tgtEl>
                                        <p:attrNameLst>
                                          <p:attrName>fillcolor</p:attrName>
                                        </p:attrNameLst>
                                      </p:cBhvr>
                                      <p:tavLst>
                                        <p:tav tm="0">
                                          <p:val>
                                            <p:clrVal>
                                              <a:schemeClr val="accent2"/>
                                            </p:clrVal>
                                          </p:val>
                                        </p:tav>
                                        <p:tav tm="50000">
                                          <p:val>
                                            <p:clrVal>
                                              <a:schemeClr val="hlink"/>
                                            </p:clrVal>
                                          </p:val>
                                        </p:tav>
                                      </p:tavLst>
                                    </p:anim>
                                    <p:set>
                                      <p:cBhvr>
                                        <p:cTn id="9" dur="80"/>
                                        <p:tgtEl>
                                          <p:spTgt spid="1321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171" name="Picture 14"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7172" name="Picture 15"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7173" name="Picture 16"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7174" name="Picture 17"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7175" name="Text Box 26"/>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pic>
        <p:nvPicPr>
          <p:cNvPr id="7176" name="Picture 27" descr="SAM_1386"/>
          <p:cNvPicPr>
            <a:picLocks noChangeAspect="1" noChangeArrowheads="1"/>
          </p:cNvPicPr>
          <p:nvPr/>
        </p:nvPicPr>
        <p:blipFill>
          <a:blip r:embed="rId7"/>
          <a:srcRect/>
          <a:stretch>
            <a:fillRect/>
          </a:stretch>
        </p:blipFill>
        <p:spPr bwMode="auto">
          <a:xfrm>
            <a:off x="685800" y="457200"/>
            <a:ext cx="7848600" cy="588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195" name="Picture 3"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8196" name="Picture 4"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8197" name="Picture 5"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8198" name="Picture 6"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38247" name="Picture 7" descr="Cover"/>
          <p:cNvPicPr>
            <a:picLocks noChangeAspect="1" noChangeArrowheads="1"/>
          </p:cNvPicPr>
          <p:nvPr/>
        </p:nvPicPr>
        <p:blipFill>
          <a:blip r:embed="rId7"/>
          <a:srcRect/>
          <a:stretch>
            <a:fillRect/>
          </a:stretch>
        </p:blipFill>
        <p:spPr bwMode="auto">
          <a:xfrm>
            <a:off x="0" y="3578225"/>
            <a:ext cx="2278063" cy="1277938"/>
          </a:xfrm>
          <a:prstGeom prst="rect">
            <a:avLst/>
          </a:prstGeom>
          <a:noFill/>
          <a:ln w="9525">
            <a:noFill/>
            <a:miter lim="800000"/>
            <a:headEnd/>
            <a:tailEnd/>
          </a:ln>
        </p:spPr>
      </p:pic>
      <p:pic>
        <p:nvPicPr>
          <p:cNvPr id="138248" name="Picture 8" descr="Cover"/>
          <p:cNvPicPr>
            <a:picLocks noChangeAspect="1" noChangeArrowheads="1"/>
          </p:cNvPicPr>
          <p:nvPr/>
        </p:nvPicPr>
        <p:blipFill>
          <a:blip r:embed="rId8"/>
          <a:srcRect/>
          <a:stretch>
            <a:fillRect/>
          </a:stretch>
        </p:blipFill>
        <p:spPr bwMode="auto">
          <a:xfrm>
            <a:off x="0" y="2400300"/>
            <a:ext cx="2306638" cy="1223963"/>
          </a:xfrm>
          <a:prstGeom prst="rect">
            <a:avLst/>
          </a:prstGeom>
          <a:noFill/>
          <a:ln w="9525">
            <a:noFill/>
            <a:miter lim="800000"/>
            <a:headEnd/>
            <a:tailEnd/>
          </a:ln>
        </p:spPr>
      </p:pic>
      <p:pic>
        <p:nvPicPr>
          <p:cNvPr id="138249" name="Picture 9" descr="Cover"/>
          <p:cNvPicPr>
            <a:picLocks noChangeAspect="1" noChangeArrowheads="1"/>
          </p:cNvPicPr>
          <p:nvPr/>
        </p:nvPicPr>
        <p:blipFill>
          <a:blip r:embed="rId9"/>
          <a:srcRect/>
          <a:stretch>
            <a:fillRect/>
          </a:stretch>
        </p:blipFill>
        <p:spPr bwMode="auto">
          <a:xfrm>
            <a:off x="2239963" y="3209925"/>
            <a:ext cx="2697162" cy="915988"/>
          </a:xfrm>
          <a:prstGeom prst="rect">
            <a:avLst/>
          </a:prstGeom>
          <a:noFill/>
          <a:ln w="9525">
            <a:noFill/>
            <a:miter lim="800000"/>
            <a:headEnd/>
            <a:tailEnd/>
          </a:ln>
        </p:spPr>
      </p:pic>
      <p:pic>
        <p:nvPicPr>
          <p:cNvPr id="138250" name="Picture 10" descr="Cover"/>
          <p:cNvPicPr>
            <a:picLocks noChangeAspect="1" noChangeArrowheads="1"/>
          </p:cNvPicPr>
          <p:nvPr/>
        </p:nvPicPr>
        <p:blipFill>
          <a:blip r:embed="rId10"/>
          <a:srcRect/>
          <a:stretch>
            <a:fillRect/>
          </a:stretch>
        </p:blipFill>
        <p:spPr bwMode="auto">
          <a:xfrm>
            <a:off x="7115175" y="3259138"/>
            <a:ext cx="1695450" cy="1695450"/>
          </a:xfrm>
          <a:prstGeom prst="rect">
            <a:avLst/>
          </a:prstGeom>
          <a:noFill/>
          <a:ln w="9525">
            <a:noFill/>
            <a:miter lim="800000"/>
            <a:headEnd/>
            <a:tailEnd/>
          </a:ln>
        </p:spPr>
      </p:pic>
      <p:pic>
        <p:nvPicPr>
          <p:cNvPr id="138251" name="Picture 11" descr="Cover"/>
          <p:cNvPicPr>
            <a:picLocks noChangeAspect="1" noChangeArrowheads="1"/>
          </p:cNvPicPr>
          <p:nvPr/>
        </p:nvPicPr>
        <p:blipFill>
          <a:blip r:embed="rId11"/>
          <a:srcRect/>
          <a:stretch>
            <a:fillRect/>
          </a:stretch>
        </p:blipFill>
        <p:spPr bwMode="auto">
          <a:xfrm>
            <a:off x="7092950" y="2979738"/>
            <a:ext cx="2044700" cy="415925"/>
          </a:xfrm>
          <a:prstGeom prst="rect">
            <a:avLst/>
          </a:prstGeom>
          <a:noFill/>
          <a:ln w="9525">
            <a:noFill/>
            <a:miter lim="800000"/>
            <a:headEnd/>
            <a:tailEnd/>
          </a:ln>
        </p:spPr>
      </p:pic>
      <p:pic>
        <p:nvPicPr>
          <p:cNvPr id="138252" name="Picture 12" descr="Cover"/>
          <p:cNvPicPr>
            <a:picLocks noChangeAspect="1" noChangeArrowheads="1"/>
          </p:cNvPicPr>
          <p:nvPr/>
        </p:nvPicPr>
        <p:blipFill>
          <a:blip r:embed="rId12"/>
          <a:srcRect/>
          <a:stretch>
            <a:fillRect/>
          </a:stretch>
        </p:blipFill>
        <p:spPr bwMode="auto">
          <a:xfrm>
            <a:off x="7089775" y="1897063"/>
            <a:ext cx="1243013" cy="1409700"/>
          </a:xfrm>
          <a:prstGeom prst="rect">
            <a:avLst/>
          </a:prstGeom>
          <a:noFill/>
          <a:ln w="9525">
            <a:noFill/>
            <a:miter lim="800000"/>
            <a:headEnd/>
            <a:tailEnd/>
          </a:ln>
        </p:spPr>
      </p:pic>
      <p:pic>
        <p:nvPicPr>
          <p:cNvPr id="138253" name="Picture 13" descr="Cover"/>
          <p:cNvPicPr>
            <a:picLocks noChangeAspect="1" noChangeArrowheads="1"/>
          </p:cNvPicPr>
          <p:nvPr/>
        </p:nvPicPr>
        <p:blipFill>
          <a:blip r:embed="rId13"/>
          <a:srcRect/>
          <a:stretch>
            <a:fillRect/>
          </a:stretch>
        </p:blipFill>
        <p:spPr bwMode="auto">
          <a:xfrm>
            <a:off x="4486275" y="2312988"/>
            <a:ext cx="2659063" cy="1136650"/>
          </a:xfrm>
          <a:prstGeom prst="rect">
            <a:avLst/>
          </a:prstGeom>
          <a:noFill/>
          <a:ln w="9525">
            <a:noFill/>
            <a:miter lim="800000"/>
            <a:headEnd/>
            <a:tailEnd/>
          </a:ln>
        </p:spPr>
      </p:pic>
      <p:pic>
        <p:nvPicPr>
          <p:cNvPr id="138254" name="Picture 14" descr="Cover"/>
          <p:cNvPicPr>
            <a:picLocks noChangeAspect="1" noChangeArrowheads="1"/>
          </p:cNvPicPr>
          <p:nvPr/>
        </p:nvPicPr>
        <p:blipFill>
          <a:blip r:embed="rId14"/>
          <a:srcRect/>
          <a:stretch>
            <a:fillRect/>
          </a:stretch>
        </p:blipFill>
        <p:spPr bwMode="auto">
          <a:xfrm>
            <a:off x="3810000" y="2819400"/>
            <a:ext cx="1592263" cy="846138"/>
          </a:xfrm>
          <a:prstGeom prst="rect">
            <a:avLst/>
          </a:prstGeom>
          <a:noFill/>
          <a:ln w="9525">
            <a:noFill/>
            <a:miter lim="800000"/>
            <a:headEnd/>
            <a:tailEnd/>
          </a:ln>
        </p:spPr>
      </p:pic>
      <p:sp>
        <p:nvSpPr>
          <p:cNvPr id="8207" name="Text Box 15"/>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38254"/>
                                        </p:tgtEl>
                                        <p:attrNameLst>
                                          <p:attrName>style.visibility</p:attrName>
                                        </p:attrNameLst>
                                      </p:cBhvr>
                                      <p:to>
                                        <p:strVal val="visible"/>
                                      </p:to>
                                    </p:set>
                                    <p:animEffect transition="in" filter="box(out)">
                                      <p:cBhvr>
                                        <p:cTn id="7" dur="500"/>
                                        <p:tgtEl>
                                          <p:spTgt spid="138254"/>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38249"/>
                                        </p:tgtEl>
                                        <p:attrNameLst>
                                          <p:attrName>style.visibility</p:attrName>
                                        </p:attrNameLst>
                                      </p:cBhvr>
                                      <p:to>
                                        <p:strVal val="visible"/>
                                      </p:to>
                                    </p:set>
                                    <p:animEffect transition="in" filter="wipe(right)">
                                      <p:cBhvr>
                                        <p:cTn id="11" dur="500"/>
                                        <p:tgtEl>
                                          <p:spTgt spid="138249"/>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8248"/>
                                        </p:tgtEl>
                                        <p:attrNameLst>
                                          <p:attrName>style.visibility</p:attrName>
                                        </p:attrNameLst>
                                      </p:cBhvr>
                                      <p:to>
                                        <p:strVal val="visible"/>
                                      </p:to>
                                    </p:set>
                                    <p:animEffect transition="in" filter="wipe(right)">
                                      <p:cBhvr>
                                        <p:cTn id="15" dur="500"/>
                                        <p:tgtEl>
                                          <p:spTgt spid="138248"/>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38247"/>
                                        </p:tgtEl>
                                        <p:attrNameLst>
                                          <p:attrName>style.visibility</p:attrName>
                                        </p:attrNameLst>
                                      </p:cBhvr>
                                      <p:to>
                                        <p:strVal val="visible"/>
                                      </p:to>
                                    </p:set>
                                    <p:animEffect transition="in" filter="wipe(right)">
                                      <p:cBhvr>
                                        <p:cTn id="19" dur="500"/>
                                        <p:tgtEl>
                                          <p:spTgt spid="138247"/>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8253"/>
                                        </p:tgtEl>
                                        <p:attrNameLst>
                                          <p:attrName>style.visibility</p:attrName>
                                        </p:attrNameLst>
                                      </p:cBhvr>
                                      <p:to>
                                        <p:strVal val="visible"/>
                                      </p:to>
                                    </p:set>
                                    <p:animEffect transition="in" filter="wipe(left)">
                                      <p:cBhvr>
                                        <p:cTn id="23" dur="500"/>
                                        <p:tgtEl>
                                          <p:spTgt spid="138253"/>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8252"/>
                                        </p:tgtEl>
                                        <p:attrNameLst>
                                          <p:attrName>style.visibility</p:attrName>
                                        </p:attrNameLst>
                                      </p:cBhvr>
                                      <p:to>
                                        <p:strVal val="visible"/>
                                      </p:to>
                                    </p:set>
                                    <p:animEffect transition="in" filter="wipe(left)">
                                      <p:cBhvr>
                                        <p:cTn id="27" dur="500"/>
                                        <p:tgtEl>
                                          <p:spTgt spid="138252"/>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38251"/>
                                        </p:tgtEl>
                                        <p:attrNameLst>
                                          <p:attrName>style.visibility</p:attrName>
                                        </p:attrNameLst>
                                      </p:cBhvr>
                                      <p:to>
                                        <p:strVal val="visible"/>
                                      </p:to>
                                    </p:set>
                                    <p:animEffect transition="in" filter="wipe(left)">
                                      <p:cBhvr>
                                        <p:cTn id="31" dur="500"/>
                                        <p:tgtEl>
                                          <p:spTgt spid="138251"/>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8250"/>
                                        </p:tgtEl>
                                        <p:attrNameLst>
                                          <p:attrName>style.visibility</p:attrName>
                                        </p:attrNameLst>
                                      </p:cBhvr>
                                      <p:to>
                                        <p:strVal val="visible"/>
                                      </p:to>
                                    </p:set>
                                    <p:animEffect transition="in" filter="wipe(left)">
                                      <p:cBhvr>
                                        <p:cTn id="35"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219" name="Picture 12"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9220" name="Picture 13"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9221" name="Picture 14"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9222" name="Picture 15"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9223" name="Text Box 17"/>
          <p:cNvSpPr txBox="1">
            <a:spLocks noChangeArrowheads="1"/>
          </p:cNvSpPr>
          <p:nvPr/>
        </p:nvSpPr>
        <p:spPr bwMode="auto">
          <a:xfrm>
            <a:off x="3733800" y="762000"/>
            <a:ext cx="1524000" cy="519113"/>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9224" name="Text Box 18"/>
          <p:cNvSpPr txBox="1">
            <a:spLocks noChangeArrowheads="1"/>
          </p:cNvSpPr>
          <p:nvPr/>
        </p:nvSpPr>
        <p:spPr bwMode="auto">
          <a:xfrm>
            <a:off x="838200" y="1295400"/>
            <a:ext cx="7315200" cy="519113"/>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39283" name="Text Box 19"/>
          <p:cNvSpPr txBox="1">
            <a:spLocks noChangeArrowheads="1"/>
          </p:cNvSpPr>
          <p:nvPr/>
        </p:nvSpPr>
        <p:spPr bwMode="auto">
          <a:xfrm>
            <a:off x="304800" y="2057400"/>
            <a:ext cx="8610600" cy="1373188"/>
          </a:xfrm>
          <a:prstGeom prst="rect">
            <a:avLst/>
          </a:prstGeom>
          <a:noFill/>
          <a:ln w="9525">
            <a:noFill/>
            <a:miter lim="800000"/>
            <a:headEnd/>
            <a:tailEnd/>
          </a:ln>
        </p:spPr>
        <p:txBody>
          <a:bodyPr>
            <a:spAutoFit/>
          </a:bodyPr>
          <a:lstStyle/>
          <a:p>
            <a:pPr algn="l">
              <a:spcBef>
                <a:spcPct val="50000"/>
              </a:spcBef>
            </a:pPr>
            <a:r>
              <a:rPr lang="en-US" sz="2800" u="sng"/>
              <a:t>Hoạt động 2</a:t>
            </a:r>
            <a:r>
              <a:rPr lang="en-US" sz="2800"/>
              <a:t>: Đọc sách giáo khoa, quan sát lược đồ hình 5 rồi trình bày diễn biến của chiến dịch Biên giới thu-đông 1950.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9283"/>
                                        </p:tgtEl>
                                        <p:attrNameLst>
                                          <p:attrName>style.visibility</p:attrName>
                                        </p:attrNameLst>
                                      </p:cBhvr>
                                      <p:to>
                                        <p:strVal val="visible"/>
                                      </p:to>
                                    </p:set>
                                    <p:anim calcmode="discrete" valueType="clr">
                                      <p:cBhvr override="childStyle">
                                        <p:cTn id="7" dur="80"/>
                                        <p:tgtEl>
                                          <p:spTgt spid="1392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9283"/>
                                        </p:tgtEl>
                                        <p:attrNameLst>
                                          <p:attrName>fillcolor</p:attrName>
                                        </p:attrNameLst>
                                      </p:cBhvr>
                                      <p:tavLst>
                                        <p:tav tm="0">
                                          <p:val>
                                            <p:clrVal>
                                              <a:schemeClr val="accent2"/>
                                            </p:clrVal>
                                          </p:val>
                                        </p:tav>
                                        <p:tav tm="50000">
                                          <p:val>
                                            <p:clrVal>
                                              <a:schemeClr val="hlink"/>
                                            </p:clrVal>
                                          </p:val>
                                        </p:tav>
                                      </p:tavLst>
                                    </p:anim>
                                    <p:set>
                                      <p:cBhvr>
                                        <p:cTn id="9" dur="80"/>
                                        <p:tgtEl>
                                          <p:spTgt spid="1392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48200" y="1524000"/>
            <a:ext cx="3886200" cy="457200"/>
          </a:xfrm>
          <a:prstGeom prst="rect">
            <a:avLst/>
          </a:prstGeom>
          <a:noFill/>
          <a:ln w="9525">
            <a:noFill/>
            <a:miter lim="800000"/>
            <a:headEnd/>
            <a:tailEnd/>
          </a:ln>
        </p:spPr>
        <p:txBody>
          <a:bodyPr>
            <a:spAutoFit/>
          </a:bodyPr>
          <a:lstStyle/>
          <a:p>
            <a:pPr algn="l">
              <a:spcBef>
                <a:spcPct val="50000"/>
              </a:spcBef>
            </a:pPr>
            <a:endParaRPr lang="vi-VN" sz="2400">
              <a:solidFill>
                <a:srgbClr val="FF0000"/>
              </a:solidFill>
            </a:endParaRPr>
          </a:p>
        </p:txBody>
      </p:sp>
      <p:sp>
        <p:nvSpPr>
          <p:cNvPr id="10243" name="Text Box 11"/>
          <p:cNvSpPr txBox="1">
            <a:spLocks noChangeArrowheads="1"/>
          </p:cNvSpPr>
          <p:nvPr/>
        </p:nvSpPr>
        <p:spPr bwMode="auto">
          <a:xfrm>
            <a:off x="3733800" y="319088"/>
            <a:ext cx="1524000" cy="519112"/>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10244" name="Text Box 12"/>
          <p:cNvSpPr txBox="1">
            <a:spLocks noChangeArrowheads="1"/>
          </p:cNvSpPr>
          <p:nvPr/>
        </p:nvSpPr>
        <p:spPr bwMode="auto">
          <a:xfrm>
            <a:off x="838200" y="776288"/>
            <a:ext cx="7315200"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pic>
        <p:nvPicPr>
          <p:cNvPr id="10245" name="Picture 14" descr="clip_image002"/>
          <p:cNvPicPr>
            <a:picLocks noChangeAspect="1" noChangeArrowheads="1"/>
          </p:cNvPicPr>
          <p:nvPr/>
        </p:nvPicPr>
        <p:blipFill>
          <a:blip r:embed="rId2"/>
          <a:srcRect/>
          <a:stretch>
            <a:fillRect/>
          </a:stretch>
        </p:blipFill>
        <p:spPr bwMode="auto">
          <a:xfrm>
            <a:off x="8448675" y="0"/>
            <a:ext cx="695325" cy="1038225"/>
          </a:xfrm>
          <a:prstGeom prst="rect">
            <a:avLst/>
          </a:prstGeom>
          <a:noFill/>
          <a:ln w="9525">
            <a:noFill/>
            <a:miter lim="800000"/>
            <a:headEnd/>
            <a:tailEnd/>
          </a:ln>
        </p:spPr>
      </p:pic>
      <p:pic>
        <p:nvPicPr>
          <p:cNvPr id="10246" name="Picture 15" descr="clip_image002"/>
          <p:cNvPicPr>
            <a:picLocks noChangeAspect="1" noChangeArrowheads="1"/>
          </p:cNvPicPr>
          <p:nvPr/>
        </p:nvPicPr>
        <p:blipFill>
          <a:blip r:embed="rId3"/>
          <a:srcRect/>
          <a:stretch>
            <a:fillRect/>
          </a:stretch>
        </p:blipFill>
        <p:spPr bwMode="auto">
          <a:xfrm>
            <a:off x="8458200" y="5410200"/>
            <a:ext cx="685800" cy="1447800"/>
          </a:xfrm>
          <a:prstGeom prst="rect">
            <a:avLst/>
          </a:prstGeom>
          <a:noFill/>
          <a:ln w="9525">
            <a:noFill/>
            <a:miter lim="800000"/>
            <a:headEnd/>
            <a:tailEnd/>
          </a:ln>
        </p:spPr>
      </p:pic>
      <p:pic>
        <p:nvPicPr>
          <p:cNvPr id="10247" name="Picture 16" descr="clip_image002"/>
          <p:cNvPicPr>
            <a:picLocks noChangeAspect="1" noChangeArrowheads="1"/>
          </p:cNvPicPr>
          <p:nvPr/>
        </p:nvPicPr>
        <p:blipFill>
          <a:blip r:embed="rId4"/>
          <a:srcRect/>
          <a:stretch>
            <a:fillRect/>
          </a:stretch>
        </p:blipFill>
        <p:spPr bwMode="auto">
          <a:xfrm>
            <a:off x="0" y="0"/>
            <a:ext cx="685800" cy="1219200"/>
          </a:xfrm>
          <a:prstGeom prst="rect">
            <a:avLst/>
          </a:prstGeom>
          <a:noFill/>
          <a:ln w="9525">
            <a:noFill/>
            <a:miter lim="800000"/>
            <a:headEnd/>
            <a:tailEnd/>
          </a:ln>
        </p:spPr>
      </p:pic>
      <p:pic>
        <p:nvPicPr>
          <p:cNvPr id="10248" name="Picture 17" descr="clip_image002"/>
          <p:cNvPicPr>
            <a:picLocks noChangeAspect="1" noChangeArrowheads="1"/>
          </p:cNvPicPr>
          <p:nvPr/>
        </p:nvPicPr>
        <p:blipFill>
          <a:blip r:embed="rId5"/>
          <a:srcRect/>
          <a:stretch>
            <a:fillRect/>
          </a:stretch>
        </p:blipFill>
        <p:spPr bwMode="auto">
          <a:xfrm>
            <a:off x="0" y="5715000"/>
            <a:ext cx="685800" cy="1143000"/>
          </a:xfrm>
          <a:prstGeom prst="rect">
            <a:avLst/>
          </a:prstGeom>
          <a:noFill/>
          <a:ln w="9525">
            <a:noFill/>
            <a:miter lim="800000"/>
            <a:headEnd/>
            <a:tailEnd/>
          </a:ln>
        </p:spPr>
      </p:pic>
      <p:pic>
        <p:nvPicPr>
          <p:cNvPr id="10249" name="Picture 19" descr="untitled"/>
          <p:cNvPicPr>
            <a:picLocks noChangeAspect="1" noChangeArrowheads="1"/>
          </p:cNvPicPr>
          <p:nvPr/>
        </p:nvPicPr>
        <p:blipFill>
          <a:blip r:embed="rId6"/>
          <a:srcRect/>
          <a:stretch>
            <a:fillRect/>
          </a:stretch>
        </p:blipFill>
        <p:spPr bwMode="auto">
          <a:xfrm>
            <a:off x="1295400" y="1428750"/>
            <a:ext cx="6705600" cy="501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7" name="Picture 15"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1268" name="Picture 16"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1269" name="Picture 17"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1270" name="Picture 18"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pic>
        <p:nvPicPr>
          <p:cNvPr id="130067" name="Picture 19" descr="Cover"/>
          <p:cNvPicPr>
            <a:picLocks noChangeAspect="1" noChangeArrowheads="1"/>
          </p:cNvPicPr>
          <p:nvPr/>
        </p:nvPicPr>
        <p:blipFill>
          <a:blip r:embed="rId7"/>
          <a:srcRect/>
          <a:stretch>
            <a:fillRect/>
          </a:stretch>
        </p:blipFill>
        <p:spPr bwMode="auto">
          <a:xfrm>
            <a:off x="4367213" y="2824163"/>
            <a:ext cx="4548187" cy="1257300"/>
          </a:xfrm>
          <a:prstGeom prst="rect">
            <a:avLst/>
          </a:prstGeom>
          <a:noFill/>
          <a:ln w="9525">
            <a:noFill/>
            <a:miter lim="800000"/>
            <a:headEnd/>
            <a:tailEnd/>
          </a:ln>
        </p:spPr>
      </p:pic>
      <p:pic>
        <p:nvPicPr>
          <p:cNvPr id="130068" name="Picture 20" descr="Cover"/>
          <p:cNvPicPr>
            <a:picLocks noChangeAspect="1" noChangeArrowheads="1"/>
          </p:cNvPicPr>
          <p:nvPr/>
        </p:nvPicPr>
        <p:blipFill>
          <a:blip r:embed="rId8"/>
          <a:srcRect/>
          <a:stretch>
            <a:fillRect/>
          </a:stretch>
        </p:blipFill>
        <p:spPr bwMode="auto">
          <a:xfrm>
            <a:off x="327025" y="2971800"/>
            <a:ext cx="4549775" cy="2574925"/>
          </a:xfrm>
          <a:prstGeom prst="rect">
            <a:avLst/>
          </a:prstGeom>
          <a:noFill/>
          <a:ln w="9525">
            <a:noFill/>
            <a:miter lim="800000"/>
            <a:headEnd/>
            <a:tailEnd/>
          </a:ln>
        </p:spPr>
      </p:pic>
      <p:pic>
        <p:nvPicPr>
          <p:cNvPr id="130069" name="Picture 21" descr="Cover"/>
          <p:cNvPicPr>
            <a:picLocks noChangeAspect="1" noChangeArrowheads="1"/>
          </p:cNvPicPr>
          <p:nvPr/>
        </p:nvPicPr>
        <p:blipFill>
          <a:blip r:embed="rId9"/>
          <a:srcRect/>
          <a:stretch>
            <a:fillRect/>
          </a:stretch>
        </p:blipFill>
        <p:spPr bwMode="auto">
          <a:xfrm>
            <a:off x="304800" y="1219200"/>
            <a:ext cx="4648200" cy="2678113"/>
          </a:xfrm>
          <a:prstGeom prst="rect">
            <a:avLst/>
          </a:prstGeom>
          <a:noFill/>
          <a:ln w="9525">
            <a:noFill/>
            <a:miter lim="800000"/>
            <a:headEnd/>
            <a:tailEnd/>
          </a:ln>
        </p:spPr>
      </p:pic>
      <p:grpSp>
        <p:nvGrpSpPr>
          <p:cNvPr id="2" name="Group 22"/>
          <p:cNvGrpSpPr>
            <a:grpSpLocks/>
          </p:cNvGrpSpPr>
          <p:nvPr/>
        </p:nvGrpSpPr>
        <p:grpSpPr bwMode="auto">
          <a:xfrm>
            <a:off x="3276600" y="2616200"/>
            <a:ext cx="2590800" cy="1346200"/>
            <a:chOff x="2064" y="1648"/>
            <a:chExt cx="1632" cy="848"/>
          </a:xfrm>
        </p:grpSpPr>
        <p:pic>
          <p:nvPicPr>
            <p:cNvPr id="11276" name="Picture 23" descr="Copy of Picture18"/>
            <p:cNvPicPr>
              <a:picLocks noChangeAspect="1" noChangeArrowheads="1"/>
            </p:cNvPicPr>
            <p:nvPr/>
          </p:nvPicPr>
          <p:blipFill>
            <a:blip r:embed="rId10"/>
            <a:srcRect/>
            <a:stretch>
              <a:fillRect/>
            </a:stretch>
          </p:blipFill>
          <p:spPr bwMode="auto">
            <a:xfrm>
              <a:off x="2231" y="1648"/>
              <a:ext cx="1449" cy="848"/>
            </a:xfrm>
            <a:prstGeom prst="rect">
              <a:avLst/>
            </a:prstGeom>
            <a:noFill/>
            <a:ln w="9525">
              <a:noFill/>
              <a:miter lim="800000"/>
              <a:headEnd/>
              <a:tailEnd/>
            </a:ln>
          </p:spPr>
        </p:pic>
        <p:sp>
          <p:nvSpPr>
            <p:cNvPr id="11277" name="Text Box 24"/>
            <p:cNvSpPr txBox="1">
              <a:spLocks noChangeArrowheads="1"/>
            </p:cNvSpPr>
            <p:nvPr/>
          </p:nvSpPr>
          <p:spPr bwMode="auto">
            <a:xfrm>
              <a:off x="2064" y="1920"/>
              <a:ext cx="1632" cy="327"/>
            </a:xfrm>
            <a:prstGeom prst="rect">
              <a:avLst/>
            </a:prstGeom>
            <a:noFill/>
            <a:ln w="9525" algn="ctr">
              <a:noFill/>
              <a:miter lim="800000"/>
              <a:headEnd/>
              <a:tailEnd/>
            </a:ln>
          </p:spPr>
          <p:txBody>
            <a:bodyPr>
              <a:spAutoFit/>
            </a:bodyPr>
            <a:lstStyle/>
            <a:p>
              <a:pPr>
                <a:spcBef>
                  <a:spcPct val="50000"/>
                </a:spcBef>
              </a:pPr>
              <a:r>
                <a:rPr lang="en-US" sz="2800" b="1">
                  <a:solidFill>
                    <a:srgbClr val="FF0000"/>
                  </a:solidFill>
                </a:rPr>
                <a:t>DIỄN BIẾN</a:t>
              </a:r>
            </a:p>
          </p:txBody>
        </p:sp>
      </p:grpSp>
      <p:sp>
        <p:nvSpPr>
          <p:cNvPr id="11275" name="Text Box 25"/>
          <p:cNvSpPr txBox="1">
            <a:spLocks noChangeArrowheads="1"/>
          </p:cNvSpPr>
          <p:nvPr/>
        </p:nvSpPr>
        <p:spPr bwMode="auto">
          <a:xfrm>
            <a:off x="1219200" y="0"/>
            <a:ext cx="6477000" cy="3968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FF0000"/>
                </a:solidFill>
              </a:rPr>
              <a:t>Bài 15: CHIẾN THẮNG BIÊN GIỚI THU - ĐÔNG 1950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nodeType="afterGroup">
                            <p:stCondLst>
                              <p:cond delay="2000"/>
                            </p:stCondLst>
                            <p:childTnLst>
                              <p:par>
                                <p:cTn id="11" presetID="22" presetClass="entr" presetSubtype="2" fill="hold" nodeType="afterEffect">
                                  <p:stCondLst>
                                    <p:cond delay="0"/>
                                  </p:stCondLst>
                                  <p:childTnLst>
                                    <p:set>
                                      <p:cBhvr>
                                        <p:cTn id="12" dur="1" fill="hold">
                                          <p:stCondLst>
                                            <p:cond delay="0"/>
                                          </p:stCondLst>
                                        </p:cTn>
                                        <p:tgtEl>
                                          <p:spTgt spid="130069"/>
                                        </p:tgtEl>
                                        <p:attrNameLst>
                                          <p:attrName>style.visibility</p:attrName>
                                        </p:attrNameLst>
                                      </p:cBhvr>
                                      <p:to>
                                        <p:strVal val="visible"/>
                                      </p:to>
                                    </p:set>
                                    <p:animEffect transition="in" filter="wipe(right)">
                                      <p:cBhvr>
                                        <p:cTn id="13" dur="2000"/>
                                        <p:tgtEl>
                                          <p:spTgt spid="130069"/>
                                        </p:tgtEl>
                                      </p:cBhvr>
                                    </p:animEffect>
                                  </p:childTnLst>
                                </p:cTn>
                              </p:par>
                            </p:childTnLst>
                          </p:cTn>
                        </p:par>
                        <p:par>
                          <p:cTn id="14" fill="hold" nodeType="afterGroup">
                            <p:stCondLst>
                              <p:cond delay="4000"/>
                            </p:stCondLst>
                            <p:childTnLst>
                              <p:par>
                                <p:cTn id="15" presetID="22" presetClass="entr" presetSubtype="2" fill="hold" nodeType="afterEffect">
                                  <p:stCondLst>
                                    <p:cond delay="0"/>
                                  </p:stCondLst>
                                  <p:childTnLst>
                                    <p:set>
                                      <p:cBhvr>
                                        <p:cTn id="16" dur="1" fill="hold">
                                          <p:stCondLst>
                                            <p:cond delay="0"/>
                                          </p:stCondLst>
                                        </p:cTn>
                                        <p:tgtEl>
                                          <p:spTgt spid="130068"/>
                                        </p:tgtEl>
                                        <p:attrNameLst>
                                          <p:attrName>style.visibility</p:attrName>
                                        </p:attrNameLst>
                                      </p:cBhvr>
                                      <p:to>
                                        <p:strVal val="visible"/>
                                      </p:to>
                                    </p:set>
                                    <p:animEffect transition="in" filter="wipe(right)">
                                      <p:cBhvr>
                                        <p:cTn id="17" dur="2000"/>
                                        <p:tgtEl>
                                          <p:spTgt spid="130068"/>
                                        </p:tgtEl>
                                      </p:cBhvr>
                                    </p:animEffect>
                                  </p:childTnLst>
                                </p:cTn>
                              </p:par>
                            </p:childTnLst>
                          </p:cTn>
                        </p:par>
                        <p:par>
                          <p:cTn id="18" fill="hold" nodeType="afterGroup">
                            <p:stCondLst>
                              <p:cond delay="6000"/>
                            </p:stCondLst>
                            <p:childTnLst>
                              <p:par>
                                <p:cTn id="19" presetID="22" presetClass="entr" presetSubtype="8" fill="hold" nodeType="afterEffect">
                                  <p:stCondLst>
                                    <p:cond delay="0"/>
                                  </p:stCondLst>
                                  <p:childTnLst>
                                    <p:set>
                                      <p:cBhvr>
                                        <p:cTn id="20" dur="1" fill="hold">
                                          <p:stCondLst>
                                            <p:cond delay="0"/>
                                          </p:stCondLst>
                                        </p:cTn>
                                        <p:tgtEl>
                                          <p:spTgt spid="130067"/>
                                        </p:tgtEl>
                                        <p:attrNameLst>
                                          <p:attrName>style.visibility</p:attrName>
                                        </p:attrNameLst>
                                      </p:cBhvr>
                                      <p:to>
                                        <p:strVal val="visible"/>
                                      </p:to>
                                    </p:set>
                                    <p:animEffect transition="in" filter="wipe(left)">
                                      <p:cBhvr>
                                        <p:cTn id="21" dur="2000"/>
                                        <p:tgtEl>
                                          <p:spTgt spid="130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A02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2291" name="Picture 12" descr="clip_image002"/>
          <p:cNvPicPr>
            <a:picLocks noChangeAspect="1" noChangeArrowheads="1"/>
          </p:cNvPicPr>
          <p:nvPr/>
        </p:nvPicPr>
        <p:blipFill>
          <a:blip r:embed="rId3"/>
          <a:srcRect/>
          <a:stretch>
            <a:fillRect/>
          </a:stretch>
        </p:blipFill>
        <p:spPr bwMode="auto">
          <a:xfrm>
            <a:off x="8448675" y="0"/>
            <a:ext cx="695325" cy="1038225"/>
          </a:xfrm>
          <a:prstGeom prst="rect">
            <a:avLst/>
          </a:prstGeom>
          <a:noFill/>
          <a:ln w="9525">
            <a:noFill/>
            <a:miter lim="800000"/>
            <a:headEnd/>
            <a:tailEnd/>
          </a:ln>
        </p:spPr>
      </p:pic>
      <p:pic>
        <p:nvPicPr>
          <p:cNvPr id="12292" name="Picture 13" descr="clip_image002"/>
          <p:cNvPicPr>
            <a:picLocks noChangeAspect="1" noChangeArrowheads="1"/>
          </p:cNvPicPr>
          <p:nvPr/>
        </p:nvPicPr>
        <p:blipFill>
          <a:blip r:embed="rId4"/>
          <a:srcRect/>
          <a:stretch>
            <a:fillRect/>
          </a:stretch>
        </p:blipFill>
        <p:spPr bwMode="auto">
          <a:xfrm>
            <a:off x="8458200" y="5410200"/>
            <a:ext cx="685800" cy="1447800"/>
          </a:xfrm>
          <a:prstGeom prst="rect">
            <a:avLst/>
          </a:prstGeom>
          <a:noFill/>
          <a:ln w="9525">
            <a:noFill/>
            <a:miter lim="800000"/>
            <a:headEnd/>
            <a:tailEnd/>
          </a:ln>
        </p:spPr>
      </p:pic>
      <p:pic>
        <p:nvPicPr>
          <p:cNvPr id="12293" name="Picture 14" descr="clip_image002"/>
          <p:cNvPicPr>
            <a:picLocks noChangeAspect="1" noChangeArrowheads="1"/>
          </p:cNvPicPr>
          <p:nvPr/>
        </p:nvPicPr>
        <p:blipFill>
          <a:blip r:embed="rId5"/>
          <a:srcRect/>
          <a:stretch>
            <a:fillRect/>
          </a:stretch>
        </p:blipFill>
        <p:spPr bwMode="auto">
          <a:xfrm>
            <a:off x="0" y="0"/>
            <a:ext cx="685800" cy="1219200"/>
          </a:xfrm>
          <a:prstGeom prst="rect">
            <a:avLst/>
          </a:prstGeom>
          <a:noFill/>
          <a:ln w="9525">
            <a:noFill/>
            <a:miter lim="800000"/>
            <a:headEnd/>
            <a:tailEnd/>
          </a:ln>
        </p:spPr>
      </p:pic>
      <p:pic>
        <p:nvPicPr>
          <p:cNvPr id="12294" name="Picture 15" descr="clip_image002"/>
          <p:cNvPicPr>
            <a:picLocks noChangeAspect="1" noChangeArrowheads="1"/>
          </p:cNvPicPr>
          <p:nvPr/>
        </p:nvPicPr>
        <p:blipFill>
          <a:blip r:embed="rId6"/>
          <a:srcRect/>
          <a:stretch>
            <a:fillRect/>
          </a:stretch>
        </p:blipFill>
        <p:spPr bwMode="auto">
          <a:xfrm>
            <a:off x="0" y="5715000"/>
            <a:ext cx="685800" cy="1143000"/>
          </a:xfrm>
          <a:prstGeom prst="rect">
            <a:avLst/>
          </a:prstGeom>
          <a:noFill/>
          <a:ln w="9525">
            <a:noFill/>
            <a:miter lim="800000"/>
            <a:headEnd/>
            <a:tailEnd/>
          </a:ln>
        </p:spPr>
      </p:pic>
      <p:sp>
        <p:nvSpPr>
          <p:cNvPr id="12295" name="Text Box 17"/>
          <p:cNvSpPr txBox="1">
            <a:spLocks noChangeArrowheads="1"/>
          </p:cNvSpPr>
          <p:nvPr/>
        </p:nvSpPr>
        <p:spPr bwMode="auto">
          <a:xfrm>
            <a:off x="3733800" y="957263"/>
            <a:ext cx="1524000" cy="519112"/>
          </a:xfrm>
          <a:prstGeom prst="rect">
            <a:avLst/>
          </a:prstGeom>
          <a:noFill/>
          <a:ln w="9525">
            <a:noFill/>
            <a:miter lim="800000"/>
            <a:headEnd/>
            <a:tailEnd/>
          </a:ln>
        </p:spPr>
        <p:txBody>
          <a:bodyPr>
            <a:spAutoFit/>
          </a:bodyPr>
          <a:lstStyle/>
          <a:p>
            <a:pPr algn="l">
              <a:spcBef>
                <a:spcPct val="50000"/>
              </a:spcBef>
            </a:pPr>
            <a:r>
              <a:rPr lang="en-US" sz="2800">
                <a:solidFill>
                  <a:srgbClr val="0000FF"/>
                </a:solidFill>
              </a:rPr>
              <a:t>Lịch sử</a:t>
            </a:r>
          </a:p>
        </p:txBody>
      </p:sp>
      <p:sp>
        <p:nvSpPr>
          <p:cNvPr id="12296" name="Text Box 18"/>
          <p:cNvSpPr txBox="1">
            <a:spLocks noChangeArrowheads="1"/>
          </p:cNvSpPr>
          <p:nvPr/>
        </p:nvSpPr>
        <p:spPr bwMode="auto">
          <a:xfrm>
            <a:off x="838200" y="1490663"/>
            <a:ext cx="7315200" cy="519112"/>
          </a:xfrm>
          <a:prstGeom prst="rect">
            <a:avLst/>
          </a:prstGeom>
          <a:noFill/>
          <a:ln w="9525">
            <a:noFill/>
            <a:miter lim="800000"/>
            <a:headEnd/>
            <a:tailEnd/>
          </a:ln>
        </p:spPr>
        <p:txBody>
          <a:bodyPr>
            <a:spAutoFit/>
          </a:bodyPr>
          <a:lstStyle/>
          <a:p>
            <a:pPr>
              <a:spcBef>
                <a:spcPct val="50000"/>
              </a:spcBef>
            </a:pPr>
            <a:r>
              <a:rPr lang="en-US" sz="2800">
                <a:solidFill>
                  <a:srgbClr val="FF0000"/>
                </a:solidFill>
              </a:rPr>
              <a:t>Chiến thắng Biên giới thu - đông 1950</a:t>
            </a:r>
          </a:p>
        </p:txBody>
      </p:sp>
      <p:sp>
        <p:nvSpPr>
          <p:cNvPr id="104467" name="Text Box 19"/>
          <p:cNvSpPr txBox="1">
            <a:spLocks noChangeArrowheads="1"/>
          </p:cNvSpPr>
          <p:nvPr/>
        </p:nvSpPr>
        <p:spPr bwMode="auto">
          <a:xfrm>
            <a:off x="304800" y="2286000"/>
            <a:ext cx="8839200" cy="2246313"/>
          </a:xfrm>
          <a:prstGeom prst="rect">
            <a:avLst/>
          </a:prstGeom>
          <a:noFill/>
          <a:ln w="9525">
            <a:noFill/>
            <a:miter lim="800000"/>
            <a:headEnd/>
            <a:tailEnd/>
          </a:ln>
        </p:spPr>
        <p:txBody>
          <a:bodyPr>
            <a:spAutoFit/>
          </a:bodyPr>
          <a:lstStyle/>
          <a:p>
            <a:pPr algn="l">
              <a:spcBef>
                <a:spcPct val="50000"/>
              </a:spcBef>
            </a:pPr>
            <a:r>
              <a:rPr lang="en-US" sz="2800" u="sng"/>
              <a:t>Hoạt động 3</a:t>
            </a:r>
            <a:r>
              <a:rPr lang="en-US" sz="2800"/>
              <a:t>: Đọc sách giáo khoa, thảo luận nêu: </a:t>
            </a:r>
          </a:p>
          <a:p>
            <a:pPr algn="l">
              <a:spcBef>
                <a:spcPct val="50000"/>
              </a:spcBef>
            </a:pPr>
            <a:r>
              <a:rPr lang="en-US" sz="2800"/>
              <a:t>+ Kết quả chiến thắng Biên giới thu-đông 1950.</a:t>
            </a:r>
          </a:p>
          <a:p>
            <a:pPr algn="l">
              <a:spcBef>
                <a:spcPct val="50000"/>
              </a:spcBef>
            </a:pPr>
            <a:r>
              <a:rPr lang="en-US" sz="2800"/>
              <a:t>+ Ý nghĩa lịch sử của chiến thắng Biên giới thu-đông 1950.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4467"/>
                                        </p:tgtEl>
                                        <p:attrNameLst>
                                          <p:attrName>style.visibility</p:attrName>
                                        </p:attrNameLst>
                                      </p:cBhvr>
                                      <p:to>
                                        <p:strVal val="visible"/>
                                      </p:to>
                                    </p:set>
                                    <p:anim calcmode="discrete" valueType="clr">
                                      <p:cBhvr override="childStyle">
                                        <p:cTn id="7" dur="80"/>
                                        <p:tgtEl>
                                          <p:spTgt spid="1044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4467"/>
                                        </p:tgtEl>
                                        <p:attrNameLst>
                                          <p:attrName>fillcolor</p:attrName>
                                        </p:attrNameLst>
                                      </p:cBhvr>
                                      <p:tavLst>
                                        <p:tav tm="0">
                                          <p:val>
                                            <p:clrVal>
                                              <a:schemeClr val="accent2"/>
                                            </p:clrVal>
                                          </p:val>
                                        </p:tav>
                                        <p:tav tm="50000">
                                          <p:val>
                                            <p:clrVal>
                                              <a:schemeClr val="hlink"/>
                                            </p:clrVal>
                                          </p:val>
                                        </p:tav>
                                      </p:tavLst>
                                    </p:anim>
                                    <p:set>
                                      <p:cBhvr>
                                        <p:cTn id="9" dur="80"/>
                                        <p:tgtEl>
                                          <p:spTgt spid="1044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517E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3517E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2306</TotalTime>
  <Words>483</Words>
  <Application>Microsoft Macintosh PowerPoint</Application>
  <PresentationFormat>On-screen Show (4:3)</PresentationFormat>
  <Paragraphs>43</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ĐÀO TẠO QUẬN GÒ VẤP</dc:title>
  <dc:creator>User</dc:creator>
  <cp:lastModifiedBy>Microsoft Office User</cp:lastModifiedBy>
  <cp:revision>74</cp:revision>
  <dcterms:created xsi:type="dcterms:W3CDTF">2007-02-28T00:46:43Z</dcterms:created>
  <dcterms:modified xsi:type="dcterms:W3CDTF">2021-03-14T14:09:29Z</dcterms:modified>
</cp:coreProperties>
</file>