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3"/>
  </p:notesMasterIdLst>
  <p:sldIdLst>
    <p:sldId id="256" r:id="rId2"/>
    <p:sldId id="284" r:id="rId3"/>
    <p:sldId id="257" r:id="rId4"/>
    <p:sldId id="285" r:id="rId5"/>
    <p:sldId id="281" r:id="rId6"/>
    <p:sldId id="265" r:id="rId7"/>
    <p:sldId id="263" r:id="rId8"/>
    <p:sldId id="286" r:id="rId9"/>
    <p:sldId id="267" r:id="rId10"/>
    <p:sldId id="287" r:id="rId11"/>
    <p:sldId id="288" r:id="rId12"/>
    <p:sldId id="289" r:id="rId13"/>
    <p:sldId id="290" r:id="rId14"/>
    <p:sldId id="291" r:id="rId15"/>
    <p:sldId id="266" r:id="rId16"/>
    <p:sldId id="292" r:id="rId17"/>
    <p:sldId id="293" r:id="rId18"/>
    <p:sldId id="294" r:id="rId19"/>
    <p:sldId id="295" r:id="rId20"/>
    <p:sldId id="296" r:id="rId21"/>
    <p:sldId id="280" r:id="rId22"/>
  </p:sldIdLst>
  <p:sldSz cx="12192000" cy="6858000"/>
  <p:notesSz cx="6858000" cy="9144000"/>
  <p:embeddedFontLst>
    <p:embeddedFont>
      <p:font typeface="等线" panose="02010600030101010101" pitchFamily="2" charset="-122"/>
      <p:regular r:id="rId24"/>
      <p:bold r:id="rId25"/>
    </p:embeddedFont>
    <p:embeddedFont>
      <p:font typeface="等线 Light" panose="02010600030101010101" pitchFamily="2" charset="-122"/>
      <p:regular r:id="rId26"/>
    </p:embeddedFont>
    <p:embeddedFont>
      <p:font typeface="Segoe Print" panose="02000600000000000000" pitchFamily="2" charset="0"/>
      <p:regular r:id="rId27"/>
      <p:bold r:id="rId28"/>
    </p:embeddedFont>
    <p:embeddedFont>
      <p:font typeface="UTM Avo" panose="02040603050506020204" pitchFamily="18" charset="0"/>
      <p:regular r:id="rId29"/>
      <p:bold r:id="rId30"/>
      <p:italic r:id="rId31"/>
      <p:boldItalic r:id="rId32"/>
    </p:embeddedFont>
    <p:embeddedFont>
      <p:font typeface="UTM Marlboro" panose="02040603050506020204" pitchFamily="18" charset="0"/>
      <p:regular r:id="rId33"/>
    </p:embeddedFont>
    <p:embeddedFont>
      <p:font typeface="UTM Sharnay" panose="02040603050506020204" pitchFamily="18" charset="0"/>
      <p:italic r:id="rId34"/>
    </p:embeddedFont>
  </p:embeddedFontLst>
  <p:custDataLst>
    <p:tags r:id="rId3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DCE5"/>
    <a:srgbClr val="21A3B1"/>
    <a:srgbClr val="FE9812"/>
    <a:srgbClr val="F0587D"/>
    <a:srgbClr val="E6E300"/>
    <a:srgbClr val="FF7C61"/>
    <a:srgbClr val="EBE933"/>
    <a:srgbClr val="FFA100"/>
    <a:srgbClr val="768B00"/>
    <a:srgbClr val="C56D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397" autoAdjust="0"/>
    <p:restoredTop sz="94660"/>
  </p:normalViewPr>
  <p:slideViewPr>
    <p:cSldViewPr snapToGrid="0" showGuides="1">
      <p:cViewPr>
        <p:scale>
          <a:sx n="49" d="100"/>
          <a:sy n="49" d="100"/>
        </p:scale>
        <p:origin x="1632" y="792"/>
      </p:cViewPr>
      <p:guideLst>
        <p:guide orient="horz" pos="220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tags" Target="tags/tag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E02C96-67DE-44C4-B2F0-1C3392657607}" type="datetimeFigureOut">
              <a:rPr lang="zh-CN" altLang="en-US" smtClean="0"/>
              <a:t>2021/9/7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C6B7E2-0617-4AC1-993F-2E58B2FF18A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C7E3C-B80D-431C-A389-5E64AAFA3F97}" type="datetimeFigureOut">
              <a:rPr lang="zh-CN" altLang="en-US" smtClean="0"/>
              <a:t>2021/9/7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A933B-6254-454F-847F-E67E3AE5F36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id="{1ECBC08F-0EF0-4728-AF5A-E416443097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60374" y="2144588"/>
            <a:ext cx="2389573" cy="206432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C7E3C-B80D-431C-A389-5E64AAFA3F97}" type="datetimeFigureOut">
              <a:rPr lang="zh-CN" altLang="en-US" smtClean="0"/>
              <a:t>2021/9/7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A933B-6254-454F-847F-E67E3AE5F3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C7E3C-B80D-431C-A389-5E64AAFA3F97}" type="datetimeFigureOut">
              <a:rPr lang="zh-CN" altLang="en-US" smtClean="0"/>
              <a:t>2021/9/7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A933B-6254-454F-847F-E67E3AE5F3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C7E3C-B80D-431C-A389-5E64AAFA3F97}" type="datetimeFigureOut">
              <a:rPr lang="zh-CN" altLang="en-US" smtClean="0"/>
              <a:t>2021/9/7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A933B-6254-454F-847F-E67E3AE5F3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C7E3C-B80D-431C-A389-5E64AAFA3F97}" type="datetimeFigureOut">
              <a:rPr lang="zh-CN" altLang="en-US" smtClean="0"/>
              <a:t>2021/9/7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A933B-6254-454F-847F-E67E3AE5F3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C7E3C-B80D-431C-A389-5E64AAFA3F97}" type="datetimeFigureOut">
              <a:rPr lang="zh-CN" altLang="en-US" smtClean="0"/>
              <a:t>2021/9/7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A933B-6254-454F-847F-E67E3AE5F3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C7E3C-B80D-431C-A389-5E64AAFA3F97}" type="datetimeFigureOut">
              <a:rPr lang="zh-CN" altLang="en-US" smtClean="0"/>
              <a:t>2021/9/7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A933B-6254-454F-847F-E67E3AE5F3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C7E3C-B80D-431C-A389-5E64AAFA3F97}" type="datetimeFigureOut">
              <a:rPr lang="zh-CN" altLang="en-US" smtClean="0"/>
              <a:t>2021/9/7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A933B-6254-454F-847F-E67E3AE5F3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C7E3C-B80D-431C-A389-5E64AAFA3F97}" type="datetimeFigureOut">
              <a:rPr lang="zh-CN" altLang="en-US" smtClean="0"/>
              <a:t>2021/9/7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A933B-6254-454F-847F-E67E3AE5F3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C7E3C-B80D-431C-A389-5E64AAFA3F97}" type="datetimeFigureOut">
              <a:rPr lang="zh-CN" altLang="en-US" smtClean="0"/>
              <a:t>2021/9/7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A933B-6254-454F-847F-E67E3AE5F3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C7E3C-B80D-431C-A389-5E64AAFA3F97}" type="datetimeFigureOut">
              <a:rPr lang="zh-CN" altLang="en-US" smtClean="0"/>
              <a:t>2021/9/7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A933B-6254-454F-847F-E67E3AE5F3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EC7E3C-B80D-431C-A389-5E64AAFA3F97}" type="datetimeFigureOut">
              <a:rPr lang="zh-CN" altLang="en-US" smtClean="0"/>
              <a:t>2021/9/7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CA933B-6254-454F-847F-E67E3AE5F36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id="{1ECBC08F-0EF0-4728-AF5A-E41644309784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50014" y="2396836"/>
            <a:ext cx="2389573" cy="206432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17.png"/><Relationship Id="rId4" Type="http://schemas.microsoft.com/office/2007/relationships/hdphoto" Target="../media/hdphoto2.wdp"/><Relationship Id="rId9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9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microsoft.com/office/2007/relationships/hdphoto" Target="../media/hdphoto1.wdp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" name="组合 129"/>
          <p:cNvGrpSpPr/>
          <p:nvPr/>
        </p:nvGrpSpPr>
        <p:grpSpPr>
          <a:xfrm>
            <a:off x="9800035" y="-510901"/>
            <a:ext cx="3059113" cy="1616075"/>
            <a:chOff x="9559925" y="2573338"/>
            <a:chExt cx="3059113" cy="1616075"/>
          </a:xfrm>
        </p:grpSpPr>
        <p:sp>
          <p:nvSpPr>
            <p:cNvPr id="10" name="Freeform 5"/>
            <p:cNvSpPr/>
            <p:nvPr/>
          </p:nvSpPr>
          <p:spPr bwMode="auto">
            <a:xfrm>
              <a:off x="9577388" y="2573338"/>
              <a:ext cx="3041650" cy="1497013"/>
            </a:xfrm>
            <a:custGeom>
              <a:avLst/>
              <a:gdLst>
                <a:gd name="T0" fmla="*/ 709 w 709"/>
                <a:gd name="T1" fmla="*/ 297 h 349"/>
                <a:gd name="T2" fmla="*/ 0 w 709"/>
                <a:gd name="T3" fmla="*/ 7 h 349"/>
                <a:gd name="T4" fmla="*/ 10 w 709"/>
                <a:gd name="T5" fmla="*/ 0 h 349"/>
                <a:gd name="T6" fmla="*/ 706 w 709"/>
                <a:gd name="T7" fmla="*/ 285 h 349"/>
                <a:gd name="T8" fmla="*/ 709 w 709"/>
                <a:gd name="T9" fmla="*/ 297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9" h="349">
                  <a:moveTo>
                    <a:pt x="709" y="297"/>
                  </a:moveTo>
                  <a:cubicBezTo>
                    <a:pt x="425" y="349"/>
                    <a:pt x="166" y="243"/>
                    <a:pt x="0" y="7"/>
                  </a:cubicBezTo>
                  <a:cubicBezTo>
                    <a:pt x="4" y="4"/>
                    <a:pt x="6" y="3"/>
                    <a:pt x="10" y="0"/>
                  </a:cubicBezTo>
                  <a:cubicBezTo>
                    <a:pt x="173" y="233"/>
                    <a:pt x="427" y="337"/>
                    <a:pt x="706" y="285"/>
                  </a:cubicBezTo>
                  <a:cubicBezTo>
                    <a:pt x="707" y="290"/>
                    <a:pt x="708" y="292"/>
                    <a:pt x="709" y="297"/>
                  </a:cubicBezTo>
                  <a:close/>
                </a:path>
              </a:pathLst>
            </a:custGeom>
            <a:solidFill>
              <a:srgbClr val="FF7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6"/>
            <p:cNvSpPr/>
            <p:nvPr/>
          </p:nvSpPr>
          <p:spPr bwMode="auto">
            <a:xfrm>
              <a:off x="9559925" y="2722563"/>
              <a:ext cx="338138" cy="322263"/>
            </a:xfrm>
            <a:custGeom>
              <a:avLst/>
              <a:gdLst>
                <a:gd name="T0" fmla="*/ 0 w 79"/>
                <a:gd name="T1" fmla="*/ 75 h 75"/>
                <a:gd name="T2" fmla="*/ 28 w 79"/>
                <a:gd name="T3" fmla="*/ 0 h 75"/>
                <a:gd name="T4" fmla="*/ 79 w 79"/>
                <a:gd name="T5" fmla="*/ 62 h 75"/>
                <a:gd name="T6" fmla="*/ 0 w 79"/>
                <a:gd name="T7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9" h="75">
                  <a:moveTo>
                    <a:pt x="0" y="75"/>
                  </a:moveTo>
                  <a:cubicBezTo>
                    <a:pt x="10" y="44"/>
                    <a:pt x="16" y="29"/>
                    <a:pt x="28" y="0"/>
                  </a:cubicBezTo>
                  <a:cubicBezTo>
                    <a:pt x="47" y="26"/>
                    <a:pt x="57" y="39"/>
                    <a:pt x="79" y="62"/>
                  </a:cubicBezTo>
                  <a:cubicBezTo>
                    <a:pt x="48" y="69"/>
                    <a:pt x="33" y="72"/>
                    <a:pt x="0" y="75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7"/>
            <p:cNvSpPr/>
            <p:nvPr/>
          </p:nvSpPr>
          <p:spPr bwMode="auto">
            <a:xfrm>
              <a:off x="9932988" y="3092450"/>
              <a:ext cx="322263" cy="333375"/>
            </a:xfrm>
            <a:custGeom>
              <a:avLst/>
              <a:gdLst>
                <a:gd name="T0" fmla="*/ 0 w 75"/>
                <a:gd name="T1" fmla="*/ 78 h 78"/>
                <a:gd name="T2" fmla="*/ 15 w 75"/>
                <a:gd name="T3" fmla="*/ 0 h 78"/>
                <a:gd name="T4" fmla="*/ 75 w 75"/>
                <a:gd name="T5" fmla="*/ 52 h 78"/>
                <a:gd name="T6" fmla="*/ 0 w 75"/>
                <a:gd name="T7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78">
                  <a:moveTo>
                    <a:pt x="0" y="78"/>
                  </a:moveTo>
                  <a:cubicBezTo>
                    <a:pt x="4" y="46"/>
                    <a:pt x="8" y="31"/>
                    <a:pt x="15" y="0"/>
                  </a:cubicBezTo>
                  <a:cubicBezTo>
                    <a:pt x="38" y="22"/>
                    <a:pt x="50" y="33"/>
                    <a:pt x="75" y="52"/>
                  </a:cubicBezTo>
                  <a:cubicBezTo>
                    <a:pt x="46" y="64"/>
                    <a:pt x="31" y="69"/>
                    <a:pt x="0" y="78"/>
                  </a:cubicBezTo>
                  <a:close/>
                </a:path>
              </a:pathLst>
            </a:cu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8"/>
            <p:cNvSpPr/>
            <p:nvPr/>
          </p:nvSpPr>
          <p:spPr bwMode="auto">
            <a:xfrm>
              <a:off x="10353675" y="3397250"/>
              <a:ext cx="300038" cy="338138"/>
            </a:xfrm>
            <a:custGeom>
              <a:avLst/>
              <a:gdLst>
                <a:gd name="T0" fmla="*/ 1 w 70"/>
                <a:gd name="T1" fmla="*/ 79 h 79"/>
                <a:gd name="T2" fmla="*/ 3 w 70"/>
                <a:gd name="T3" fmla="*/ 0 h 79"/>
                <a:gd name="T4" fmla="*/ 70 w 70"/>
                <a:gd name="T5" fmla="*/ 41 h 79"/>
                <a:gd name="T6" fmla="*/ 1 w 70"/>
                <a:gd name="T7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0" h="79">
                  <a:moveTo>
                    <a:pt x="1" y="79"/>
                  </a:moveTo>
                  <a:cubicBezTo>
                    <a:pt x="0" y="47"/>
                    <a:pt x="1" y="31"/>
                    <a:pt x="3" y="0"/>
                  </a:cubicBezTo>
                  <a:cubicBezTo>
                    <a:pt x="29" y="18"/>
                    <a:pt x="43" y="26"/>
                    <a:pt x="70" y="41"/>
                  </a:cubicBezTo>
                  <a:cubicBezTo>
                    <a:pt x="44" y="57"/>
                    <a:pt x="30" y="65"/>
                    <a:pt x="1" y="79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9"/>
            <p:cNvSpPr/>
            <p:nvPr/>
          </p:nvSpPr>
          <p:spPr bwMode="auto">
            <a:xfrm>
              <a:off x="10777538" y="3632200"/>
              <a:ext cx="314325" cy="339725"/>
            </a:xfrm>
            <a:custGeom>
              <a:avLst/>
              <a:gdLst>
                <a:gd name="T0" fmla="*/ 11 w 73"/>
                <a:gd name="T1" fmla="*/ 79 h 79"/>
                <a:gd name="T2" fmla="*/ 0 w 73"/>
                <a:gd name="T3" fmla="*/ 0 h 79"/>
                <a:gd name="T4" fmla="*/ 73 w 73"/>
                <a:gd name="T5" fmla="*/ 29 h 79"/>
                <a:gd name="T6" fmla="*/ 11 w 73"/>
                <a:gd name="T7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79">
                  <a:moveTo>
                    <a:pt x="11" y="79"/>
                  </a:moveTo>
                  <a:cubicBezTo>
                    <a:pt x="5" y="47"/>
                    <a:pt x="3" y="31"/>
                    <a:pt x="0" y="0"/>
                  </a:cubicBezTo>
                  <a:cubicBezTo>
                    <a:pt x="29" y="13"/>
                    <a:pt x="43" y="19"/>
                    <a:pt x="73" y="29"/>
                  </a:cubicBezTo>
                  <a:cubicBezTo>
                    <a:pt x="49" y="50"/>
                    <a:pt x="37" y="60"/>
                    <a:pt x="11" y="79"/>
                  </a:cubicBezTo>
                  <a:close/>
                </a:path>
              </a:pathLst>
            </a:cu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0"/>
            <p:cNvSpPr/>
            <p:nvPr/>
          </p:nvSpPr>
          <p:spPr bwMode="auto">
            <a:xfrm>
              <a:off x="11223625" y="3795713"/>
              <a:ext cx="327025" cy="325438"/>
            </a:xfrm>
            <a:custGeom>
              <a:avLst/>
              <a:gdLst>
                <a:gd name="T0" fmla="*/ 24 w 76"/>
                <a:gd name="T1" fmla="*/ 76 h 76"/>
                <a:gd name="T2" fmla="*/ 0 w 76"/>
                <a:gd name="T3" fmla="*/ 0 h 76"/>
                <a:gd name="T4" fmla="*/ 76 w 76"/>
                <a:gd name="T5" fmla="*/ 17 h 76"/>
                <a:gd name="T6" fmla="*/ 24 w 76"/>
                <a:gd name="T7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76">
                  <a:moveTo>
                    <a:pt x="24" y="76"/>
                  </a:moveTo>
                  <a:cubicBezTo>
                    <a:pt x="12" y="46"/>
                    <a:pt x="8" y="31"/>
                    <a:pt x="0" y="0"/>
                  </a:cubicBezTo>
                  <a:cubicBezTo>
                    <a:pt x="30" y="9"/>
                    <a:pt x="45" y="12"/>
                    <a:pt x="76" y="17"/>
                  </a:cubicBezTo>
                  <a:cubicBezTo>
                    <a:pt x="57" y="41"/>
                    <a:pt x="46" y="53"/>
                    <a:pt x="24" y="76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1"/>
            <p:cNvSpPr/>
            <p:nvPr/>
          </p:nvSpPr>
          <p:spPr bwMode="auto">
            <a:xfrm>
              <a:off x="11691938" y="3886200"/>
              <a:ext cx="338138" cy="303213"/>
            </a:xfrm>
            <a:custGeom>
              <a:avLst/>
              <a:gdLst>
                <a:gd name="T0" fmla="*/ 36 w 79"/>
                <a:gd name="T1" fmla="*/ 71 h 71"/>
                <a:gd name="T2" fmla="*/ 0 w 79"/>
                <a:gd name="T3" fmla="*/ 0 h 71"/>
                <a:gd name="T4" fmla="*/ 79 w 79"/>
                <a:gd name="T5" fmla="*/ 3 h 71"/>
                <a:gd name="T6" fmla="*/ 36 w 79"/>
                <a:gd name="T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9" h="71">
                  <a:moveTo>
                    <a:pt x="36" y="71"/>
                  </a:moveTo>
                  <a:cubicBezTo>
                    <a:pt x="20" y="43"/>
                    <a:pt x="13" y="29"/>
                    <a:pt x="0" y="0"/>
                  </a:cubicBezTo>
                  <a:cubicBezTo>
                    <a:pt x="31" y="3"/>
                    <a:pt x="47" y="4"/>
                    <a:pt x="79" y="3"/>
                  </a:cubicBezTo>
                  <a:cubicBezTo>
                    <a:pt x="63" y="31"/>
                    <a:pt x="55" y="44"/>
                    <a:pt x="36" y="71"/>
                  </a:cubicBezTo>
                  <a:close/>
                </a:path>
              </a:pathLst>
            </a:cu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2"/>
            <p:cNvSpPr/>
            <p:nvPr/>
          </p:nvSpPr>
          <p:spPr bwMode="auto">
            <a:xfrm>
              <a:off x="12172950" y="3851275"/>
              <a:ext cx="342900" cy="312738"/>
            </a:xfrm>
            <a:custGeom>
              <a:avLst/>
              <a:gdLst>
                <a:gd name="T0" fmla="*/ 49 w 80"/>
                <a:gd name="T1" fmla="*/ 73 h 73"/>
                <a:gd name="T2" fmla="*/ 0 w 80"/>
                <a:gd name="T3" fmla="*/ 10 h 73"/>
                <a:gd name="T4" fmla="*/ 80 w 80"/>
                <a:gd name="T5" fmla="*/ 0 h 73"/>
                <a:gd name="T6" fmla="*/ 49 w 80"/>
                <a:gd name="T7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" h="73">
                  <a:moveTo>
                    <a:pt x="49" y="73"/>
                  </a:moveTo>
                  <a:cubicBezTo>
                    <a:pt x="28" y="49"/>
                    <a:pt x="18" y="36"/>
                    <a:pt x="0" y="10"/>
                  </a:cubicBezTo>
                  <a:cubicBezTo>
                    <a:pt x="32" y="8"/>
                    <a:pt x="48" y="6"/>
                    <a:pt x="80" y="0"/>
                  </a:cubicBezTo>
                  <a:cubicBezTo>
                    <a:pt x="69" y="29"/>
                    <a:pt x="63" y="44"/>
                    <a:pt x="49" y="73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29" name="组合 128"/>
          <p:cNvGrpSpPr/>
          <p:nvPr/>
        </p:nvGrpSpPr>
        <p:grpSpPr>
          <a:xfrm>
            <a:off x="-667147" y="-526964"/>
            <a:ext cx="3092451" cy="1617663"/>
            <a:chOff x="-920750" y="2238375"/>
            <a:chExt cx="3092451" cy="1617663"/>
          </a:xfrm>
        </p:grpSpPr>
        <p:sp>
          <p:nvSpPr>
            <p:cNvPr id="18" name="Freeform 13"/>
            <p:cNvSpPr/>
            <p:nvPr/>
          </p:nvSpPr>
          <p:spPr bwMode="auto">
            <a:xfrm>
              <a:off x="-920750" y="2238375"/>
              <a:ext cx="3036888" cy="1501775"/>
            </a:xfrm>
            <a:custGeom>
              <a:avLst/>
              <a:gdLst>
                <a:gd name="T0" fmla="*/ 708 w 708"/>
                <a:gd name="T1" fmla="*/ 6 h 350"/>
                <a:gd name="T2" fmla="*/ 0 w 708"/>
                <a:gd name="T3" fmla="*/ 298 h 350"/>
                <a:gd name="T4" fmla="*/ 3 w 708"/>
                <a:gd name="T5" fmla="*/ 287 h 350"/>
                <a:gd name="T6" fmla="*/ 698 w 708"/>
                <a:gd name="T7" fmla="*/ 0 h 350"/>
                <a:gd name="T8" fmla="*/ 708 w 708"/>
                <a:gd name="T9" fmla="*/ 6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8" h="350">
                  <a:moveTo>
                    <a:pt x="708" y="6"/>
                  </a:moveTo>
                  <a:cubicBezTo>
                    <a:pt x="543" y="244"/>
                    <a:pt x="284" y="350"/>
                    <a:pt x="0" y="298"/>
                  </a:cubicBezTo>
                  <a:cubicBezTo>
                    <a:pt x="1" y="294"/>
                    <a:pt x="2" y="291"/>
                    <a:pt x="3" y="287"/>
                  </a:cubicBezTo>
                  <a:cubicBezTo>
                    <a:pt x="282" y="338"/>
                    <a:pt x="536" y="233"/>
                    <a:pt x="698" y="0"/>
                  </a:cubicBezTo>
                  <a:cubicBezTo>
                    <a:pt x="702" y="3"/>
                    <a:pt x="704" y="4"/>
                    <a:pt x="708" y="6"/>
                  </a:cubicBezTo>
                  <a:close/>
                </a:path>
              </a:pathLst>
            </a:custGeom>
            <a:solidFill>
              <a:srgbClr val="FF7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4"/>
            <p:cNvSpPr/>
            <p:nvPr/>
          </p:nvSpPr>
          <p:spPr bwMode="auto">
            <a:xfrm>
              <a:off x="-762000" y="3533775"/>
              <a:ext cx="342900" cy="312738"/>
            </a:xfrm>
            <a:custGeom>
              <a:avLst/>
              <a:gdLst>
                <a:gd name="T0" fmla="*/ 33 w 80"/>
                <a:gd name="T1" fmla="*/ 73 h 73"/>
                <a:gd name="T2" fmla="*/ 0 w 80"/>
                <a:gd name="T3" fmla="*/ 0 h 73"/>
                <a:gd name="T4" fmla="*/ 80 w 80"/>
                <a:gd name="T5" fmla="*/ 8 h 73"/>
                <a:gd name="T6" fmla="*/ 33 w 80"/>
                <a:gd name="T7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" h="73">
                  <a:moveTo>
                    <a:pt x="33" y="73"/>
                  </a:moveTo>
                  <a:cubicBezTo>
                    <a:pt x="18" y="44"/>
                    <a:pt x="12" y="29"/>
                    <a:pt x="0" y="0"/>
                  </a:cubicBezTo>
                  <a:cubicBezTo>
                    <a:pt x="32" y="5"/>
                    <a:pt x="48" y="7"/>
                    <a:pt x="80" y="8"/>
                  </a:cubicBezTo>
                  <a:cubicBezTo>
                    <a:pt x="63" y="35"/>
                    <a:pt x="54" y="47"/>
                    <a:pt x="33" y="73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5"/>
            <p:cNvSpPr/>
            <p:nvPr/>
          </p:nvSpPr>
          <p:spPr bwMode="auto">
            <a:xfrm>
              <a:off x="-277812" y="3551238"/>
              <a:ext cx="339725" cy="304800"/>
            </a:xfrm>
            <a:custGeom>
              <a:avLst/>
              <a:gdLst>
                <a:gd name="T0" fmla="*/ 44 w 79"/>
                <a:gd name="T1" fmla="*/ 71 h 71"/>
                <a:gd name="T2" fmla="*/ 0 w 79"/>
                <a:gd name="T3" fmla="*/ 5 h 71"/>
                <a:gd name="T4" fmla="*/ 79 w 79"/>
                <a:gd name="T5" fmla="*/ 0 h 71"/>
                <a:gd name="T6" fmla="*/ 44 w 79"/>
                <a:gd name="T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9" h="71">
                  <a:moveTo>
                    <a:pt x="44" y="71"/>
                  </a:moveTo>
                  <a:cubicBezTo>
                    <a:pt x="25" y="45"/>
                    <a:pt x="16" y="32"/>
                    <a:pt x="0" y="5"/>
                  </a:cubicBezTo>
                  <a:cubicBezTo>
                    <a:pt x="32" y="5"/>
                    <a:pt x="48" y="3"/>
                    <a:pt x="79" y="0"/>
                  </a:cubicBezTo>
                  <a:cubicBezTo>
                    <a:pt x="67" y="28"/>
                    <a:pt x="60" y="43"/>
                    <a:pt x="44" y="71"/>
                  </a:cubicBezTo>
                  <a:close/>
                </a:path>
              </a:pathLst>
            </a:cu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16"/>
            <p:cNvSpPr/>
            <p:nvPr/>
          </p:nvSpPr>
          <p:spPr bwMode="auto">
            <a:xfrm>
              <a:off x="198438" y="3452813"/>
              <a:ext cx="325438" cy="325438"/>
            </a:xfrm>
            <a:custGeom>
              <a:avLst/>
              <a:gdLst>
                <a:gd name="T0" fmla="*/ 54 w 76"/>
                <a:gd name="T1" fmla="*/ 76 h 76"/>
                <a:gd name="T2" fmla="*/ 0 w 76"/>
                <a:gd name="T3" fmla="*/ 18 h 76"/>
                <a:gd name="T4" fmla="*/ 76 w 76"/>
                <a:gd name="T5" fmla="*/ 0 h 76"/>
                <a:gd name="T6" fmla="*/ 54 w 76"/>
                <a:gd name="T7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76">
                  <a:moveTo>
                    <a:pt x="54" y="76"/>
                  </a:moveTo>
                  <a:cubicBezTo>
                    <a:pt x="31" y="53"/>
                    <a:pt x="20" y="42"/>
                    <a:pt x="0" y="18"/>
                  </a:cubicBezTo>
                  <a:cubicBezTo>
                    <a:pt x="31" y="12"/>
                    <a:pt x="46" y="9"/>
                    <a:pt x="76" y="0"/>
                  </a:cubicBezTo>
                  <a:cubicBezTo>
                    <a:pt x="69" y="30"/>
                    <a:pt x="65" y="45"/>
                    <a:pt x="54" y="76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17"/>
            <p:cNvSpPr/>
            <p:nvPr/>
          </p:nvSpPr>
          <p:spPr bwMode="auto">
            <a:xfrm>
              <a:off x="657225" y="3276600"/>
              <a:ext cx="309563" cy="338138"/>
            </a:xfrm>
            <a:custGeom>
              <a:avLst/>
              <a:gdLst>
                <a:gd name="T0" fmla="*/ 63 w 72"/>
                <a:gd name="T1" fmla="*/ 79 h 79"/>
                <a:gd name="T2" fmla="*/ 0 w 72"/>
                <a:gd name="T3" fmla="*/ 30 h 79"/>
                <a:gd name="T4" fmla="*/ 72 w 72"/>
                <a:gd name="T5" fmla="*/ 0 h 79"/>
                <a:gd name="T6" fmla="*/ 63 w 72"/>
                <a:gd name="T7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" h="79">
                  <a:moveTo>
                    <a:pt x="63" y="79"/>
                  </a:moveTo>
                  <a:cubicBezTo>
                    <a:pt x="37" y="61"/>
                    <a:pt x="24" y="51"/>
                    <a:pt x="0" y="30"/>
                  </a:cubicBezTo>
                  <a:cubicBezTo>
                    <a:pt x="30" y="20"/>
                    <a:pt x="44" y="14"/>
                    <a:pt x="72" y="0"/>
                  </a:cubicBezTo>
                  <a:cubicBezTo>
                    <a:pt x="70" y="31"/>
                    <a:pt x="68" y="47"/>
                    <a:pt x="63" y="79"/>
                  </a:cubicBezTo>
                  <a:close/>
                </a:path>
              </a:pathLst>
            </a:cu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18"/>
            <p:cNvSpPr/>
            <p:nvPr/>
          </p:nvSpPr>
          <p:spPr bwMode="auto">
            <a:xfrm>
              <a:off x="1090613" y="3032125"/>
              <a:ext cx="300038" cy="338138"/>
            </a:xfrm>
            <a:custGeom>
              <a:avLst/>
              <a:gdLst>
                <a:gd name="T0" fmla="*/ 70 w 70"/>
                <a:gd name="T1" fmla="*/ 79 h 79"/>
                <a:gd name="T2" fmla="*/ 0 w 70"/>
                <a:gd name="T3" fmla="*/ 42 h 79"/>
                <a:gd name="T4" fmla="*/ 66 w 70"/>
                <a:gd name="T5" fmla="*/ 0 h 79"/>
                <a:gd name="T6" fmla="*/ 70 w 70"/>
                <a:gd name="T7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0" h="79">
                  <a:moveTo>
                    <a:pt x="70" y="79"/>
                  </a:moveTo>
                  <a:cubicBezTo>
                    <a:pt x="41" y="65"/>
                    <a:pt x="27" y="58"/>
                    <a:pt x="0" y="42"/>
                  </a:cubicBezTo>
                  <a:cubicBezTo>
                    <a:pt x="27" y="27"/>
                    <a:pt x="40" y="18"/>
                    <a:pt x="66" y="0"/>
                  </a:cubicBezTo>
                  <a:cubicBezTo>
                    <a:pt x="69" y="31"/>
                    <a:pt x="70" y="47"/>
                    <a:pt x="70" y="79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19"/>
            <p:cNvSpPr/>
            <p:nvPr/>
          </p:nvSpPr>
          <p:spPr bwMode="auto">
            <a:xfrm>
              <a:off x="1485900" y="2719388"/>
              <a:ext cx="325438" cy="333375"/>
            </a:xfrm>
            <a:custGeom>
              <a:avLst/>
              <a:gdLst>
                <a:gd name="T0" fmla="*/ 76 w 76"/>
                <a:gd name="T1" fmla="*/ 78 h 78"/>
                <a:gd name="T2" fmla="*/ 0 w 76"/>
                <a:gd name="T3" fmla="*/ 53 h 78"/>
                <a:gd name="T4" fmla="*/ 58 w 76"/>
                <a:gd name="T5" fmla="*/ 0 h 78"/>
                <a:gd name="T6" fmla="*/ 76 w 76"/>
                <a:gd name="T7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78">
                  <a:moveTo>
                    <a:pt x="76" y="78"/>
                  </a:moveTo>
                  <a:cubicBezTo>
                    <a:pt x="44" y="69"/>
                    <a:pt x="29" y="64"/>
                    <a:pt x="0" y="53"/>
                  </a:cubicBezTo>
                  <a:cubicBezTo>
                    <a:pt x="24" y="33"/>
                    <a:pt x="36" y="23"/>
                    <a:pt x="58" y="0"/>
                  </a:cubicBezTo>
                  <a:cubicBezTo>
                    <a:pt x="67" y="30"/>
                    <a:pt x="70" y="46"/>
                    <a:pt x="76" y="78"/>
                  </a:cubicBezTo>
                  <a:close/>
                </a:path>
              </a:pathLst>
            </a:cu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0"/>
            <p:cNvSpPr/>
            <p:nvPr/>
          </p:nvSpPr>
          <p:spPr bwMode="auto">
            <a:xfrm>
              <a:off x="1833563" y="2341563"/>
              <a:ext cx="338138" cy="322263"/>
            </a:xfrm>
            <a:custGeom>
              <a:avLst/>
              <a:gdLst>
                <a:gd name="T0" fmla="*/ 79 w 79"/>
                <a:gd name="T1" fmla="*/ 75 h 75"/>
                <a:gd name="T2" fmla="*/ 0 w 79"/>
                <a:gd name="T3" fmla="*/ 64 h 75"/>
                <a:gd name="T4" fmla="*/ 50 w 79"/>
                <a:gd name="T5" fmla="*/ 0 h 75"/>
                <a:gd name="T6" fmla="*/ 79 w 79"/>
                <a:gd name="T7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9" h="75">
                  <a:moveTo>
                    <a:pt x="79" y="75"/>
                  </a:moveTo>
                  <a:cubicBezTo>
                    <a:pt x="47" y="72"/>
                    <a:pt x="31" y="70"/>
                    <a:pt x="0" y="64"/>
                  </a:cubicBezTo>
                  <a:cubicBezTo>
                    <a:pt x="21" y="40"/>
                    <a:pt x="31" y="27"/>
                    <a:pt x="50" y="0"/>
                  </a:cubicBezTo>
                  <a:cubicBezTo>
                    <a:pt x="63" y="29"/>
                    <a:pt x="69" y="44"/>
                    <a:pt x="79" y="75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3" name="Oval 28"/>
          <p:cNvSpPr>
            <a:spLocks noChangeArrowheads="1"/>
          </p:cNvSpPr>
          <p:nvPr/>
        </p:nvSpPr>
        <p:spPr bwMode="auto">
          <a:xfrm>
            <a:off x="9017971" y="181342"/>
            <a:ext cx="682625" cy="682625"/>
          </a:xfrm>
          <a:prstGeom prst="ellipse">
            <a:avLst/>
          </a:prstGeom>
          <a:solidFill>
            <a:srgbClr val="FFD0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1" name="Freeform 56"/>
          <p:cNvSpPr/>
          <p:nvPr/>
        </p:nvSpPr>
        <p:spPr bwMode="auto">
          <a:xfrm>
            <a:off x="2182183" y="299757"/>
            <a:ext cx="412750" cy="201613"/>
          </a:xfrm>
          <a:custGeom>
            <a:avLst/>
            <a:gdLst>
              <a:gd name="T0" fmla="*/ 1 w 96"/>
              <a:gd name="T1" fmla="*/ 47 h 47"/>
              <a:gd name="T2" fmla="*/ 0 w 96"/>
              <a:gd name="T3" fmla="*/ 42 h 47"/>
              <a:gd name="T4" fmla="*/ 3 w 96"/>
              <a:gd name="T5" fmla="*/ 31 h 47"/>
              <a:gd name="T6" fmla="*/ 16 w 96"/>
              <a:gd name="T7" fmla="*/ 21 h 47"/>
              <a:gd name="T8" fmla="*/ 28 w 96"/>
              <a:gd name="T9" fmla="*/ 21 h 47"/>
              <a:gd name="T10" fmla="*/ 32 w 96"/>
              <a:gd name="T11" fmla="*/ 23 h 47"/>
              <a:gd name="T12" fmla="*/ 33 w 96"/>
              <a:gd name="T13" fmla="*/ 15 h 47"/>
              <a:gd name="T14" fmla="*/ 38 w 96"/>
              <a:gd name="T15" fmla="*/ 7 h 47"/>
              <a:gd name="T16" fmla="*/ 42 w 96"/>
              <a:gd name="T17" fmla="*/ 4 h 47"/>
              <a:gd name="T18" fmla="*/ 54 w 96"/>
              <a:gd name="T19" fmla="*/ 0 h 47"/>
              <a:gd name="T20" fmla="*/ 66 w 96"/>
              <a:gd name="T21" fmla="*/ 4 h 47"/>
              <a:gd name="T22" fmla="*/ 66 w 96"/>
              <a:gd name="T23" fmla="*/ 4 h 47"/>
              <a:gd name="T24" fmla="*/ 76 w 96"/>
              <a:gd name="T25" fmla="*/ 16 h 47"/>
              <a:gd name="T26" fmla="*/ 76 w 96"/>
              <a:gd name="T27" fmla="*/ 27 h 47"/>
              <a:gd name="T28" fmla="*/ 75 w 96"/>
              <a:gd name="T29" fmla="*/ 30 h 47"/>
              <a:gd name="T30" fmla="*/ 79 w 96"/>
              <a:gd name="T31" fmla="*/ 29 h 47"/>
              <a:gd name="T32" fmla="*/ 95 w 96"/>
              <a:gd name="T33" fmla="*/ 47 h 47"/>
              <a:gd name="T34" fmla="*/ 1 w 96"/>
              <a:gd name="T35" fmla="*/ 47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96" h="47">
                <a:moveTo>
                  <a:pt x="1" y="47"/>
                </a:moveTo>
                <a:cubicBezTo>
                  <a:pt x="1" y="45"/>
                  <a:pt x="0" y="44"/>
                  <a:pt x="0" y="42"/>
                </a:cubicBezTo>
                <a:cubicBezTo>
                  <a:pt x="0" y="38"/>
                  <a:pt x="1" y="34"/>
                  <a:pt x="3" y="31"/>
                </a:cubicBezTo>
                <a:cubicBezTo>
                  <a:pt x="6" y="27"/>
                  <a:pt x="11" y="23"/>
                  <a:pt x="16" y="21"/>
                </a:cubicBezTo>
                <a:cubicBezTo>
                  <a:pt x="22" y="20"/>
                  <a:pt x="22" y="21"/>
                  <a:pt x="28" y="21"/>
                </a:cubicBezTo>
                <a:cubicBezTo>
                  <a:pt x="30" y="22"/>
                  <a:pt x="31" y="22"/>
                  <a:pt x="32" y="23"/>
                </a:cubicBezTo>
                <a:cubicBezTo>
                  <a:pt x="32" y="20"/>
                  <a:pt x="32" y="18"/>
                  <a:pt x="33" y="15"/>
                </a:cubicBezTo>
                <a:cubicBezTo>
                  <a:pt x="34" y="12"/>
                  <a:pt x="35" y="9"/>
                  <a:pt x="38" y="7"/>
                </a:cubicBezTo>
                <a:cubicBezTo>
                  <a:pt x="39" y="6"/>
                  <a:pt x="40" y="5"/>
                  <a:pt x="42" y="4"/>
                </a:cubicBezTo>
                <a:cubicBezTo>
                  <a:pt x="45" y="1"/>
                  <a:pt x="50" y="0"/>
                  <a:pt x="54" y="0"/>
                </a:cubicBezTo>
                <a:cubicBezTo>
                  <a:pt x="59" y="0"/>
                  <a:pt x="63" y="1"/>
                  <a:pt x="66" y="4"/>
                </a:cubicBezTo>
                <a:cubicBezTo>
                  <a:pt x="66" y="4"/>
                  <a:pt x="66" y="4"/>
                  <a:pt x="66" y="4"/>
                </a:cubicBezTo>
                <a:cubicBezTo>
                  <a:pt x="71" y="6"/>
                  <a:pt x="74" y="11"/>
                  <a:pt x="76" y="16"/>
                </a:cubicBezTo>
                <a:cubicBezTo>
                  <a:pt x="77" y="19"/>
                  <a:pt x="77" y="24"/>
                  <a:pt x="76" y="27"/>
                </a:cubicBezTo>
                <a:cubicBezTo>
                  <a:pt x="76" y="28"/>
                  <a:pt x="75" y="29"/>
                  <a:pt x="75" y="30"/>
                </a:cubicBezTo>
                <a:cubicBezTo>
                  <a:pt x="76" y="30"/>
                  <a:pt x="78" y="29"/>
                  <a:pt x="79" y="29"/>
                </a:cubicBezTo>
                <a:cubicBezTo>
                  <a:pt x="91" y="29"/>
                  <a:pt x="96" y="39"/>
                  <a:pt x="95" y="47"/>
                </a:cubicBezTo>
                <a:lnTo>
                  <a:pt x="1" y="47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2" name="Freeform 57"/>
          <p:cNvSpPr/>
          <p:nvPr/>
        </p:nvSpPr>
        <p:spPr bwMode="auto">
          <a:xfrm>
            <a:off x="444103" y="1112380"/>
            <a:ext cx="814388" cy="334963"/>
          </a:xfrm>
          <a:custGeom>
            <a:avLst/>
            <a:gdLst>
              <a:gd name="T0" fmla="*/ 190 w 190"/>
              <a:gd name="T1" fmla="*/ 78 h 78"/>
              <a:gd name="T2" fmla="*/ 163 w 190"/>
              <a:gd name="T3" fmla="*/ 51 h 78"/>
              <a:gd name="T4" fmla="*/ 133 w 190"/>
              <a:gd name="T5" fmla="*/ 55 h 78"/>
              <a:gd name="T6" fmla="*/ 133 w 190"/>
              <a:gd name="T7" fmla="*/ 54 h 78"/>
              <a:gd name="T8" fmla="*/ 105 w 190"/>
              <a:gd name="T9" fmla="*/ 36 h 78"/>
              <a:gd name="T10" fmla="*/ 105 w 190"/>
              <a:gd name="T11" fmla="*/ 36 h 78"/>
              <a:gd name="T12" fmla="*/ 70 w 190"/>
              <a:gd name="T13" fmla="*/ 0 h 78"/>
              <a:gd name="T14" fmla="*/ 34 w 190"/>
              <a:gd name="T15" fmla="*/ 36 h 78"/>
              <a:gd name="T16" fmla="*/ 37 w 190"/>
              <a:gd name="T17" fmla="*/ 48 h 78"/>
              <a:gd name="T18" fmla="*/ 32 w 190"/>
              <a:gd name="T19" fmla="*/ 48 h 78"/>
              <a:gd name="T20" fmla="*/ 0 w 190"/>
              <a:gd name="T21" fmla="*/ 78 h 78"/>
              <a:gd name="T22" fmla="*/ 190 w 190"/>
              <a:gd name="T23" fmla="*/ 78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90" h="78">
                <a:moveTo>
                  <a:pt x="190" y="78"/>
                </a:moveTo>
                <a:cubicBezTo>
                  <a:pt x="187" y="65"/>
                  <a:pt x="177" y="54"/>
                  <a:pt x="163" y="51"/>
                </a:cubicBezTo>
                <a:cubicBezTo>
                  <a:pt x="153" y="48"/>
                  <a:pt x="142" y="50"/>
                  <a:pt x="133" y="55"/>
                </a:cubicBezTo>
                <a:cubicBezTo>
                  <a:pt x="133" y="54"/>
                  <a:pt x="133" y="54"/>
                  <a:pt x="133" y="54"/>
                </a:cubicBezTo>
                <a:cubicBezTo>
                  <a:pt x="127" y="44"/>
                  <a:pt x="116" y="38"/>
                  <a:pt x="105" y="36"/>
                </a:cubicBezTo>
                <a:cubicBezTo>
                  <a:pt x="105" y="36"/>
                  <a:pt x="105" y="36"/>
                  <a:pt x="105" y="36"/>
                </a:cubicBezTo>
                <a:cubicBezTo>
                  <a:pt x="105" y="16"/>
                  <a:pt x="89" y="0"/>
                  <a:pt x="70" y="0"/>
                </a:cubicBezTo>
                <a:cubicBezTo>
                  <a:pt x="50" y="0"/>
                  <a:pt x="34" y="16"/>
                  <a:pt x="34" y="36"/>
                </a:cubicBezTo>
                <a:cubicBezTo>
                  <a:pt x="34" y="40"/>
                  <a:pt x="35" y="44"/>
                  <a:pt x="37" y="48"/>
                </a:cubicBezTo>
                <a:cubicBezTo>
                  <a:pt x="35" y="48"/>
                  <a:pt x="34" y="48"/>
                  <a:pt x="32" y="48"/>
                </a:cubicBezTo>
                <a:cubicBezTo>
                  <a:pt x="12" y="48"/>
                  <a:pt x="1" y="63"/>
                  <a:pt x="0" y="78"/>
                </a:cubicBezTo>
                <a:lnTo>
                  <a:pt x="190" y="78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3" name="Freeform 58"/>
          <p:cNvSpPr/>
          <p:nvPr/>
        </p:nvSpPr>
        <p:spPr bwMode="auto">
          <a:xfrm>
            <a:off x="9995733" y="647974"/>
            <a:ext cx="539750" cy="265113"/>
          </a:xfrm>
          <a:custGeom>
            <a:avLst/>
            <a:gdLst>
              <a:gd name="T0" fmla="*/ 1 w 126"/>
              <a:gd name="T1" fmla="*/ 62 h 62"/>
              <a:gd name="T2" fmla="*/ 120 w 126"/>
              <a:gd name="T3" fmla="*/ 62 h 62"/>
              <a:gd name="T4" fmla="*/ 95 w 126"/>
              <a:gd name="T5" fmla="*/ 23 h 62"/>
              <a:gd name="T6" fmla="*/ 90 w 126"/>
              <a:gd name="T7" fmla="*/ 23 h 62"/>
              <a:gd name="T8" fmla="*/ 66 w 126"/>
              <a:gd name="T9" fmla="*/ 0 h 62"/>
              <a:gd name="T10" fmla="*/ 43 w 126"/>
              <a:gd name="T11" fmla="*/ 31 h 62"/>
              <a:gd name="T12" fmla="*/ 33 w 126"/>
              <a:gd name="T13" fmla="*/ 29 h 62"/>
              <a:gd name="T14" fmla="*/ 1 w 126"/>
              <a:gd name="T15" fmla="*/ 61 h 62"/>
              <a:gd name="T16" fmla="*/ 1 w 126"/>
              <a:gd name="T17" fmla="*/ 62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6" h="62">
                <a:moveTo>
                  <a:pt x="1" y="62"/>
                </a:moveTo>
                <a:cubicBezTo>
                  <a:pt x="120" y="62"/>
                  <a:pt x="120" y="62"/>
                  <a:pt x="120" y="62"/>
                </a:cubicBezTo>
                <a:cubicBezTo>
                  <a:pt x="126" y="46"/>
                  <a:pt x="118" y="23"/>
                  <a:pt x="95" y="23"/>
                </a:cubicBezTo>
                <a:cubicBezTo>
                  <a:pt x="93" y="23"/>
                  <a:pt x="91" y="23"/>
                  <a:pt x="90" y="23"/>
                </a:cubicBezTo>
                <a:cubicBezTo>
                  <a:pt x="89" y="12"/>
                  <a:pt x="81" y="0"/>
                  <a:pt x="66" y="0"/>
                </a:cubicBezTo>
                <a:cubicBezTo>
                  <a:pt x="48" y="0"/>
                  <a:pt x="40" y="17"/>
                  <a:pt x="43" y="31"/>
                </a:cubicBezTo>
                <a:cubicBezTo>
                  <a:pt x="40" y="30"/>
                  <a:pt x="36" y="29"/>
                  <a:pt x="33" y="29"/>
                </a:cubicBezTo>
                <a:cubicBezTo>
                  <a:pt x="16" y="29"/>
                  <a:pt x="0" y="44"/>
                  <a:pt x="1" y="61"/>
                </a:cubicBezTo>
                <a:lnTo>
                  <a:pt x="1" y="62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4" name="Freeform 59"/>
          <p:cNvSpPr/>
          <p:nvPr/>
        </p:nvSpPr>
        <p:spPr bwMode="auto">
          <a:xfrm>
            <a:off x="10412810" y="1387162"/>
            <a:ext cx="481013" cy="217488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5" name="Freeform 60"/>
          <p:cNvSpPr/>
          <p:nvPr/>
        </p:nvSpPr>
        <p:spPr bwMode="auto">
          <a:xfrm>
            <a:off x="11034658" y="1012119"/>
            <a:ext cx="481013" cy="217488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6" name="Freeform 61"/>
          <p:cNvSpPr/>
          <p:nvPr/>
        </p:nvSpPr>
        <p:spPr bwMode="auto">
          <a:xfrm>
            <a:off x="1412478" y="815267"/>
            <a:ext cx="481013" cy="219075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9" name="Freeform 104"/>
          <p:cNvSpPr/>
          <p:nvPr/>
        </p:nvSpPr>
        <p:spPr bwMode="auto">
          <a:xfrm>
            <a:off x="11427825" y="1488762"/>
            <a:ext cx="493713" cy="231775"/>
          </a:xfrm>
          <a:custGeom>
            <a:avLst/>
            <a:gdLst>
              <a:gd name="T0" fmla="*/ 115 w 115"/>
              <a:gd name="T1" fmla="*/ 54 h 54"/>
              <a:gd name="T2" fmla="*/ 86 w 115"/>
              <a:gd name="T3" fmla="*/ 23 h 54"/>
              <a:gd name="T4" fmla="*/ 82 w 115"/>
              <a:gd name="T5" fmla="*/ 23 h 54"/>
              <a:gd name="T6" fmla="*/ 58 w 115"/>
              <a:gd name="T7" fmla="*/ 0 h 54"/>
              <a:gd name="T8" fmla="*/ 33 w 115"/>
              <a:gd name="T9" fmla="*/ 29 h 54"/>
              <a:gd name="T10" fmla="*/ 24 w 115"/>
              <a:gd name="T11" fmla="*/ 28 h 54"/>
              <a:gd name="T12" fmla="*/ 2 w 115"/>
              <a:gd name="T13" fmla="*/ 54 h 54"/>
              <a:gd name="T14" fmla="*/ 115 w 115"/>
              <a:gd name="T15" fmla="*/ 54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5" h="54">
                <a:moveTo>
                  <a:pt x="115" y="54"/>
                </a:moveTo>
                <a:cubicBezTo>
                  <a:pt x="115" y="39"/>
                  <a:pt x="106" y="23"/>
                  <a:pt x="86" y="23"/>
                </a:cubicBezTo>
                <a:cubicBezTo>
                  <a:pt x="85" y="23"/>
                  <a:pt x="84" y="23"/>
                  <a:pt x="82" y="23"/>
                </a:cubicBezTo>
                <a:cubicBezTo>
                  <a:pt x="81" y="11"/>
                  <a:pt x="73" y="0"/>
                  <a:pt x="58" y="0"/>
                </a:cubicBezTo>
                <a:cubicBezTo>
                  <a:pt x="40" y="0"/>
                  <a:pt x="31" y="15"/>
                  <a:pt x="33" y="29"/>
                </a:cubicBezTo>
                <a:cubicBezTo>
                  <a:pt x="30" y="28"/>
                  <a:pt x="28" y="28"/>
                  <a:pt x="24" y="28"/>
                </a:cubicBezTo>
                <a:cubicBezTo>
                  <a:pt x="8" y="28"/>
                  <a:pt x="0" y="41"/>
                  <a:pt x="2" y="54"/>
                </a:cubicBezTo>
                <a:lnTo>
                  <a:pt x="115" y="54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33" name="组合 132"/>
          <p:cNvGrpSpPr/>
          <p:nvPr/>
        </p:nvGrpSpPr>
        <p:grpSpPr>
          <a:xfrm>
            <a:off x="57897" y="3829411"/>
            <a:ext cx="12091335" cy="3026546"/>
            <a:chOff x="44450" y="4062455"/>
            <a:chExt cx="11814175" cy="2887672"/>
          </a:xfrm>
        </p:grpSpPr>
        <p:sp>
          <p:nvSpPr>
            <p:cNvPr id="26" name="Freeform 21"/>
            <p:cNvSpPr/>
            <p:nvPr/>
          </p:nvSpPr>
          <p:spPr bwMode="auto">
            <a:xfrm>
              <a:off x="8169275" y="5348288"/>
              <a:ext cx="892175" cy="892175"/>
            </a:xfrm>
            <a:custGeom>
              <a:avLst/>
              <a:gdLst>
                <a:gd name="T0" fmla="*/ 152 w 208"/>
                <a:gd name="T1" fmla="*/ 68 h 208"/>
                <a:gd name="T2" fmla="*/ 105 w 208"/>
                <a:gd name="T3" fmla="*/ 0 h 208"/>
                <a:gd name="T4" fmla="*/ 58 w 208"/>
                <a:gd name="T5" fmla="*/ 68 h 208"/>
                <a:gd name="T6" fmla="*/ 104 w 208"/>
                <a:gd name="T7" fmla="*/ 208 h 208"/>
                <a:gd name="T8" fmla="*/ 104 w 208"/>
                <a:gd name="T9" fmla="*/ 208 h 208"/>
                <a:gd name="T10" fmla="*/ 104 w 208"/>
                <a:gd name="T11" fmla="*/ 208 h 208"/>
                <a:gd name="T12" fmla="*/ 104 w 208"/>
                <a:gd name="T13" fmla="*/ 208 h 208"/>
                <a:gd name="T14" fmla="*/ 104 w 208"/>
                <a:gd name="T15" fmla="*/ 208 h 208"/>
                <a:gd name="T16" fmla="*/ 152 w 208"/>
                <a:gd name="T17" fmla="*/ 6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8" h="208">
                  <a:moveTo>
                    <a:pt x="152" y="68"/>
                  </a:moveTo>
                  <a:cubicBezTo>
                    <a:pt x="128" y="29"/>
                    <a:pt x="105" y="0"/>
                    <a:pt x="105" y="0"/>
                  </a:cubicBezTo>
                  <a:cubicBezTo>
                    <a:pt x="105" y="0"/>
                    <a:pt x="83" y="30"/>
                    <a:pt x="58" y="68"/>
                  </a:cubicBezTo>
                  <a:cubicBezTo>
                    <a:pt x="0" y="154"/>
                    <a:pt x="64" y="205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48" y="205"/>
                    <a:pt x="208" y="160"/>
                    <a:pt x="152" y="68"/>
                  </a:cubicBezTo>
                  <a:close/>
                </a:path>
              </a:pathLst>
            </a:custGeom>
            <a:solidFill>
              <a:srgbClr val="E6E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2"/>
            <p:cNvSpPr/>
            <p:nvPr/>
          </p:nvSpPr>
          <p:spPr bwMode="auto">
            <a:xfrm>
              <a:off x="8431213" y="5799138"/>
              <a:ext cx="385763" cy="882650"/>
            </a:xfrm>
            <a:custGeom>
              <a:avLst/>
              <a:gdLst>
                <a:gd name="T0" fmla="*/ 243 w 243"/>
                <a:gd name="T1" fmla="*/ 97 h 556"/>
                <a:gd name="T2" fmla="*/ 138 w 243"/>
                <a:gd name="T3" fmla="*/ 159 h 556"/>
                <a:gd name="T4" fmla="*/ 122 w 243"/>
                <a:gd name="T5" fmla="*/ 0 h 556"/>
                <a:gd name="T6" fmla="*/ 106 w 243"/>
                <a:gd name="T7" fmla="*/ 159 h 556"/>
                <a:gd name="T8" fmla="*/ 0 w 243"/>
                <a:gd name="T9" fmla="*/ 97 h 556"/>
                <a:gd name="T10" fmla="*/ 97 w 243"/>
                <a:gd name="T11" fmla="*/ 210 h 556"/>
                <a:gd name="T12" fmla="*/ 100 w 243"/>
                <a:gd name="T13" fmla="*/ 556 h 556"/>
                <a:gd name="T14" fmla="*/ 151 w 243"/>
                <a:gd name="T15" fmla="*/ 556 h 556"/>
                <a:gd name="T16" fmla="*/ 146 w 243"/>
                <a:gd name="T17" fmla="*/ 210 h 556"/>
                <a:gd name="T18" fmla="*/ 243 w 243"/>
                <a:gd name="T19" fmla="*/ 97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3" h="556">
                  <a:moveTo>
                    <a:pt x="243" y="97"/>
                  </a:moveTo>
                  <a:lnTo>
                    <a:pt x="138" y="159"/>
                  </a:lnTo>
                  <a:lnTo>
                    <a:pt x="122" y="0"/>
                  </a:lnTo>
                  <a:lnTo>
                    <a:pt x="106" y="159"/>
                  </a:lnTo>
                  <a:lnTo>
                    <a:pt x="0" y="97"/>
                  </a:lnTo>
                  <a:lnTo>
                    <a:pt x="97" y="210"/>
                  </a:lnTo>
                  <a:lnTo>
                    <a:pt x="100" y="556"/>
                  </a:lnTo>
                  <a:lnTo>
                    <a:pt x="151" y="556"/>
                  </a:lnTo>
                  <a:lnTo>
                    <a:pt x="146" y="210"/>
                  </a:lnTo>
                  <a:lnTo>
                    <a:pt x="243" y="97"/>
                  </a:lnTo>
                  <a:close/>
                </a:path>
              </a:pathLst>
            </a:custGeom>
            <a:solidFill>
              <a:srgbClr val="C56D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3"/>
            <p:cNvSpPr/>
            <p:nvPr/>
          </p:nvSpPr>
          <p:spPr bwMode="auto">
            <a:xfrm>
              <a:off x="1760538" y="4062455"/>
              <a:ext cx="1882775" cy="1295400"/>
            </a:xfrm>
            <a:custGeom>
              <a:avLst/>
              <a:gdLst>
                <a:gd name="T0" fmla="*/ 406 w 439"/>
                <a:gd name="T1" fmla="*/ 302 h 302"/>
                <a:gd name="T2" fmla="*/ 412 w 439"/>
                <a:gd name="T3" fmla="*/ 280 h 302"/>
                <a:gd name="T4" fmla="*/ 257 w 439"/>
                <a:gd name="T5" fmla="*/ 27 h 302"/>
                <a:gd name="T6" fmla="*/ 4 w 439"/>
                <a:gd name="T7" fmla="*/ 182 h 302"/>
                <a:gd name="T8" fmla="*/ 0 w 439"/>
                <a:gd name="T9" fmla="*/ 204 h 302"/>
                <a:gd name="T10" fmla="*/ 406 w 439"/>
                <a:gd name="T11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9" h="302">
                  <a:moveTo>
                    <a:pt x="406" y="302"/>
                  </a:moveTo>
                  <a:cubicBezTo>
                    <a:pt x="409" y="295"/>
                    <a:pt x="411" y="288"/>
                    <a:pt x="412" y="280"/>
                  </a:cubicBezTo>
                  <a:cubicBezTo>
                    <a:pt x="439" y="168"/>
                    <a:pt x="370" y="54"/>
                    <a:pt x="257" y="27"/>
                  </a:cubicBezTo>
                  <a:cubicBezTo>
                    <a:pt x="144" y="0"/>
                    <a:pt x="31" y="69"/>
                    <a:pt x="4" y="182"/>
                  </a:cubicBezTo>
                  <a:cubicBezTo>
                    <a:pt x="2" y="190"/>
                    <a:pt x="1" y="197"/>
                    <a:pt x="0" y="204"/>
                  </a:cubicBezTo>
                  <a:cubicBezTo>
                    <a:pt x="406" y="302"/>
                    <a:pt x="406" y="302"/>
                    <a:pt x="406" y="302"/>
                  </a:cubicBezTo>
                </a:path>
              </a:pathLst>
            </a:custGeom>
            <a:solidFill>
              <a:srgbClr val="FF7C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4"/>
            <p:cNvSpPr/>
            <p:nvPr/>
          </p:nvSpPr>
          <p:spPr bwMode="auto">
            <a:xfrm>
              <a:off x="1893888" y="4230733"/>
              <a:ext cx="1595438" cy="1093788"/>
            </a:xfrm>
            <a:custGeom>
              <a:avLst/>
              <a:gdLst>
                <a:gd name="T0" fmla="*/ 344 w 372"/>
                <a:gd name="T1" fmla="*/ 255 h 255"/>
                <a:gd name="T2" fmla="*/ 349 w 372"/>
                <a:gd name="T3" fmla="*/ 237 h 255"/>
                <a:gd name="T4" fmla="*/ 218 w 372"/>
                <a:gd name="T5" fmla="*/ 23 h 255"/>
                <a:gd name="T6" fmla="*/ 3 w 372"/>
                <a:gd name="T7" fmla="*/ 154 h 255"/>
                <a:gd name="T8" fmla="*/ 0 w 372"/>
                <a:gd name="T9" fmla="*/ 172 h 255"/>
                <a:gd name="T10" fmla="*/ 344 w 372"/>
                <a:gd name="T11" fmla="*/ 25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2" h="255">
                  <a:moveTo>
                    <a:pt x="344" y="255"/>
                  </a:moveTo>
                  <a:cubicBezTo>
                    <a:pt x="346" y="249"/>
                    <a:pt x="348" y="243"/>
                    <a:pt x="349" y="237"/>
                  </a:cubicBezTo>
                  <a:cubicBezTo>
                    <a:pt x="372" y="142"/>
                    <a:pt x="313" y="46"/>
                    <a:pt x="218" y="23"/>
                  </a:cubicBezTo>
                  <a:cubicBezTo>
                    <a:pt x="122" y="0"/>
                    <a:pt x="26" y="59"/>
                    <a:pt x="3" y="154"/>
                  </a:cubicBezTo>
                  <a:cubicBezTo>
                    <a:pt x="2" y="160"/>
                    <a:pt x="1" y="166"/>
                    <a:pt x="0" y="172"/>
                  </a:cubicBezTo>
                  <a:cubicBezTo>
                    <a:pt x="344" y="255"/>
                    <a:pt x="344" y="255"/>
                    <a:pt x="344" y="255"/>
                  </a:cubicBezTo>
                </a:path>
              </a:pathLst>
            </a:custGeom>
            <a:solidFill>
              <a:srgbClr val="FFA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5"/>
            <p:cNvSpPr/>
            <p:nvPr/>
          </p:nvSpPr>
          <p:spPr bwMode="auto">
            <a:xfrm>
              <a:off x="2073275" y="4432345"/>
              <a:ext cx="1209675" cy="849313"/>
            </a:xfrm>
            <a:custGeom>
              <a:avLst/>
              <a:gdLst>
                <a:gd name="T0" fmla="*/ 259 w 282"/>
                <a:gd name="T1" fmla="*/ 198 h 198"/>
                <a:gd name="T2" fmla="*/ 265 w 282"/>
                <a:gd name="T3" fmla="*/ 180 h 198"/>
                <a:gd name="T4" fmla="*/ 166 w 282"/>
                <a:gd name="T5" fmla="*/ 18 h 198"/>
                <a:gd name="T6" fmla="*/ 3 w 282"/>
                <a:gd name="T7" fmla="*/ 117 h 198"/>
                <a:gd name="T8" fmla="*/ 0 w 282"/>
                <a:gd name="T9" fmla="*/ 136 h 198"/>
                <a:gd name="T10" fmla="*/ 259 w 282"/>
                <a:gd name="T11" fmla="*/ 198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2" h="198">
                  <a:moveTo>
                    <a:pt x="259" y="198"/>
                  </a:moveTo>
                  <a:cubicBezTo>
                    <a:pt x="262" y="192"/>
                    <a:pt x="264" y="186"/>
                    <a:pt x="265" y="180"/>
                  </a:cubicBezTo>
                  <a:cubicBezTo>
                    <a:pt x="282" y="108"/>
                    <a:pt x="238" y="35"/>
                    <a:pt x="166" y="18"/>
                  </a:cubicBezTo>
                  <a:cubicBezTo>
                    <a:pt x="93" y="0"/>
                    <a:pt x="21" y="45"/>
                    <a:pt x="3" y="117"/>
                  </a:cubicBezTo>
                  <a:cubicBezTo>
                    <a:pt x="2" y="123"/>
                    <a:pt x="1" y="130"/>
                    <a:pt x="0" y="136"/>
                  </a:cubicBezTo>
                  <a:cubicBezTo>
                    <a:pt x="259" y="198"/>
                    <a:pt x="259" y="198"/>
                    <a:pt x="259" y="198"/>
                  </a:cubicBezTo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26"/>
            <p:cNvSpPr/>
            <p:nvPr/>
          </p:nvSpPr>
          <p:spPr bwMode="auto">
            <a:xfrm>
              <a:off x="2274888" y="4654601"/>
              <a:ext cx="788988" cy="579438"/>
            </a:xfrm>
            <a:custGeom>
              <a:avLst/>
              <a:gdLst>
                <a:gd name="T0" fmla="*/ 166 w 184"/>
                <a:gd name="T1" fmla="*/ 135 h 135"/>
                <a:gd name="T2" fmla="*/ 172 w 184"/>
                <a:gd name="T3" fmla="*/ 117 h 135"/>
                <a:gd name="T4" fmla="*/ 108 w 184"/>
                <a:gd name="T5" fmla="*/ 11 h 135"/>
                <a:gd name="T6" fmla="*/ 2 w 184"/>
                <a:gd name="T7" fmla="*/ 76 h 135"/>
                <a:gd name="T8" fmla="*/ 0 w 184"/>
                <a:gd name="T9" fmla="*/ 95 h 135"/>
                <a:gd name="T10" fmla="*/ 166 w 184"/>
                <a:gd name="T11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4" h="135">
                  <a:moveTo>
                    <a:pt x="166" y="135"/>
                  </a:moveTo>
                  <a:cubicBezTo>
                    <a:pt x="169" y="129"/>
                    <a:pt x="171" y="123"/>
                    <a:pt x="172" y="117"/>
                  </a:cubicBezTo>
                  <a:cubicBezTo>
                    <a:pt x="184" y="70"/>
                    <a:pt x="155" y="23"/>
                    <a:pt x="108" y="11"/>
                  </a:cubicBezTo>
                  <a:cubicBezTo>
                    <a:pt x="61" y="0"/>
                    <a:pt x="13" y="29"/>
                    <a:pt x="2" y="76"/>
                  </a:cubicBezTo>
                  <a:cubicBezTo>
                    <a:pt x="0" y="82"/>
                    <a:pt x="0" y="89"/>
                    <a:pt x="0" y="95"/>
                  </a:cubicBezTo>
                  <a:cubicBezTo>
                    <a:pt x="166" y="135"/>
                    <a:pt x="166" y="135"/>
                    <a:pt x="166" y="135"/>
                  </a:cubicBezTo>
                </a:path>
              </a:pathLst>
            </a:custGeom>
            <a:solidFill>
              <a:srgbClr val="A4E7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27"/>
            <p:cNvSpPr/>
            <p:nvPr/>
          </p:nvSpPr>
          <p:spPr bwMode="auto">
            <a:xfrm>
              <a:off x="2459038" y="4860970"/>
              <a:ext cx="400050" cy="325438"/>
            </a:xfrm>
            <a:custGeom>
              <a:avLst/>
              <a:gdLst>
                <a:gd name="T0" fmla="*/ 79 w 93"/>
                <a:gd name="T1" fmla="*/ 76 h 76"/>
                <a:gd name="T2" fmla="*/ 87 w 93"/>
                <a:gd name="T3" fmla="*/ 59 h 76"/>
                <a:gd name="T4" fmla="*/ 55 w 93"/>
                <a:gd name="T5" fmla="*/ 6 h 76"/>
                <a:gd name="T6" fmla="*/ 1 w 93"/>
                <a:gd name="T7" fmla="*/ 38 h 76"/>
                <a:gd name="T8" fmla="*/ 1 w 93"/>
                <a:gd name="T9" fmla="*/ 57 h 76"/>
                <a:gd name="T10" fmla="*/ 79 w 93"/>
                <a:gd name="T11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3" h="76">
                  <a:moveTo>
                    <a:pt x="79" y="76"/>
                  </a:moveTo>
                  <a:cubicBezTo>
                    <a:pt x="83" y="71"/>
                    <a:pt x="86" y="65"/>
                    <a:pt x="87" y="59"/>
                  </a:cubicBezTo>
                  <a:cubicBezTo>
                    <a:pt x="93" y="35"/>
                    <a:pt x="78" y="11"/>
                    <a:pt x="55" y="6"/>
                  </a:cubicBezTo>
                  <a:cubicBezTo>
                    <a:pt x="31" y="0"/>
                    <a:pt x="7" y="15"/>
                    <a:pt x="1" y="38"/>
                  </a:cubicBezTo>
                  <a:cubicBezTo>
                    <a:pt x="0" y="45"/>
                    <a:pt x="0" y="51"/>
                    <a:pt x="1" y="57"/>
                  </a:cubicBezTo>
                  <a:cubicBezTo>
                    <a:pt x="79" y="76"/>
                    <a:pt x="79" y="76"/>
                    <a:pt x="79" y="76"/>
                  </a:cubicBezTo>
                </a:path>
              </a:pathLst>
            </a:custGeom>
            <a:solidFill>
              <a:srgbClr val="7051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29"/>
            <p:cNvSpPr/>
            <p:nvPr/>
          </p:nvSpPr>
          <p:spPr bwMode="auto">
            <a:xfrm>
              <a:off x="44450" y="4432345"/>
              <a:ext cx="3011488" cy="2517775"/>
            </a:xfrm>
            <a:custGeom>
              <a:avLst/>
              <a:gdLst>
                <a:gd name="T0" fmla="*/ 702 w 702"/>
                <a:gd name="T1" fmla="*/ 587 h 587"/>
                <a:gd name="T2" fmla="*/ 702 w 702"/>
                <a:gd name="T3" fmla="*/ 573 h 587"/>
                <a:gd name="T4" fmla="*/ 351 w 702"/>
                <a:gd name="T5" fmla="*/ 0 h 587"/>
                <a:gd name="T6" fmla="*/ 0 w 702"/>
                <a:gd name="T7" fmla="*/ 573 h 587"/>
                <a:gd name="T8" fmla="*/ 0 w 702"/>
                <a:gd name="T9" fmla="*/ 587 h 587"/>
                <a:gd name="T10" fmla="*/ 702 w 702"/>
                <a:gd name="T11" fmla="*/ 587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02" h="587">
                  <a:moveTo>
                    <a:pt x="702" y="587"/>
                  </a:moveTo>
                  <a:cubicBezTo>
                    <a:pt x="702" y="582"/>
                    <a:pt x="702" y="578"/>
                    <a:pt x="702" y="573"/>
                  </a:cubicBezTo>
                  <a:cubicBezTo>
                    <a:pt x="702" y="257"/>
                    <a:pt x="545" y="0"/>
                    <a:pt x="351" y="0"/>
                  </a:cubicBezTo>
                  <a:cubicBezTo>
                    <a:pt x="157" y="0"/>
                    <a:pt x="0" y="257"/>
                    <a:pt x="0" y="573"/>
                  </a:cubicBezTo>
                  <a:cubicBezTo>
                    <a:pt x="0" y="578"/>
                    <a:pt x="0" y="582"/>
                    <a:pt x="0" y="587"/>
                  </a:cubicBezTo>
                  <a:cubicBezTo>
                    <a:pt x="702" y="587"/>
                    <a:pt x="702" y="587"/>
                    <a:pt x="702" y="587"/>
                  </a:cubicBezTo>
                </a:path>
              </a:pathLst>
            </a:custGeom>
            <a:solidFill>
              <a:srgbClr val="BBCE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0"/>
            <p:cNvSpPr>
              <a:spLocks noEditPoints="1"/>
            </p:cNvSpPr>
            <p:nvPr/>
          </p:nvSpPr>
          <p:spPr bwMode="auto">
            <a:xfrm>
              <a:off x="44450" y="6527800"/>
              <a:ext cx="0" cy="85725"/>
            </a:xfrm>
            <a:custGeom>
              <a:avLst/>
              <a:gdLst>
                <a:gd name="T0" fmla="*/ 20 h 20"/>
                <a:gd name="T1" fmla="*/ 19 h 20"/>
                <a:gd name="T2" fmla="*/ 19 h 20"/>
                <a:gd name="T3" fmla="*/ 18 h 20"/>
                <a:gd name="T4" fmla="*/ 18 h 20"/>
                <a:gd name="T5" fmla="*/ 18 h 20"/>
                <a:gd name="T6" fmla="*/ 17 h 20"/>
                <a:gd name="T7" fmla="*/ 17 h 20"/>
                <a:gd name="T8" fmla="*/ 16 h 20"/>
                <a:gd name="T9" fmla="*/ 16 h 20"/>
                <a:gd name="T10" fmla="*/ 15 h 20"/>
                <a:gd name="T11" fmla="*/ 15 h 20"/>
                <a:gd name="T12" fmla="*/ 14 h 20"/>
                <a:gd name="T13" fmla="*/ 14 h 20"/>
                <a:gd name="T14" fmla="*/ 13 h 20"/>
                <a:gd name="T15" fmla="*/ 13 h 20"/>
                <a:gd name="T16" fmla="*/ 12 h 20"/>
                <a:gd name="T17" fmla="*/ 12 h 20"/>
                <a:gd name="T18" fmla="*/ 11 h 20"/>
                <a:gd name="T19" fmla="*/ 11 h 20"/>
                <a:gd name="T20" fmla="*/ 11 h 20"/>
                <a:gd name="T21" fmla="*/ 10 h 20"/>
                <a:gd name="T22" fmla="*/ 10 h 20"/>
                <a:gd name="T23" fmla="*/ 9 h 20"/>
                <a:gd name="T24" fmla="*/ 9 h 20"/>
                <a:gd name="T25" fmla="*/ 8 h 20"/>
                <a:gd name="T26" fmla="*/ 8 h 20"/>
                <a:gd name="T27" fmla="*/ 7 h 20"/>
                <a:gd name="T28" fmla="*/ 7 h 20"/>
                <a:gd name="T29" fmla="*/ 6 h 20"/>
                <a:gd name="T30" fmla="*/ 6 h 20"/>
                <a:gd name="T31" fmla="*/ 5 h 20"/>
                <a:gd name="T32" fmla="*/ 5 h 20"/>
                <a:gd name="T33" fmla="*/ 5 h 20"/>
                <a:gd name="T34" fmla="*/ 4 h 20"/>
                <a:gd name="T35" fmla="*/ 4 h 20"/>
                <a:gd name="T36" fmla="*/ 3 h 20"/>
                <a:gd name="T37" fmla="*/ 3 h 20"/>
                <a:gd name="T38" fmla="*/ 2 h 20"/>
                <a:gd name="T39" fmla="*/ 2 h 20"/>
                <a:gd name="T40" fmla="*/ 1 h 20"/>
                <a:gd name="T41" fmla="*/ 1 h 20"/>
                <a:gd name="T42" fmla="*/ 0 h 20"/>
                <a:gd name="T43" fmla="*/ 0 h 20"/>
                <a:gd name="T44" fmla="*/ 0 h 2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  <a:cxn ang="0">
                  <a:pos x="0" y="T9"/>
                </a:cxn>
                <a:cxn ang="0">
                  <a:pos x="0" y="T10"/>
                </a:cxn>
                <a:cxn ang="0">
                  <a:pos x="0" y="T11"/>
                </a:cxn>
                <a:cxn ang="0">
                  <a:pos x="0" y="T12"/>
                </a:cxn>
                <a:cxn ang="0">
                  <a:pos x="0" y="T13"/>
                </a:cxn>
                <a:cxn ang="0">
                  <a:pos x="0" y="T14"/>
                </a:cxn>
                <a:cxn ang="0">
                  <a:pos x="0" y="T15"/>
                </a:cxn>
                <a:cxn ang="0">
                  <a:pos x="0" y="T16"/>
                </a:cxn>
                <a:cxn ang="0">
                  <a:pos x="0" y="T17"/>
                </a:cxn>
                <a:cxn ang="0">
                  <a:pos x="0" y="T18"/>
                </a:cxn>
                <a:cxn ang="0">
                  <a:pos x="0" y="T19"/>
                </a:cxn>
                <a:cxn ang="0">
                  <a:pos x="0" y="T20"/>
                </a:cxn>
                <a:cxn ang="0">
                  <a:pos x="0" y="T21"/>
                </a:cxn>
                <a:cxn ang="0">
                  <a:pos x="0" y="T22"/>
                </a:cxn>
                <a:cxn ang="0">
                  <a:pos x="0" y="T23"/>
                </a:cxn>
                <a:cxn ang="0">
                  <a:pos x="0" y="T24"/>
                </a:cxn>
                <a:cxn ang="0">
                  <a:pos x="0" y="T25"/>
                </a:cxn>
                <a:cxn ang="0">
                  <a:pos x="0" y="T26"/>
                </a:cxn>
                <a:cxn ang="0">
                  <a:pos x="0" y="T27"/>
                </a:cxn>
                <a:cxn ang="0">
                  <a:pos x="0" y="T28"/>
                </a:cxn>
                <a:cxn ang="0">
                  <a:pos x="0" y="T29"/>
                </a:cxn>
                <a:cxn ang="0">
                  <a:pos x="0" y="T30"/>
                </a:cxn>
                <a:cxn ang="0">
                  <a:pos x="0" y="T31"/>
                </a:cxn>
                <a:cxn ang="0">
                  <a:pos x="0" y="T32"/>
                </a:cxn>
                <a:cxn ang="0">
                  <a:pos x="0" y="T33"/>
                </a:cxn>
                <a:cxn ang="0">
                  <a:pos x="0" y="T34"/>
                </a:cxn>
                <a:cxn ang="0">
                  <a:pos x="0" y="T35"/>
                </a:cxn>
                <a:cxn ang="0">
                  <a:pos x="0" y="T36"/>
                </a:cxn>
                <a:cxn ang="0">
                  <a:pos x="0" y="T37"/>
                </a:cxn>
                <a:cxn ang="0">
                  <a:pos x="0" y="T38"/>
                </a:cxn>
                <a:cxn ang="0">
                  <a:pos x="0" y="T39"/>
                </a:cxn>
                <a:cxn ang="0">
                  <a:pos x="0" y="T40"/>
                </a:cxn>
                <a:cxn ang="0">
                  <a:pos x="0" y="T41"/>
                </a:cxn>
                <a:cxn ang="0">
                  <a:pos x="0" y="T42"/>
                </a:cxn>
                <a:cxn ang="0">
                  <a:pos x="0" y="T43"/>
                </a:cxn>
                <a:cxn ang="0">
                  <a:pos x="0" y="T44"/>
                </a:cxn>
              </a:cxnLst>
              <a:rect l="0" t="0" r="r" b="b"/>
              <a:pathLst>
                <a:path h="20">
                  <a:moveTo>
                    <a:pt x="0" y="19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7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5"/>
                  </a:moveTo>
                  <a:cubicBezTo>
                    <a:pt x="0" y="15"/>
                    <a:pt x="0" y="16"/>
                    <a:pt x="0" y="16"/>
                  </a:cubicBezTo>
                  <a:cubicBezTo>
                    <a:pt x="0" y="16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4"/>
                  </a:moveTo>
                  <a:cubicBezTo>
                    <a:pt x="0" y="14"/>
                    <a:pt x="0" y="15"/>
                    <a:pt x="0" y="15"/>
                  </a:cubicBezTo>
                  <a:cubicBezTo>
                    <a:pt x="0" y="15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3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1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9"/>
                  </a:moveTo>
                  <a:cubicBezTo>
                    <a:pt x="0" y="9"/>
                    <a:pt x="0" y="10"/>
                    <a:pt x="0" y="10"/>
                  </a:cubicBezTo>
                  <a:cubicBezTo>
                    <a:pt x="0" y="10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8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4"/>
                  </a:moveTo>
                  <a:cubicBezTo>
                    <a:pt x="0" y="4"/>
                    <a:pt x="0" y="5"/>
                    <a:pt x="0" y="5"/>
                  </a:cubicBezTo>
                  <a:cubicBezTo>
                    <a:pt x="0" y="5"/>
                    <a:pt x="0" y="4"/>
                    <a:pt x="0" y="4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1"/>
            <p:cNvSpPr/>
            <p:nvPr/>
          </p:nvSpPr>
          <p:spPr bwMode="auto">
            <a:xfrm>
              <a:off x="44450" y="4435525"/>
              <a:ext cx="1458913" cy="2514600"/>
            </a:xfrm>
            <a:custGeom>
              <a:avLst/>
              <a:gdLst>
                <a:gd name="T0" fmla="*/ 0 w 340"/>
                <a:gd name="T1" fmla="*/ 552 h 586"/>
                <a:gd name="T2" fmla="*/ 0 w 340"/>
                <a:gd name="T3" fmla="*/ 552 h 586"/>
                <a:gd name="T4" fmla="*/ 0 w 340"/>
                <a:gd name="T5" fmla="*/ 552 h 586"/>
                <a:gd name="T6" fmla="*/ 0 w 340"/>
                <a:gd name="T7" fmla="*/ 553 h 586"/>
                <a:gd name="T8" fmla="*/ 0 w 340"/>
                <a:gd name="T9" fmla="*/ 553 h 586"/>
                <a:gd name="T10" fmla="*/ 0 w 340"/>
                <a:gd name="T11" fmla="*/ 554 h 586"/>
                <a:gd name="T12" fmla="*/ 0 w 340"/>
                <a:gd name="T13" fmla="*/ 554 h 586"/>
                <a:gd name="T14" fmla="*/ 0 w 340"/>
                <a:gd name="T15" fmla="*/ 555 h 586"/>
                <a:gd name="T16" fmla="*/ 0 w 340"/>
                <a:gd name="T17" fmla="*/ 555 h 586"/>
                <a:gd name="T18" fmla="*/ 0 w 340"/>
                <a:gd name="T19" fmla="*/ 556 h 586"/>
                <a:gd name="T20" fmla="*/ 0 w 340"/>
                <a:gd name="T21" fmla="*/ 556 h 586"/>
                <a:gd name="T22" fmla="*/ 0 w 340"/>
                <a:gd name="T23" fmla="*/ 556 h 586"/>
                <a:gd name="T24" fmla="*/ 0 w 340"/>
                <a:gd name="T25" fmla="*/ 557 h 586"/>
                <a:gd name="T26" fmla="*/ 0 w 340"/>
                <a:gd name="T27" fmla="*/ 557 h 586"/>
                <a:gd name="T28" fmla="*/ 0 w 340"/>
                <a:gd name="T29" fmla="*/ 558 h 586"/>
                <a:gd name="T30" fmla="*/ 0 w 340"/>
                <a:gd name="T31" fmla="*/ 558 h 586"/>
                <a:gd name="T32" fmla="*/ 0 w 340"/>
                <a:gd name="T33" fmla="*/ 559 h 586"/>
                <a:gd name="T34" fmla="*/ 0 w 340"/>
                <a:gd name="T35" fmla="*/ 559 h 586"/>
                <a:gd name="T36" fmla="*/ 0 w 340"/>
                <a:gd name="T37" fmla="*/ 560 h 586"/>
                <a:gd name="T38" fmla="*/ 0 w 340"/>
                <a:gd name="T39" fmla="*/ 560 h 586"/>
                <a:gd name="T40" fmla="*/ 0 w 340"/>
                <a:gd name="T41" fmla="*/ 560 h 586"/>
                <a:gd name="T42" fmla="*/ 0 w 340"/>
                <a:gd name="T43" fmla="*/ 561 h 586"/>
                <a:gd name="T44" fmla="*/ 0 w 340"/>
                <a:gd name="T45" fmla="*/ 561 h 586"/>
                <a:gd name="T46" fmla="*/ 0 w 340"/>
                <a:gd name="T47" fmla="*/ 562 h 586"/>
                <a:gd name="T48" fmla="*/ 0 w 340"/>
                <a:gd name="T49" fmla="*/ 562 h 586"/>
                <a:gd name="T50" fmla="*/ 0 w 340"/>
                <a:gd name="T51" fmla="*/ 563 h 586"/>
                <a:gd name="T52" fmla="*/ 0 w 340"/>
                <a:gd name="T53" fmla="*/ 563 h 586"/>
                <a:gd name="T54" fmla="*/ 0 w 340"/>
                <a:gd name="T55" fmla="*/ 564 h 586"/>
                <a:gd name="T56" fmla="*/ 0 w 340"/>
                <a:gd name="T57" fmla="*/ 564 h 586"/>
                <a:gd name="T58" fmla="*/ 0 w 340"/>
                <a:gd name="T59" fmla="*/ 565 h 586"/>
                <a:gd name="T60" fmla="*/ 0 w 340"/>
                <a:gd name="T61" fmla="*/ 565 h 586"/>
                <a:gd name="T62" fmla="*/ 0 w 340"/>
                <a:gd name="T63" fmla="*/ 565 h 586"/>
                <a:gd name="T64" fmla="*/ 0 w 340"/>
                <a:gd name="T65" fmla="*/ 566 h 586"/>
                <a:gd name="T66" fmla="*/ 0 w 340"/>
                <a:gd name="T67" fmla="*/ 566 h 586"/>
                <a:gd name="T68" fmla="*/ 0 w 340"/>
                <a:gd name="T69" fmla="*/ 567 h 586"/>
                <a:gd name="T70" fmla="*/ 0 w 340"/>
                <a:gd name="T71" fmla="*/ 567 h 586"/>
                <a:gd name="T72" fmla="*/ 0 w 340"/>
                <a:gd name="T73" fmla="*/ 568 h 586"/>
                <a:gd name="T74" fmla="*/ 0 w 340"/>
                <a:gd name="T75" fmla="*/ 568 h 586"/>
                <a:gd name="T76" fmla="*/ 0 w 340"/>
                <a:gd name="T77" fmla="*/ 569 h 586"/>
                <a:gd name="T78" fmla="*/ 0 w 340"/>
                <a:gd name="T79" fmla="*/ 569 h 586"/>
                <a:gd name="T80" fmla="*/ 0 w 340"/>
                <a:gd name="T81" fmla="*/ 570 h 586"/>
                <a:gd name="T82" fmla="*/ 0 w 340"/>
                <a:gd name="T83" fmla="*/ 570 h 586"/>
                <a:gd name="T84" fmla="*/ 0 w 340"/>
                <a:gd name="T85" fmla="*/ 571 h 586"/>
                <a:gd name="T86" fmla="*/ 0 w 340"/>
                <a:gd name="T87" fmla="*/ 571 h 586"/>
                <a:gd name="T88" fmla="*/ 0 w 340"/>
                <a:gd name="T89" fmla="*/ 571 h 586"/>
                <a:gd name="T90" fmla="*/ 0 w 340"/>
                <a:gd name="T91" fmla="*/ 586 h 586"/>
                <a:gd name="T92" fmla="*/ 340 w 340"/>
                <a:gd name="T93" fmla="*/ 0 h 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40" h="586">
                  <a:moveTo>
                    <a:pt x="340" y="0"/>
                  </a:moveTo>
                  <a:cubicBezTo>
                    <a:pt x="156" y="9"/>
                    <a:pt x="7" y="251"/>
                    <a:pt x="0" y="552"/>
                  </a:cubicBezTo>
                  <a:cubicBezTo>
                    <a:pt x="0" y="552"/>
                    <a:pt x="0" y="552"/>
                    <a:pt x="0" y="552"/>
                  </a:cubicBezTo>
                  <a:cubicBezTo>
                    <a:pt x="0" y="552"/>
                    <a:pt x="0" y="552"/>
                    <a:pt x="0" y="552"/>
                  </a:cubicBezTo>
                  <a:cubicBezTo>
                    <a:pt x="0" y="552"/>
                    <a:pt x="0" y="552"/>
                    <a:pt x="0" y="552"/>
                  </a:cubicBezTo>
                  <a:cubicBezTo>
                    <a:pt x="0" y="552"/>
                    <a:pt x="0" y="552"/>
                    <a:pt x="0" y="552"/>
                  </a:cubicBezTo>
                  <a:cubicBezTo>
                    <a:pt x="0" y="552"/>
                    <a:pt x="0" y="552"/>
                    <a:pt x="0" y="552"/>
                  </a:cubicBezTo>
                  <a:cubicBezTo>
                    <a:pt x="0" y="553"/>
                    <a:pt x="0" y="553"/>
                    <a:pt x="0" y="553"/>
                  </a:cubicBezTo>
                  <a:cubicBezTo>
                    <a:pt x="0" y="553"/>
                    <a:pt x="0" y="553"/>
                    <a:pt x="0" y="553"/>
                  </a:cubicBezTo>
                  <a:cubicBezTo>
                    <a:pt x="0" y="553"/>
                    <a:pt x="0" y="553"/>
                    <a:pt x="0" y="553"/>
                  </a:cubicBezTo>
                  <a:cubicBezTo>
                    <a:pt x="0" y="553"/>
                    <a:pt x="0" y="553"/>
                    <a:pt x="0" y="553"/>
                  </a:cubicBezTo>
                  <a:cubicBezTo>
                    <a:pt x="0" y="553"/>
                    <a:pt x="0" y="554"/>
                    <a:pt x="0" y="554"/>
                  </a:cubicBezTo>
                  <a:cubicBezTo>
                    <a:pt x="0" y="554"/>
                    <a:pt x="0" y="554"/>
                    <a:pt x="0" y="554"/>
                  </a:cubicBezTo>
                  <a:cubicBezTo>
                    <a:pt x="0" y="554"/>
                    <a:pt x="0" y="554"/>
                    <a:pt x="0" y="554"/>
                  </a:cubicBezTo>
                  <a:cubicBezTo>
                    <a:pt x="0" y="554"/>
                    <a:pt x="0" y="554"/>
                    <a:pt x="0" y="554"/>
                  </a:cubicBezTo>
                  <a:cubicBezTo>
                    <a:pt x="0" y="554"/>
                    <a:pt x="0" y="555"/>
                    <a:pt x="0" y="555"/>
                  </a:cubicBezTo>
                  <a:cubicBezTo>
                    <a:pt x="0" y="555"/>
                    <a:pt x="0" y="555"/>
                    <a:pt x="0" y="555"/>
                  </a:cubicBezTo>
                  <a:cubicBezTo>
                    <a:pt x="0" y="555"/>
                    <a:pt x="0" y="555"/>
                    <a:pt x="0" y="555"/>
                  </a:cubicBezTo>
                  <a:cubicBezTo>
                    <a:pt x="0" y="555"/>
                    <a:pt x="0" y="555"/>
                    <a:pt x="0" y="555"/>
                  </a:cubicBezTo>
                  <a:cubicBezTo>
                    <a:pt x="0" y="555"/>
                    <a:pt x="0" y="555"/>
                    <a:pt x="0" y="556"/>
                  </a:cubicBezTo>
                  <a:cubicBezTo>
                    <a:pt x="0" y="556"/>
                    <a:pt x="0" y="556"/>
                    <a:pt x="0" y="556"/>
                  </a:cubicBezTo>
                  <a:cubicBezTo>
                    <a:pt x="0" y="556"/>
                    <a:pt x="0" y="556"/>
                    <a:pt x="0" y="556"/>
                  </a:cubicBezTo>
                  <a:cubicBezTo>
                    <a:pt x="0" y="556"/>
                    <a:pt x="0" y="556"/>
                    <a:pt x="0" y="556"/>
                  </a:cubicBezTo>
                  <a:cubicBezTo>
                    <a:pt x="0" y="556"/>
                    <a:pt x="0" y="556"/>
                    <a:pt x="0" y="556"/>
                  </a:cubicBezTo>
                  <a:cubicBezTo>
                    <a:pt x="0" y="556"/>
                    <a:pt x="0" y="557"/>
                    <a:pt x="0" y="557"/>
                  </a:cubicBezTo>
                  <a:cubicBezTo>
                    <a:pt x="0" y="557"/>
                    <a:pt x="0" y="557"/>
                    <a:pt x="0" y="557"/>
                  </a:cubicBezTo>
                  <a:cubicBezTo>
                    <a:pt x="0" y="557"/>
                    <a:pt x="0" y="557"/>
                    <a:pt x="0" y="557"/>
                  </a:cubicBezTo>
                  <a:cubicBezTo>
                    <a:pt x="0" y="557"/>
                    <a:pt x="0" y="557"/>
                    <a:pt x="0" y="557"/>
                  </a:cubicBezTo>
                  <a:cubicBezTo>
                    <a:pt x="0" y="557"/>
                    <a:pt x="0" y="557"/>
                    <a:pt x="0" y="557"/>
                  </a:cubicBezTo>
                  <a:cubicBezTo>
                    <a:pt x="0" y="558"/>
                    <a:pt x="0" y="558"/>
                    <a:pt x="0" y="558"/>
                  </a:cubicBezTo>
                  <a:cubicBezTo>
                    <a:pt x="0" y="558"/>
                    <a:pt x="0" y="558"/>
                    <a:pt x="0" y="558"/>
                  </a:cubicBezTo>
                  <a:cubicBezTo>
                    <a:pt x="0" y="558"/>
                    <a:pt x="0" y="558"/>
                    <a:pt x="0" y="558"/>
                  </a:cubicBezTo>
                  <a:cubicBezTo>
                    <a:pt x="0" y="558"/>
                    <a:pt x="0" y="558"/>
                    <a:pt x="0" y="558"/>
                  </a:cubicBezTo>
                  <a:cubicBezTo>
                    <a:pt x="0" y="558"/>
                    <a:pt x="0" y="559"/>
                    <a:pt x="0" y="559"/>
                  </a:cubicBezTo>
                  <a:cubicBezTo>
                    <a:pt x="0" y="559"/>
                    <a:pt x="0" y="559"/>
                    <a:pt x="0" y="559"/>
                  </a:cubicBezTo>
                  <a:cubicBezTo>
                    <a:pt x="0" y="559"/>
                    <a:pt x="0" y="559"/>
                    <a:pt x="0" y="559"/>
                  </a:cubicBezTo>
                  <a:cubicBezTo>
                    <a:pt x="0" y="559"/>
                    <a:pt x="0" y="559"/>
                    <a:pt x="0" y="559"/>
                  </a:cubicBezTo>
                  <a:cubicBezTo>
                    <a:pt x="0" y="559"/>
                    <a:pt x="0" y="559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61"/>
                    <a:pt x="0" y="561"/>
                    <a:pt x="0" y="561"/>
                  </a:cubicBezTo>
                  <a:cubicBezTo>
                    <a:pt x="0" y="561"/>
                    <a:pt x="0" y="561"/>
                    <a:pt x="0" y="561"/>
                  </a:cubicBezTo>
                  <a:cubicBezTo>
                    <a:pt x="0" y="561"/>
                    <a:pt x="0" y="561"/>
                    <a:pt x="0" y="561"/>
                  </a:cubicBezTo>
                  <a:cubicBezTo>
                    <a:pt x="0" y="561"/>
                    <a:pt x="0" y="561"/>
                    <a:pt x="0" y="561"/>
                  </a:cubicBezTo>
                  <a:cubicBezTo>
                    <a:pt x="0" y="561"/>
                    <a:pt x="0" y="562"/>
                    <a:pt x="0" y="562"/>
                  </a:cubicBezTo>
                  <a:cubicBezTo>
                    <a:pt x="0" y="562"/>
                    <a:pt x="0" y="562"/>
                    <a:pt x="0" y="562"/>
                  </a:cubicBezTo>
                  <a:cubicBezTo>
                    <a:pt x="0" y="562"/>
                    <a:pt x="0" y="562"/>
                    <a:pt x="0" y="562"/>
                  </a:cubicBezTo>
                  <a:cubicBezTo>
                    <a:pt x="0" y="562"/>
                    <a:pt x="0" y="562"/>
                    <a:pt x="0" y="562"/>
                  </a:cubicBezTo>
                  <a:cubicBezTo>
                    <a:pt x="0" y="562"/>
                    <a:pt x="0" y="562"/>
                    <a:pt x="0" y="563"/>
                  </a:cubicBezTo>
                  <a:cubicBezTo>
                    <a:pt x="0" y="563"/>
                    <a:pt x="0" y="563"/>
                    <a:pt x="0" y="563"/>
                  </a:cubicBezTo>
                  <a:cubicBezTo>
                    <a:pt x="0" y="563"/>
                    <a:pt x="0" y="563"/>
                    <a:pt x="0" y="563"/>
                  </a:cubicBezTo>
                  <a:cubicBezTo>
                    <a:pt x="0" y="563"/>
                    <a:pt x="0" y="563"/>
                    <a:pt x="0" y="563"/>
                  </a:cubicBezTo>
                  <a:cubicBezTo>
                    <a:pt x="0" y="563"/>
                    <a:pt x="0" y="563"/>
                    <a:pt x="0" y="563"/>
                  </a:cubicBezTo>
                  <a:cubicBezTo>
                    <a:pt x="0" y="564"/>
                    <a:pt x="0" y="564"/>
                    <a:pt x="0" y="564"/>
                  </a:cubicBezTo>
                  <a:cubicBezTo>
                    <a:pt x="0" y="564"/>
                    <a:pt x="0" y="564"/>
                    <a:pt x="0" y="564"/>
                  </a:cubicBezTo>
                  <a:cubicBezTo>
                    <a:pt x="0" y="564"/>
                    <a:pt x="0" y="564"/>
                    <a:pt x="0" y="564"/>
                  </a:cubicBezTo>
                  <a:cubicBezTo>
                    <a:pt x="0" y="564"/>
                    <a:pt x="0" y="564"/>
                    <a:pt x="0" y="564"/>
                  </a:cubicBezTo>
                  <a:cubicBezTo>
                    <a:pt x="0" y="564"/>
                    <a:pt x="0" y="565"/>
                    <a:pt x="0" y="565"/>
                  </a:cubicBezTo>
                  <a:cubicBezTo>
                    <a:pt x="0" y="565"/>
                    <a:pt x="0" y="565"/>
                    <a:pt x="0" y="565"/>
                  </a:cubicBezTo>
                  <a:cubicBezTo>
                    <a:pt x="0" y="565"/>
                    <a:pt x="0" y="565"/>
                    <a:pt x="0" y="565"/>
                  </a:cubicBezTo>
                  <a:cubicBezTo>
                    <a:pt x="0" y="565"/>
                    <a:pt x="0" y="565"/>
                    <a:pt x="0" y="565"/>
                  </a:cubicBezTo>
                  <a:cubicBezTo>
                    <a:pt x="0" y="565"/>
                    <a:pt x="0" y="565"/>
                    <a:pt x="0" y="565"/>
                  </a:cubicBezTo>
                  <a:cubicBezTo>
                    <a:pt x="0" y="566"/>
                    <a:pt x="0" y="566"/>
                    <a:pt x="0" y="566"/>
                  </a:cubicBezTo>
                  <a:cubicBezTo>
                    <a:pt x="0" y="566"/>
                    <a:pt x="0" y="566"/>
                    <a:pt x="0" y="566"/>
                  </a:cubicBezTo>
                  <a:cubicBezTo>
                    <a:pt x="0" y="566"/>
                    <a:pt x="0" y="566"/>
                    <a:pt x="0" y="566"/>
                  </a:cubicBezTo>
                  <a:cubicBezTo>
                    <a:pt x="0" y="566"/>
                    <a:pt x="0" y="566"/>
                    <a:pt x="0" y="566"/>
                  </a:cubicBezTo>
                  <a:cubicBezTo>
                    <a:pt x="0" y="566"/>
                    <a:pt x="0" y="567"/>
                    <a:pt x="0" y="567"/>
                  </a:cubicBezTo>
                  <a:cubicBezTo>
                    <a:pt x="0" y="567"/>
                    <a:pt x="0" y="567"/>
                    <a:pt x="0" y="567"/>
                  </a:cubicBezTo>
                  <a:cubicBezTo>
                    <a:pt x="0" y="567"/>
                    <a:pt x="0" y="567"/>
                    <a:pt x="0" y="567"/>
                  </a:cubicBezTo>
                  <a:cubicBezTo>
                    <a:pt x="0" y="567"/>
                    <a:pt x="0" y="567"/>
                    <a:pt x="0" y="567"/>
                  </a:cubicBezTo>
                  <a:cubicBezTo>
                    <a:pt x="0" y="567"/>
                    <a:pt x="0" y="568"/>
                    <a:pt x="0" y="568"/>
                  </a:cubicBezTo>
                  <a:cubicBezTo>
                    <a:pt x="0" y="568"/>
                    <a:pt x="0" y="568"/>
                    <a:pt x="0" y="568"/>
                  </a:cubicBezTo>
                  <a:cubicBezTo>
                    <a:pt x="0" y="568"/>
                    <a:pt x="0" y="568"/>
                    <a:pt x="0" y="568"/>
                  </a:cubicBezTo>
                  <a:cubicBezTo>
                    <a:pt x="0" y="568"/>
                    <a:pt x="0" y="568"/>
                    <a:pt x="0" y="568"/>
                  </a:cubicBezTo>
                  <a:cubicBezTo>
                    <a:pt x="0" y="568"/>
                    <a:pt x="0" y="568"/>
                    <a:pt x="0" y="569"/>
                  </a:cubicBezTo>
                  <a:cubicBezTo>
                    <a:pt x="0" y="569"/>
                    <a:pt x="0" y="569"/>
                    <a:pt x="0" y="569"/>
                  </a:cubicBezTo>
                  <a:cubicBezTo>
                    <a:pt x="0" y="569"/>
                    <a:pt x="0" y="569"/>
                    <a:pt x="0" y="569"/>
                  </a:cubicBezTo>
                  <a:cubicBezTo>
                    <a:pt x="0" y="569"/>
                    <a:pt x="0" y="569"/>
                    <a:pt x="0" y="569"/>
                  </a:cubicBezTo>
                  <a:cubicBezTo>
                    <a:pt x="0" y="569"/>
                    <a:pt x="0" y="569"/>
                    <a:pt x="0" y="570"/>
                  </a:cubicBezTo>
                  <a:cubicBezTo>
                    <a:pt x="0" y="570"/>
                    <a:pt x="0" y="570"/>
                    <a:pt x="0" y="570"/>
                  </a:cubicBezTo>
                  <a:cubicBezTo>
                    <a:pt x="0" y="570"/>
                    <a:pt x="0" y="570"/>
                    <a:pt x="0" y="570"/>
                  </a:cubicBezTo>
                  <a:cubicBezTo>
                    <a:pt x="0" y="570"/>
                    <a:pt x="0" y="570"/>
                    <a:pt x="0" y="570"/>
                  </a:cubicBezTo>
                  <a:cubicBezTo>
                    <a:pt x="0" y="570"/>
                    <a:pt x="0" y="570"/>
                    <a:pt x="0" y="570"/>
                  </a:cubicBezTo>
                  <a:cubicBezTo>
                    <a:pt x="0" y="570"/>
                    <a:pt x="0" y="570"/>
                    <a:pt x="0" y="571"/>
                  </a:cubicBezTo>
                  <a:cubicBezTo>
                    <a:pt x="0" y="571"/>
                    <a:pt x="0" y="571"/>
                    <a:pt x="0" y="571"/>
                  </a:cubicBezTo>
                  <a:cubicBezTo>
                    <a:pt x="0" y="571"/>
                    <a:pt x="0" y="571"/>
                    <a:pt x="0" y="571"/>
                  </a:cubicBezTo>
                  <a:cubicBezTo>
                    <a:pt x="0" y="571"/>
                    <a:pt x="0" y="571"/>
                    <a:pt x="0" y="571"/>
                  </a:cubicBezTo>
                  <a:cubicBezTo>
                    <a:pt x="0" y="571"/>
                    <a:pt x="0" y="571"/>
                    <a:pt x="0" y="571"/>
                  </a:cubicBezTo>
                  <a:cubicBezTo>
                    <a:pt x="0" y="572"/>
                    <a:pt x="0" y="572"/>
                    <a:pt x="0" y="572"/>
                  </a:cubicBezTo>
                  <a:cubicBezTo>
                    <a:pt x="0" y="577"/>
                    <a:pt x="0" y="581"/>
                    <a:pt x="0" y="586"/>
                  </a:cubicBezTo>
                  <a:cubicBezTo>
                    <a:pt x="340" y="586"/>
                    <a:pt x="340" y="586"/>
                    <a:pt x="340" y="586"/>
                  </a:cubicBezTo>
                  <a:cubicBezTo>
                    <a:pt x="340" y="0"/>
                    <a:pt x="340" y="0"/>
                    <a:pt x="340" y="0"/>
                  </a:cubicBezTo>
                </a:path>
              </a:pathLst>
            </a:custGeom>
            <a:solidFill>
              <a:srgbClr val="C9D8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2"/>
            <p:cNvSpPr/>
            <p:nvPr/>
          </p:nvSpPr>
          <p:spPr bwMode="auto">
            <a:xfrm>
              <a:off x="1952625" y="4981627"/>
              <a:ext cx="2355850" cy="1968500"/>
            </a:xfrm>
            <a:custGeom>
              <a:avLst/>
              <a:gdLst>
                <a:gd name="T0" fmla="*/ 549 w 549"/>
                <a:gd name="T1" fmla="*/ 459 h 459"/>
                <a:gd name="T2" fmla="*/ 549 w 549"/>
                <a:gd name="T3" fmla="*/ 448 h 459"/>
                <a:gd name="T4" fmla="*/ 275 w 549"/>
                <a:gd name="T5" fmla="*/ 0 h 459"/>
                <a:gd name="T6" fmla="*/ 0 w 549"/>
                <a:gd name="T7" fmla="*/ 448 h 459"/>
                <a:gd name="T8" fmla="*/ 1 w 549"/>
                <a:gd name="T9" fmla="*/ 459 h 459"/>
                <a:gd name="T10" fmla="*/ 549 w 549"/>
                <a:gd name="T11" fmla="*/ 459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9" h="459">
                  <a:moveTo>
                    <a:pt x="549" y="459"/>
                  </a:moveTo>
                  <a:cubicBezTo>
                    <a:pt x="549" y="455"/>
                    <a:pt x="549" y="452"/>
                    <a:pt x="549" y="448"/>
                  </a:cubicBezTo>
                  <a:cubicBezTo>
                    <a:pt x="549" y="201"/>
                    <a:pt x="427" y="0"/>
                    <a:pt x="275" y="0"/>
                  </a:cubicBezTo>
                  <a:cubicBezTo>
                    <a:pt x="123" y="0"/>
                    <a:pt x="0" y="201"/>
                    <a:pt x="0" y="448"/>
                  </a:cubicBezTo>
                  <a:cubicBezTo>
                    <a:pt x="0" y="452"/>
                    <a:pt x="1" y="455"/>
                    <a:pt x="1" y="459"/>
                  </a:cubicBezTo>
                  <a:cubicBezTo>
                    <a:pt x="549" y="459"/>
                    <a:pt x="549" y="459"/>
                    <a:pt x="549" y="459"/>
                  </a:cubicBezTo>
                </a:path>
              </a:pathLst>
            </a:custGeom>
            <a:solidFill>
              <a:srgbClr val="E6E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3"/>
            <p:cNvSpPr>
              <a:spLocks noEditPoints="1"/>
            </p:cNvSpPr>
            <p:nvPr/>
          </p:nvSpPr>
          <p:spPr bwMode="auto">
            <a:xfrm>
              <a:off x="1952625" y="6527800"/>
              <a:ext cx="4763" cy="93663"/>
            </a:xfrm>
            <a:custGeom>
              <a:avLst/>
              <a:gdLst>
                <a:gd name="T0" fmla="*/ 0 w 1"/>
                <a:gd name="T1" fmla="*/ 22 h 22"/>
                <a:gd name="T2" fmla="*/ 0 w 1"/>
                <a:gd name="T3" fmla="*/ 22 h 22"/>
                <a:gd name="T4" fmla="*/ 0 w 1"/>
                <a:gd name="T5" fmla="*/ 21 h 22"/>
                <a:gd name="T6" fmla="*/ 0 w 1"/>
                <a:gd name="T7" fmla="*/ 21 h 22"/>
                <a:gd name="T8" fmla="*/ 0 w 1"/>
                <a:gd name="T9" fmla="*/ 21 h 22"/>
                <a:gd name="T10" fmla="*/ 1 w 1"/>
                <a:gd name="T11" fmla="*/ 20 h 22"/>
                <a:gd name="T12" fmla="*/ 1 w 1"/>
                <a:gd name="T13" fmla="*/ 20 h 22"/>
                <a:gd name="T14" fmla="*/ 1 w 1"/>
                <a:gd name="T15" fmla="*/ 20 h 22"/>
                <a:gd name="T16" fmla="*/ 1 w 1"/>
                <a:gd name="T17" fmla="*/ 19 h 22"/>
                <a:gd name="T18" fmla="*/ 1 w 1"/>
                <a:gd name="T19" fmla="*/ 19 h 22"/>
                <a:gd name="T20" fmla="*/ 1 w 1"/>
                <a:gd name="T21" fmla="*/ 19 h 22"/>
                <a:gd name="T22" fmla="*/ 1 w 1"/>
                <a:gd name="T23" fmla="*/ 18 h 22"/>
                <a:gd name="T24" fmla="*/ 1 w 1"/>
                <a:gd name="T25" fmla="*/ 18 h 22"/>
                <a:gd name="T26" fmla="*/ 1 w 1"/>
                <a:gd name="T27" fmla="*/ 18 h 22"/>
                <a:gd name="T28" fmla="*/ 1 w 1"/>
                <a:gd name="T29" fmla="*/ 17 h 22"/>
                <a:gd name="T30" fmla="*/ 1 w 1"/>
                <a:gd name="T31" fmla="*/ 17 h 22"/>
                <a:gd name="T32" fmla="*/ 1 w 1"/>
                <a:gd name="T33" fmla="*/ 16 h 22"/>
                <a:gd name="T34" fmla="*/ 1 w 1"/>
                <a:gd name="T35" fmla="*/ 16 h 22"/>
                <a:gd name="T36" fmla="*/ 1 w 1"/>
                <a:gd name="T37" fmla="*/ 16 h 22"/>
                <a:gd name="T38" fmla="*/ 1 w 1"/>
                <a:gd name="T39" fmla="*/ 15 h 22"/>
                <a:gd name="T40" fmla="*/ 1 w 1"/>
                <a:gd name="T41" fmla="*/ 15 h 22"/>
                <a:gd name="T42" fmla="*/ 1 w 1"/>
                <a:gd name="T43" fmla="*/ 15 h 22"/>
                <a:gd name="T44" fmla="*/ 1 w 1"/>
                <a:gd name="T45" fmla="*/ 14 h 22"/>
                <a:gd name="T46" fmla="*/ 1 w 1"/>
                <a:gd name="T47" fmla="*/ 14 h 22"/>
                <a:gd name="T48" fmla="*/ 1 w 1"/>
                <a:gd name="T49" fmla="*/ 14 h 22"/>
                <a:gd name="T50" fmla="*/ 1 w 1"/>
                <a:gd name="T51" fmla="*/ 13 h 22"/>
                <a:gd name="T52" fmla="*/ 1 w 1"/>
                <a:gd name="T53" fmla="*/ 13 h 22"/>
                <a:gd name="T54" fmla="*/ 1 w 1"/>
                <a:gd name="T55" fmla="*/ 13 h 22"/>
                <a:gd name="T56" fmla="*/ 1 w 1"/>
                <a:gd name="T57" fmla="*/ 12 h 22"/>
                <a:gd name="T58" fmla="*/ 1 w 1"/>
                <a:gd name="T59" fmla="*/ 12 h 22"/>
                <a:gd name="T60" fmla="*/ 1 w 1"/>
                <a:gd name="T61" fmla="*/ 12 h 22"/>
                <a:gd name="T62" fmla="*/ 1 w 1"/>
                <a:gd name="T63" fmla="*/ 11 h 22"/>
                <a:gd name="T64" fmla="*/ 1 w 1"/>
                <a:gd name="T65" fmla="*/ 11 h 22"/>
                <a:gd name="T66" fmla="*/ 1 w 1"/>
                <a:gd name="T67" fmla="*/ 10 h 22"/>
                <a:gd name="T68" fmla="*/ 1 w 1"/>
                <a:gd name="T69" fmla="*/ 10 h 22"/>
                <a:gd name="T70" fmla="*/ 1 w 1"/>
                <a:gd name="T71" fmla="*/ 10 h 22"/>
                <a:gd name="T72" fmla="*/ 1 w 1"/>
                <a:gd name="T73" fmla="*/ 9 h 22"/>
                <a:gd name="T74" fmla="*/ 1 w 1"/>
                <a:gd name="T75" fmla="*/ 9 h 22"/>
                <a:gd name="T76" fmla="*/ 1 w 1"/>
                <a:gd name="T77" fmla="*/ 9 h 22"/>
                <a:gd name="T78" fmla="*/ 1 w 1"/>
                <a:gd name="T79" fmla="*/ 8 h 22"/>
                <a:gd name="T80" fmla="*/ 1 w 1"/>
                <a:gd name="T81" fmla="*/ 8 h 22"/>
                <a:gd name="T82" fmla="*/ 1 w 1"/>
                <a:gd name="T83" fmla="*/ 8 h 22"/>
                <a:gd name="T84" fmla="*/ 1 w 1"/>
                <a:gd name="T8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" h="22"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1" y="20"/>
                  </a:moveTo>
                  <a:cubicBezTo>
                    <a:pt x="1" y="20"/>
                    <a:pt x="1" y="21"/>
                    <a:pt x="1" y="21"/>
                  </a:cubicBezTo>
                  <a:cubicBezTo>
                    <a:pt x="1" y="21"/>
                    <a:pt x="1" y="20"/>
                    <a:pt x="1" y="20"/>
                  </a:cubicBezTo>
                  <a:moveTo>
                    <a:pt x="1" y="20"/>
                  </a:move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moveTo>
                    <a:pt x="1" y="20"/>
                  </a:move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moveTo>
                    <a:pt x="1" y="19"/>
                  </a:moveTo>
                  <a:cubicBezTo>
                    <a:pt x="1" y="19"/>
                    <a:pt x="1" y="19"/>
                    <a:pt x="1" y="20"/>
                  </a:cubicBezTo>
                  <a:cubicBezTo>
                    <a:pt x="1" y="19"/>
                    <a:pt x="1" y="19"/>
                    <a:pt x="1" y="19"/>
                  </a:cubicBezTo>
                  <a:moveTo>
                    <a:pt x="1" y="19"/>
                  </a:moveTo>
                  <a:cubicBezTo>
                    <a:pt x="1" y="19"/>
                    <a:pt x="1" y="19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moveTo>
                    <a:pt x="1" y="19"/>
                  </a:moveTo>
                  <a:cubicBezTo>
                    <a:pt x="1" y="19"/>
                    <a:pt x="1" y="19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moveTo>
                    <a:pt x="1" y="18"/>
                  </a:moveTo>
                  <a:cubicBezTo>
                    <a:pt x="1" y="18"/>
                    <a:pt x="1" y="18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moveTo>
                    <a:pt x="1" y="18"/>
                  </a:moveTo>
                  <a:cubicBezTo>
                    <a:pt x="1" y="18"/>
                    <a:pt x="1" y="18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moveTo>
                    <a:pt x="1" y="18"/>
                  </a:moveTo>
                  <a:cubicBezTo>
                    <a:pt x="1" y="18"/>
                    <a:pt x="1" y="18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moveTo>
                    <a:pt x="1" y="17"/>
                  </a:move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moveTo>
                    <a:pt x="1" y="17"/>
                  </a:move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moveTo>
                    <a:pt x="1" y="16"/>
                  </a:move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5"/>
                    <a:pt x="1" y="16"/>
                    <a:pt x="1" y="16"/>
                  </a:cubicBezTo>
                  <a:cubicBezTo>
                    <a:pt x="1" y="16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0"/>
                  </a:moveTo>
                  <a:cubicBezTo>
                    <a:pt x="1" y="10"/>
                    <a:pt x="1" y="11"/>
                    <a:pt x="1" y="11"/>
                  </a:cubicBezTo>
                  <a:cubicBezTo>
                    <a:pt x="1" y="11"/>
                    <a:pt x="1" y="10"/>
                    <a:pt x="1" y="10"/>
                  </a:cubicBezTo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1" y="9"/>
                  </a:moveTo>
                  <a:cubicBezTo>
                    <a:pt x="1" y="9"/>
                    <a:pt x="1" y="9"/>
                    <a:pt x="1" y="10"/>
                  </a:cubicBezTo>
                  <a:cubicBezTo>
                    <a:pt x="1" y="9"/>
                    <a:pt x="1" y="9"/>
                    <a:pt x="1" y="9"/>
                  </a:cubicBezTo>
                  <a:moveTo>
                    <a:pt x="1" y="9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moveTo>
                    <a:pt x="1" y="9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moveTo>
                    <a:pt x="1" y="8"/>
                  </a:move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moveTo>
                    <a:pt x="1" y="8"/>
                  </a:move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moveTo>
                    <a:pt x="1" y="8"/>
                  </a:move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C9D8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4"/>
            <p:cNvSpPr/>
            <p:nvPr/>
          </p:nvSpPr>
          <p:spPr bwMode="auto">
            <a:xfrm>
              <a:off x="1952625" y="4984800"/>
              <a:ext cx="1141413" cy="1965325"/>
            </a:xfrm>
            <a:custGeom>
              <a:avLst/>
              <a:gdLst>
                <a:gd name="T0" fmla="*/ 1 w 266"/>
                <a:gd name="T1" fmla="*/ 424 h 458"/>
                <a:gd name="T2" fmla="*/ 1 w 266"/>
                <a:gd name="T3" fmla="*/ 432 h 458"/>
                <a:gd name="T4" fmla="*/ 1 w 266"/>
                <a:gd name="T5" fmla="*/ 432 h 458"/>
                <a:gd name="T6" fmla="*/ 1 w 266"/>
                <a:gd name="T7" fmla="*/ 432 h 458"/>
                <a:gd name="T8" fmla="*/ 1 w 266"/>
                <a:gd name="T9" fmla="*/ 433 h 458"/>
                <a:gd name="T10" fmla="*/ 1 w 266"/>
                <a:gd name="T11" fmla="*/ 433 h 458"/>
                <a:gd name="T12" fmla="*/ 1 w 266"/>
                <a:gd name="T13" fmla="*/ 433 h 458"/>
                <a:gd name="T14" fmla="*/ 1 w 266"/>
                <a:gd name="T15" fmla="*/ 434 h 458"/>
                <a:gd name="T16" fmla="*/ 1 w 266"/>
                <a:gd name="T17" fmla="*/ 434 h 458"/>
                <a:gd name="T18" fmla="*/ 1 w 266"/>
                <a:gd name="T19" fmla="*/ 434 h 458"/>
                <a:gd name="T20" fmla="*/ 1 w 266"/>
                <a:gd name="T21" fmla="*/ 435 h 458"/>
                <a:gd name="T22" fmla="*/ 1 w 266"/>
                <a:gd name="T23" fmla="*/ 435 h 458"/>
                <a:gd name="T24" fmla="*/ 1 w 266"/>
                <a:gd name="T25" fmla="*/ 436 h 458"/>
                <a:gd name="T26" fmla="*/ 1 w 266"/>
                <a:gd name="T27" fmla="*/ 436 h 458"/>
                <a:gd name="T28" fmla="*/ 1 w 266"/>
                <a:gd name="T29" fmla="*/ 436 h 458"/>
                <a:gd name="T30" fmla="*/ 1 w 266"/>
                <a:gd name="T31" fmla="*/ 437 h 458"/>
                <a:gd name="T32" fmla="*/ 1 w 266"/>
                <a:gd name="T33" fmla="*/ 437 h 458"/>
                <a:gd name="T34" fmla="*/ 1 w 266"/>
                <a:gd name="T35" fmla="*/ 437 h 458"/>
                <a:gd name="T36" fmla="*/ 1 w 266"/>
                <a:gd name="T37" fmla="*/ 438 h 458"/>
                <a:gd name="T38" fmla="*/ 1 w 266"/>
                <a:gd name="T39" fmla="*/ 438 h 458"/>
                <a:gd name="T40" fmla="*/ 1 w 266"/>
                <a:gd name="T41" fmla="*/ 438 h 458"/>
                <a:gd name="T42" fmla="*/ 1 w 266"/>
                <a:gd name="T43" fmla="*/ 439 h 458"/>
                <a:gd name="T44" fmla="*/ 1 w 266"/>
                <a:gd name="T45" fmla="*/ 439 h 458"/>
                <a:gd name="T46" fmla="*/ 1 w 266"/>
                <a:gd name="T47" fmla="*/ 439 h 458"/>
                <a:gd name="T48" fmla="*/ 1 w 266"/>
                <a:gd name="T49" fmla="*/ 440 h 458"/>
                <a:gd name="T50" fmla="*/ 1 w 266"/>
                <a:gd name="T51" fmla="*/ 440 h 458"/>
                <a:gd name="T52" fmla="*/ 1 w 266"/>
                <a:gd name="T53" fmla="*/ 440 h 458"/>
                <a:gd name="T54" fmla="*/ 1 w 266"/>
                <a:gd name="T55" fmla="*/ 441 h 458"/>
                <a:gd name="T56" fmla="*/ 1 w 266"/>
                <a:gd name="T57" fmla="*/ 441 h 458"/>
                <a:gd name="T58" fmla="*/ 1 w 266"/>
                <a:gd name="T59" fmla="*/ 442 h 458"/>
                <a:gd name="T60" fmla="*/ 1 w 266"/>
                <a:gd name="T61" fmla="*/ 442 h 458"/>
                <a:gd name="T62" fmla="*/ 1 w 266"/>
                <a:gd name="T63" fmla="*/ 442 h 458"/>
                <a:gd name="T64" fmla="*/ 1 w 266"/>
                <a:gd name="T65" fmla="*/ 443 h 458"/>
                <a:gd name="T66" fmla="*/ 1 w 266"/>
                <a:gd name="T67" fmla="*/ 443 h 458"/>
                <a:gd name="T68" fmla="*/ 1 w 266"/>
                <a:gd name="T69" fmla="*/ 443 h 458"/>
                <a:gd name="T70" fmla="*/ 1 w 266"/>
                <a:gd name="T71" fmla="*/ 444 h 458"/>
                <a:gd name="T72" fmla="*/ 1 w 266"/>
                <a:gd name="T73" fmla="*/ 444 h 458"/>
                <a:gd name="T74" fmla="*/ 1 w 266"/>
                <a:gd name="T75" fmla="*/ 444 h 458"/>
                <a:gd name="T76" fmla="*/ 0 w 266"/>
                <a:gd name="T77" fmla="*/ 445 h 458"/>
                <a:gd name="T78" fmla="*/ 0 w 266"/>
                <a:gd name="T79" fmla="*/ 445 h 458"/>
                <a:gd name="T80" fmla="*/ 0 w 266"/>
                <a:gd name="T81" fmla="*/ 445 h 458"/>
                <a:gd name="T82" fmla="*/ 0 w 266"/>
                <a:gd name="T83" fmla="*/ 446 h 458"/>
                <a:gd name="T84" fmla="*/ 0 w 266"/>
                <a:gd name="T85" fmla="*/ 446 h 458"/>
                <a:gd name="T86" fmla="*/ 0 w 266"/>
                <a:gd name="T87" fmla="*/ 447 h 458"/>
                <a:gd name="T88" fmla="*/ 1 w 266"/>
                <a:gd name="T89" fmla="*/ 458 h 458"/>
                <a:gd name="T90" fmla="*/ 266 w 266"/>
                <a:gd name="T91" fmla="*/ 0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66" h="458">
                  <a:moveTo>
                    <a:pt x="266" y="0"/>
                  </a:moveTo>
                  <a:cubicBezTo>
                    <a:pt x="123" y="7"/>
                    <a:pt x="8" y="192"/>
                    <a:pt x="1" y="424"/>
                  </a:cubicBezTo>
                  <a:cubicBezTo>
                    <a:pt x="1" y="424"/>
                    <a:pt x="1" y="424"/>
                    <a:pt x="1" y="424"/>
                  </a:cubicBezTo>
                  <a:cubicBezTo>
                    <a:pt x="1" y="427"/>
                    <a:pt x="1" y="429"/>
                    <a:pt x="1" y="432"/>
                  </a:cubicBezTo>
                  <a:cubicBezTo>
                    <a:pt x="1" y="432"/>
                    <a:pt x="1" y="432"/>
                    <a:pt x="1" y="432"/>
                  </a:cubicBezTo>
                  <a:cubicBezTo>
                    <a:pt x="1" y="432"/>
                    <a:pt x="1" y="432"/>
                    <a:pt x="1" y="432"/>
                  </a:cubicBezTo>
                  <a:cubicBezTo>
                    <a:pt x="1" y="432"/>
                    <a:pt x="1" y="432"/>
                    <a:pt x="1" y="432"/>
                  </a:cubicBezTo>
                  <a:cubicBezTo>
                    <a:pt x="1" y="432"/>
                    <a:pt x="1" y="432"/>
                    <a:pt x="1" y="432"/>
                  </a:cubicBezTo>
                  <a:cubicBezTo>
                    <a:pt x="1" y="432"/>
                    <a:pt x="1" y="432"/>
                    <a:pt x="1" y="432"/>
                  </a:cubicBezTo>
                  <a:cubicBezTo>
                    <a:pt x="1" y="433"/>
                    <a:pt x="1" y="433"/>
                    <a:pt x="1" y="433"/>
                  </a:cubicBezTo>
                  <a:cubicBezTo>
                    <a:pt x="1" y="433"/>
                    <a:pt x="1" y="433"/>
                    <a:pt x="1" y="433"/>
                  </a:cubicBezTo>
                  <a:cubicBezTo>
                    <a:pt x="1" y="433"/>
                    <a:pt x="1" y="433"/>
                    <a:pt x="1" y="433"/>
                  </a:cubicBezTo>
                  <a:cubicBezTo>
                    <a:pt x="1" y="433"/>
                    <a:pt x="1" y="433"/>
                    <a:pt x="1" y="433"/>
                  </a:cubicBezTo>
                  <a:cubicBezTo>
                    <a:pt x="1" y="433"/>
                    <a:pt x="1" y="433"/>
                    <a:pt x="1" y="433"/>
                  </a:cubicBezTo>
                  <a:cubicBezTo>
                    <a:pt x="1" y="433"/>
                    <a:pt x="1" y="433"/>
                    <a:pt x="1" y="434"/>
                  </a:cubicBezTo>
                  <a:cubicBezTo>
                    <a:pt x="1" y="434"/>
                    <a:pt x="1" y="434"/>
                    <a:pt x="1" y="434"/>
                  </a:cubicBezTo>
                  <a:cubicBezTo>
                    <a:pt x="1" y="434"/>
                    <a:pt x="1" y="434"/>
                    <a:pt x="1" y="434"/>
                  </a:cubicBezTo>
                  <a:cubicBezTo>
                    <a:pt x="1" y="434"/>
                    <a:pt x="1" y="434"/>
                    <a:pt x="1" y="434"/>
                  </a:cubicBezTo>
                  <a:cubicBezTo>
                    <a:pt x="1" y="434"/>
                    <a:pt x="1" y="434"/>
                    <a:pt x="1" y="434"/>
                  </a:cubicBezTo>
                  <a:cubicBezTo>
                    <a:pt x="1" y="434"/>
                    <a:pt x="1" y="434"/>
                    <a:pt x="1" y="434"/>
                  </a:cubicBezTo>
                  <a:cubicBezTo>
                    <a:pt x="1" y="434"/>
                    <a:pt x="1" y="435"/>
                    <a:pt x="1" y="435"/>
                  </a:cubicBezTo>
                  <a:cubicBezTo>
                    <a:pt x="1" y="435"/>
                    <a:pt x="1" y="435"/>
                    <a:pt x="1" y="435"/>
                  </a:cubicBezTo>
                  <a:cubicBezTo>
                    <a:pt x="1" y="435"/>
                    <a:pt x="1" y="435"/>
                    <a:pt x="1" y="435"/>
                  </a:cubicBezTo>
                  <a:cubicBezTo>
                    <a:pt x="1" y="435"/>
                    <a:pt x="1" y="435"/>
                    <a:pt x="1" y="435"/>
                  </a:cubicBezTo>
                  <a:cubicBezTo>
                    <a:pt x="1" y="435"/>
                    <a:pt x="1" y="435"/>
                    <a:pt x="1" y="435"/>
                  </a:cubicBezTo>
                  <a:cubicBezTo>
                    <a:pt x="1" y="435"/>
                    <a:pt x="1" y="435"/>
                    <a:pt x="1" y="436"/>
                  </a:cubicBezTo>
                  <a:cubicBezTo>
                    <a:pt x="1" y="436"/>
                    <a:pt x="1" y="436"/>
                    <a:pt x="1" y="436"/>
                  </a:cubicBezTo>
                  <a:cubicBezTo>
                    <a:pt x="1" y="436"/>
                    <a:pt x="1" y="436"/>
                    <a:pt x="1" y="436"/>
                  </a:cubicBezTo>
                  <a:cubicBezTo>
                    <a:pt x="1" y="436"/>
                    <a:pt x="1" y="436"/>
                    <a:pt x="1" y="436"/>
                  </a:cubicBezTo>
                  <a:cubicBezTo>
                    <a:pt x="1" y="436"/>
                    <a:pt x="1" y="436"/>
                    <a:pt x="1" y="436"/>
                  </a:cubicBezTo>
                  <a:cubicBezTo>
                    <a:pt x="1" y="436"/>
                    <a:pt x="1" y="436"/>
                    <a:pt x="1" y="436"/>
                  </a:cubicBezTo>
                  <a:cubicBezTo>
                    <a:pt x="1" y="436"/>
                    <a:pt x="1" y="437"/>
                    <a:pt x="1" y="437"/>
                  </a:cubicBezTo>
                  <a:cubicBezTo>
                    <a:pt x="1" y="437"/>
                    <a:pt x="1" y="437"/>
                    <a:pt x="1" y="437"/>
                  </a:cubicBezTo>
                  <a:cubicBezTo>
                    <a:pt x="1" y="437"/>
                    <a:pt x="1" y="437"/>
                    <a:pt x="1" y="437"/>
                  </a:cubicBezTo>
                  <a:cubicBezTo>
                    <a:pt x="1" y="437"/>
                    <a:pt x="1" y="437"/>
                    <a:pt x="1" y="437"/>
                  </a:cubicBezTo>
                  <a:cubicBezTo>
                    <a:pt x="1" y="437"/>
                    <a:pt x="1" y="437"/>
                    <a:pt x="1" y="437"/>
                  </a:cubicBezTo>
                  <a:cubicBezTo>
                    <a:pt x="1" y="437"/>
                    <a:pt x="1" y="437"/>
                    <a:pt x="1" y="437"/>
                  </a:cubicBezTo>
                  <a:cubicBezTo>
                    <a:pt x="1" y="438"/>
                    <a:pt x="1" y="438"/>
                    <a:pt x="1" y="438"/>
                  </a:cubicBezTo>
                  <a:cubicBezTo>
                    <a:pt x="1" y="438"/>
                    <a:pt x="1" y="438"/>
                    <a:pt x="1" y="438"/>
                  </a:cubicBezTo>
                  <a:cubicBezTo>
                    <a:pt x="1" y="438"/>
                    <a:pt x="1" y="438"/>
                    <a:pt x="1" y="438"/>
                  </a:cubicBezTo>
                  <a:cubicBezTo>
                    <a:pt x="1" y="438"/>
                    <a:pt x="1" y="438"/>
                    <a:pt x="1" y="438"/>
                  </a:cubicBezTo>
                  <a:cubicBezTo>
                    <a:pt x="1" y="438"/>
                    <a:pt x="1" y="438"/>
                    <a:pt x="1" y="438"/>
                  </a:cubicBezTo>
                  <a:cubicBezTo>
                    <a:pt x="1" y="438"/>
                    <a:pt x="1" y="438"/>
                    <a:pt x="1" y="438"/>
                  </a:cubicBezTo>
                  <a:cubicBezTo>
                    <a:pt x="1" y="439"/>
                    <a:pt x="1" y="439"/>
                    <a:pt x="1" y="439"/>
                  </a:cubicBezTo>
                  <a:cubicBezTo>
                    <a:pt x="1" y="439"/>
                    <a:pt x="1" y="439"/>
                    <a:pt x="1" y="439"/>
                  </a:cubicBezTo>
                  <a:cubicBezTo>
                    <a:pt x="1" y="439"/>
                    <a:pt x="1" y="439"/>
                    <a:pt x="1" y="439"/>
                  </a:cubicBezTo>
                  <a:cubicBezTo>
                    <a:pt x="1" y="439"/>
                    <a:pt x="1" y="439"/>
                    <a:pt x="1" y="439"/>
                  </a:cubicBezTo>
                  <a:cubicBezTo>
                    <a:pt x="1" y="439"/>
                    <a:pt x="1" y="439"/>
                    <a:pt x="1" y="439"/>
                  </a:cubicBezTo>
                  <a:cubicBezTo>
                    <a:pt x="1" y="439"/>
                    <a:pt x="1" y="440"/>
                    <a:pt x="1" y="440"/>
                  </a:cubicBezTo>
                  <a:cubicBezTo>
                    <a:pt x="1" y="440"/>
                    <a:pt x="1" y="440"/>
                    <a:pt x="1" y="440"/>
                  </a:cubicBezTo>
                  <a:cubicBezTo>
                    <a:pt x="1" y="440"/>
                    <a:pt x="1" y="440"/>
                    <a:pt x="1" y="440"/>
                  </a:cubicBezTo>
                  <a:cubicBezTo>
                    <a:pt x="1" y="440"/>
                    <a:pt x="1" y="440"/>
                    <a:pt x="1" y="440"/>
                  </a:cubicBezTo>
                  <a:cubicBezTo>
                    <a:pt x="1" y="440"/>
                    <a:pt x="1" y="440"/>
                    <a:pt x="1" y="440"/>
                  </a:cubicBezTo>
                  <a:cubicBezTo>
                    <a:pt x="1" y="440"/>
                    <a:pt x="1" y="440"/>
                    <a:pt x="1" y="440"/>
                  </a:cubicBezTo>
                  <a:cubicBezTo>
                    <a:pt x="1" y="441"/>
                    <a:pt x="1" y="441"/>
                    <a:pt x="1" y="441"/>
                  </a:cubicBezTo>
                  <a:cubicBezTo>
                    <a:pt x="1" y="441"/>
                    <a:pt x="1" y="441"/>
                    <a:pt x="1" y="441"/>
                  </a:cubicBezTo>
                  <a:cubicBezTo>
                    <a:pt x="1" y="441"/>
                    <a:pt x="1" y="441"/>
                    <a:pt x="1" y="441"/>
                  </a:cubicBezTo>
                  <a:cubicBezTo>
                    <a:pt x="1" y="441"/>
                    <a:pt x="1" y="441"/>
                    <a:pt x="1" y="441"/>
                  </a:cubicBezTo>
                  <a:cubicBezTo>
                    <a:pt x="1" y="441"/>
                    <a:pt x="1" y="441"/>
                    <a:pt x="1" y="441"/>
                  </a:cubicBezTo>
                  <a:cubicBezTo>
                    <a:pt x="1" y="441"/>
                    <a:pt x="1" y="441"/>
                    <a:pt x="1" y="442"/>
                  </a:cubicBezTo>
                  <a:cubicBezTo>
                    <a:pt x="1" y="442"/>
                    <a:pt x="1" y="442"/>
                    <a:pt x="1" y="442"/>
                  </a:cubicBezTo>
                  <a:cubicBezTo>
                    <a:pt x="1" y="442"/>
                    <a:pt x="1" y="442"/>
                    <a:pt x="1" y="442"/>
                  </a:cubicBezTo>
                  <a:cubicBezTo>
                    <a:pt x="1" y="442"/>
                    <a:pt x="1" y="442"/>
                    <a:pt x="1" y="442"/>
                  </a:cubicBezTo>
                  <a:cubicBezTo>
                    <a:pt x="1" y="442"/>
                    <a:pt x="1" y="442"/>
                    <a:pt x="1" y="442"/>
                  </a:cubicBezTo>
                  <a:cubicBezTo>
                    <a:pt x="1" y="442"/>
                    <a:pt x="1" y="442"/>
                    <a:pt x="1" y="442"/>
                  </a:cubicBezTo>
                  <a:cubicBezTo>
                    <a:pt x="1" y="443"/>
                    <a:pt x="1" y="443"/>
                    <a:pt x="1" y="443"/>
                  </a:cubicBezTo>
                  <a:cubicBezTo>
                    <a:pt x="1" y="443"/>
                    <a:pt x="1" y="443"/>
                    <a:pt x="1" y="443"/>
                  </a:cubicBezTo>
                  <a:cubicBezTo>
                    <a:pt x="1" y="443"/>
                    <a:pt x="1" y="443"/>
                    <a:pt x="1" y="443"/>
                  </a:cubicBezTo>
                  <a:cubicBezTo>
                    <a:pt x="1" y="443"/>
                    <a:pt x="1" y="443"/>
                    <a:pt x="1" y="443"/>
                  </a:cubicBezTo>
                  <a:cubicBezTo>
                    <a:pt x="1" y="443"/>
                    <a:pt x="1" y="443"/>
                    <a:pt x="1" y="443"/>
                  </a:cubicBezTo>
                  <a:cubicBezTo>
                    <a:pt x="1" y="443"/>
                    <a:pt x="1" y="443"/>
                    <a:pt x="1" y="444"/>
                  </a:cubicBezTo>
                  <a:cubicBezTo>
                    <a:pt x="1" y="444"/>
                    <a:pt x="1" y="444"/>
                    <a:pt x="1" y="444"/>
                  </a:cubicBezTo>
                  <a:cubicBezTo>
                    <a:pt x="1" y="444"/>
                    <a:pt x="1" y="444"/>
                    <a:pt x="1" y="444"/>
                  </a:cubicBezTo>
                  <a:cubicBezTo>
                    <a:pt x="1" y="444"/>
                    <a:pt x="1" y="444"/>
                    <a:pt x="1" y="444"/>
                  </a:cubicBezTo>
                  <a:cubicBezTo>
                    <a:pt x="1" y="444"/>
                    <a:pt x="1" y="444"/>
                    <a:pt x="1" y="444"/>
                  </a:cubicBezTo>
                  <a:cubicBezTo>
                    <a:pt x="1" y="444"/>
                    <a:pt x="1" y="444"/>
                    <a:pt x="1" y="444"/>
                  </a:cubicBezTo>
                  <a:cubicBezTo>
                    <a:pt x="1" y="444"/>
                    <a:pt x="1" y="445"/>
                    <a:pt x="1" y="445"/>
                  </a:cubicBezTo>
                  <a:cubicBezTo>
                    <a:pt x="0" y="445"/>
                    <a:pt x="0" y="445"/>
                    <a:pt x="0" y="445"/>
                  </a:cubicBezTo>
                  <a:cubicBezTo>
                    <a:pt x="0" y="445"/>
                    <a:pt x="0" y="445"/>
                    <a:pt x="0" y="445"/>
                  </a:cubicBezTo>
                  <a:cubicBezTo>
                    <a:pt x="0" y="445"/>
                    <a:pt x="0" y="445"/>
                    <a:pt x="0" y="445"/>
                  </a:cubicBezTo>
                  <a:cubicBezTo>
                    <a:pt x="0" y="445"/>
                    <a:pt x="0" y="445"/>
                    <a:pt x="0" y="445"/>
                  </a:cubicBezTo>
                  <a:cubicBezTo>
                    <a:pt x="0" y="445"/>
                    <a:pt x="0" y="445"/>
                    <a:pt x="0" y="445"/>
                  </a:cubicBezTo>
                  <a:cubicBezTo>
                    <a:pt x="0" y="446"/>
                    <a:pt x="0" y="446"/>
                    <a:pt x="0" y="446"/>
                  </a:cubicBezTo>
                  <a:cubicBezTo>
                    <a:pt x="0" y="446"/>
                    <a:pt x="0" y="446"/>
                    <a:pt x="0" y="446"/>
                  </a:cubicBezTo>
                  <a:cubicBezTo>
                    <a:pt x="0" y="446"/>
                    <a:pt x="0" y="446"/>
                    <a:pt x="0" y="446"/>
                  </a:cubicBezTo>
                  <a:cubicBezTo>
                    <a:pt x="0" y="446"/>
                    <a:pt x="0" y="446"/>
                    <a:pt x="0" y="446"/>
                  </a:cubicBezTo>
                  <a:cubicBezTo>
                    <a:pt x="0" y="446"/>
                    <a:pt x="0" y="446"/>
                    <a:pt x="0" y="446"/>
                  </a:cubicBezTo>
                  <a:cubicBezTo>
                    <a:pt x="0" y="447"/>
                    <a:pt x="0" y="447"/>
                    <a:pt x="0" y="447"/>
                  </a:cubicBezTo>
                  <a:cubicBezTo>
                    <a:pt x="0" y="447"/>
                    <a:pt x="0" y="447"/>
                    <a:pt x="0" y="447"/>
                  </a:cubicBezTo>
                  <a:cubicBezTo>
                    <a:pt x="0" y="451"/>
                    <a:pt x="1" y="454"/>
                    <a:pt x="1" y="458"/>
                  </a:cubicBezTo>
                  <a:cubicBezTo>
                    <a:pt x="266" y="458"/>
                    <a:pt x="266" y="458"/>
                    <a:pt x="266" y="458"/>
                  </a:cubicBezTo>
                  <a:cubicBezTo>
                    <a:pt x="266" y="0"/>
                    <a:pt x="266" y="0"/>
                    <a:pt x="266" y="0"/>
                  </a:cubicBezTo>
                </a:path>
              </a:pathLst>
            </a:custGeom>
            <a:solidFill>
              <a:srgbClr val="EBE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5"/>
            <p:cNvSpPr/>
            <p:nvPr/>
          </p:nvSpPr>
          <p:spPr bwMode="auto">
            <a:xfrm>
              <a:off x="10499725" y="5537200"/>
              <a:ext cx="1358900" cy="1136650"/>
            </a:xfrm>
            <a:custGeom>
              <a:avLst/>
              <a:gdLst>
                <a:gd name="T0" fmla="*/ 317 w 317"/>
                <a:gd name="T1" fmla="*/ 265 h 265"/>
                <a:gd name="T2" fmla="*/ 317 w 317"/>
                <a:gd name="T3" fmla="*/ 259 h 265"/>
                <a:gd name="T4" fmla="*/ 159 w 317"/>
                <a:gd name="T5" fmla="*/ 0 h 265"/>
                <a:gd name="T6" fmla="*/ 0 w 317"/>
                <a:gd name="T7" fmla="*/ 259 h 265"/>
                <a:gd name="T8" fmla="*/ 1 w 317"/>
                <a:gd name="T9" fmla="*/ 265 h 265"/>
                <a:gd name="T10" fmla="*/ 317 w 317"/>
                <a:gd name="T11" fmla="*/ 265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7" h="265">
                  <a:moveTo>
                    <a:pt x="317" y="265"/>
                  </a:moveTo>
                  <a:cubicBezTo>
                    <a:pt x="317" y="263"/>
                    <a:pt x="317" y="261"/>
                    <a:pt x="317" y="259"/>
                  </a:cubicBezTo>
                  <a:cubicBezTo>
                    <a:pt x="317" y="116"/>
                    <a:pt x="247" y="0"/>
                    <a:pt x="159" y="0"/>
                  </a:cubicBezTo>
                  <a:cubicBezTo>
                    <a:pt x="71" y="0"/>
                    <a:pt x="0" y="116"/>
                    <a:pt x="0" y="259"/>
                  </a:cubicBezTo>
                  <a:cubicBezTo>
                    <a:pt x="0" y="261"/>
                    <a:pt x="1" y="263"/>
                    <a:pt x="1" y="265"/>
                  </a:cubicBezTo>
                  <a:cubicBezTo>
                    <a:pt x="317" y="265"/>
                    <a:pt x="317" y="265"/>
                    <a:pt x="317" y="265"/>
                  </a:cubicBezTo>
                </a:path>
              </a:pathLst>
            </a:custGeom>
            <a:solidFill>
              <a:srgbClr val="E6E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36"/>
            <p:cNvSpPr>
              <a:spLocks noEditPoints="1"/>
            </p:cNvSpPr>
            <p:nvPr/>
          </p:nvSpPr>
          <p:spPr bwMode="auto">
            <a:xfrm>
              <a:off x="10499725" y="6570663"/>
              <a:ext cx="3175" cy="73025"/>
            </a:xfrm>
            <a:custGeom>
              <a:avLst/>
              <a:gdLst>
                <a:gd name="T0" fmla="*/ 0 w 1"/>
                <a:gd name="T1" fmla="*/ 17 h 17"/>
                <a:gd name="T2" fmla="*/ 0 w 1"/>
                <a:gd name="T3" fmla="*/ 16 h 17"/>
                <a:gd name="T4" fmla="*/ 0 w 1"/>
                <a:gd name="T5" fmla="*/ 16 h 17"/>
                <a:gd name="T6" fmla="*/ 0 w 1"/>
                <a:gd name="T7" fmla="*/ 16 h 17"/>
                <a:gd name="T8" fmla="*/ 1 w 1"/>
                <a:gd name="T9" fmla="*/ 15 h 17"/>
                <a:gd name="T10" fmla="*/ 1 w 1"/>
                <a:gd name="T11" fmla="*/ 15 h 17"/>
                <a:gd name="T12" fmla="*/ 1 w 1"/>
                <a:gd name="T13" fmla="*/ 15 h 17"/>
                <a:gd name="T14" fmla="*/ 1 w 1"/>
                <a:gd name="T15" fmla="*/ 15 h 17"/>
                <a:gd name="T16" fmla="*/ 1 w 1"/>
                <a:gd name="T17" fmla="*/ 15 h 17"/>
                <a:gd name="T18" fmla="*/ 1 w 1"/>
                <a:gd name="T19" fmla="*/ 14 h 17"/>
                <a:gd name="T20" fmla="*/ 1 w 1"/>
                <a:gd name="T21" fmla="*/ 14 h 17"/>
                <a:gd name="T22" fmla="*/ 1 w 1"/>
                <a:gd name="T23" fmla="*/ 14 h 17"/>
                <a:gd name="T24" fmla="*/ 1 w 1"/>
                <a:gd name="T25" fmla="*/ 14 h 17"/>
                <a:gd name="T26" fmla="*/ 1 w 1"/>
                <a:gd name="T27" fmla="*/ 13 h 17"/>
                <a:gd name="T28" fmla="*/ 1 w 1"/>
                <a:gd name="T29" fmla="*/ 13 h 17"/>
                <a:gd name="T30" fmla="*/ 1 w 1"/>
                <a:gd name="T31" fmla="*/ 13 h 17"/>
                <a:gd name="T32" fmla="*/ 1 w 1"/>
                <a:gd name="T33" fmla="*/ 12 h 17"/>
                <a:gd name="T34" fmla="*/ 1 w 1"/>
                <a:gd name="T35" fmla="*/ 12 h 17"/>
                <a:gd name="T36" fmla="*/ 1 w 1"/>
                <a:gd name="T37" fmla="*/ 12 h 17"/>
                <a:gd name="T38" fmla="*/ 1 w 1"/>
                <a:gd name="T39" fmla="*/ 11 h 17"/>
                <a:gd name="T40" fmla="*/ 1 w 1"/>
                <a:gd name="T41" fmla="*/ 11 h 17"/>
                <a:gd name="T42" fmla="*/ 1 w 1"/>
                <a:gd name="T43" fmla="*/ 11 h 17"/>
                <a:gd name="T44" fmla="*/ 1 w 1"/>
                <a:gd name="T45" fmla="*/ 10 h 17"/>
                <a:gd name="T46" fmla="*/ 1 w 1"/>
                <a:gd name="T47" fmla="*/ 10 h 17"/>
                <a:gd name="T48" fmla="*/ 1 w 1"/>
                <a:gd name="T49" fmla="*/ 10 h 17"/>
                <a:gd name="T50" fmla="*/ 1 w 1"/>
                <a:gd name="T51" fmla="*/ 10 h 17"/>
                <a:gd name="T52" fmla="*/ 1 w 1"/>
                <a:gd name="T53" fmla="*/ 10 h 17"/>
                <a:gd name="T54" fmla="*/ 1 w 1"/>
                <a:gd name="T55" fmla="*/ 9 h 17"/>
                <a:gd name="T56" fmla="*/ 1 w 1"/>
                <a:gd name="T57" fmla="*/ 9 h 17"/>
                <a:gd name="T58" fmla="*/ 1 w 1"/>
                <a:gd name="T59" fmla="*/ 9 h 17"/>
                <a:gd name="T60" fmla="*/ 1 w 1"/>
                <a:gd name="T61" fmla="*/ 9 h 17"/>
                <a:gd name="T62" fmla="*/ 1 w 1"/>
                <a:gd name="T63" fmla="*/ 8 h 17"/>
                <a:gd name="T64" fmla="*/ 1 w 1"/>
                <a:gd name="T65" fmla="*/ 8 h 17"/>
                <a:gd name="T66" fmla="*/ 1 w 1"/>
                <a:gd name="T67" fmla="*/ 8 h 17"/>
                <a:gd name="T68" fmla="*/ 1 w 1"/>
                <a:gd name="T69" fmla="*/ 7 h 17"/>
                <a:gd name="T70" fmla="*/ 1 w 1"/>
                <a:gd name="T71" fmla="*/ 7 h 17"/>
                <a:gd name="T72" fmla="*/ 1 w 1"/>
                <a:gd name="T73" fmla="*/ 7 h 17"/>
                <a:gd name="T74" fmla="*/ 1 w 1"/>
                <a:gd name="T75" fmla="*/ 6 h 17"/>
                <a:gd name="T76" fmla="*/ 1 w 1"/>
                <a:gd name="T77" fmla="*/ 6 h 17"/>
                <a:gd name="T78" fmla="*/ 1 w 1"/>
                <a:gd name="T79" fmla="*/ 6 h 17"/>
                <a:gd name="T80" fmla="*/ 1 w 1"/>
                <a:gd name="T81" fmla="*/ 6 h 17"/>
                <a:gd name="T82" fmla="*/ 1 w 1"/>
                <a:gd name="T83" fmla="*/ 6 h 17"/>
                <a:gd name="T84" fmla="*/ 1 w 1"/>
                <a:gd name="T85" fmla="*/ 5 h 17"/>
                <a:gd name="T86" fmla="*/ 1 w 1"/>
                <a:gd name="T87" fmla="*/ 5 h 17"/>
                <a:gd name="T88" fmla="*/ 1 w 1"/>
                <a:gd name="T89" fmla="*/ 5 h 17"/>
                <a:gd name="T90" fmla="*/ 1 w 1"/>
                <a:gd name="T91" fmla="*/ 5 h 17"/>
                <a:gd name="T92" fmla="*/ 1 w 1"/>
                <a:gd name="T93" fmla="*/ 4 h 17"/>
                <a:gd name="T94" fmla="*/ 1 w 1"/>
                <a:gd name="T95" fmla="*/ 4 h 17"/>
                <a:gd name="T96" fmla="*/ 1 w 1"/>
                <a:gd name="T97" fmla="*/ 4 h 17"/>
                <a:gd name="T98" fmla="*/ 1 w 1"/>
                <a:gd name="T99" fmla="*/ 3 h 17"/>
                <a:gd name="T100" fmla="*/ 1 w 1"/>
                <a:gd name="T101" fmla="*/ 3 h 17"/>
                <a:gd name="T102" fmla="*/ 1 w 1"/>
                <a:gd name="T103" fmla="*/ 3 h 17"/>
                <a:gd name="T104" fmla="*/ 1 w 1"/>
                <a:gd name="T105" fmla="*/ 2 h 17"/>
                <a:gd name="T106" fmla="*/ 1 w 1"/>
                <a:gd name="T107" fmla="*/ 2 h 17"/>
                <a:gd name="T108" fmla="*/ 1 w 1"/>
                <a:gd name="T109" fmla="*/ 2 h 17"/>
                <a:gd name="T110" fmla="*/ 1 w 1"/>
                <a:gd name="T111" fmla="*/ 2 h 17"/>
                <a:gd name="T112" fmla="*/ 1 w 1"/>
                <a:gd name="T113" fmla="*/ 2 h 17"/>
                <a:gd name="T114" fmla="*/ 1 w 1"/>
                <a:gd name="T115" fmla="*/ 1 h 17"/>
                <a:gd name="T116" fmla="*/ 1 w 1"/>
                <a:gd name="T117" fmla="*/ 1 h 17"/>
                <a:gd name="T118" fmla="*/ 1 w 1"/>
                <a:gd name="T119" fmla="*/ 1 h 17"/>
                <a:gd name="T120" fmla="*/ 1 w 1"/>
                <a:gd name="T12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" h="17"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3"/>
                    <a:pt x="1" y="14"/>
                    <a:pt x="1" y="14"/>
                  </a:cubicBezTo>
                  <a:cubicBezTo>
                    <a:pt x="1" y="14"/>
                    <a:pt x="1" y="13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2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0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0"/>
                  </a:cubicBezTo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1" y="9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moveTo>
                    <a:pt x="1" y="9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moveTo>
                    <a:pt x="1" y="8"/>
                  </a:moveTo>
                  <a:cubicBezTo>
                    <a:pt x="1" y="8"/>
                    <a:pt x="1" y="9"/>
                    <a:pt x="1" y="9"/>
                  </a:cubicBezTo>
                  <a:cubicBezTo>
                    <a:pt x="1" y="9"/>
                    <a:pt x="1" y="8"/>
                    <a:pt x="1" y="8"/>
                  </a:cubicBezTo>
                  <a:moveTo>
                    <a:pt x="1" y="8"/>
                  </a:move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moveTo>
                    <a:pt x="1" y="8"/>
                  </a:move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moveTo>
                    <a:pt x="1" y="7"/>
                  </a:move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moveTo>
                    <a:pt x="1" y="7"/>
                  </a:move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moveTo>
                    <a:pt x="1" y="6"/>
                  </a:moveTo>
                  <a:cubicBezTo>
                    <a:pt x="1" y="6"/>
                    <a:pt x="1" y="7"/>
                    <a:pt x="1" y="7"/>
                  </a:cubicBezTo>
                  <a:cubicBezTo>
                    <a:pt x="1" y="7"/>
                    <a:pt x="1" y="6"/>
                    <a:pt x="1" y="6"/>
                  </a:cubicBezTo>
                  <a:moveTo>
                    <a:pt x="1" y="6"/>
                  </a:move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moveTo>
                    <a:pt x="1" y="6"/>
                  </a:move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5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37"/>
            <p:cNvSpPr/>
            <p:nvPr/>
          </p:nvSpPr>
          <p:spPr bwMode="auto">
            <a:xfrm>
              <a:off x="10499725" y="5537200"/>
              <a:ext cx="660400" cy="1136650"/>
            </a:xfrm>
            <a:custGeom>
              <a:avLst/>
              <a:gdLst>
                <a:gd name="T0" fmla="*/ 1 w 154"/>
                <a:gd name="T1" fmla="*/ 241 h 265"/>
                <a:gd name="T2" fmla="*/ 1 w 154"/>
                <a:gd name="T3" fmla="*/ 242 h 265"/>
                <a:gd name="T4" fmla="*/ 1 w 154"/>
                <a:gd name="T5" fmla="*/ 242 h 265"/>
                <a:gd name="T6" fmla="*/ 1 w 154"/>
                <a:gd name="T7" fmla="*/ 243 h 265"/>
                <a:gd name="T8" fmla="*/ 1 w 154"/>
                <a:gd name="T9" fmla="*/ 243 h 265"/>
                <a:gd name="T10" fmla="*/ 1 w 154"/>
                <a:gd name="T11" fmla="*/ 243 h 265"/>
                <a:gd name="T12" fmla="*/ 1 w 154"/>
                <a:gd name="T13" fmla="*/ 244 h 265"/>
                <a:gd name="T14" fmla="*/ 1 w 154"/>
                <a:gd name="T15" fmla="*/ 244 h 265"/>
                <a:gd name="T16" fmla="*/ 1 w 154"/>
                <a:gd name="T17" fmla="*/ 245 h 265"/>
                <a:gd name="T18" fmla="*/ 1 w 154"/>
                <a:gd name="T19" fmla="*/ 245 h 265"/>
                <a:gd name="T20" fmla="*/ 1 w 154"/>
                <a:gd name="T21" fmla="*/ 245 h 265"/>
                <a:gd name="T22" fmla="*/ 1 w 154"/>
                <a:gd name="T23" fmla="*/ 246 h 265"/>
                <a:gd name="T24" fmla="*/ 1 w 154"/>
                <a:gd name="T25" fmla="*/ 246 h 265"/>
                <a:gd name="T26" fmla="*/ 1 w 154"/>
                <a:gd name="T27" fmla="*/ 247 h 265"/>
                <a:gd name="T28" fmla="*/ 1 w 154"/>
                <a:gd name="T29" fmla="*/ 247 h 265"/>
                <a:gd name="T30" fmla="*/ 1 w 154"/>
                <a:gd name="T31" fmla="*/ 247 h 265"/>
                <a:gd name="T32" fmla="*/ 1 w 154"/>
                <a:gd name="T33" fmla="*/ 248 h 265"/>
                <a:gd name="T34" fmla="*/ 1 w 154"/>
                <a:gd name="T35" fmla="*/ 248 h 265"/>
                <a:gd name="T36" fmla="*/ 1 w 154"/>
                <a:gd name="T37" fmla="*/ 249 h 265"/>
                <a:gd name="T38" fmla="*/ 1 w 154"/>
                <a:gd name="T39" fmla="*/ 249 h 265"/>
                <a:gd name="T40" fmla="*/ 1 w 154"/>
                <a:gd name="T41" fmla="*/ 249 h 265"/>
                <a:gd name="T42" fmla="*/ 1 w 154"/>
                <a:gd name="T43" fmla="*/ 250 h 265"/>
                <a:gd name="T44" fmla="*/ 1 w 154"/>
                <a:gd name="T45" fmla="*/ 250 h 265"/>
                <a:gd name="T46" fmla="*/ 1 w 154"/>
                <a:gd name="T47" fmla="*/ 251 h 265"/>
                <a:gd name="T48" fmla="*/ 1 w 154"/>
                <a:gd name="T49" fmla="*/ 251 h 265"/>
                <a:gd name="T50" fmla="*/ 1 w 154"/>
                <a:gd name="T51" fmla="*/ 251 h 265"/>
                <a:gd name="T52" fmla="*/ 1 w 154"/>
                <a:gd name="T53" fmla="*/ 252 h 265"/>
                <a:gd name="T54" fmla="*/ 1 w 154"/>
                <a:gd name="T55" fmla="*/ 252 h 265"/>
                <a:gd name="T56" fmla="*/ 1 w 154"/>
                <a:gd name="T57" fmla="*/ 253 h 265"/>
                <a:gd name="T58" fmla="*/ 1 w 154"/>
                <a:gd name="T59" fmla="*/ 253 h 265"/>
                <a:gd name="T60" fmla="*/ 1 w 154"/>
                <a:gd name="T61" fmla="*/ 254 h 265"/>
                <a:gd name="T62" fmla="*/ 1 w 154"/>
                <a:gd name="T63" fmla="*/ 254 h 265"/>
                <a:gd name="T64" fmla="*/ 1 w 154"/>
                <a:gd name="T65" fmla="*/ 254 h 265"/>
                <a:gd name="T66" fmla="*/ 1 w 154"/>
                <a:gd name="T67" fmla="*/ 255 h 265"/>
                <a:gd name="T68" fmla="*/ 1 w 154"/>
                <a:gd name="T69" fmla="*/ 255 h 265"/>
                <a:gd name="T70" fmla="*/ 1 w 154"/>
                <a:gd name="T71" fmla="*/ 256 h 265"/>
                <a:gd name="T72" fmla="*/ 1 w 154"/>
                <a:gd name="T73" fmla="*/ 256 h 265"/>
                <a:gd name="T74" fmla="*/ 1 w 154"/>
                <a:gd name="T75" fmla="*/ 256 h 265"/>
                <a:gd name="T76" fmla="*/ 0 w 154"/>
                <a:gd name="T77" fmla="*/ 257 h 265"/>
                <a:gd name="T78" fmla="*/ 0 w 154"/>
                <a:gd name="T79" fmla="*/ 257 h 265"/>
                <a:gd name="T80" fmla="*/ 0 w 154"/>
                <a:gd name="T81" fmla="*/ 258 h 265"/>
                <a:gd name="T82" fmla="*/ 0 w 154"/>
                <a:gd name="T83" fmla="*/ 259 h 265"/>
                <a:gd name="T84" fmla="*/ 1 w 154"/>
                <a:gd name="T85" fmla="*/ 265 h 265"/>
                <a:gd name="T86" fmla="*/ 154 w 154"/>
                <a:gd name="T87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54" h="265">
                  <a:moveTo>
                    <a:pt x="154" y="0"/>
                  </a:moveTo>
                  <a:cubicBezTo>
                    <a:pt x="72" y="4"/>
                    <a:pt x="6" y="109"/>
                    <a:pt x="1" y="241"/>
                  </a:cubicBezTo>
                  <a:cubicBezTo>
                    <a:pt x="1" y="241"/>
                    <a:pt x="1" y="241"/>
                    <a:pt x="1" y="241"/>
                  </a:cubicBezTo>
                  <a:cubicBezTo>
                    <a:pt x="1" y="242"/>
                    <a:pt x="1" y="242"/>
                    <a:pt x="1" y="242"/>
                  </a:cubicBezTo>
                  <a:cubicBezTo>
                    <a:pt x="1" y="242"/>
                    <a:pt x="1" y="242"/>
                    <a:pt x="1" y="242"/>
                  </a:cubicBezTo>
                  <a:cubicBezTo>
                    <a:pt x="1" y="242"/>
                    <a:pt x="1" y="242"/>
                    <a:pt x="1" y="242"/>
                  </a:cubicBezTo>
                  <a:cubicBezTo>
                    <a:pt x="1" y="242"/>
                    <a:pt x="1" y="242"/>
                    <a:pt x="1" y="242"/>
                  </a:cubicBezTo>
                  <a:cubicBezTo>
                    <a:pt x="1" y="242"/>
                    <a:pt x="1" y="242"/>
                    <a:pt x="1" y="243"/>
                  </a:cubicBezTo>
                  <a:cubicBezTo>
                    <a:pt x="1" y="243"/>
                    <a:pt x="1" y="243"/>
                    <a:pt x="1" y="243"/>
                  </a:cubicBezTo>
                  <a:cubicBezTo>
                    <a:pt x="1" y="243"/>
                    <a:pt x="1" y="243"/>
                    <a:pt x="1" y="243"/>
                  </a:cubicBezTo>
                  <a:cubicBezTo>
                    <a:pt x="1" y="243"/>
                    <a:pt x="1" y="243"/>
                    <a:pt x="1" y="243"/>
                  </a:cubicBezTo>
                  <a:cubicBezTo>
                    <a:pt x="1" y="243"/>
                    <a:pt x="1" y="243"/>
                    <a:pt x="1" y="243"/>
                  </a:cubicBezTo>
                  <a:cubicBezTo>
                    <a:pt x="1" y="243"/>
                    <a:pt x="1" y="243"/>
                    <a:pt x="1" y="243"/>
                  </a:cubicBezTo>
                  <a:cubicBezTo>
                    <a:pt x="1" y="244"/>
                    <a:pt x="1" y="244"/>
                    <a:pt x="1" y="244"/>
                  </a:cubicBezTo>
                  <a:cubicBezTo>
                    <a:pt x="1" y="244"/>
                    <a:pt x="1" y="244"/>
                    <a:pt x="1" y="244"/>
                  </a:cubicBezTo>
                  <a:cubicBezTo>
                    <a:pt x="1" y="244"/>
                    <a:pt x="1" y="244"/>
                    <a:pt x="1" y="244"/>
                  </a:cubicBezTo>
                  <a:cubicBezTo>
                    <a:pt x="1" y="244"/>
                    <a:pt x="1" y="244"/>
                    <a:pt x="1" y="244"/>
                  </a:cubicBezTo>
                  <a:cubicBezTo>
                    <a:pt x="1" y="244"/>
                    <a:pt x="1" y="244"/>
                    <a:pt x="1" y="245"/>
                  </a:cubicBezTo>
                  <a:cubicBezTo>
                    <a:pt x="1" y="245"/>
                    <a:pt x="1" y="245"/>
                    <a:pt x="1" y="245"/>
                  </a:cubicBezTo>
                  <a:cubicBezTo>
                    <a:pt x="1" y="245"/>
                    <a:pt x="1" y="245"/>
                    <a:pt x="1" y="245"/>
                  </a:cubicBezTo>
                  <a:cubicBezTo>
                    <a:pt x="1" y="245"/>
                    <a:pt x="1" y="245"/>
                    <a:pt x="1" y="245"/>
                  </a:cubicBezTo>
                  <a:cubicBezTo>
                    <a:pt x="1" y="245"/>
                    <a:pt x="1" y="245"/>
                    <a:pt x="1" y="245"/>
                  </a:cubicBezTo>
                  <a:cubicBezTo>
                    <a:pt x="1" y="245"/>
                    <a:pt x="1" y="245"/>
                    <a:pt x="1" y="246"/>
                  </a:cubicBezTo>
                  <a:cubicBezTo>
                    <a:pt x="1" y="246"/>
                    <a:pt x="1" y="246"/>
                    <a:pt x="1" y="246"/>
                  </a:cubicBezTo>
                  <a:cubicBezTo>
                    <a:pt x="1" y="246"/>
                    <a:pt x="1" y="246"/>
                    <a:pt x="1" y="246"/>
                  </a:cubicBezTo>
                  <a:cubicBezTo>
                    <a:pt x="1" y="246"/>
                    <a:pt x="1" y="246"/>
                    <a:pt x="1" y="246"/>
                  </a:cubicBezTo>
                  <a:cubicBezTo>
                    <a:pt x="1" y="246"/>
                    <a:pt x="1" y="246"/>
                    <a:pt x="1" y="246"/>
                  </a:cubicBezTo>
                  <a:cubicBezTo>
                    <a:pt x="1" y="246"/>
                    <a:pt x="1" y="247"/>
                    <a:pt x="1" y="247"/>
                  </a:cubicBezTo>
                  <a:cubicBezTo>
                    <a:pt x="1" y="247"/>
                    <a:pt x="1" y="247"/>
                    <a:pt x="1" y="247"/>
                  </a:cubicBezTo>
                  <a:cubicBezTo>
                    <a:pt x="1" y="247"/>
                    <a:pt x="1" y="247"/>
                    <a:pt x="1" y="247"/>
                  </a:cubicBezTo>
                  <a:cubicBezTo>
                    <a:pt x="1" y="247"/>
                    <a:pt x="1" y="247"/>
                    <a:pt x="1" y="247"/>
                  </a:cubicBezTo>
                  <a:cubicBezTo>
                    <a:pt x="1" y="247"/>
                    <a:pt x="1" y="247"/>
                    <a:pt x="1" y="247"/>
                  </a:cubicBezTo>
                  <a:cubicBezTo>
                    <a:pt x="1" y="247"/>
                    <a:pt x="1" y="248"/>
                    <a:pt x="1" y="248"/>
                  </a:cubicBezTo>
                  <a:cubicBezTo>
                    <a:pt x="1" y="248"/>
                    <a:pt x="1" y="248"/>
                    <a:pt x="1" y="248"/>
                  </a:cubicBezTo>
                  <a:cubicBezTo>
                    <a:pt x="1" y="248"/>
                    <a:pt x="1" y="248"/>
                    <a:pt x="1" y="248"/>
                  </a:cubicBezTo>
                  <a:cubicBezTo>
                    <a:pt x="1" y="248"/>
                    <a:pt x="1" y="248"/>
                    <a:pt x="1" y="248"/>
                  </a:cubicBezTo>
                  <a:cubicBezTo>
                    <a:pt x="1" y="248"/>
                    <a:pt x="1" y="248"/>
                    <a:pt x="1" y="248"/>
                  </a:cubicBezTo>
                  <a:cubicBezTo>
                    <a:pt x="1" y="248"/>
                    <a:pt x="1" y="249"/>
                    <a:pt x="1" y="249"/>
                  </a:cubicBezTo>
                  <a:cubicBezTo>
                    <a:pt x="1" y="249"/>
                    <a:pt x="1" y="249"/>
                    <a:pt x="1" y="249"/>
                  </a:cubicBezTo>
                  <a:cubicBezTo>
                    <a:pt x="1" y="249"/>
                    <a:pt x="1" y="249"/>
                    <a:pt x="1" y="249"/>
                  </a:cubicBezTo>
                  <a:cubicBezTo>
                    <a:pt x="1" y="249"/>
                    <a:pt x="1" y="249"/>
                    <a:pt x="1" y="249"/>
                  </a:cubicBezTo>
                  <a:cubicBezTo>
                    <a:pt x="1" y="249"/>
                    <a:pt x="1" y="249"/>
                    <a:pt x="1" y="249"/>
                  </a:cubicBezTo>
                  <a:cubicBezTo>
                    <a:pt x="1" y="249"/>
                    <a:pt x="1" y="250"/>
                    <a:pt x="1" y="250"/>
                  </a:cubicBezTo>
                  <a:cubicBezTo>
                    <a:pt x="1" y="250"/>
                    <a:pt x="1" y="250"/>
                    <a:pt x="1" y="250"/>
                  </a:cubicBezTo>
                  <a:cubicBezTo>
                    <a:pt x="1" y="250"/>
                    <a:pt x="1" y="250"/>
                    <a:pt x="1" y="250"/>
                  </a:cubicBezTo>
                  <a:cubicBezTo>
                    <a:pt x="1" y="250"/>
                    <a:pt x="1" y="250"/>
                    <a:pt x="1" y="250"/>
                  </a:cubicBezTo>
                  <a:cubicBezTo>
                    <a:pt x="1" y="250"/>
                    <a:pt x="1" y="250"/>
                    <a:pt x="1" y="250"/>
                  </a:cubicBezTo>
                  <a:cubicBezTo>
                    <a:pt x="1" y="251"/>
                    <a:pt x="1" y="251"/>
                    <a:pt x="1" y="251"/>
                  </a:cubicBezTo>
                  <a:cubicBezTo>
                    <a:pt x="1" y="251"/>
                    <a:pt x="1" y="251"/>
                    <a:pt x="1" y="251"/>
                  </a:cubicBezTo>
                  <a:cubicBezTo>
                    <a:pt x="1" y="251"/>
                    <a:pt x="1" y="251"/>
                    <a:pt x="1" y="251"/>
                  </a:cubicBezTo>
                  <a:cubicBezTo>
                    <a:pt x="1" y="251"/>
                    <a:pt x="1" y="251"/>
                    <a:pt x="1" y="251"/>
                  </a:cubicBezTo>
                  <a:cubicBezTo>
                    <a:pt x="1" y="251"/>
                    <a:pt x="1" y="251"/>
                    <a:pt x="1" y="251"/>
                  </a:cubicBezTo>
                  <a:cubicBezTo>
                    <a:pt x="1" y="252"/>
                    <a:pt x="1" y="252"/>
                    <a:pt x="1" y="252"/>
                  </a:cubicBezTo>
                  <a:cubicBezTo>
                    <a:pt x="1" y="252"/>
                    <a:pt x="1" y="252"/>
                    <a:pt x="1" y="252"/>
                  </a:cubicBezTo>
                  <a:cubicBezTo>
                    <a:pt x="1" y="252"/>
                    <a:pt x="1" y="252"/>
                    <a:pt x="1" y="252"/>
                  </a:cubicBezTo>
                  <a:cubicBezTo>
                    <a:pt x="1" y="252"/>
                    <a:pt x="1" y="252"/>
                    <a:pt x="1" y="252"/>
                  </a:cubicBezTo>
                  <a:cubicBezTo>
                    <a:pt x="1" y="252"/>
                    <a:pt x="1" y="252"/>
                    <a:pt x="1" y="253"/>
                  </a:cubicBezTo>
                  <a:cubicBezTo>
                    <a:pt x="1" y="253"/>
                    <a:pt x="1" y="253"/>
                    <a:pt x="1" y="253"/>
                  </a:cubicBezTo>
                  <a:cubicBezTo>
                    <a:pt x="1" y="253"/>
                    <a:pt x="1" y="253"/>
                    <a:pt x="1" y="253"/>
                  </a:cubicBezTo>
                  <a:cubicBezTo>
                    <a:pt x="1" y="253"/>
                    <a:pt x="1" y="253"/>
                    <a:pt x="1" y="253"/>
                  </a:cubicBezTo>
                  <a:cubicBezTo>
                    <a:pt x="1" y="253"/>
                    <a:pt x="1" y="253"/>
                    <a:pt x="1" y="253"/>
                  </a:cubicBezTo>
                  <a:cubicBezTo>
                    <a:pt x="1" y="253"/>
                    <a:pt x="1" y="253"/>
                    <a:pt x="1" y="254"/>
                  </a:cubicBezTo>
                  <a:cubicBezTo>
                    <a:pt x="1" y="254"/>
                    <a:pt x="1" y="254"/>
                    <a:pt x="1" y="254"/>
                  </a:cubicBezTo>
                  <a:cubicBezTo>
                    <a:pt x="1" y="254"/>
                    <a:pt x="1" y="254"/>
                    <a:pt x="1" y="254"/>
                  </a:cubicBezTo>
                  <a:cubicBezTo>
                    <a:pt x="1" y="254"/>
                    <a:pt x="1" y="254"/>
                    <a:pt x="1" y="254"/>
                  </a:cubicBezTo>
                  <a:cubicBezTo>
                    <a:pt x="1" y="254"/>
                    <a:pt x="1" y="254"/>
                    <a:pt x="1" y="254"/>
                  </a:cubicBezTo>
                  <a:cubicBezTo>
                    <a:pt x="1" y="254"/>
                    <a:pt x="1" y="255"/>
                    <a:pt x="1" y="255"/>
                  </a:cubicBezTo>
                  <a:cubicBezTo>
                    <a:pt x="1" y="255"/>
                    <a:pt x="1" y="255"/>
                    <a:pt x="1" y="255"/>
                  </a:cubicBezTo>
                  <a:cubicBezTo>
                    <a:pt x="1" y="255"/>
                    <a:pt x="1" y="255"/>
                    <a:pt x="1" y="255"/>
                  </a:cubicBezTo>
                  <a:cubicBezTo>
                    <a:pt x="1" y="255"/>
                    <a:pt x="1" y="255"/>
                    <a:pt x="1" y="255"/>
                  </a:cubicBezTo>
                  <a:cubicBezTo>
                    <a:pt x="1" y="255"/>
                    <a:pt x="1" y="255"/>
                    <a:pt x="1" y="255"/>
                  </a:cubicBezTo>
                  <a:cubicBezTo>
                    <a:pt x="1" y="255"/>
                    <a:pt x="1" y="256"/>
                    <a:pt x="1" y="256"/>
                  </a:cubicBezTo>
                  <a:cubicBezTo>
                    <a:pt x="1" y="256"/>
                    <a:pt x="1" y="256"/>
                    <a:pt x="1" y="256"/>
                  </a:cubicBezTo>
                  <a:cubicBezTo>
                    <a:pt x="1" y="256"/>
                    <a:pt x="1" y="256"/>
                    <a:pt x="1" y="256"/>
                  </a:cubicBezTo>
                  <a:cubicBezTo>
                    <a:pt x="1" y="256"/>
                    <a:pt x="1" y="256"/>
                    <a:pt x="1" y="256"/>
                  </a:cubicBezTo>
                  <a:cubicBezTo>
                    <a:pt x="1" y="256"/>
                    <a:pt x="1" y="256"/>
                    <a:pt x="1" y="256"/>
                  </a:cubicBezTo>
                  <a:cubicBezTo>
                    <a:pt x="1" y="257"/>
                    <a:pt x="1" y="257"/>
                    <a:pt x="1" y="257"/>
                  </a:cubicBezTo>
                  <a:cubicBezTo>
                    <a:pt x="1" y="257"/>
                    <a:pt x="0" y="257"/>
                    <a:pt x="0" y="257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0" y="258"/>
                    <a:pt x="0" y="258"/>
                    <a:pt x="0" y="258"/>
                  </a:cubicBezTo>
                  <a:cubicBezTo>
                    <a:pt x="0" y="258"/>
                    <a:pt x="0" y="258"/>
                    <a:pt x="0" y="258"/>
                  </a:cubicBezTo>
                  <a:cubicBezTo>
                    <a:pt x="0" y="258"/>
                    <a:pt x="0" y="258"/>
                    <a:pt x="0" y="259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0" y="261"/>
                    <a:pt x="1" y="263"/>
                    <a:pt x="1" y="265"/>
                  </a:cubicBezTo>
                  <a:cubicBezTo>
                    <a:pt x="154" y="265"/>
                    <a:pt x="154" y="265"/>
                    <a:pt x="154" y="265"/>
                  </a:cubicBezTo>
                  <a:cubicBezTo>
                    <a:pt x="154" y="0"/>
                    <a:pt x="154" y="0"/>
                    <a:pt x="154" y="0"/>
                  </a:cubicBezTo>
                </a:path>
              </a:pathLst>
            </a:custGeom>
            <a:solidFill>
              <a:srgbClr val="EBE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38"/>
            <p:cNvSpPr/>
            <p:nvPr/>
          </p:nvSpPr>
          <p:spPr bwMode="auto">
            <a:xfrm>
              <a:off x="8877300" y="6132513"/>
              <a:ext cx="1093788" cy="415925"/>
            </a:xfrm>
            <a:custGeom>
              <a:avLst/>
              <a:gdLst>
                <a:gd name="T0" fmla="*/ 0 w 255"/>
                <a:gd name="T1" fmla="*/ 97 h 97"/>
                <a:gd name="T2" fmla="*/ 255 w 255"/>
                <a:gd name="T3" fmla="*/ 97 h 97"/>
                <a:gd name="T4" fmla="*/ 254 w 255"/>
                <a:gd name="T5" fmla="*/ 89 h 97"/>
                <a:gd name="T6" fmla="*/ 249 w 255"/>
                <a:gd name="T7" fmla="*/ 78 h 97"/>
                <a:gd name="T8" fmla="*/ 232 w 255"/>
                <a:gd name="T9" fmla="*/ 61 h 97"/>
                <a:gd name="T10" fmla="*/ 232 w 255"/>
                <a:gd name="T11" fmla="*/ 61 h 97"/>
                <a:gd name="T12" fmla="*/ 209 w 255"/>
                <a:gd name="T13" fmla="*/ 54 h 97"/>
                <a:gd name="T14" fmla="*/ 202 w 255"/>
                <a:gd name="T15" fmla="*/ 55 h 97"/>
                <a:gd name="T16" fmla="*/ 202 w 255"/>
                <a:gd name="T17" fmla="*/ 52 h 97"/>
                <a:gd name="T18" fmla="*/ 159 w 255"/>
                <a:gd name="T19" fmla="*/ 9 h 97"/>
                <a:gd name="T20" fmla="*/ 135 w 255"/>
                <a:gd name="T21" fmla="*/ 16 h 97"/>
                <a:gd name="T22" fmla="*/ 108 w 255"/>
                <a:gd name="T23" fmla="*/ 0 h 97"/>
                <a:gd name="T24" fmla="*/ 78 w 255"/>
                <a:gd name="T25" fmla="*/ 26 h 97"/>
                <a:gd name="T26" fmla="*/ 67 w 255"/>
                <a:gd name="T27" fmla="*/ 24 h 97"/>
                <a:gd name="T28" fmla="*/ 37 w 255"/>
                <a:gd name="T29" fmla="*/ 55 h 97"/>
                <a:gd name="T30" fmla="*/ 38 w 255"/>
                <a:gd name="T31" fmla="*/ 62 h 97"/>
                <a:gd name="T32" fmla="*/ 37 w 255"/>
                <a:gd name="T33" fmla="*/ 62 h 97"/>
                <a:gd name="T34" fmla="*/ 0 w 255"/>
                <a:gd name="T35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55" h="97">
                  <a:moveTo>
                    <a:pt x="0" y="97"/>
                  </a:moveTo>
                  <a:cubicBezTo>
                    <a:pt x="255" y="97"/>
                    <a:pt x="255" y="97"/>
                    <a:pt x="255" y="97"/>
                  </a:cubicBezTo>
                  <a:cubicBezTo>
                    <a:pt x="255" y="94"/>
                    <a:pt x="254" y="91"/>
                    <a:pt x="254" y="89"/>
                  </a:cubicBezTo>
                  <a:cubicBezTo>
                    <a:pt x="252" y="85"/>
                    <a:pt x="251" y="81"/>
                    <a:pt x="249" y="78"/>
                  </a:cubicBezTo>
                  <a:cubicBezTo>
                    <a:pt x="245" y="71"/>
                    <a:pt x="239" y="65"/>
                    <a:pt x="232" y="61"/>
                  </a:cubicBezTo>
                  <a:cubicBezTo>
                    <a:pt x="232" y="61"/>
                    <a:pt x="232" y="61"/>
                    <a:pt x="232" y="61"/>
                  </a:cubicBezTo>
                  <a:cubicBezTo>
                    <a:pt x="225" y="57"/>
                    <a:pt x="217" y="54"/>
                    <a:pt x="209" y="54"/>
                  </a:cubicBezTo>
                  <a:cubicBezTo>
                    <a:pt x="206" y="55"/>
                    <a:pt x="204" y="55"/>
                    <a:pt x="202" y="55"/>
                  </a:cubicBezTo>
                  <a:cubicBezTo>
                    <a:pt x="202" y="54"/>
                    <a:pt x="202" y="53"/>
                    <a:pt x="202" y="52"/>
                  </a:cubicBezTo>
                  <a:cubicBezTo>
                    <a:pt x="202" y="29"/>
                    <a:pt x="182" y="9"/>
                    <a:pt x="159" y="9"/>
                  </a:cubicBezTo>
                  <a:cubicBezTo>
                    <a:pt x="150" y="9"/>
                    <a:pt x="142" y="12"/>
                    <a:pt x="135" y="16"/>
                  </a:cubicBezTo>
                  <a:cubicBezTo>
                    <a:pt x="130" y="7"/>
                    <a:pt x="121" y="0"/>
                    <a:pt x="108" y="0"/>
                  </a:cubicBezTo>
                  <a:cubicBezTo>
                    <a:pt x="90" y="0"/>
                    <a:pt x="80" y="12"/>
                    <a:pt x="78" y="26"/>
                  </a:cubicBezTo>
                  <a:cubicBezTo>
                    <a:pt x="74" y="25"/>
                    <a:pt x="71" y="24"/>
                    <a:pt x="67" y="24"/>
                  </a:cubicBezTo>
                  <a:cubicBezTo>
                    <a:pt x="50" y="24"/>
                    <a:pt x="37" y="38"/>
                    <a:pt x="37" y="55"/>
                  </a:cubicBezTo>
                  <a:cubicBezTo>
                    <a:pt x="37" y="57"/>
                    <a:pt x="37" y="60"/>
                    <a:pt x="38" y="62"/>
                  </a:cubicBezTo>
                  <a:cubicBezTo>
                    <a:pt x="37" y="62"/>
                    <a:pt x="37" y="62"/>
                    <a:pt x="37" y="62"/>
                  </a:cubicBezTo>
                  <a:cubicBezTo>
                    <a:pt x="18" y="62"/>
                    <a:pt x="1" y="78"/>
                    <a:pt x="0" y="97"/>
                  </a:cubicBezTo>
                </a:path>
              </a:pathLst>
            </a:custGeom>
            <a:solidFill>
              <a:srgbClr val="F7D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39"/>
            <p:cNvSpPr/>
            <p:nvPr/>
          </p:nvSpPr>
          <p:spPr bwMode="auto">
            <a:xfrm>
              <a:off x="9426575" y="6167438"/>
              <a:ext cx="544513" cy="381000"/>
            </a:xfrm>
            <a:custGeom>
              <a:avLst/>
              <a:gdLst>
                <a:gd name="T0" fmla="*/ 0 w 127"/>
                <a:gd name="T1" fmla="*/ 0 h 89"/>
                <a:gd name="T2" fmla="*/ 0 w 127"/>
                <a:gd name="T3" fmla="*/ 89 h 89"/>
                <a:gd name="T4" fmla="*/ 127 w 127"/>
                <a:gd name="T5" fmla="*/ 89 h 89"/>
                <a:gd name="T6" fmla="*/ 126 w 127"/>
                <a:gd name="T7" fmla="*/ 81 h 89"/>
                <a:gd name="T8" fmla="*/ 121 w 127"/>
                <a:gd name="T9" fmla="*/ 70 h 89"/>
                <a:gd name="T10" fmla="*/ 104 w 127"/>
                <a:gd name="T11" fmla="*/ 53 h 89"/>
                <a:gd name="T12" fmla="*/ 104 w 127"/>
                <a:gd name="T13" fmla="*/ 53 h 89"/>
                <a:gd name="T14" fmla="*/ 81 w 127"/>
                <a:gd name="T15" fmla="*/ 46 h 89"/>
                <a:gd name="T16" fmla="*/ 74 w 127"/>
                <a:gd name="T17" fmla="*/ 47 h 89"/>
                <a:gd name="T18" fmla="*/ 74 w 127"/>
                <a:gd name="T19" fmla="*/ 47 h 89"/>
                <a:gd name="T20" fmla="*/ 74 w 127"/>
                <a:gd name="T21" fmla="*/ 47 h 89"/>
                <a:gd name="T22" fmla="*/ 74 w 127"/>
                <a:gd name="T23" fmla="*/ 44 h 89"/>
                <a:gd name="T24" fmla="*/ 31 w 127"/>
                <a:gd name="T25" fmla="*/ 1 h 89"/>
                <a:gd name="T26" fmla="*/ 7 w 127"/>
                <a:gd name="T27" fmla="*/ 8 h 89"/>
                <a:gd name="T28" fmla="*/ 7 w 127"/>
                <a:gd name="T29" fmla="*/ 8 h 89"/>
                <a:gd name="T30" fmla="*/ 7 w 127"/>
                <a:gd name="T31" fmla="*/ 8 h 89"/>
                <a:gd name="T32" fmla="*/ 7 w 127"/>
                <a:gd name="T33" fmla="*/ 8 h 89"/>
                <a:gd name="T34" fmla="*/ 0 w 127"/>
                <a:gd name="T35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7" h="89">
                  <a:moveTo>
                    <a:pt x="0" y="0"/>
                  </a:moveTo>
                  <a:cubicBezTo>
                    <a:pt x="0" y="89"/>
                    <a:pt x="0" y="89"/>
                    <a:pt x="0" y="89"/>
                  </a:cubicBezTo>
                  <a:cubicBezTo>
                    <a:pt x="127" y="89"/>
                    <a:pt x="127" y="89"/>
                    <a:pt x="127" y="89"/>
                  </a:cubicBezTo>
                  <a:cubicBezTo>
                    <a:pt x="127" y="86"/>
                    <a:pt x="126" y="83"/>
                    <a:pt x="126" y="81"/>
                  </a:cubicBezTo>
                  <a:cubicBezTo>
                    <a:pt x="124" y="77"/>
                    <a:pt x="123" y="73"/>
                    <a:pt x="121" y="70"/>
                  </a:cubicBezTo>
                  <a:cubicBezTo>
                    <a:pt x="117" y="63"/>
                    <a:pt x="111" y="57"/>
                    <a:pt x="104" y="53"/>
                  </a:cubicBezTo>
                  <a:cubicBezTo>
                    <a:pt x="104" y="53"/>
                    <a:pt x="104" y="53"/>
                    <a:pt x="104" y="53"/>
                  </a:cubicBezTo>
                  <a:cubicBezTo>
                    <a:pt x="97" y="49"/>
                    <a:pt x="89" y="46"/>
                    <a:pt x="81" y="46"/>
                  </a:cubicBezTo>
                  <a:cubicBezTo>
                    <a:pt x="78" y="47"/>
                    <a:pt x="76" y="47"/>
                    <a:pt x="74" y="47"/>
                  </a:cubicBezTo>
                  <a:cubicBezTo>
                    <a:pt x="74" y="47"/>
                    <a:pt x="74" y="47"/>
                    <a:pt x="74" y="47"/>
                  </a:cubicBezTo>
                  <a:cubicBezTo>
                    <a:pt x="74" y="47"/>
                    <a:pt x="74" y="47"/>
                    <a:pt x="74" y="47"/>
                  </a:cubicBezTo>
                  <a:cubicBezTo>
                    <a:pt x="74" y="46"/>
                    <a:pt x="74" y="45"/>
                    <a:pt x="74" y="44"/>
                  </a:cubicBezTo>
                  <a:cubicBezTo>
                    <a:pt x="74" y="21"/>
                    <a:pt x="54" y="1"/>
                    <a:pt x="31" y="1"/>
                  </a:cubicBezTo>
                  <a:cubicBezTo>
                    <a:pt x="22" y="1"/>
                    <a:pt x="14" y="4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5" y="5"/>
                    <a:pt x="3" y="2"/>
                    <a:pt x="0" y="0"/>
                  </a:cubicBezTo>
                </a:path>
              </a:pathLst>
            </a:custGeom>
            <a:solidFill>
              <a:srgbClr val="F9DA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40"/>
            <p:cNvSpPr/>
            <p:nvPr/>
          </p:nvSpPr>
          <p:spPr bwMode="auto">
            <a:xfrm>
              <a:off x="9061450" y="6369050"/>
              <a:ext cx="120650" cy="93663"/>
            </a:xfrm>
            <a:custGeom>
              <a:avLst/>
              <a:gdLst>
                <a:gd name="T0" fmla="*/ 16 w 28"/>
                <a:gd name="T1" fmla="*/ 0 h 22"/>
                <a:gd name="T2" fmla="*/ 16 w 28"/>
                <a:gd name="T3" fmla="*/ 22 h 22"/>
                <a:gd name="T4" fmla="*/ 16 w 2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2">
                  <a:moveTo>
                    <a:pt x="16" y="0"/>
                  </a:moveTo>
                  <a:cubicBezTo>
                    <a:pt x="0" y="0"/>
                    <a:pt x="0" y="22"/>
                    <a:pt x="16" y="22"/>
                  </a:cubicBezTo>
                  <a:cubicBezTo>
                    <a:pt x="28" y="22"/>
                    <a:pt x="28" y="0"/>
                    <a:pt x="16" y="0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41"/>
            <p:cNvSpPr/>
            <p:nvPr/>
          </p:nvSpPr>
          <p:spPr bwMode="auto">
            <a:xfrm>
              <a:off x="9250363" y="6223000"/>
              <a:ext cx="138113" cy="107950"/>
            </a:xfrm>
            <a:custGeom>
              <a:avLst/>
              <a:gdLst>
                <a:gd name="T0" fmla="*/ 16 w 32"/>
                <a:gd name="T1" fmla="*/ 0 h 25"/>
                <a:gd name="T2" fmla="*/ 16 w 32"/>
                <a:gd name="T3" fmla="*/ 25 h 25"/>
                <a:gd name="T4" fmla="*/ 16 w 32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" h="25">
                  <a:moveTo>
                    <a:pt x="16" y="0"/>
                  </a:moveTo>
                  <a:cubicBezTo>
                    <a:pt x="0" y="0"/>
                    <a:pt x="0" y="25"/>
                    <a:pt x="16" y="25"/>
                  </a:cubicBezTo>
                  <a:cubicBezTo>
                    <a:pt x="32" y="25"/>
                    <a:pt x="32" y="0"/>
                    <a:pt x="16" y="0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42"/>
            <p:cNvSpPr/>
            <p:nvPr/>
          </p:nvSpPr>
          <p:spPr bwMode="auto">
            <a:xfrm>
              <a:off x="9302750" y="6381750"/>
              <a:ext cx="136525" cy="107950"/>
            </a:xfrm>
            <a:custGeom>
              <a:avLst/>
              <a:gdLst>
                <a:gd name="T0" fmla="*/ 16 w 32"/>
                <a:gd name="T1" fmla="*/ 0 h 25"/>
                <a:gd name="T2" fmla="*/ 16 w 32"/>
                <a:gd name="T3" fmla="*/ 25 h 25"/>
                <a:gd name="T4" fmla="*/ 16 w 32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" h="25">
                  <a:moveTo>
                    <a:pt x="16" y="0"/>
                  </a:moveTo>
                  <a:cubicBezTo>
                    <a:pt x="0" y="0"/>
                    <a:pt x="0" y="25"/>
                    <a:pt x="16" y="25"/>
                  </a:cubicBezTo>
                  <a:cubicBezTo>
                    <a:pt x="32" y="25"/>
                    <a:pt x="32" y="0"/>
                    <a:pt x="16" y="0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43"/>
            <p:cNvSpPr/>
            <p:nvPr/>
          </p:nvSpPr>
          <p:spPr bwMode="auto">
            <a:xfrm>
              <a:off x="9491663" y="6270625"/>
              <a:ext cx="119063" cy="93663"/>
            </a:xfrm>
            <a:custGeom>
              <a:avLst/>
              <a:gdLst>
                <a:gd name="T0" fmla="*/ 16 w 28"/>
                <a:gd name="T1" fmla="*/ 0 h 22"/>
                <a:gd name="T2" fmla="*/ 16 w 28"/>
                <a:gd name="T3" fmla="*/ 22 h 22"/>
                <a:gd name="T4" fmla="*/ 16 w 2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2">
                  <a:moveTo>
                    <a:pt x="16" y="0"/>
                  </a:moveTo>
                  <a:cubicBezTo>
                    <a:pt x="0" y="0"/>
                    <a:pt x="0" y="22"/>
                    <a:pt x="16" y="22"/>
                  </a:cubicBezTo>
                  <a:cubicBezTo>
                    <a:pt x="28" y="22"/>
                    <a:pt x="28" y="0"/>
                    <a:pt x="16" y="0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44"/>
            <p:cNvSpPr/>
            <p:nvPr/>
          </p:nvSpPr>
          <p:spPr bwMode="auto">
            <a:xfrm>
              <a:off x="9628188" y="6389688"/>
              <a:ext cx="120650" cy="95250"/>
            </a:xfrm>
            <a:custGeom>
              <a:avLst/>
              <a:gdLst>
                <a:gd name="T0" fmla="*/ 16 w 28"/>
                <a:gd name="T1" fmla="*/ 0 h 22"/>
                <a:gd name="T2" fmla="*/ 16 w 28"/>
                <a:gd name="T3" fmla="*/ 22 h 22"/>
                <a:gd name="T4" fmla="*/ 16 w 2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2">
                  <a:moveTo>
                    <a:pt x="16" y="0"/>
                  </a:moveTo>
                  <a:cubicBezTo>
                    <a:pt x="0" y="0"/>
                    <a:pt x="0" y="22"/>
                    <a:pt x="16" y="22"/>
                  </a:cubicBezTo>
                  <a:cubicBezTo>
                    <a:pt x="28" y="22"/>
                    <a:pt x="28" y="0"/>
                    <a:pt x="16" y="0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45"/>
            <p:cNvSpPr/>
            <p:nvPr/>
          </p:nvSpPr>
          <p:spPr bwMode="auto">
            <a:xfrm>
              <a:off x="3789363" y="6081713"/>
              <a:ext cx="974725" cy="471488"/>
            </a:xfrm>
            <a:custGeom>
              <a:avLst/>
              <a:gdLst>
                <a:gd name="T0" fmla="*/ 226 w 227"/>
                <a:gd name="T1" fmla="*/ 110 h 110"/>
                <a:gd name="T2" fmla="*/ 227 w 227"/>
                <a:gd name="T3" fmla="*/ 97 h 110"/>
                <a:gd name="T4" fmla="*/ 170 w 227"/>
                <a:gd name="T5" fmla="*/ 40 h 110"/>
                <a:gd name="T6" fmla="*/ 165 w 227"/>
                <a:gd name="T7" fmla="*/ 40 h 110"/>
                <a:gd name="T8" fmla="*/ 115 w 227"/>
                <a:gd name="T9" fmla="*/ 0 h 110"/>
                <a:gd name="T10" fmla="*/ 63 w 227"/>
                <a:gd name="T11" fmla="*/ 51 h 110"/>
                <a:gd name="T12" fmla="*/ 49 w 227"/>
                <a:gd name="T13" fmla="*/ 49 h 110"/>
                <a:gd name="T14" fmla="*/ 0 w 227"/>
                <a:gd name="T15" fmla="*/ 99 h 110"/>
                <a:gd name="T16" fmla="*/ 1 w 227"/>
                <a:gd name="T17" fmla="*/ 110 h 110"/>
                <a:gd name="T18" fmla="*/ 226 w 227"/>
                <a:gd name="T19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7" h="110">
                  <a:moveTo>
                    <a:pt x="226" y="110"/>
                  </a:moveTo>
                  <a:cubicBezTo>
                    <a:pt x="227" y="106"/>
                    <a:pt x="227" y="102"/>
                    <a:pt x="227" y="97"/>
                  </a:cubicBezTo>
                  <a:cubicBezTo>
                    <a:pt x="227" y="66"/>
                    <a:pt x="201" y="39"/>
                    <a:pt x="170" y="40"/>
                  </a:cubicBezTo>
                  <a:cubicBezTo>
                    <a:pt x="168" y="40"/>
                    <a:pt x="166" y="40"/>
                    <a:pt x="165" y="40"/>
                  </a:cubicBezTo>
                  <a:cubicBezTo>
                    <a:pt x="159" y="17"/>
                    <a:pt x="139" y="0"/>
                    <a:pt x="115" y="0"/>
                  </a:cubicBezTo>
                  <a:cubicBezTo>
                    <a:pt x="87" y="0"/>
                    <a:pt x="64" y="24"/>
                    <a:pt x="63" y="51"/>
                  </a:cubicBezTo>
                  <a:cubicBezTo>
                    <a:pt x="59" y="50"/>
                    <a:pt x="54" y="49"/>
                    <a:pt x="49" y="49"/>
                  </a:cubicBezTo>
                  <a:cubicBezTo>
                    <a:pt x="23" y="49"/>
                    <a:pt x="0" y="72"/>
                    <a:pt x="0" y="99"/>
                  </a:cubicBezTo>
                  <a:cubicBezTo>
                    <a:pt x="0" y="102"/>
                    <a:pt x="1" y="106"/>
                    <a:pt x="1" y="110"/>
                  </a:cubicBezTo>
                  <a:cubicBezTo>
                    <a:pt x="226" y="110"/>
                    <a:pt x="226" y="110"/>
                    <a:pt x="226" y="110"/>
                  </a:cubicBezTo>
                </a:path>
              </a:pathLst>
            </a:cu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46"/>
            <p:cNvSpPr/>
            <p:nvPr/>
          </p:nvSpPr>
          <p:spPr bwMode="auto">
            <a:xfrm>
              <a:off x="3879850" y="6376988"/>
              <a:ext cx="136525" cy="107950"/>
            </a:xfrm>
            <a:custGeom>
              <a:avLst/>
              <a:gdLst>
                <a:gd name="T0" fmla="*/ 16 w 32"/>
                <a:gd name="T1" fmla="*/ 0 h 25"/>
                <a:gd name="T2" fmla="*/ 16 w 32"/>
                <a:gd name="T3" fmla="*/ 25 h 25"/>
                <a:gd name="T4" fmla="*/ 16 w 32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" h="25">
                  <a:moveTo>
                    <a:pt x="16" y="0"/>
                  </a:moveTo>
                  <a:cubicBezTo>
                    <a:pt x="0" y="0"/>
                    <a:pt x="0" y="25"/>
                    <a:pt x="16" y="25"/>
                  </a:cubicBezTo>
                  <a:cubicBezTo>
                    <a:pt x="32" y="25"/>
                    <a:pt x="32" y="0"/>
                    <a:pt x="16" y="0"/>
                  </a:cubicBezTo>
                </a:path>
              </a:pathLst>
            </a:custGeom>
            <a:solidFill>
              <a:srgbClr val="FF7C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47"/>
            <p:cNvSpPr/>
            <p:nvPr/>
          </p:nvSpPr>
          <p:spPr bwMode="auto">
            <a:xfrm>
              <a:off x="4114800" y="6369050"/>
              <a:ext cx="120650" cy="133350"/>
            </a:xfrm>
            <a:custGeom>
              <a:avLst/>
              <a:gdLst>
                <a:gd name="T0" fmla="*/ 25 w 28"/>
                <a:gd name="T1" fmla="*/ 7 h 31"/>
                <a:gd name="T2" fmla="*/ 11 w 28"/>
                <a:gd name="T3" fmla="*/ 2 h 31"/>
                <a:gd name="T4" fmla="*/ 5 w 28"/>
                <a:gd name="T5" fmla="*/ 5 h 31"/>
                <a:gd name="T6" fmla="*/ 1 w 28"/>
                <a:gd name="T7" fmla="*/ 18 h 31"/>
                <a:gd name="T8" fmla="*/ 23 w 28"/>
                <a:gd name="T9" fmla="*/ 24 h 31"/>
                <a:gd name="T10" fmla="*/ 25 w 28"/>
                <a:gd name="T11" fmla="*/ 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31">
                  <a:moveTo>
                    <a:pt x="25" y="7"/>
                  </a:moveTo>
                  <a:cubicBezTo>
                    <a:pt x="23" y="1"/>
                    <a:pt x="16" y="0"/>
                    <a:pt x="11" y="2"/>
                  </a:cubicBezTo>
                  <a:cubicBezTo>
                    <a:pt x="8" y="2"/>
                    <a:pt x="6" y="3"/>
                    <a:pt x="5" y="5"/>
                  </a:cubicBezTo>
                  <a:cubicBezTo>
                    <a:pt x="1" y="9"/>
                    <a:pt x="0" y="13"/>
                    <a:pt x="1" y="18"/>
                  </a:cubicBezTo>
                  <a:cubicBezTo>
                    <a:pt x="4" y="27"/>
                    <a:pt x="16" y="31"/>
                    <a:pt x="23" y="24"/>
                  </a:cubicBezTo>
                  <a:cubicBezTo>
                    <a:pt x="28" y="19"/>
                    <a:pt x="28" y="13"/>
                    <a:pt x="25" y="7"/>
                  </a:cubicBezTo>
                </a:path>
              </a:pathLst>
            </a:custGeom>
            <a:solidFill>
              <a:srgbClr val="FF7C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48"/>
            <p:cNvSpPr/>
            <p:nvPr/>
          </p:nvSpPr>
          <p:spPr bwMode="auto">
            <a:xfrm>
              <a:off x="4137025" y="6215063"/>
              <a:ext cx="153988" cy="119063"/>
            </a:xfrm>
            <a:custGeom>
              <a:avLst/>
              <a:gdLst>
                <a:gd name="T0" fmla="*/ 20 w 36"/>
                <a:gd name="T1" fmla="*/ 0 h 28"/>
                <a:gd name="T2" fmla="*/ 20 w 36"/>
                <a:gd name="T3" fmla="*/ 28 h 28"/>
                <a:gd name="T4" fmla="*/ 20 w 36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8">
                  <a:moveTo>
                    <a:pt x="20" y="0"/>
                  </a:moveTo>
                  <a:cubicBezTo>
                    <a:pt x="0" y="0"/>
                    <a:pt x="0" y="28"/>
                    <a:pt x="20" y="28"/>
                  </a:cubicBezTo>
                  <a:cubicBezTo>
                    <a:pt x="36" y="28"/>
                    <a:pt x="36" y="0"/>
                    <a:pt x="20" y="0"/>
                  </a:cubicBezTo>
                </a:path>
              </a:pathLst>
            </a:custGeom>
            <a:solidFill>
              <a:srgbClr val="FF7C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49"/>
            <p:cNvSpPr/>
            <p:nvPr/>
          </p:nvSpPr>
          <p:spPr bwMode="auto">
            <a:xfrm>
              <a:off x="4346575" y="6343650"/>
              <a:ext cx="115888" cy="128588"/>
            </a:xfrm>
            <a:custGeom>
              <a:avLst/>
              <a:gdLst>
                <a:gd name="T0" fmla="*/ 24 w 27"/>
                <a:gd name="T1" fmla="*/ 6 h 30"/>
                <a:gd name="T2" fmla="*/ 20 w 27"/>
                <a:gd name="T3" fmla="*/ 3 h 30"/>
                <a:gd name="T4" fmla="*/ 7 w 27"/>
                <a:gd name="T5" fmla="*/ 3 h 30"/>
                <a:gd name="T6" fmla="*/ 2 w 27"/>
                <a:gd name="T7" fmla="*/ 8 h 30"/>
                <a:gd name="T8" fmla="*/ 0 w 27"/>
                <a:gd name="T9" fmla="*/ 15 h 30"/>
                <a:gd name="T10" fmla="*/ 10 w 27"/>
                <a:gd name="T11" fmla="*/ 28 h 30"/>
                <a:gd name="T12" fmla="*/ 26 w 27"/>
                <a:gd name="T13" fmla="*/ 22 h 30"/>
                <a:gd name="T14" fmla="*/ 27 w 27"/>
                <a:gd name="T15" fmla="*/ 15 h 30"/>
                <a:gd name="T16" fmla="*/ 24 w 27"/>
                <a:gd name="T17" fmla="*/ 6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30">
                  <a:moveTo>
                    <a:pt x="24" y="6"/>
                  </a:moveTo>
                  <a:cubicBezTo>
                    <a:pt x="23" y="5"/>
                    <a:pt x="22" y="3"/>
                    <a:pt x="20" y="3"/>
                  </a:cubicBezTo>
                  <a:cubicBezTo>
                    <a:pt x="16" y="0"/>
                    <a:pt x="11" y="0"/>
                    <a:pt x="7" y="3"/>
                  </a:cubicBezTo>
                  <a:cubicBezTo>
                    <a:pt x="4" y="4"/>
                    <a:pt x="3" y="6"/>
                    <a:pt x="2" y="8"/>
                  </a:cubicBezTo>
                  <a:cubicBezTo>
                    <a:pt x="0" y="10"/>
                    <a:pt x="0" y="12"/>
                    <a:pt x="0" y="15"/>
                  </a:cubicBezTo>
                  <a:cubicBezTo>
                    <a:pt x="0" y="21"/>
                    <a:pt x="4" y="27"/>
                    <a:pt x="10" y="28"/>
                  </a:cubicBezTo>
                  <a:cubicBezTo>
                    <a:pt x="16" y="30"/>
                    <a:pt x="22" y="27"/>
                    <a:pt x="26" y="22"/>
                  </a:cubicBezTo>
                  <a:cubicBezTo>
                    <a:pt x="27" y="20"/>
                    <a:pt x="27" y="17"/>
                    <a:pt x="27" y="15"/>
                  </a:cubicBezTo>
                  <a:cubicBezTo>
                    <a:pt x="27" y="12"/>
                    <a:pt x="26" y="9"/>
                    <a:pt x="24" y="6"/>
                  </a:cubicBezTo>
                  <a:close/>
                </a:path>
              </a:pathLst>
            </a:custGeom>
            <a:solidFill>
              <a:srgbClr val="FF7C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50"/>
            <p:cNvSpPr/>
            <p:nvPr/>
          </p:nvSpPr>
          <p:spPr bwMode="auto">
            <a:xfrm>
              <a:off x="4514850" y="6373813"/>
              <a:ext cx="153988" cy="115888"/>
            </a:xfrm>
            <a:custGeom>
              <a:avLst/>
              <a:gdLst>
                <a:gd name="T0" fmla="*/ 16 w 36"/>
                <a:gd name="T1" fmla="*/ 0 h 27"/>
                <a:gd name="T2" fmla="*/ 16 w 36"/>
                <a:gd name="T3" fmla="*/ 27 h 27"/>
                <a:gd name="T4" fmla="*/ 16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6" y="0"/>
                  </a:moveTo>
                  <a:cubicBezTo>
                    <a:pt x="0" y="0"/>
                    <a:pt x="0" y="27"/>
                    <a:pt x="16" y="27"/>
                  </a:cubicBezTo>
                  <a:cubicBezTo>
                    <a:pt x="36" y="27"/>
                    <a:pt x="36" y="0"/>
                    <a:pt x="16" y="0"/>
                  </a:cubicBezTo>
                  <a:close/>
                </a:path>
              </a:pathLst>
            </a:custGeom>
            <a:solidFill>
              <a:srgbClr val="FF7C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51"/>
            <p:cNvSpPr>
              <a:spLocks noEditPoints="1"/>
            </p:cNvSpPr>
            <p:nvPr/>
          </p:nvSpPr>
          <p:spPr bwMode="auto">
            <a:xfrm>
              <a:off x="3789363" y="6291263"/>
              <a:ext cx="269875" cy="214313"/>
            </a:xfrm>
            <a:custGeom>
              <a:avLst/>
              <a:gdLst>
                <a:gd name="T0" fmla="*/ 63 w 63"/>
                <a:gd name="T1" fmla="*/ 2 h 50"/>
                <a:gd name="T2" fmla="*/ 63 w 63"/>
                <a:gd name="T3" fmla="*/ 2 h 50"/>
                <a:gd name="T4" fmla="*/ 63 w 63"/>
                <a:gd name="T5" fmla="*/ 2 h 50"/>
                <a:gd name="T6" fmla="*/ 63 w 63"/>
                <a:gd name="T7" fmla="*/ 2 h 50"/>
                <a:gd name="T8" fmla="*/ 63 w 63"/>
                <a:gd name="T9" fmla="*/ 2 h 50"/>
                <a:gd name="T10" fmla="*/ 63 w 63"/>
                <a:gd name="T11" fmla="*/ 2 h 50"/>
                <a:gd name="T12" fmla="*/ 63 w 63"/>
                <a:gd name="T13" fmla="*/ 2 h 50"/>
                <a:gd name="T14" fmla="*/ 63 w 63"/>
                <a:gd name="T15" fmla="*/ 2 h 50"/>
                <a:gd name="T16" fmla="*/ 63 w 63"/>
                <a:gd name="T17" fmla="*/ 2 h 50"/>
                <a:gd name="T18" fmla="*/ 63 w 63"/>
                <a:gd name="T19" fmla="*/ 2 h 50"/>
                <a:gd name="T20" fmla="*/ 63 w 63"/>
                <a:gd name="T21" fmla="*/ 2 h 50"/>
                <a:gd name="T22" fmla="*/ 63 w 63"/>
                <a:gd name="T23" fmla="*/ 2 h 50"/>
                <a:gd name="T24" fmla="*/ 63 w 63"/>
                <a:gd name="T25" fmla="*/ 1 h 50"/>
                <a:gd name="T26" fmla="*/ 63 w 63"/>
                <a:gd name="T27" fmla="*/ 2 h 50"/>
                <a:gd name="T28" fmla="*/ 63 w 63"/>
                <a:gd name="T29" fmla="*/ 1 h 50"/>
                <a:gd name="T30" fmla="*/ 63 w 63"/>
                <a:gd name="T31" fmla="*/ 1 h 50"/>
                <a:gd name="T32" fmla="*/ 63 w 63"/>
                <a:gd name="T33" fmla="*/ 1 h 50"/>
                <a:gd name="T34" fmla="*/ 63 w 63"/>
                <a:gd name="T35" fmla="*/ 1 h 50"/>
                <a:gd name="T36" fmla="*/ 63 w 63"/>
                <a:gd name="T37" fmla="*/ 1 h 50"/>
                <a:gd name="T38" fmla="*/ 63 w 63"/>
                <a:gd name="T39" fmla="*/ 1 h 50"/>
                <a:gd name="T40" fmla="*/ 63 w 63"/>
                <a:gd name="T41" fmla="*/ 1 h 50"/>
                <a:gd name="T42" fmla="*/ 63 w 63"/>
                <a:gd name="T43" fmla="*/ 1 h 50"/>
                <a:gd name="T44" fmla="*/ 63 w 63"/>
                <a:gd name="T45" fmla="*/ 1 h 50"/>
                <a:gd name="T46" fmla="*/ 63 w 63"/>
                <a:gd name="T47" fmla="*/ 1 h 50"/>
                <a:gd name="T48" fmla="*/ 63 w 63"/>
                <a:gd name="T49" fmla="*/ 1 h 50"/>
                <a:gd name="T50" fmla="*/ 63 w 63"/>
                <a:gd name="T51" fmla="*/ 1 h 50"/>
                <a:gd name="T52" fmla="*/ 63 w 63"/>
                <a:gd name="T53" fmla="*/ 1 h 50"/>
                <a:gd name="T54" fmla="*/ 63 w 63"/>
                <a:gd name="T55" fmla="*/ 1 h 50"/>
                <a:gd name="T56" fmla="*/ 63 w 63"/>
                <a:gd name="T57" fmla="*/ 1 h 50"/>
                <a:gd name="T58" fmla="*/ 63 w 63"/>
                <a:gd name="T59" fmla="*/ 1 h 50"/>
                <a:gd name="T60" fmla="*/ 63 w 63"/>
                <a:gd name="T61" fmla="*/ 0 h 50"/>
                <a:gd name="T62" fmla="*/ 63 w 63"/>
                <a:gd name="T63" fmla="*/ 1 h 50"/>
                <a:gd name="T64" fmla="*/ 63 w 63"/>
                <a:gd name="T65" fmla="*/ 0 h 50"/>
                <a:gd name="T66" fmla="*/ 63 w 63"/>
                <a:gd name="T67" fmla="*/ 0 h 50"/>
                <a:gd name="T68" fmla="*/ 63 w 63"/>
                <a:gd name="T69" fmla="*/ 0 h 50"/>
                <a:gd name="T70" fmla="*/ 63 w 63"/>
                <a:gd name="T71" fmla="*/ 0 h 50"/>
                <a:gd name="T72" fmla="*/ 49 w 63"/>
                <a:gd name="T73" fmla="*/ 0 h 50"/>
                <a:gd name="T74" fmla="*/ 0 w 63"/>
                <a:gd name="T75" fmla="*/ 50 h 50"/>
                <a:gd name="T76" fmla="*/ 0 w 63"/>
                <a:gd name="T77" fmla="*/ 50 h 50"/>
                <a:gd name="T78" fmla="*/ 49 w 63"/>
                <a:gd name="T79" fmla="*/ 0 h 50"/>
                <a:gd name="T80" fmla="*/ 63 w 63"/>
                <a:gd name="T81" fmla="*/ 2 h 50"/>
                <a:gd name="T82" fmla="*/ 63 w 63"/>
                <a:gd name="T83" fmla="*/ 2 h 50"/>
                <a:gd name="T84" fmla="*/ 63 w 63"/>
                <a:gd name="T85" fmla="*/ 2 h 50"/>
                <a:gd name="T86" fmla="*/ 49 w 63"/>
                <a:gd name="T87" fmla="*/ 0 h 50"/>
                <a:gd name="T88" fmla="*/ 63 w 63"/>
                <a:gd name="T89" fmla="*/ 0 h 50"/>
                <a:gd name="T90" fmla="*/ 63 w 63"/>
                <a:gd name="T91" fmla="*/ 0 h 50"/>
                <a:gd name="T92" fmla="*/ 63 w 63"/>
                <a:gd name="T93" fmla="*/ 0 h 50"/>
                <a:gd name="T94" fmla="*/ 63 w 63"/>
                <a:gd name="T95" fmla="*/ 0 h 50"/>
                <a:gd name="T96" fmla="*/ 63 w 63"/>
                <a:gd name="T97" fmla="*/ 0 h 50"/>
                <a:gd name="T98" fmla="*/ 63 w 63"/>
                <a:gd name="T99" fmla="*/ 0 h 50"/>
                <a:gd name="T100" fmla="*/ 63 w 63"/>
                <a:gd name="T101" fmla="*/ 0 h 50"/>
                <a:gd name="T102" fmla="*/ 63 w 63"/>
                <a:gd name="T103" fmla="*/ 0 h 50"/>
                <a:gd name="T104" fmla="*/ 63 w 63"/>
                <a:gd name="T105" fmla="*/ 0 h 50"/>
                <a:gd name="T106" fmla="*/ 63 w 63"/>
                <a:gd name="T107" fmla="*/ 0 h 50"/>
                <a:gd name="T108" fmla="*/ 63 w 63"/>
                <a:gd name="T109" fmla="*/ 0 h 50"/>
                <a:gd name="T110" fmla="*/ 63 w 63"/>
                <a:gd name="T111" fmla="*/ 0 h 50"/>
                <a:gd name="T112" fmla="*/ 63 w 63"/>
                <a:gd name="T113" fmla="*/ 0 h 50"/>
                <a:gd name="T114" fmla="*/ 63 w 63"/>
                <a:gd name="T115" fmla="*/ 0 h 50"/>
                <a:gd name="T116" fmla="*/ 63 w 63"/>
                <a:gd name="T11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63" h="50">
                  <a:moveTo>
                    <a:pt x="63" y="2"/>
                  </a:moveTo>
                  <a:cubicBezTo>
                    <a:pt x="63" y="2"/>
                    <a:pt x="63" y="2"/>
                    <a:pt x="63" y="2"/>
                  </a:cubicBezTo>
                  <a:cubicBezTo>
                    <a:pt x="63" y="2"/>
                    <a:pt x="63" y="2"/>
                    <a:pt x="63" y="2"/>
                  </a:cubicBezTo>
                  <a:moveTo>
                    <a:pt x="63" y="2"/>
                  </a:moveTo>
                  <a:cubicBezTo>
                    <a:pt x="63" y="2"/>
                    <a:pt x="63" y="2"/>
                    <a:pt x="63" y="2"/>
                  </a:cubicBezTo>
                  <a:cubicBezTo>
                    <a:pt x="63" y="2"/>
                    <a:pt x="63" y="2"/>
                    <a:pt x="63" y="2"/>
                  </a:cubicBezTo>
                  <a:moveTo>
                    <a:pt x="63" y="2"/>
                  </a:moveTo>
                  <a:cubicBezTo>
                    <a:pt x="63" y="2"/>
                    <a:pt x="63" y="2"/>
                    <a:pt x="63" y="2"/>
                  </a:cubicBezTo>
                  <a:cubicBezTo>
                    <a:pt x="63" y="2"/>
                    <a:pt x="63" y="2"/>
                    <a:pt x="63" y="2"/>
                  </a:cubicBezTo>
                  <a:moveTo>
                    <a:pt x="63" y="2"/>
                  </a:moveTo>
                  <a:cubicBezTo>
                    <a:pt x="63" y="2"/>
                    <a:pt x="63" y="2"/>
                    <a:pt x="63" y="2"/>
                  </a:cubicBezTo>
                  <a:cubicBezTo>
                    <a:pt x="63" y="2"/>
                    <a:pt x="63" y="2"/>
                    <a:pt x="63" y="2"/>
                  </a:cubicBezTo>
                  <a:moveTo>
                    <a:pt x="63" y="1"/>
                  </a:moveTo>
                  <a:cubicBezTo>
                    <a:pt x="63" y="1"/>
                    <a:pt x="63" y="2"/>
                    <a:pt x="63" y="2"/>
                  </a:cubicBezTo>
                  <a:cubicBezTo>
                    <a:pt x="63" y="2"/>
                    <a:pt x="63" y="1"/>
                    <a:pt x="63" y="1"/>
                  </a:cubicBezTo>
                  <a:moveTo>
                    <a:pt x="63" y="1"/>
                  </a:moveTo>
                  <a:cubicBezTo>
                    <a:pt x="63" y="1"/>
                    <a:pt x="63" y="1"/>
                    <a:pt x="63" y="1"/>
                  </a:cubicBezTo>
                  <a:cubicBezTo>
                    <a:pt x="63" y="1"/>
                    <a:pt x="63" y="1"/>
                    <a:pt x="63" y="1"/>
                  </a:cubicBezTo>
                  <a:moveTo>
                    <a:pt x="63" y="1"/>
                  </a:moveTo>
                  <a:cubicBezTo>
                    <a:pt x="63" y="1"/>
                    <a:pt x="63" y="1"/>
                    <a:pt x="63" y="1"/>
                  </a:cubicBezTo>
                  <a:cubicBezTo>
                    <a:pt x="63" y="1"/>
                    <a:pt x="63" y="1"/>
                    <a:pt x="63" y="1"/>
                  </a:cubicBezTo>
                  <a:moveTo>
                    <a:pt x="63" y="1"/>
                  </a:moveTo>
                  <a:cubicBezTo>
                    <a:pt x="63" y="1"/>
                    <a:pt x="63" y="1"/>
                    <a:pt x="63" y="1"/>
                  </a:cubicBezTo>
                  <a:cubicBezTo>
                    <a:pt x="63" y="1"/>
                    <a:pt x="63" y="1"/>
                    <a:pt x="63" y="1"/>
                  </a:cubicBezTo>
                  <a:moveTo>
                    <a:pt x="63" y="1"/>
                  </a:moveTo>
                  <a:cubicBezTo>
                    <a:pt x="63" y="1"/>
                    <a:pt x="63" y="1"/>
                    <a:pt x="63" y="1"/>
                  </a:cubicBezTo>
                  <a:cubicBezTo>
                    <a:pt x="63" y="1"/>
                    <a:pt x="63" y="1"/>
                    <a:pt x="63" y="1"/>
                  </a:cubicBezTo>
                  <a:moveTo>
                    <a:pt x="63" y="1"/>
                  </a:moveTo>
                  <a:cubicBezTo>
                    <a:pt x="63" y="1"/>
                    <a:pt x="63" y="1"/>
                    <a:pt x="63" y="1"/>
                  </a:cubicBezTo>
                  <a:cubicBezTo>
                    <a:pt x="63" y="1"/>
                    <a:pt x="63" y="1"/>
                    <a:pt x="63" y="1"/>
                  </a:cubicBezTo>
                  <a:moveTo>
                    <a:pt x="63" y="0"/>
                  </a:moveTo>
                  <a:cubicBezTo>
                    <a:pt x="63" y="1"/>
                    <a:pt x="63" y="1"/>
                    <a:pt x="63" y="1"/>
                  </a:cubicBezTo>
                  <a:cubicBezTo>
                    <a:pt x="63" y="1"/>
                    <a:pt x="63" y="1"/>
                    <a:pt x="63" y="0"/>
                  </a:cubicBezTo>
                  <a:moveTo>
                    <a:pt x="63" y="0"/>
                  </a:moveTo>
                  <a:cubicBezTo>
                    <a:pt x="63" y="0"/>
                    <a:pt x="63" y="0"/>
                    <a:pt x="63" y="0"/>
                  </a:cubicBezTo>
                  <a:cubicBezTo>
                    <a:pt x="63" y="0"/>
                    <a:pt x="63" y="0"/>
                    <a:pt x="63" y="0"/>
                  </a:cubicBezTo>
                  <a:moveTo>
                    <a:pt x="49" y="0"/>
                  </a:moveTo>
                  <a:cubicBezTo>
                    <a:pt x="23" y="0"/>
                    <a:pt x="0" y="23"/>
                    <a:pt x="0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23"/>
                    <a:pt x="23" y="0"/>
                    <a:pt x="49" y="0"/>
                  </a:cubicBezTo>
                  <a:cubicBezTo>
                    <a:pt x="54" y="0"/>
                    <a:pt x="59" y="1"/>
                    <a:pt x="63" y="2"/>
                  </a:cubicBezTo>
                  <a:cubicBezTo>
                    <a:pt x="63" y="2"/>
                    <a:pt x="63" y="2"/>
                    <a:pt x="63" y="2"/>
                  </a:cubicBezTo>
                  <a:cubicBezTo>
                    <a:pt x="63" y="2"/>
                    <a:pt x="63" y="2"/>
                    <a:pt x="63" y="2"/>
                  </a:cubicBezTo>
                  <a:cubicBezTo>
                    <a:pt x="59" y="1"/>
                    <a:pt x="54" y="0"/>
                    <a:pt x="49" y="0"/>
                  </a:cubicBezTo>
                  <a:moveTo>
                    <a:pt x="63" y="0"/>
                  </a:moveTo>
                  <a:cubicBezTo>
                    <a:pt x="63" y="0"/>
                    <a:pt x="63" y="0"/>
                    <a:pt x="63" y="0"/>
                  </a:cubicBezTo>
                  <a:cubicBezTo>
                    <a:pt x="63" y="0"/>
                    <a:pt x="63" y="0"/>
                    <a:pt x="63" y="0"/>
                  </a:cubicBezTo>
                  <a:moveTo>
                    <a:pt x="63" y="0"/>
                  </a:moveTo>
                  <a:cubicBezTo>
                    <a:pt x="63" y="0"/>
                    <a:pt x="63" y="0"/>
                    <a:pt x="63" y="0"/>
                  </a:cubicBezTo>
                  <a:cubicBezTo>
                    <a:pt x="63" y="0"/>
                    <a:pt x="63" y="0"/>
                    <a:pt x="63" y="0"/>
                  </a:cubicBezTo>
                  <a:moveTo>
                    <a:pt x="63" y="0"/>
                  </a:moveTo>
                  <a:cubicBezTo>
                    <a:pt x="63" y="0"/>
                    <a:pt x="63" y="0"/>
                    <a:pt x="63" y="0"/>
                  </a:cubicBezTo>
                  <a:cubicBezTo>
                    <a:pt x="63" y="0"/>
                    <a:pt x="63" y="0"/>
                    <a:pt x="63" y="0"/>
                  </a:cubicBezTo>
                  <a:moveTo>
                    <a:pt x="63" y="0"/>
                  </a:moveTo>
                  <a:cubicBezTo>
                    <a:pt x="63" y="0"/>
                    <a:pt x="63" y="0"/>
                    <a:pt x="63" y="0"/>
                  </a:cubicBezTo>
                  <a:cubicBezTo>
                    <a:pt x="63" y="0"/>
                    <a:pt x="63" y="0"/>
                    <a:pt x="63" y="0"/>
                  </a:cubicBezTo>
                  <a:moveTo>
                    <a:pt x="63" y="0"/>
                  </a:moveTo>
                  <a:cubicBezTo>
                    <a:pt x="63" y="0"/>
                    <a:pt x="63" y="0"/>
                    <a:pt x="63" y="0"/>
                  </a:cubicBezTo>
                  <a:cubicBezTo>
                    <a:pt x="63" y="0"/>
                    <a:pt x="63" y="0"/>
                    <a:pt x="63" y="0"/>
                  </a:cubicBezTo>
                </a:path>
              </a:pathLst>
            </a:custGeom>
            <a:solidFill>
              <a:srgbClr val="F2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52"/>
            <p:cNvSpPr>
              <a:spLocks noEditPoints="1"/>
            </p:cNvSpPr>
            <p:nvPr/>
          </p:nvSpPr>
          <p:spPr bwMode="auto">
            <a:xfrm>
              <a:off x="3789363" y="6086475"/>
              <a:ext cx="458788" cy="466725"/>
            </a:xfrm>
            <a:custGeom>
              <a:avLst/>
              <a:gdLst>
                <a:gd name="T0" fmla="*/ 37 w 107"/>
                <a:gd name="T1" fmla="*/ 93 h 109"/>
                <a:gd name="T2" fmla="*/ 37 w 107"/>
                <a:gd name="T3" fmla="*/ 68 h 109"/>
                <a:gd name="T4" fmla="*/ 37 w 107"/>
                <a:gd name="T5" fmla="*/ 93 h 109"/>
                <a:gd name="T6" fmla="*/ 90 w 107"/>
                <a:gd name="T7" fmla="*/ 94 h 109"/>
                <a:gd name="T8" fmla="*/ 77 w 107"/>
                <a:gd name="T9" fmla="*/ 84 h 109"/>
                <a:gd name="T10" fmla="*/ 81 w 107"/>
                <a:gd name="T11" fmla="*/ 71 h 109"/>
                <a:gd name="T12" fmla="*/ 87 w 107"/>
                <a:gd name="T13" fmla="*/ 68 h 109"/>
                <a:gd name="T14" fmla="*/ 92 w 107"/>
                <a:gd name="T15" fmla="*/ 67 h 109"/>
                <a:gd name="T16" fmla="*/ 101 w 107"/>
                <a:gd name="T17" fmla="*/ 73 h 109"/>
                <a:gd name="T18" fmla="*/ 99 w 107"/>
                <a:gd name="T19" fmla="*/ 90 h 109"/>
                <a:gd name="T20" fmla="*/ 90 w 107"/>
                <a:gd name="T21" fmla="*/ 94 h 109"/>
                <a:gd name="T22" fmla="*/ 107 w 107"/>
                <a:gd name="T23" fmla="*/ 0 h 109"/>
                <a:gd name="T24" fmla="*/ 63 w 107"/>
                <a:gd name="T25" fmla="*/ 48 h 109"/>
                <a:gd name="T26" fmla="*/ 63 w 107"/>
                <a:gd name="T27" fmla="*/ 48 h 109"/>
                <a:gd name="T28" fmla="*/ 63 w 107"/>
                <a:gd name="T29" fmla="*/ 48 h 109"/>
                <a:gd name="T30" fmla="*/ 63 w 107"/>
                <a:gd name="T31" fmla="*/ 48 h 109"/>
                <a:gd name="T32" fmla="*/ 63 w 107"/>
                <a:gd name="T33" fmla="*/ 48 h 109"/>
                <a:gd name="T34" fmla="*/ 63 w 107"/>
                <a:gd name="T35" fmla="*/ 48 h 109"/>
                <a:gd name="T36" fmla="*/ 63 w 107"/>
                <a:gd name="T37" fmla="*/ 48 h 109"/>
                <a:gd name="T38" fmla="*/ 63 w 107"/>
                <a:gd name="T39" fmla="*/ 48 h 109"/>
                <a:gd name="T40" fmla="*/ 63 w 107"/>
                <a:gd name="T41" fmla="*/ 48 h 109"/>
                <a:gd name="T42" fmla="*/ 63 w 107"/>
                <a:gd name="T43" fmla="*/ 48 h 109"/>
                <a:gd name="T44" fmla="*/ 63 w 107"/>
                <a:gd name="T45" fmla="*/ 48 h 109"/>
                <a:gd name="T46" fmla="*/ 63 w 107"/>
                <a:gd name="T47" fmla="*/ 48 h 109"/>
                <a:gd name="T48" fmla="*/ 63 w 107"/>
                <a:gd name="T49" fmla="*/ 48 h 109"/>
                <a:gd name="T50" fmla="*/ 63 w 107"/>
                <a:gd name="T51" fmla="*/ 49 h 109"/>
                <a:gd name="T52" fmla="*/ 63 w 107"/>
                <a:gd name="T53" fmla="*/ 49 h 109"/>
                <a:gd name="T54" fmla="*/ 63 w 107"/>
                <a:gd name="T55" fmla="*/ 49 h 109"/>
                <a:gd name="T56" fmla="*/ 63 w 107"/>
                <a:gd name="T57" fmla="*/ 49 h 109"/>
                <a:gd name="T58" fmla="*/ 63 w 107"/>
                <a:gd name="T59" fmla="*/ 49 h 109"/>
                <a:gd name="T60" fmla="*/ 63 w 107"/>
                <a:gd name="T61" fmla="*/ 49 h 109"/>
                <a:gd name="T62" fmla="*/ 63 w 107"/>
                <a:gd name="T63" fmla="*/ 49 h 109"/>
                <a:gd name="T64" fmla="*/ 63 w 107"/>
                <a:gd name="T65" fmla="*/ 49 h 109"/>
                <a:gd name="T66" fmla="*/ 63 w 107"/>
                <a:gd name="T67" fmla="*/ 49 h 109"/>
                <a:gd name="T68" fmla="*/ 63 w 107"/>
                <a:gd name="T69" fmla="*/ 49 h 109"/>
                <a:gd name="T70" fmla="*/ 63 w 107"/>
                <a:gd name="T71" fmla="*/ 49 h 109"/>
                <a:gd name="T72" fmla="*/ 63 w 107"/>
                <a:gd name="T73" fmla="*/ 49 h 109"/>
                <a:gd name="T74" fmla="*/ 63 w 107"/>
                <a:gd name="T75" fmla="*/ 50 h 109"/>
                <a:gd name="T76" fmla="*/ 63 w 107"/>
                <a:gd name="T77" fmla="*/ 50 h 109"/>
                <a:gd name="T78" fmla="*/ 63 w 107"/>
                <a:gd name="T79" fmla="*/ 50 h 109"/>
                <a:gd name="T80" fmla="*/ 63 w 107"/>
                <a:gd name="T81" fmla="*/ 50 h 109"/>
                <a:gd name="T82" fmla="*/ 63 w 107"/>
                <a:gd name="T83" fmla="*/ 50 h 109"/>
                <a:gd name="T84" fmla="*/ 63 w 107"/>
                <a:gd name="T85" fmla="*/ 50 h 109"/>
                <a:gd name="T86" fmla="*/ 63 w 107"/>
                <a:gd name="T87" fmla="*/ 50 h 109"/>
                <a:gd name="T88" fmla="*/ 63 w 107"/>
                <a:gd name="T89" fmla="*/ 50 h 109"/>
                <a:gd name="T90" fmla="*/ 63 w 107"/>
                <a:gd name="T91" fmla="*/ 50 h 109"/>
                <a:gd name="T92" fmla="*/ 63 w 107"/>
                <a:gd name="T93" fmla="*/ 50 h 109"/>
                <a:gd name="T94" fmla="*/ 63 w 107"/>
                <a:gd name="T95" fmla="*/ 50 h 109"/>
                <a:gd name="T96" fmla="*/ 49 w 107"/>
                <a:gd name="T97" fmla="*/ 48 h 109"/>
                <a:gd name="T98" fmla="*/ 0 w 107"/>
                <a:gd name="T99" fmla="*/ 98 h 109"/>
                <a:gd name="T100" fmla="*/ 1 w 107"/>
                <a:gd name="T101" fmla="*/ 109 h 109"/>
                <a:gd name="T102" fmla="*/ 107 w 107"/>
                <a:gd name="T103" fmla="*/ 109 h 109"/>
                <a:gd name="T104" fmla="*/ 107 w 107"/>
                <a:gd name="T105" fmla="*/ 56 h 109"/>
                <a:gd name="T106" fmla="*/ 101 w 107"/>
                <a:gd name="T107" fmla="*/ 58 h 109"/>
                <a:gd name="T108" fmla="*/ 101 w 107"/>
                <a:gd name="T109" fmla="*/ 30 h 109"/>
                <a:gd name="T110" fmla="*/ 107 w 107"/>
                <a:gd name="T111" fmla="*/ 31 h 109"/>
                <a:gd name="T112" fmla="*/ 107 w 107"/>
                <a:gd name="T113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7" h="109">
                  <a:moveTo>
                    <a:pt x="37" y="93"/>
                  </a:moveTo>
                  <a:cubicBezTo>
                    <a:pt x="21" y="93"/>
                    <a:pt x="21" y="68"/>
                    <a:pt x="37" y="68"/>
                  </a:cubicBezTo>
                  <a:cubicBezTo>
                    <a:pt x="53" y="68"/>
                    <a:pt x="53" y="93"/>
                    <a:pt x="37" y="93"/>
                  </a:cubicBezTo>
                  <a:moveTo>
                    <a:pt x="90" y="94"/>
                  </a:moveTo>
                  <a:cubicBezTo>
                    <a:pt x="85" y="94"/>
                    <a:pt x="79" y="90"/>
                    <a:pt x="77" y="84"/>
                  </a:cubicBezTo>
                  <a:cubicBezTo>
                    <a:pt x="76" y="79"/>
                    <a:pt x="77" y="75"/>
                    <a:pt x="81" y="71"/>
                  </a:cubicBezTo>
                  <a:cubicBezTo>
                    <a:pt x="82" y="69"/>
                    <a:pt x="84" y="68"/>
                    <a:pt x="87" y="68"/>
                  </a:cubicBezTo>
                  <a:cubicBezTo>
                    <a:pt x="88" y="67"/>
                    <a:pt x="90" y="67"/>
                    <a:pt x="92" y="67"/>
                  </a:cubicBezTo>
                  <a:cubicBezTo>
                    <a:pt x="96" y="67"/>
                    <a:pt x="99" y="69"/>
                    <a:pt x="101" y="73"/>
                  </a:cubicBezTo>
                  <a:cubicBezTo>
                    <a:pt x="104" y="79"/>
                    <a:pt x="104" y="85"/>
                    <a:pt x="99" y="90"/>
                  </a:cubicBezTo>
                  <a:cubicBezTo>
                    <a:pt x="97" y="92"/>
                    <a:pt x="93" y="94"/>
                    <a:pt x="90" y="94"/>
                  </a:cubicBezTo>
                  <a:moveTo>
                    <a:pt x="107" y="0"/>
                  </a:moveTo>
                  <a:cubicBezTo>
                    <a:pt x="83" y="4"/>
                    <a:pt x="65" y="24"/>
                    <a:pt x="63" y="48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63" y="49"/>
                    <a:pt x="63" y="50"/>
                    <a:pt x="63" y="50"/>
                  </a:cubicBezTo>
                  <a:cubicBezTo>
                    <a:pt x="63" y="50"/>
                    <a:pt x="63" y="50"/>
                    <a:pt x="63" y="50"/>
                  </a:cubicBezTo>
                  <a:cubicBezTo>
                    <a:pt x="63" y="50"/>
                    <a:pt x="63" y="50"/>
                    <a:pt x="63" y="50"/>
                  </a:cubicBezTo>
                  <a:cubicBezTo>
                    <a:pt x="63" y="50"/>
                    <a:pt x="63" y="50"/>
                    <a:pt x="63" y="50"/>
                  </a:cubicBezTo>
                  <a:cubicBezTo>
                    <a:pt x="63" y="50"/>
                    <a:pt x="63" y="50"/>
                    <a:pt x="63" y="50"/>
                  </a:cubicBezTo>
                  <a:cubicBezTo>
                    <a:pt x="63" y="50"/>
                    <a:pt x="63" y="50"/>
                    <a:pt x="63" y="50"/>
                  </a:cubicBezTo>
                  <a:cubicBezTo>
                    <a:pt x="63" y="50"/>
                    <a:pt x="63" y="50"/>
                    <a:pt x="63" y="50"/>
                  </a:cubicBezTo>
                  <a:cubicBezTo>
                    <a:pt x="63" y="50"/>
                    <a:pt x="63" y="50"/>
                    <a:pt x="63" y="50"/>
                  </a:cubicBezTo>
                  <a:cubicBezTo>
                    <a:pt x="63" y="50"/>
                    <a:pt x="63" y="50"/>
                    <a:pt x="63" y="50"/>
                  </a:cubicBezTo>
                  <a:cubicBezTo>
                    <a:pt x="63" y="50"/>
                    <a:pt x="63" y="50"/>
                    <a:pt x="63" y="50"/>
                  </a:cubicBezTo>
                  <a:cubicBezTo>
                    <a:pt x="63" y="50"/>
                    <a:pt x="63" y="50"/>
                    <a:pt x="63" y="50"/>
                  </a:cubicBezTo>
                  <a:cubicBezTo>
                    <a:pt x="59" y="49"/>
                    <a:pt x="54" y="48"/>
                    <a:pt x="49" y="48"/>
                  </a:cubicBezTo>
                  <a:cubicBezTo>
                    <a:pt x="23" y="48"/>
                    <a:pt x="0" y="71"/>
                    <a:pt x="0" y="98"/>
                  </a:cubicBezTo>
                  <a:cubicBezTo>
                    <a:pt x="0" y="101"/>
                    <a:pt x="1" y="105"/>
                    <a:pt x="1" y="109"/>
                  </a:cubicBezTo>
                  <a:cubicBezTo>
                    <a:pt x="107" y="109"/>
                    <a:pt x="107" y="109"/>
                    <a:pt x="107" y="109"/>
                  </a:cubicBezTo>
                  <a:cubicBezTo>
                    <a:pt x="107" y="56"/>
                    <a:pt x="107" y="56"/>
                    <a:pt x="107" y="56"/>
                  </a:cubicBezTo>
                  <a:cubicBezTo>
                    <a:pt x="105" y="57"/>
                    <a:pt x="103" y="58"/>
                    <a:pt x="101" y="58"/>
                  </a:cubicBezTo>
                  <a:cubicBezTo>
                    <a:pt x="81" y="58"/>
                    <a:pt x="81" y="30"/>
                    <a:pt x="101" y="30"/>
                  </a:cubicBezTo>
                  <a:cubicBezTo>
                    <a:pt x="103" y="30"/>
                    <a:pt x="105" y="30"/>
                    <a:pt x="107" y="31"/>
                  </a:cubicBezTo>
                  <a:cubicBezTo>
                    <a:pt x="107" y="0"/>
                    <a:pt x="107" y="0"/>
                    <a:pt x="107" y="0"/>
                  </a:cubicBezTo>
                </a:path>
              </a:pathLst>
            </a:custGeom>
            <a:solidFill>
              <a:srgbClr val="FFDD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53"/>
            <p:cNvSpPr/>
            <p:nvPr/>
          </p:nvSpPr>
          <p:spPr bwMode="auto">
            <a:xfrm>
              <a:off x="3879850" y="6376988"/>
              <a:ext cx="136525" cy="107950"/>
            </a:xfrm>
            <a:custGeom>
              <a:avLst/>
              <a:gdLst>
                <a:gd name="T0" fmla="*/ 16 w 32"/>
                <a:gd name="T1" fmla="*/ 0 h 25"/>
                <a:gd name="T2" fmla="*/ 16 w 32"/>
                <a:gd name="T3" fmla="*/ 25 h 25"/>
                <a:gd name="T4" fmla="*/ 16 w 32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" h="25">
                  <a:moveTo>
                    <a:pt x="16" y="0"/>
                  </a:moveTo>
                  <a:cubicBezTo>
                    <a:pt x="0" y="0"/>
                    <a:pt x="0" y="25"/>
                    <a:pt x="16" y="25"/>
                  </a:cubicBezTo>
                  <a:cubicBezTo>
                    <a:pt x="32" y="25"/>
                    <a:pt x="32" y="0"/>
                    <a:pt x="16" y="0"/>
                  </a:cubicBezTo>
                </a:path>
              </a:pathLst>
            </a:custGeom>
            <a:solidFill>
              <a:srgbClr val="FFB2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54"/>
            <p:cNvSpPr/>
            <p:nvPr/>
          </p:nvSpPr>
          <p:spPr bwMode="auto">
            <a:xfrm>
              <a:off x="4114800" y="6373813"/>
              <a:ext cx="120650" cy="115888"/>
            </a:xfrm>
            <a:custGeom>
              <a:avLst/>
              <a:gdLst>
                <a:gd name="T0" fmla="*/ 16 w 28"/>
                <a:gd name="T1" fmla="*/ 0 h 27"/>
                <a:gd name="T2" fmla="*/ 11 w 28"/>
                <a:gd name="T3" fmla="*/ 1 h 27"/>
                <a:gd name="T4" fmla="*/ 5 w 28"/>
                <a:gd name="T5" fmla="*/ 4 h 27"/>
                <a:gd name="T6" fmla="*/ 1 w 28"/>
                <a:gd name="T7" fmla="*/ 17 h 27"/>
                <a:gd name="T8" fmla="*/ 14 w 28"/>
                <a:gd name="T9" fmla="*/ 27 h 27"/>
                <a:gd name="T10" fmla="*/ 23 w 28"/>
                <a:gd name="T11" fmla="*/ 23 h 27"/>
                <a:gd name="T12" fmla="*/ 25 w 28"/>
                <a:gd name="T13" fmla="*/ 6 h 27"/>
                <a:gd name="T14" fmla="*/ 16 w 28"/>
                <a:gd name="T1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27">
                  <a:moveTo>
                    <a:pt x="16" y="0"/>
                  </a:moveTo>
                  <a:cubicBezTo>
                    <a:pt x="14" y="0"/>
                    <a:pt x="12" y="0"/>
                    <a:pt x="11" y="1"/>
                  </a:cubicBezTo>
                  <a:cubicBezTo>
                    <a:pt x="8" y="1"/>
                    <a:pt x="6" y="2"/>
                    <a:pt x="5" y="4"/>
                  </a:cubicBezTo>
                  <a:cubicBezTo>
                    <a:pt x="1" y="8"/>
                    <a:pt x="0" y="12"/>
                    <a:pt x="1" y="17"/>
                  </a:cubicBezTo>
                  <a:cubicBezTo>
                    <a:pt x="3" y="23"/>
                    <a:pt x="9" y="27"/>
                    <a:pt x="14" y="27"/>
                  </a:cubicBezTo>
                  <a:cubicBezTo>
                    <a:pt x="17" y="27"/>
                    <a:pt x="21" y="25"/>
                    <a:pt x="23" y="23"/>
                  </a:cubicBezTo>
                  <a:cubicBezTo>
                    <a:pt x="28" y="18"/>
                    <a:pt x="28" y="12"/>
                    <a:pt x="25" y="6"/>
                  </a:cubicBezTo>
                  <a:cubicBezTo>
                    <a:pt x="23" y="2"/>
                    <a:pt x="20" y="0"/>
                    <a:pt x="16" y="0"/>
                  </a:cubicBezTo>
                </a:path>
              </a:pathLst>
            </a:custGeom>
            <a:solidFill>
              <a:srgbClr val="FFB2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55"/>
            <p:cNvSpPr/>
            <p:nvPr/>
          </p:nvSpPr>
          <p:spPr bwMode="auto">
            <a:xfrm>
              <a:off x="4137025" y="6215063"/>
              <a:ext cx="111125" cy="119063"/>
            </a:xfrm>
            <a:custGeom>
              <a:avLst/>
              <a:gdLst>
                <a:gd name="T0" fmla="*/ 20 w 26"/>
                <a:gd name="T1" fmla="*/ 0 h 28"/>
                <a:gd name="T2" fmla="*/ 20 w 26"/>
                <a:gd name="T3" fmla="*/ 28 h 28"/>
                <a:gd name="T4" fmla="*/ 26 w 26"/>
                <a:gd name="T5" fmla="*/ 26 h 28"/>
                <a:gd name="T6" fmla="*/ 26 w 26"/>
                <a:gd name="T7" fmla="*/ 1 h 28"/>
                <a:gd name="T8" fmla="*/ 20 w 26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8">
                  <a:moveTo>
                    <a:pt x="20" y="0"/>
                  </a:moveTo>
                  <a:cubicBezTo>
                    <a:pt x="0" y="0"/>
                    <a:pt x="0" y="28"/>
                    <a:pt x="20" y="28"/>
                  </a:cubicBezTo>
                  <a:cubicBezTo>
                    <a:pt x="22" y="28"/>
                    <a:pt x="24" y="27"/>
                    <a:pt x="26" y="26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4" y="0"/>
                    <a:pt x="22" y="0"/>
                    <a:pt x="20" y="0"/>
                  </a:cubicBezTo>
                </a:path>
              </a:pathLst>
            </a:custGeom>
            <a:solidFill>
              <a:srgbClr val="FFB2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62"/>
            <p:cNvSpPr/>
            <p:nvPr/>
          </p:nvSpPr>
          <p:spPr bwMode="auto">
            <a:xfrm>
              <a:off x="2773363" y="6069013"/>
              <a:ext cx="158750" cy="698500"/>
            </a:xfrm>
            <a:custGeom>
              <a:avLst/>
              <a:gdLst>
                <a:gd name="T0" fmla="*/ 7 w 37"/>
                <a:gd name="T1" fmla="*/ 163 h 163"/>
                <a:gd name="T2" fmla="*/ 7 w 37"/>
                <a:gd name="T3" fmla="*/ 156 h 163"/>
                <a:gd name="T4" fmla="*/ 9 w 37"/>
                <a:gd name="T5" fmla="*/ 137 h 163"/>
                <a:gd name="T6" fmla="*/ 11 w 37"/>
                <a:gd name="T7" fmla="*/ 81 h 163"/>
                <a:gd name="T8" fmla="*/ 11 w 37"/>
                <a:gd name="T9" fmla="*/ 66 h 163"/>
                <a:gd name="T10" fmla="*/ 10 w 37"/>
                <a:gd name="T11" fmla="*/ 51 h 163"/>
                <a:gd name="T12" fmla="*/ 9 w 37"/>
                <a:gd name="T13" fmla="*/ 37 h 163"/>
                <a:gd name="T14" fmla="*/ 7 w 37"/>
                <a:gd name="T15" fmla="*/ 25 h 163"/>
                <a:gd name="T16" fmla="*/ 5 w 37"/>
                <a:gd name="T17" fmla="*/ 14 h 163"/>
                <a:gd name="T18" fmla="*/ 2 w 37"/>
                <a:gd name="T19" fmla="*/ 6 h 163"/>
                <a:gd name="T20" fmla="*/ 0 w 37"/>
                <a:gd name="T21" fmla="*/ 0 h 163"/>
                <a:gd name="T22" fmla="*/ 3 w 37"/>
                <a:gd name="T23" fmla="*/ 6 h 163"/>
                <a:gd name="T24" fmla="*/ 7 w 37"/>
                <a:gd name="T25" fmla="*/ 13 h 163"/>
                <a:gd name="T26" fmla="*/ 11 w 37"/>
                <a:gd name="T27" fmla="*/ 23 h 163"/>
                <a:gd name="T28" fmla="*/ 16 w 37"/>
                <a:gd name="T29" fmla="*/ 35 h 163"/>
                <a:gd name="T30" fmla="*/ 20 w 37"/>
                <a:gd name="T31" fmla="*/ 49 h 163"/>
                <a:gd name="T32" fmla="*/ 23 w 37"/>
                <a:gd name="T33" fmla="*/ 64 h 163"/>
                <a:gd name="T34" fmla="*/ 26 w 37"/>
                <a:gd name="T35" fmla="*/ 79 h 163"/>
                <a:gd name="T36" fmla="*/ 35 w 37"/>
                <a:gd name="T37" fmla="*/ 137 h 163"/>
                <a:gd name="T38" fmla="*/ 37 w 37"/>
                <a:gd name="T39" fmla="*/ 156 h 163"/>
                <a:gd name="T40" fmla="*/ 37 w 37"/>
                <a:gd name="T41" fmla="*/ 163 h 163"/>
                <a:gd name="T42" fmla="*/ 7 w 37"/>
                <a:gd name="T43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" h="163">
                  <a:moveTo>
                    <a:pt x="7" y="163"/>
                  </a:moveTo>
                  <a:cubicBezTo>
                    <a:pt x="7" y="163"/>
                    <a:pt x="7" y="160"/>
                    <a:pt x="7" y="156"/>
                  </a:cubicBezTo>
                  <a:cubicBezTo>
                    <a:pt x="8" y="151"/>
                    <a:pt x="8" y="145"/>
                    <a:pt x="9" y="137"/>
                  </a:cubicBezTo>
                  <a:cubicBezTo>
                    <a:pt x="10" y="122"/>
                    <a:pt x="11" y="101"/>
                    <a:pt x="11" y="81"/>
                  </a:cubicBezTo>
                  <a:cubicBezTo>
                    <a:pt x="11" y="76"/>
                    <a:pt x="11" y="71"/>
                    <a:pt x="11" y="66"/>
                  </a:cubicBezTo>
                  <a:cubicBezTo>
                    <a:pt x="11" y="60"/>
                    <a:pt x="10" y="56"/>
                    <a:pt x="10" y="51"/>
                  </a:cubicBezTo>
                  <a:cubicBezTo>
                    <a:pt x="9" y="46"/>
                    <a:pt x="9" y="41"/>
                    <a:pt x="9" y="37"/>
                  </a:cubicBezTo>
                  <a:cubicBezTo>
                    <a:pt x="8" y="33"/>
                    <a:pt x="8" y="28"/>
                    <a:pt x="7" y="25"/>
                  </a:cubicBezTo>
                  <a:cubicBezTo>
                    <a:pt x="6" y="21"/>
                    <a:pt x="5" y="17"/>
                    <a:pt x="5" y="14"/>
                  </a:cubicBezTo>
                  <a:cubicBezTo>
                    <a:pt x="4" y="11"/>
                    <a:pt x="3" y="9"/>
                    <a:pt x="2" y="6"/>
                  </a:cubicBezTo>
                  <a:cubicBezTo>
                    <a:pt x="1" y="2"/>
                    <a:pt x="0" y="0"/>
                    <a:pt x="0" y="0"/>
                  </a:cubicBezTo>
                  <a:cubicBezTo>
                    <a:pt x="0" y="0"/>
                    <a:pt x="1" y="2"/>
                    <a:pt x="3" y="6"/>
                  </a:cubicBezTo>
                  <a:cubicBezTo>
                    <a:pt x="5" y="8"/>
                    <a:pt x="6" y="10"/>
                    <a:pt x="7" y="13"/>
                  </a:cubicBezTo>
                  <a:cubicBezTo>
                    <a:pt x="9" y="16"/>
                    <a:pt x="10" y="20"/>
                    <a:pt x="11" y="23"/>
                  </a:cubicBezTo>
                  <a:cubicBezTo>
                    <a:pt x="13" y="27"/>
                    <a:pt x="14" y="31"/>
                    <a:pt x="16" y="35"/>
                  </a:cubicBezTo>
                  <a:cubicBezTo>
                    <a:pt x="17" y="40"/>
                    <a:pt x="18" y="44"/>
                    <a:pt x="20" y="49"/>
                  </a:cubicBezTo>
                  <a:cubicBezTo>
                    <a:pt x="21" y="54"/>
                    <a:pt x="22" y="59"/>
                    <a:pt x="23" y="64"/>
                  </a:cubicBezTo>
                  <a:cubicBezTo>
                    <a:pt x="24" y="69"/>
                    <a:pt x="25" y="74"/>
                    <a:pt x="26" y="79"/>
                  </a:cubicBezTo>
                  <a:cubicBezTo>
                    <a:pt x="30" y="100"/>
                    <a:pt x="33" y="121"/>
                    <a:pt x="35" y="137"/>
                  </a:cubicBezTo>
                  <a:cubicBezTo>
                    <a:pt x="36" y="145"/>
                    <a:pt x="36" y="151"/>
                    <a:pt x="37" y="156"/>
                  </a:cubicBezTo>
                  <a:cubicBezTo>
                    <a:pt x="37" y="160"/>
                    <a:pt x="37" y="163"/>
                    <a:pt x="37" y="163"/>
                  </a:cubicBezTo>
                  <a:lnTo>
                    <a:pt x="7" y="163"/>
                  </a:lnTo>
                  <a:close/>
                </a:path>
              </a:pathLst>
            </a:custGeom>
            <a:solidFill>
              <a:srgbClr val="768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63"/>
            <p:cNvSpPr/>
            <p:nvPr/>
          </p:nvSpPr>
          <p:spPr bwMode="auto">
            <a:xfrm>
              <a:off x="2506663" y="5772150"/>
              <a:ext cx="531813" cy="561975"/>
            </a:xfrm>
            <a:custGeom>
              <a:avLst/>
              <a:gdLst>
                <a:gd name="T0" fmla="*/ 105 w 124"/>
                <a:gd name="T1" fmla="*/ 55 h 131"/>
                <a:gd name="T2" fmla="*/ 92 w 124"/>
                <a:gd name="T3" fmla="*/ 52 h 131"/>
                <a:gd name="T4" fmla="*/ 82 w 124"/>
                <a:gd name="T5" fmla="*/ 11 h 131"/>
                <a:gd name="T6" fmla="*/ 41 w 124"/>
                <a:gd name="T7" fmla="*/ 33 h 131"/>
                <a:gd name="T8" fmla="*/ 30 w 124"/>
                <a:gd name="T9" fmla="*/ 31 h 131"/>
                <a:gd name="T10" fmla="*/ 20 w 124"/>
                <a:gd name="T11" fmla="*/ 34 h 131"/>
                <a:gd name="T12" fmla="*/ 20 w 124"/>
                <a:gd name="T13" fmla="*/ 34 h 131"/>
                <a:gd name="T14" fmla="*/ 7 w 124"/>
                <a:gd name="T15" fmla="*/ 46 h 131"/>
                <a:gd name="T16" fmla="*/ 17 w 124"/>
                <a:gd name="T17" fmla="*/ 80 h 131"/>
                <a:gd name="T18" fmla="*/ 21 w 124"/>
                <a:gd name="T19" fmla="*/ 81 h 131"/>
                <a:gd name="T20" fmla="*/ 18 w 124"/>
                <a:gd name="T21" fmla="*/ 86 h 131"/>
                <a:gd name="T22" fmla="*/ 30 w 124"/>
                <a:gd name="T23" fmla="*/ 124 h 131"/>
                <a:gd name="T24" fmla="*/ 68 w 124"/>
                <a:gd name="T25" fmla="*/ 112 h 131"/>
                <a:gd name="T26" fmla="*/ 71 w 124"/>
                <a:gd name="T27" fmla="*/ 102 h 131"/>
                <a:gd name="T28" fmla="*/ 72 w 124"/>
                <a:gd name="T29" fmla="*/ 104 h 131"/>
                <a:gd name="T30" fmla="*/ 84 w 124"/>
                <a:gd name="T31" fmla="*/ 110 h 131"/>
                <a:gd name="T32" fmla="*/ 90 w 124"/>
                <a:gd name="T33" fmla="*/ 110 h 131"/>
                <a:gd name="T34" fmla="*/ 96 w 124"/>
                <a:gd name="T35" fmla="*/ 110 h 131"/>
                <a:gd name="T36" fmla="*/ 100 w 124"/>
                <a:gd name="T37" fmla="*/ 109 h 131"/>
                <a:gd name="T38" fmla="*/ 117 w 124"/>
                <a:gd name="T39" fmla="*/ 94 h 131"/>
                <a:gd name="T40" fmla="*/ 105 w 124"/>
                <a:gd name="T41" fmla="*/ 55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4" h="131">
                  <a:moveTo>
                    <a:pt x="105" y="55"/>
                  </a:moveTo>
                  <a:cubicBezTo>
                    <a:pt x="101" y="53"/>
                    <a:pt x="97" y="52"/>
                    <a:pt x="92" y="52"/>
                  </a:cubicBezTo>
                  <a:cubicBezTo>
                    <a:pt x="101" y="39"/>
                    <a:pt x="100" y="20"/>
                    <a:pt x="82" y="11"/>
                  </a:cubicBezTo>
                  <a:cubicBezTo>
                    <a:pt x="62" y="0"/>
                    <a:pt x="44" y="15"/>
                    <a:pt x="41" y="33"/>
                  </a:cubicBezTo>
                  <a:cubicBezTo>
                    <a:pt x="37" y="31"/>
                    <a:pt x="34" y="31"/>
                    <a:pt x="30" y="31"/>
                  </a:cubicBezTo>
                  <a:cubicBezTo>
                    <a:pt x="27" y="31"/>
                    <a:pt x="23" y="32"/>
                    <a:pt x="20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14" y="36"/>
                    <a:pt x="9" y="41"/>
                    <a:pt x="7" y="46"/>
                  </a:cubicBezTo>
                  <a:cubicBezTo>
                    <a:pt x="0" y="58"/>
                    <a:pt x="5" y="73"/>
                    <a:pt x="17" y="80"/>
                  </a:cubicBezTo>
                  <a:cubicBezTo>
                    <a:pt x="19" y="80"/>
                    <a:pt x="20" y="81"/>
                    <a:pt x="21" y="81"/>
                  </a:cubicBezTo>
                  <a:cubicBezTo>
                    <a:pt x="20" y="83"/>
                    <a:pt x="19" y="84"/>
                    <a:pt x="18" y="86"/>
                  </a:cubicBezTo>
                  <a:cubicBezTo>
                    <a:pt x="11" y="99"/>
                    <a:pt x="17" y="117"/>
                    <a:pt x="30" y="124"/>
                  </a:cubicBezTo>
                  <a:cubicBezTo>
                    <a:pt x="44" y="131"/>
                    <a:pt x="61" y="125"/>
                    <a:pt x="68" y="112"/>
                  </a:cubicBezTo>
                  <a:cubicBezTo>
                    <a:pt x="70" y="109"/>
                    <a:pt x="70" y="106"/>
                    <a:pt x="71" y="102"/>
                  </a:cubicBezTo>
                  <a:cubicBezTo>
                    <a:pt x="71" y="103"/>
                    <a:pt x="72" y="103"/>
                    <a:pt x="72" y="104"/>
                  </a:cubicBezTo>
                  <a:cubicBezTo>
                    <a:pt x="76" y="107"/>
                    <a:pt x="79" y="109"/>
                    <a:pt x="84" y="110"/>
                  </a:cubicBezTo>
                  <a:cubicBezTo>
                    <a:pt x="86" y="110"/>
                    <a:pt x="88" y="110"/>
                    <a:pt x="90" y="110"/>
                  </a:cubicBezTo>
                  <a:cubicBezTo>
                    <a:pt x="92" y="110"/>
                    <a:pt x="94" y="110"/>
                    <a:pt x="96" y="110"/>
                  </a:cubicBezTo>
                  <a:cubicBezTo>
                    <a:pt x="97" y="109"/>
                    <a:pt x="98" y="109"/>
                    <a:pt x="100" y="109"/>
                  </a:cubicBezTo>
                  <a:cubicBezTo>
                    <a:pt x="107" y="106"/>
                    <a:pt x="114" y="101"/>
                    <a:pt x="117" y="94"/>
                  </a:cubicBezTo>
                  <a:cubicBezTo>
                    <a:pt x="124" y="80"/>
                    <a:pt x="119" y="63"/>
                    <a:pt x="105" y="5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64"/>
            <p:cNvSpPr/>
            <p:nvPr/>
          </p:nvSpPr>
          <p:spPr bwMode="auto">
            <a:xfrm>
              <a:off x="2597150" y="5915025"/>
              <a:ext cx="320675" cy="295275"/>
            </a:xfrm>
            <a:custGeom>
              <a:avLst/>
              <a:gdLst>
                <a:gd name="T0" fmla="*/ 48 w 75"/>
                <a:gd name="T1" fmla="*/ 15 h 69"/>
                <a:gd name="T2" fmla="*/ 27 w 75"/>
                <a:gd name="T3" fmla="*/ 55 h 69"/>
                <a:gd name="T4" fmla="*/ 48 w 75"/>
                <a:gd name="T5" fmla="*/ 1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69">
                  <a:moveTo>
                    <a:pt x="48" y="15"/>
                  </a:moveTo>
                  <a:cubicBezTo>
                    <a:pt x="21" y="0"/>
                    <a:pt x="0" y="41"/>
                    <a:pt x="27" y="55"/>
                  </a:cubicBezTo>
                  <a:cubicBezTo>
                    <a:pt x="54" y="69"/>
                    <a:pt x="75" y="29"/>
                    <a:pt x="48" y="15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65"/>
            <p:cNvSpPr/>
            <p:nvPr/>
          </p:nvSpPr>
          <p:spPr bwMode="auto">
            <a:xfrm>
              <a:off x="2862263" y="6283325"/>
              <a:ext cx="236538" cy="188913"/>
            </a:xfrm>
            <a:custGeom>
              <a:avLst/>
              <a:gdLst>
                <a:gd name="T0" fmla="*/ 7 w 55"/>
                <a:gd name="T1" fmla="*/ 44 h 44"/>
                <a:gd name="T2" fmla="*/ 43 w 55"/>
                <a:gd name="T3" fmla="*/ 0 h 44"/>
                <a:gd name="T4" fmla="*/ 7 w 55"/>
                <a:gd name="T5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44">
                  <a:moveTo>
                    <a:pt x="7" y="44"/>
                  </a:moveTo>
                  <a:cubicBezTo>
                    <a:pt x="7" y="44"/>
                    <a:pt x="0" y="5"/>
                    <a:pt x="43" y="0"/>
                  </a:cubicBezTo>
                  <a:cubicBezTo>
                    <a:pt x="43" y="0"/>
                    <a:pt x="55" y="40"/>
                    <a:pt x="7" y="44"/>
                  </a:cubicBezTo>
                  <a:close/>
                </a:path>
              </a:pathLst>
            </a:custGeom>
            <a:solidFill>
              <a:srgbClr val="9DB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66"/>
            <p:cNvSpPr/>
            <p:nvPr/>
          </p:nvSpPr>
          <p:spPr bwMode="auto">
            <a:xfrm>
              <a:off x="2047875" y="6154738"/>
              <a:ext cx="158750" cy="698500"/>
            </a:xfrm>
            <a:custGeom>
              <a:avLst/>
              <a:gdLst>
                <a:gd name="T0" fmla="*/ 0 w 37"/>
                <a:gd name="T1" fmla="*/ 163 h 163"/>
                <a:gd name="T2" fmla="*/ 0 w 37"/>
                <a:gd name="T3" fmla="*/ 156 h 163"/>
                <a:gd name="T4" fmla="*/ 2 w 37"/>
                <a:gd name="T5" fmla="*/ 137 h 163"/>
                <a:gd name="T6" fmla="*/ 11 w 37"/>
                <a:gd name="T7" fmla="*/ 79 h 163"/>
                <a:gd name="T8" fmla="*/ 14 w 37"/>
                <a:gd name="T9" fmla="*/ 64 h 163"/>
                <a:gd name="T10" fmla="*/ 17 w 37"/>
                <a:gd name="T11" fmla="*/ 49 h 163"/>
                <a:gd name="T12" fmla="*/ 21 w 37"/>
                <a:gd name="T13" fmla="*/ 35 h 163"/>
                <a:gd name="T14" fmla="*/ 26 w 37"/>
                <a:gd name="T15" fmla="*/ 23 h 163"/>
                <a:gd name="T16" fmla="*/ 30 w 37"/>
                <a:gd name="T17" fmla="*/ 13 h 163"/>
                <a:gd name="T18" fmla="*/ 34 w 37"/>
                <a:gd name="T19" fmla="*/ 6 h 163"/>
                <a:gd name="T20" fmla="*/ 37 w 37"/>
                <a:gd name="T21" fmla="*/ 0 h 163"/>
                <a:gd name="T22" fmla="*/ 35 w 37"/>
                <a:gd name="T23" fmla="*/ 6 h 163"/>
                <a:gd name="T24" fmla="*/ 32 w 37"/>
                <a:gd name="T25" fmla="*/ 14 h 163"/>
                <a:gd name="T26" fmla="*/ 30 w 37"/>
                <a:gd name="T27" fmla="*/ 25 h 163"/>
                <a:gd name="T28" fmla="*/ 28 w 37"/>
                <a:gd name="T29" fmla="*/ 37 h 163"/>
                <a:gd name="T30" fmla="*/ 27 w 37"/>
                <a:gd name="T31" fmla="*/ 51 h 163"/>
                <a:gd name="T32" fmla="*/ 26 w 37"/>
                <a:gd name="T33" fmla="*/ 66 h 163"/>
                <a:gd name="T34" fmla="*/ 26 w 37"/>
                <a:gd name="T35" fmla="*/ 81 h 163"/>
                <a:gd name="T36" fmla="*/ 28 w 37"/>
                <a:gd name="T37" fmla="*/ 137 h 163"/>
                <a:gd name="T38" fmla="*/ 30 w 37"/>
                <a:gd name="T39" fmla="*/ 156 h 163"/>
                <a:gd name="T40" fmla="*/ 30 w 37"/>
                <a:gd name="T41" fmla="*/ 163 h 163"/>
                <a:gd name="T42" fmla="*/ 0 w 37"/>
                <a:gd name="T43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" h="163">
                  <a:moveTo>
                    <a:pt x="0" y="163"/>
                  </a:moveTo>
                  <a:cubicBezTo>
                    <a:pt x="0" y="163"/>
                    <a:pt x="0" y="160"/>
                    <a:pt x="0" y="156"/>
                  </a:cubicBezTo>
                  <a:cubicBezTo>
                    <a:pt x="1" y="151"/>
                    <a:pt x="1" y="145"/>
                    <a:pt x="2" y="137"/>
                  </a:cubicBezTo>
                  <a:cubicBezTo>
                    <a:pt x="4" y="121"/>
                    <a:pt x="7" y="100"/>
                    <a:pt x="11" y="79"/>
                  </a:cubicBezTo>
                  <a:cubicBezTo>
                    <a:pt x="12" y="74"/>
                    <a:pt x="13" y="69"/>
                    <a:pt x="14" y="64"/>
                  </a:cubicBezTo>
                  <a:cubicBezTo>
                    <a:pt x="15" y="59"/>
                    <a:pt x="16" y="54"/>
                    <a:pt x="17" y="49"/>
                  </a:cubicBezTo>
                  <a:cubicBezTo>
                    <a:pt x="19" y="44"/>
                    <a:pt x="20" y="40"/>
                    <a:pt x="21" y="35"/>
                  </a:cubicBezTo>
                  <a:cubicBezTo>
                    <a:pt x="23" y="31"/>
                    <a:pt x="24" y="27"/>
                    <a:pt x="26" y="23"/>
                  </a:cubicBezTo>
                  <a:cubicBezTo>
                    <a:pt x="27" y="20"/>
                    <a:pt x="28" y="16"/>
                    <a:pt x="30" y="13"/>
                  </a:cubicBezTo>
                  <a:cubicBezTo>
                    <a:pt x="31" y="10"/>
                    <a:pt x="32" y="8"/>
                    <a:pt x="34" y="6"/>
                  </a:cubicBezTo>
                  <a:cubicBezTo>
                    <a:pt x="36" y="2"/>
                    <a:pt x="37" y="0"/>
                    <a:pt x="37" y="0"/>
                  </a:cubicBezTo>
                  <a:cubicBezTo>
                    <a:pt x="37" y="0"/>
                    <a:pt x="36" y="2"/>
                    <a:pt x="35" y="6"/>
                  </a:cubicBezTo>
                  <a:cubicBezTo>
                    <a:pt x="34" y="9"/>
                    <a:pt x="33" y="11"/>
                    <a:pt x="32" y="14"/>
                  </a:cubicBezTo>
                  <a:cubicBezTo>
                    <a:pt x="32" y="17"/>
                    <a:pt x="31" y="21"/>
                    <a:pt x="30" y="25"/>
                  </a:cubicBezTo>
                  <a:cubicBezTo>
                    <a:pt x="29" y="28"/>
                    <a:pt x="29" y="33"/>
                    <a:pt x="28" y="37"/>
                  </a:cubicBezTo>
                  <a:cubicBezTo>
                    <a:pt x="28" y="41"/>
                    <a:pt x="28" y="46"/>
                    <a:pt x="27" y="51"/>
                  </a:cubicBezTo>
                  <a:cubicBezTo>
                    <a:pt x="27" y="56"/>
                    <a:pt x="26" y="60"/>
                    <a:pt x="26" y="66"/>
                  </a:cubicBezTo>
                  <a:cubicBezTo>
                    <a:pt x="26" y="71"/>
                    <a:pt x="26" y="76"/>
                    <a:pt x="26" y="81"/>
                  </a:cubicBezTo>
                  <a:cubicBezTo>
                    <a:pt x="26" y="101"/>
                    <a:pt x="27" y="122"/>
                    <a:pt x="28" y="137"/>
                  </a:cubicBezTo>
                  <a:cubicBezTo>
                    <a:pt x="29" y="145"/>
                    <a:pt x="29" y="151"/>
                    <a:pt x="30" y="156"/>
                  </a:cubicBezTo>
                  <a:cubicBezTo>
                    <a:pt x="30" y="160"/>
                    <a:pt x="30" y="163"/>
                    <a:pt x="30" y="163"/>
                  </a:cubicBezTo>
                  <a:lnTo>
                    <a:pt x="0" y="163"/>
                  </a:lnTo>
                  <a:close/>
                </a:path>
              </a:pathLst>
            </a:custGeom>
            <a:solidFill>
              <a:srgbClr val="768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67"/>
            <p:cNvSpPr/>
            <p:nvPr/>
          </p:nvSpPr>
          <p:spPr bwMode="auto">
            <a:xfrm>
              <a:off x="1939925" y="5857875"/>
              <a:ext cx="531813" cy="561975"/>
            </a:xfrm>
            <a:custGeom>
              <a:avLst/>
              <a:gdLst>
                <a:gd name="T0" fmla="*/ 19 w 124"/>
                <a:gd name="T1" fmla="*/ 55 h 131"/>
                <a:gd name="T2" fmla="*/ 32 w 124"/>
                <a:gd name="T3" fmla="*/ 52 h 131"/>
                <a:gd name="T4" fmla="*/ 42 w 124"/>
                <a:gd name="T5" fmla="*/ 11 h 131"/>
                <a:gd name="T6" fmla="*/ 83 w 124"/>
                <a:gd name="T7" fmla="*/ 33 h 131"/>
                <a:gd name="T8" fmla="*/ 94 w 124"/>
                <a:gd name="T9" fmla="*/ 31 h 131"/>
                <a:gd name="T10" fmla="*/ 104 w 124"/>
                <a:gd name="T11" fmla="*/ 34 h 131"/>
                <a:gd name="T12" fmla="*/ 104 w 124"/>
                <a:gd name="T13" fmla="*/ 34 h 131"/>
                <a:gd name="T14" fmla="*/ 117 w 124"/>
                <a:gd name="T15" fmla="*/ 46 h 131"/>
                <a:gd name="T16" fmla="*/ 107 w 124"/>
                <a:gd name="T17" fmla="*/ 80 h 131"/>
                <a:gd name="T18" fmla="*/ 103 w 124"/>
                <a:gd name="T19" fmla="*/ 81 h 131"/>
                <a:gd name="T20" fmla="*/ 106 w 124"/>
                <a:gd name="T21" fmla="*/ 86 h 131"/>
                <a:gd name="T22" fmla="*/ 94 w 124"/>
                <a:gd name="T23" fmla="*/ 124 h 131"/>
                <a:gd name="T24" fmla="*/ 56 w 124"/>
                <a:gd name="T25" fmla="*/ 112 h 131"/>
                <a:gd name="T26" fmla="*/ 53 w 124"/>
                <a:gd name="T27" fmla="*/ 102 h 131"/>
                <a:gd name="T28" fmla="*/ 52 w 124"/>
                <a:gd name="T29" fmla="*/ 104 h 131"/>
                <a:gd name="T30" fmla="*/ 40 w 124"/>
                <a:gd name="T31" fmla="*/ 110 h 131"/>
                <a:gd name="T32" fmla="*/ 34 w 124"/>
                <a:gd name="T33" fmla="*/ 110 h 131"/>
                <a:gd name="T34" fmla="*/ 28 w 124"/>
                <a:gd name="T35" fmla="*/ 110 h 131"/>
                <a:gd name="T36" fmla="*/ 24 w 124"/>
                <a:gd name="T37" fmla="*/ 109 h 131"/>
                <a:gd name="T38" fmla="*/ 7 w 124"/>
                <a:gd name="T39" fmla="*/ 94 h 131"/>
                <a:gd name="T40" fmla="*/ 19 w 124"/>
                <a:gd name="T41" fmla="*/ 55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4" h="131">
                  <a:moveTo>
                    <a:pt x="19" y="55"/>
                  </a:moveTo>
                  <a:cubicBezTo>
                    <a:pt x="23" y="53"/>
                    <a:pt x="27" y="52"/>
                    <a:pt x="32" y="52"/>
                  </a:cubicBezTo>
                  <a:cubicBezTo>
                    <a:pt x="23" y="39"/>
                    <a:pt x="24" y="20"/>
                    <a:pt x="42" y="11"/>
                  </a:cubicBezTo>
                  <a:cubicBezTo>
                    <a:pt x="62" y="0"/>
                    <a:pt x="80" y="15"/>
                    <a:pt x="83" y="33"/>
                  </a:cubicBezTo>
                  <a:cubicBezTo>
                    <a:pt x="87" y="31"/>
                    <a:pt x="90" y="31"/>
                    <a:pt x="94" y="31"/>
                  </a:cubicBezTo>
                  <a:cubicBezTo>
                    <a:pt x="97" y="31"/>
                    <a:pt x="101" y="32"/>
                    <a:pt x="104" y="34"/>
                  </a:cubicBezTo>
                  <a:cubicBezTo>
                    <a:pt x="104" y="34"/>
                    <a:pt x="104" y="34"/>
                    <a:pt x="104" y="34"/>
                  </a:cubicBezTo>
                  <a:cubicBezTo>
                    <a:pt x="110" y="36"/>
                    <a:pt x="115" y="41"/>
                    <a:pt x="117" y="46"/>
                  </a:cubicBezTo>
                  <a:cubicBezTo>
                    <a:pt x="124" y="58"/>
                    <a:pt x="119" y="73"/>
                    <a:pt x="107" y="80"/>
                  </a:cubicBezTo>
                  <a:cubicBezTo>
                    <a:pt x="105" y="80"/>
                    <a:pt x="104" y="81"/>
                    <a:pt x="103" y="81"/>
                  </a:cubicBezTo>
                  <a:cubicBezTo>
                    <a:pt x="104" y="83"/>
                    <a:pt x="105" y="84"/>
                    <a:pt x="106" y="86"/>
                  </a:cubicBezTo>
                  <a:cubicBezTo>
                    <a:pt x="113" y="99"/>
                    <a:pt x="107" y="117"/>
                    <a:pt x="94" y="124"/>
                  </a:cubicBezTo>
                  <a:cubicBezTo>
                    <a:pt x="80" y="131"/>
                    <a:pt x="63" y="125"/>
                    <a:pt x="56" y="112"/>
                  </a:cubicBezTo>
                  <a:cubicBezTo>
                    <a:pt x="54" y="109"/>
                    <a:pt x="54" y="106"/>
                    <a:pt x="53" y="102"/>
                  </a:cubicBezTo>
                  <a:cubicBezTo>
                    <a:pt x="53" y="103"/>
                    <a:pt x="52" y="103"/>
                    <a:pt x="52" y="104"/>
                  </a:cubicBezTo>
                  <a:cubicBezTo>
                    <a:pt x="48" y="107"/>
                    <a:pt x="45" y="109"/>
                    <a:pt x="40" y="110"/>
                  </a:cubicBezTo>
                  <a:cubicBezTo>
                    <a:pt x="38" y="110"/>
                    <a:pt x="36" y="110"/>
                    <a:pt x="34" y="110"/>
                  </a:cubicBezTo>
                  <a:cubicBezTo>
                    <a:pt x="32" y="110"/>
                    <a:pt x="30" y="110"/>
                    <a:pt x="28" y="110"/>
                  </a:cubicBezTo>
                  <a:cubicBezTo>
                    <a:pt x="27" y="109"/>
                    <a:pt x="26" y="109"/>
                    <a:pt x="24" y="109"/>
                  </a:cubicBezTo>
                  <a:cubicBezTo>
                    <a:pt x="17" y="106"/>
                    <a:pt x="10" y="101"/>
                    <a:pt x="7" y="94"/>
                  </a:cubicBezTo>
                  <a:cubicBezTo>
                    <a:pt x="0" y="80"/>
                    <a:pt x="5" y="63"/>
                    <a:pt x="19" y="5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68"/>
            <p:cNvSpPr/>
            <p:nvPr/>
          </p:nvSpPr>
          <p:spPr bwMode="auto">
            <a:xfrm>
              <a:off x="2060575" y="6000750"/>
              <a:ext cx="322263" cy="295275"/>
            </a:xfrm>
            <a:custGeom>
              <a:avLst/>
              <a:gdLst>
                <a:gd name="T0" fmla="*/ 27 w 75"/>
                <a:gd name="T1" fmla="*/ 15 h 69"/>
                <a:gd name="T2" fmla="*/ 48 w 75"/>
                <a:gd name="T3" fmla="*/ 55 h 69"/>
                <a:gd name="T4" fmla="*/ 27 w 75"/>
                <a:gd name="T5" fmla="*/ 1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69">
                  <a:moveTo>
                    <a:pt x="27" y="15"/>
                  </a:moveTo>
                  <a:cubicBezTo>
                    <a:pt x="54" y="0"/>
                    <a:pt x="75" y="41"/>
                    <a:pt x="48" y="55"/>
                  </a:cubicBezTo>
                  <a:cubicBezTo>
                    <a:pt x="21" y="69"/>
                    <a:pt x="0" y="29"/>
                    <a:pt x="27" y="15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69"/>
            <p:cNvSpPr/>
            <p:nvPr/>
          </p:nvSpPr>
          <p:spPr bwMode="auto">
            <a:xfrm>
              <a:off x="1879600" y="6369050"/>
              <a:ext cx="236538" cy="188913"/>
            </a:xfrm>
            <a:custGeom>
              <a:avLst/>
              <a:gdLst>
                <a:gd name="T0" fmla="*/ 48 w 55"/>
                <a:gd name="T1" fmla="*/ 44 h 44"/>
                <a:gd name="T2" fmla="*/ 12 w 55"/>
                <a:gd name="T3" fmla="*/ 0 h 44"/>
                <a:gd name="T4" fmla="*/ 48 w 55"/>
                <a:gd name="T5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44">
                  <a:moveTo>
                    <a:pt x="48" y="44"/>
                  </a:moveTo>
                  <a:cubicBezTo>
                    <a:pt x="48" y="44"/>
                    <a:pt x="55" y="5"/>
                    <a:pt x="12" y="0"/>
                  </a:cubicBezTo>
                  <a:cubicBezTo>
                    <a:pt x="12" y="0"/>
                    <a:pt x="0" y="40"/>
                    <a:pt x="48" y="44"/>
                  </a:cubicBezTo>
                  <a:close/>
                </a:path>
              </a:pathLst>
            </a:custGeom>
            <a:solidFill>
              <a:srgbClr val="9DB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Rectangle 70"/>
            <p:cNvSpPr>
              <a:spLocks noChangeArrowheads="1"/>
            </p:cNvSpPr>
            <p:nvPr/>
          </p:nvSpPr>
          <p:spPr bwMode="auto">
            <a:xfrm>
              <a:off x="5646738" y="5154613"/>
              <a:ext cx="257175" cy="806450"/>
            </a:xfrm>
            <a:prstGeom prst="rect">
              <a:avLst/>
            </a:prstGeom>
            <a:solidFill>
              <a:srgbClr val="FFC8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Rectangle 71"/>
            <p:cNvSpPr>
              <a:spLocks noChangeArrowheads="1"/>
            </p:cNvSpPr>
            <p:nvPr/>
          </p:nvSpPr>
          <p:spPr bwMode="auto">
            <a:xfrm>
              <a:off x="5646738" y="5035550"/>
              <a:ext cx="257175" cy="136525"/>
            </a:xfrm>
            <a:prstGeom prst="rect">
              <a:avLst/>
            </a:prstGeom>
            <a:solidFill>
              <a:srgbClr val="D760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72"/>
            <p:cNvSpPr/>
            <p:nvPr/>
          </p:nvSpPr>
          <p:spPr bwMode="auto">
            <a:xfrm>
              <a:off x="4729163" y="5194300"/>
              <a:ext cx="1257300" cy="1350963"/>
            </a:xfrm>
            <a:custGeom>
              <a:avLst/>
              <a:gdLst>
                <a:gd name="T0" fmla="*/ 792 w 792"/>
                <a:gd name="T1" fmla="*/ 851 h 851"/>
                <a:gd name="T2" fmla="*/ 792 w 792"/>
                <a:gd name="T3" fmla="*/ 405 h 851"/>
                <a:gd name="T4" fmla="*/ 397 w 792"/>
                <a:gd name="T5" fmla="*/ 0 h 851"/>
                <a:gd name="T6" fmla="*/ 0 w 792"/>
                <a:gd name="T7" fmla="*/ 405 h 851"/>
                <a:gd name="T8" fmla="*/ 0 w 792"/>
                <a:gd name="T9" fmla="*/ 851 h 851"/>
                <a:gd name="T10" fmla="*/ 792 w 792"/>
                <a:gd name="T11" fmla="*/ 851 h 8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2" h="851">
                  <a:moveTo>
                    <a:pt x="792" y="851"/>
                  </a:moveTo>
                  <a:lnTo>
                    <a:pt x="792" y="405"/>
                  </a:lnTo>
                  <a:lnTo>
                    <a:pt x="397" y="0"/>
                  </a:lnTo>
                  <a:lnTo>
                    <a:pt x="0" y="405"/>
                  </a:lnTo>
                  <a:lnTo>
                    <a:pt x="0" y="851"/>
                  </a:lnTo>
                  <a:lnTo>
                    <a:pt x="792" y="851"/>
                  </a:lnTo>
                  <a:close/>
                </a:path>
              </a:pathLst>
            </a:custGeom>
            <a:solidFill>
              <a:srgbClr val="A4E7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73"/>
            <p:cNvSpPr/>
            <p:nvPr/>
          </p:nvSpPr>
          <p:spPr bwMode="auto">
            <a:xfrm>
              <a:off x="4651375" y="5103813"/>
              <a:ext cx="1408113" cy="814388"/>
            </a:xfrm>
            <a:custGeom>
              <a:avLst/>
              <a:gdLst>
                <a:gd name="T0" fmla="*/ 22 w 328"/>
                <a:gd name="T1" fmla="*/ 185 h 190"/>
                <a:gd name="T2" fmla="*/ 163 w 328"/>
                <a:gd name="T3" fmla="*/ 37 h 190"/>
                <a:gd name="T4" fmla="*/ 307 w 328"/>
                <a:gd name="T5" fmla="*/ 190 h 190"/>
                <a:gd name="T6" fmla="*/ 328 w 328"/>
                <a:gd name="T7" fmla="*/ 170 h 190"/>
                <a:gd name="T8" fmla="*/ 174 w 328"/>
                <a:gd name="T9" fmla="*/ 5 h 190"/>
                <a:gd name="T10" fmla="*/ 163 w 328"/>
                <a:gd name="T11" fmla="*/ 0 h 190"/>
                <a:gd name="T12" fmla="*/ 153 w 328"/>
                <a:gd name="T13" fmla="*/ 5 h 190"/>
                <a:gd name="T14" fmla="*/ 0 w 328"/>
                <a:gd name="T15" fmla="*/ 164 h 190"/>
                <a:gd name="T16" fmla="*/ 22 w 328"/>
                <a:gd name="T17" fmla="*/ 185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8" h="190">
                  <a:moveTo>
                    <a:pt x="22" y="185"/>
                  </a:moveTo>
                  <a:cubicBezTo>
                    <a:pt x="163" y="37"/>
                    <a:pt x="163" y="37"/>
                    <a:pt x="163" y="37"/>
                  </a:cubicBezTo>
                  <a:cubicBezTo>
                    <a:pt x="307" y="190"/>
                    <a:pt x="307" y="190"/>
                    <a:pt x="307" y="190"/>
                  </a:cubicBezTo>
                  <a:cubicBezTo>
                    <a:pt x="328" y="170"/>
                    <a:pt x="328" y="170"/>
                    <a:pt x="328" y="170"/>
                  </a:cubicBezTo>
                  <a:cubicBezTo>
                    <a:pt x="174" y="5"/>
                    <a:pt x="174" y="5"/>
                    <a:pt x="174" y="5"/>
                  </a:cubicBezTo>
                  <a:cubicBezTo>
                    <a:pt x="171" y="2"/>
                    <a:pt x="167" y="0"/>
                    <a:pt x="163" y="0"/>
                  </a:cubicBezTo>
                  <a:cubicBezTo>
                    <a:pt x="159" y="0"/>
                    <a:pt x="155" y="2"/>
                    <a:pt x="153" y="5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22" y="185"/>
                    <a:pt x="22" y="185"/>
                    <a:pt x="22" y="185"/>
                  </a:cubicBezTo>
                  <a:close/>
                </a:path>
              </a:pathLst>
            </a:custGeom>
            <a:solidFill>
              <a:srgbClr val="D760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74"/>
            <p:cNvSpPr/>
            <p:nvPr/>
          </p:nvSpPr>
          <p:spPr bwMode="auto">
            <a:xfrm>
              <a:off x="4883150" y="5927725"/>
              <a:ext cx="153988" cy="350838"/>
            </a:xfrm>
            <a:custGeom>
              <a:avLst/>
              <a:gdLst>
                <a:gd name="T0" fmla="*/ 36 w 36"/>
                <a:gd name="T1" fmla="*/ 82 h 82"/>
                <a:gd name="T2" fmla="*/ 36 w 36"/>
                <a:gd name="T3" fmla="*/ 23 h 82"/>
                <a:gd name="T4" fmla="*/ 18 w 36"/>
                <a:gd name="T5" fmla="*/ 0 h 82"/>
                <a:gd name="T6" fmla="*/ 0 w 36"/>
                <a:gd name="T7" fmla="*/ 23 h 82"/>
                <a:gd name="T8" fmla="*/ 0 w 36"/>
                <a:gd name="T9" fmla="*/ 82 h 82"/>
                <a:gd name="T10" fmla="*/ 36 w 36"/>
                <a:gd name="T1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82">
                  <a:moveTo>
                    <a:pt x="36" y="82"/>
                  </a:moveTo>
                  <a:cubicBezTo>
                    <a:pt x="36" y="23"/>
                    <a:pt x="36" y="23"/>
                    <a:pt x="36" y="23"/>
                  </a:cubicBezTo>
                  <a:cubicBezTo>
                    <a:pt x="36" y="10"/>
                    <a:pt x="28" y="0"/>
                    <a:pt x="18" y="0"/>
                  </a:cubicBezTo>
                  <a:cubicBezTo>
                    <a:pt x="8" y="0"/>
                    <a:pt x="0" y="10"/>
                    <a:pt x="0" y="23"/>
                  </a:cubicBezTo>
                  <a:cubicBezTo>
                    <a:pt x="0" y="82"/>
                    <a:pt x="0" y="82"/>
                    <a:pt x="0" y="82"/>
                  </a:cubicBezTo>
                  <a:lnTo>
                    <a:pt x="36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75"/>
            <p:cNvSpPr/>
            <p:nvPr/>
          </p:nvSpPr>
          <p:spPr bwMode="auto">
            <a:xfrm>
              <a:off x="4840288" y="5884863"/>
              <a:ext cx="239713" cy="436563"/>
            </a:xfrm>
            <a:custGeom>
              <a:avLst/>
              <a:gdLst>
                <a:gd name="T0" fmla="*/ 46 w 56"/>
                <a:gd name="T1" fmla="*/ 92 h 102"/>
                <a:gd name="T2" fmla="*/ 56 w 56"/>
                <a:gd name="T3" fmla="*/ 92 h 102"/>
                <a:gd name="T4" fmla="*/ 56 w 56"/>
                <a:gd name="T5" fmla="*/ 33 h 102"/>
                <a:gd name="T6" fmla="*/ 49 w 56"/>
                <a:gd name="T7" fmla="*/ 11 h 102"/>
                <a:gd name="T8" fmla="*/ 40 w 56"/>
                <a:gd name="T9" fmla="*/ 3 h 102"/>
                <a:gd name="T10" fmla="*/ 28 w 56"/>
                <a:gd name="T11" fmla="*/ 0 h 102"/>
                <a:gd name="T12" fmla="*/ 16 w 56"/>
                <a:gd name="T13" fmla="*/ 3 h 102"/>
                <a:gd name="T14" fmla="*/ 4 w 56"/>
                <a:gd name="T15" fmla="*/ 15 h 102"/>
                <a:gd name="T16" fmla="*/ 0 w 56"/>
                <a:gd name="T17" fmla="*/ 33 h 102"/>
                <a:gd name="T18" fmla="*/ 0 w 56"/>
                <a:gd name="T19" fmla="*/ 102 h 102"/>
                <a:gd name="T20" fmla="*/ 56 w 56"/>
                <a:gd name="T21" fmla="*/ 102 h 102"/>
                <a:gd name="T22" fmla="*/ 56 w 56"/>
                <a:gd name="T23" fmla="*/ 92 h 102"/>
                <a:gd name="T24" fmla="*/ 46 w 56"/>
                <a:gd name="T25" fmla="*/ 92 h 102"/>
                <a:gd name="T26" fmla="*/ 46 w 56"/>
                <a:gd name="T27" fmla="*/ 82 h 102"/>
                <a:gd name="T28" fmla="*/ 20 w 56"/>
                <a:gd name="T29" fmla="*/ 82 h 102"/>
                <a:gd name="T30" fmla="*/ 20 w 56"/>
                <a:gd name="T31" fmla="*/ 33 h 102"/>
                <a:gd name="T32" fmla="*/ 23 w 56"/>
                <a:gd name="T33" fmla="*/ 23 h 102"/>
                <a:gd name="T34" fmla="*/ 25 w 56"/>
                <a:gd name="T35" fmla="*/ 21 h 102"/>
                <a:gd name="T36" fmla="*/ 28 w 56"/>
                <a:gd name="T37" fmla="*/ 20 h 102"/>
                <a:gd name="T38" fmla="*/ 31 w 56"/>
                <a:gd name="T39" fmla="*/ 21 h 102"/>
                <a:gd name="T40" fmla="*/ 34 w 56"/>
                <a:gd name="T41" fmla="*/ 25 h 102"/>
                <a:gd name="T42" fmla="*/ 36 w 56"/>
                <a:gd name="T43" fmla="*/ 33 h 102"/>
                <a:gd name="T44" fmla="*/ 36 w 56"/>
                <a:gd name="T45" fmla="*/ 92 h 102"/>
                <a:gd name="T46" fmla="*/ 46 w 56"/>
                <a:gd name="T47" fmla="*/ 92 h 102"/>
                <a:gd name="T48" fmla="*/ 46 w 56"/>
                <a:gd name="T49" fmla="*/ 82 h 102"/>
                <a:gd name="T50" fmla="*/ 46 w 56"/>
                <a:gd name="T51" fmla="*/ 9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6" h="102">
                  <a:moveTo>
                    <a:pt x="46" y="92"/>
                  </a:moveTo>
                  <a:cubicBezTo>
                    <a:pt x="56" y="92"/>
                    <a:pt x="56" y="92"/>
                    <a:pt x="56" y="92"/>
                  </a:cubicBezTo>
                  <a:cubicBezTo>
                    <a:pt x="56" y="33"/>
                    <a:pt x="56" y="33"/>
                    <a:pt x="56" y="33"/>
                  </a:cubicBezTo>
                  <a:cubicBezTo>
                    <a:pt x="56" y="24"/>
                    <a:pt x="53" y="17"/>
                    <a:pt x="49" y="11"/>
                  </a:cubicBezTo>
                  <a:cubicBezTo>
                    <a:pt x="46" y="8"/>
                    <a:pt x="43" y="5"/>
                    <a:pt x="40" y="3"/>
                  </a:cubicBezTo>
                  <a:cubicBezTo>
                    <a:pt x="36" y="1"/>
                    <a:pt x="32" y="0"/>
                    <a:pt x="28" y="0"/>
                  </a:cubicBezTo>
                  <a:cubicBezTo>
                    <a:pt x="24" y="0"/>
                    <a:pt x="20" y="1"/>
                    <a:pt x="16" y="3"/>
                  </a:cubicBezTo>
                  <a:cubicBezTo>
                    <a:pt x="11" y="6"/>
                    <a:pt x="7" y="10"/>
                    <a:pt x="4" y="15"/>
                  </a:cubicBezTo>
                  <a:cubicBezTo>
                    <a:pt x="1" y="21"/>
                    <a:pt x="0" y="27"/>
                    <a:pt x="0" y="33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56" y="102"/>
                    <a:pt x="56" y="102"/>
                    <a:pt x="56" y="10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46" y="92"/>
                    <a:pt x="46" y="92"/>
                    <a:pt x="46" y="9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20" y="82"/>
                    <a:pt x="20" y="82"/>
                    <a:pt x="20" y="82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0" y="29"/>
                    <a:pt x="21" y="25"/>
                    <a:pt x="23" y="23"/>
                  </a:cubicBezTo>
                  <a:cubicBezTo>
                    <a:pt x="24" y="22"/>
                    <a:pt x="25" y="21"/>
                    <a:pt x="25" y="21"/>
                  </a:cubicBezTo>
                  <a:cubicBezTo>
                    <a:pt x="26" y="20"/>
                    <a:pt x="27" y="20"/>
                    <a:pt x="28" y="20"/>
                  </a:cubicBezTo>
                  <a:cubicBezTo>
                    <a:pt x="29" y="20"/>
                    <a:pt x="30" y="20"/>
                    <a:pt x="31" y="21"/>
                  </a:cubicBezTo>
                  <a:cubicBezTo>
                    <a:pt x="32" y="21"/>
                    <a:pt x="33" y="23"/>
                    <a:pt x="34" y="25"/>
                  </a:cubicBezTo>
                  <a:cubicBezTo>
                    <a:pt x="36" y="27"/>
                    <a:pt x="36" y="30"/>
                    <a:pt x="36" y="33"/>
                  </a:cubicBezTo>
                  <a:cubicBezTo>
                    <a:pt x="36" y="92"/>
                    <a:pt x="36" y="92"/>
                    <a:pt x="36" y="92"/>
                  </a:cubicBezTo>
                  <a:cubicBezTo>
                    <a:pt x="46" y="92"/>
                    <a:pt x="46" y="92"/>
                    <a:pt x="46" y="92"/>
                  </a:cubicBezTo>
                  <a:cubicBezTo>
                    <a:pt x="46" y="82"/>
                    <a:pt x="46" y="82"/>
                    <a:pt x="46" y="82"/>
                  </a:cubicBezTo>
                  <a:lnTo>
                    <a:pt x="46" y="92"/>
                  </a:lnTo>
                  <a:close/>
                </a:path>
              </a:pathLst>
            </a:custGeom>
            <a:solidFill>
              <a:srgbClr val="D760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76"/>
            <p:cNvSpPr/>
            <p:nvPr/>
          </p:nvSpPr>
          <p:spPr bwMode="auto">
            <a:xfrm>
              <a:off x="5694363" y="5927725"/>
              <a:ext cx="158750" cy="350838"/>
            </a:xfrm>
            <a:custGeom>
              <a:avLst/>
              <a:gdLst>
                <a:gd name="T0" fmla="*/ 37 w 37"/>
                <a:gd name="T1" fmla="*/ 82 h 82"/>
                <a:gd name="T2" fmla="*/ 37 w 37"/>
                <a:gd name="T3" fmla="*/ 22 h 82"/>
                <a:gd name="T4" fmla="*/ 18 w 37"/>
                <a:gd name="T5" fmla="*/ 0 h 82"/>
                <a:gd name="T6" fmla="*/ 0 w 37"/>
                <a:gd name="T7" fmla="*/ 22 h 82"/>
                <a:gd name="T8" fmla="*/ 0 w 37"/>
                <a:gd name="T9" fmla="*/ 82 h 82"/>
                <a:gd name="T10" fmla="*/ 37 w 37"/>
                <a:gd name="T1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82">
                  <a:moveTo>
                    <a:pt x="37" y="82"/>
                  </a:moveTo>
                  <a:cubicBezTo>
                    <a:pt x="37" y="22"/>
                    <a:pt x="37" y="22"/>
                    <a:pt x="37" y="22"/>
                  </a:cubicBezTo>
                  <a:cubicBezTo>
                    <a:pt x="37" y="10"/>
                    <a:pt x="28" y="0"/>
                    <a:pt x="18" y="0"/>
                  </a:cubicBezTo>
                  <a:cubicBezTo>
                    <a:pt x="8" y="0"/>
                    <a:pt x="0" y="10"/>
                    <a:pt x="0" y="22"/>
                  </a:cubicBezTo>
                  <a:cubicBezTo>
                    <a:pt x="0" y="82"/>
                    <a:pt x="0" y="82"/>
                    <a:pt x="0" y="82"/>
                  </a:cubicBezTo>
                  <a:lnTo>
                    <a:pt x="37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77"/>
            <p:cNvSpPr/>
            <p:nvPr/>
          </p:nvSpPr>
          <p:spPr bwMode="auto">
            <a:xfrm>
              <a:off x="5651500" y="5884863"/>
              <a:ext cx="239713" cy="436563"/>
            </a:xfrm>
            <a:custGeom>
              <a:avLst/>
              <a:gdLst>
                <a:gd name="T0" fmla="*/ 47 w 56"/>
                <a:gd name="T1" fmla="*/ 92 h 102"/>
                <a:gd name="T2" fmla="*/ 56 w 56"/>
                <a:gd name="T3" fmla="*/ 92 h 102"/>
                <a:gd name="T4" fmla="*/ 56 w 56"/>
                <a:gd name="T5" fmla="*/ 32 h 102"/>
                <a:gd name="T6" fmla="*/ 49 w 56"/>
                <a:gd name="T7" fmla="*/ 10 h 102"/>
                <a:gd name="T8" fmla="*/ 40 w 56"/>
                <a:gd name="T9" fmla="*/ 3 h 102"/>
                <a:gd name="T10" fmla="*/ 28 w 56"/>
                <a:gd name="T11" fmla="*/ 0 h 102"/>
                <a:gd name="T12" fmla="*/ 17 w 56"/>
                <a:gd name="T13" fmla="*/ 3 h 102"/>
                <a:gd name="T14" fmla="*/ 4 w 56"/>
                <a:gd name="T15" fmla="*/ 15 h 102"/>
                <a:gd name="T16" fmla="*/ 0 w 56"/>
                <a:gd name="T17" fmla="*/ 32 h 102"/>
                <a:gd name="T18" fmla="*/ 0 w 56"/>
                <a:gd name="T19" fmla="*/ 102 h 102"/>
                <a:gd name="T20" fmla="*/ 56 w 56"/>
                <a:gd name="T21" fmla="*/ 102 h 102"/>
                <a:gd name="T22" fmla="*/ 56 w 56"/>
                <a:gd name="T23" fmla="*/ 92 h 102"/>
                <a:gd name="T24" fmla="*/ 47 w 56"/>
                <a:gd name="T25" fmla="*/ 92 h 102"/>
                <a:gd name="T26" fmla="*/ 47 w 56"/>
                <a:gd name="T27" fmla="*/ 82 h 102"/>
                <a:gd name="T28" fmla="*/ 20 w 56"/>
                <a:gd name="T29" fmla="*/ 82 h 102"/>
                <a:gd name="T30" fmla="*/ 20 w 56"/>
                <a:gd name="T31" fmla="*/ 32 h 102"/>
                <a:gd name="T32" fmla="*/ 23 w 56"/>
                <a:gd name="T33" fmla="*/ 23 h 102"/>
                <a:gd name="T34" fmla="*/ 26 w 56"/>
                <a:gd name="T35" fmla="*/ 20 h 102"/>
                <a:gd name="T36" fmla="*/ 28 w 56"/>
                <a:gd name="T37" fmla="*/ 20 h 102"/>
                <a:gd name="T38" fmla="*/ 31 w 56"/>
                <a:gd name="T39" fmla="*/ 20 h 102"/>
                <a:gd name="T40" fmla="*/ 35 w 56"/>
                <a:gd name="T41" fmla="*/ 24 h 102"/>
                <a:gd name="T42" fmla="*/ 37 w 56"/>
                <a:gd name="T43" fmla="*/ 32 h 102"/>
                <a:gd name="T44" fmla="*/ 37 w 56"/>
                <a:gd name="T45" fmla="*/ 92 h 102"/>
                <a:gd name="T46" fmla="*/ 47 w 56"/>
                <a:gd name="T47" fmla="*/ 92 h 102"/>
                <a:gd name="T48" fmla="*/ 47 w 56"/>
                <a:gd name="T49" fmla="*/ 82 h 102"/>
                <a:gd name="T50" fmla="*/ 47 w 56"/>
                <a:gd name="T51" fmla="*/ 9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6" h="102">
                  <a:moveTo>
                    <a:pt x="47" y="92"/>
                  </a:moveTo>
                  <a:cubicBezTo>
                    <a:pt x="56" y="92"/>
                    <a:pt x="56" y="92"/>
                    <a:pt x="56" y="92"/>
                  </a:cubicBezTo>
                  <a:cubicBezTo>
                    <a:pt x="56" y="32"/>
                    <a:pt x="56" y="32"/>
                    <a:pt x="56" y="32"/>
                  </a:cubicBezTo>
                  <a:cubicBezTo>
                    <a:pt x="56" y="24"/>
                    <a:pt x="54" y="16"/>
                    <a:pt x="49" y="10"/>
                  </a:cubicBezTo>
                  <a:cubicBezTo>
                    <a:pt x="46" y="7"/>
                    <a:pt x="43" y="5"/>
                    <a:pt x="40" y="3"/>
                  </a:cubicBezTo>
                  <a:cubicBezTo>
                    <a:pt x="37" y="1"/>
                    <a:pt x="32" y="0"/>
                    <a:pt x="28" y="0"/>
                  </a:cubicBezTo>
                  <a:cubicBezTo>
                    <a:pt x="24" y="0"/>
                    <a:pt x="20" y="1"/>
                    <a:pt x="17" y="3"/>
                  </a:cubicBezTo>
                  <a:cubicBezTo>
                    <a:pt x="11" y="6"/>
                    <a:pt x="7" y="10"/>
                    <a:pt x="4" y="15"/>
                  </a:cubicBezTo>
                  <a:cubicBezTo>
                    <a:pt x="2" y="20"/>
                    <a:pt x="0" y="26"/>
                    <a:pt x="0" y="3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56" y="102"/>
                    <a:pt x="56" y="102"/>
                    <a:pt x="56" y="10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47" y="92"/>
                    <a:pt x="47" y="92"/>
                    <a:pt x="47" y="92"/>
                  </a:cubicBezTo>
                  <a:cubicBezTo>
                    <a:pt x="47" y="82"/>
                    <a:pt x="47" y="82"/>
                    <a:pt x="47" y="82"/>
                  </a:cubicBezTo>
                  <a:cubicBezTo>
                    <a:pt x="20" y="82"/>
                    <a:pt x="20" y="82"/>
                    <a:pt x="20" y="8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0" y="28"/>
                    <a:pt x="21" y="25"/>
                    <a:pt x="23" y="23"/>
                  </a:cubicBezTo>
                  <a:cubicBezTo>
                    <a:pt x="24" y="21"/>
                    <a:pt x="25" y="21"/>
                    <a:pt x="26" y="20"/>
                  </a:cubicBezTo>
                  <a:cubicBezTo>
                    <a:pt x="27" y="20"/>
                    <a:pt x="27" y="20"/>
                    <a:pt x="28" y="20"/>
                  </a:cubicBezTo>
                  <a:cubicBezTo>
                    <a:pt x="29" y="20"/>
                    <a:pt x="30" y="20"/>
                    <a:pt x="31" y="20"/>
                  </a:cubicBezTo>
                  <a:cubicBezTo>
                    <a:pt x="32" y="21"/>
                    <a:pt x="34" y="22"/>
                    <a:pt x="35" y="24"/>
                  </a:cubicBezTo>
                  <a:cubicBezTo>
                    <a:pt x="36" y="27"/>
                    <a:pt x="37" y="29"/>
                    <a:pt x="37" y="32"/>
                  </a:cubicBezTo>
                  <a:cubicBezTo>
                    <a:pt x="37" y="92"/>
                    <a:pt x="37" y="92"/>
                    <a:pt x="37" y="92"/>
                  </a:cubicBezTo>
                  <a:cubicBezTo>
                    <a:pt x="47" y="92"/>
                    <a:pt x="47" y="92"/>
                    <a:pt x="47" y="92"/>
                  </a:cubicBezTo>
                  <a:cubicBezTo>
                    <a:pt x="47" y="82"/>
                    <a:pt x="47" y="82"/>
                    <a:pt x="47" y="82"/>
                  </a:cubicBezTo>
                  <a:lnTo>
                    <a:pt x="47" y="92"/>
                  </a:lnTo>
                  <a:close/>
                </a:path>
              </a:pathLst>
            </a:custGeom>
            <a:solidFill>
              <a:srgbClr val="D760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Oval 78"/>
            <p:cNvSpPr>
              <a:spLocks noChangeArrowheads="1"/>
            </p:cNvSpPr>
            <p:nvPr/>
          </p:nvSpPr>
          <p:spPr bwMode="auto">
            <a:xfrm>
              <a:off x="5192713" y="5549900"/>
              <a:ext cx="330200" cy="330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79"/>
            <p:cNvSpPr/>
            <p:nvPr/>
          </p:nvSpPr>
          <p:spPr bwMode="auto">
            <a:xfrm>
              <a:off x="5149850" y="5511800"/>
              <a:ext cx="415925" cy="411163"/>
            </a:xfrm>
            <a:custGeom>
              <a:avLst/>
              <a:gdLst>
                <a:gd name="T0" fmla="*/ 10 w 97"/>
                <a:gd name="T1" fmla="*/ 48 h 96"/>
                <a:gd name="T2" fmla="*/ 20 w 97"/>
                <a:gd name="T3" fmla="*/ 48 h 96"/>
                <a:gd name="T4" fmla="*/ 28 w 97"/>
                <a:gd name="T5" fmla="*/ 28 h 96"/>
                <a:gd name="T6" fmla="*/ 48 w 97"/>
                <a:gd name="T7" fmla="*/ 19 h 96"/>
                <a:gd name="T8" fmla="*/ 69 w 97"/>
                <a:gd name="T9" fmla="*/ 28 h 96"/>
                <a:gd name="T10" fmla="*/ 77 w 97"/>
                <a:gd name="T11" fmla="*/ 48 h 96"/>
                <a:gd name="T12" fmla="*/ 69 w 97"/>
                <a:gd name="T13" fmla="*/ 68 h 96"/>
                <a:gd name="T14" fmla="*/ 48 w 97"/>
                <a:gd name="T15" fmla="*/ 76 h 96"/>
                <a:gd name="T16" fmla="*/ 28 w 97"/>
                <a:gd name="T17" fmla="*/ 68 h 96"/>
                <a:gd name="T18" fmla="*/ 20 w 97"/>
                <a:gd name="T19" fmla="*/ 48 h 96"/>
                <a:gd name="T20" fmla="*/ 10 w 97"/>
                <a:gd name="T21" fmla="*/ 48 h 96"/>
                <a:gd name="T22" fmla="*/ 0 w 97"/>
                <a:gd name="T23" fmla="*/ 48 h 96"/>
                <a:gd name="T24" fmla="*/ 48 w 97"/>
                <a:gd name="T25" fmla="*/ 96 h 96"/>
                <a:gd name="T26" fmla="*/ 97 w 97"/>
                <a:gd name="T27" fmla="*/ 48 h 96"/>
                <a:gd name="T28" fmla="*/ 48 w 97"/>
                <a:gd name="T29" fmla="*/ 0 h 96"/>
                <a:gd name="T30" fmla="*/ 0 w 97"/>
                <a:gd name="T31" fmla="*/ 48 h 96"/>
                <a:gd name="T32" fmla="*/ 10 w 97"/>
                <a:gd name="T33" fmla="*/ 4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7" h="96">
                  <a:moveTo>
                    <a:pt x="10" y="48"/>
                  </a:moveTo>
                  <a:cubicBezTo>
                    <a:pt x="20" y="48"/>
                    <a:pt x="20" y="48"/>
                    <a:pt x="20" y="48"/>
                  </a:cubicBezTo>
                  <a:cubicBezTo>
                    <a:pt x="20" y="40"/>
                    <a:pt x="23" y="33"/>
                    <a:pt x="28" y="28"/>
                  </a:cubicBezTo>
                  <a:cubicBezTo>
                    <a:pt x="34" y="22"/>
                    <a:pt x="41" y="19"/>
                    <a:pt x="48" y="19"/>
                  </a:cubicBezTo>
                  <a:cubicBezTo>
                    <a:pt x="56" y="19"/>
                    <a:pt x="63" y="22"/>
                    <a:pt x="69" y="28"/>
                  </a:cubicBezTo>
                  <a:cubicBezTo>
                    <a:pt x="74" y="33"/>
                    <a:pt x="77" y="40"/>
                    <a:pt x="77" y="48"/>
                  </a:cubicBezTo>
                  <a:cubicBezTo>
                    <a:pt x="77" y="56"/>
                    <a:pt x="74" y="63"/>
                    <a:pt x="69" y="68"/>
                  </a:cubicBezTo>
                  <a:cubicBezTo>
                    <a:pt x="63" y="73"/>
                    <a:pt x="56" y="76"/>
                    <a:pt x="48" y="76"/>
                  </a:cubicBezTo>
                  <a:cubicBezTo>
                    <a:pt x="41" y="76"/>
                    <a:pt x="34" y="73"/>
                    <a:pt x="28" y="68"/>
                  </a:cubicBezTo>
                  <a:cubicBezTo>
                    <a:pt x="23" y="63"/>
                    <a:pt x="20" y="56"/>
                    <a:pt x="20" y="48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74"/>
                    <a:pt x="22" y="96"/>
                    <a:pt x="48" y="96"/>
                  </a:cubicBezTo>
                  <a:cubicBezTo>
                    <a:pt x="75" y="96"/>
                    <a:pt x="97" y="74"/>
                    <a:pt x="97" y="48"/>
                  </a:cubicBezTo>
                  <a:cubicBezTo>
                    <a:pt x="97" y="21"/>
                    <a:pt x="75" y="0"/>
                    <a:pt x="48" y="0"/>
                  </a:cubicBezTo>
                  <a:cubicBezTo>
                    <a:pt x="22" y="0"/>
                    <a:pt x="0" y="21"/>
                    <a:pt x="0" y="48"/>
                  </a:cubicBezTo>
                  <a:lnTo>
                    <a:pt x="10" y="48"/>
                  </a:lnTo>
                  <a:close/>
                </a:path>
              </a:pathLst>
            </a:custGeom>
            <a:solidFill>
              <a:srgbClr val="D760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Rectangle 80"/>
            <p:cNvSpPr>
              <a:spLocks noChangeArrowheads="1"/>
            </p:cNvSpPr>
            <p:nvPr/>
          </p:nvSpPr>
          <p:spPr bwMode="auto">
            <a:xfrm>
              <a:off x="5195888" y="6119813"/>
              <a:ext cx="322263" cy="425450"/>
            </a:xfrm>
            <a:prstGeom prst="rect">
              <a:avLst/>
            </a:prstGeom>
            <a:solidFill>
              <a:srgbClr val="8E5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Freeform 81"/>
            <p:cNvSpPr/>
            <p:nvPr/>
          </p:nvSpPr>
          <p:spPr bwMode="auto">
            <a:xfrm>
              <a:off x="6145213" y="5519738"/>
              <a:ext cx="496888" cy="827088"/>
            </a:xfrm>
            <a:custGeom>
              <a:avLst/>
              <a:gdLst>
                <a:gd name="T0" fmla="*/ 313 w 313"/>
                <a:gd name="T1" fmla="*/ 521 h 521"/>
                <a:gd name="T2" fmla="*/ 156 w 313"/>
                <a:gd name="T3" fmla="*/ 0 h 521"/>
                <a:gd name="T4" fmla="*/ 0 w 313"/>
                <a:gd name="T5" fmla="*/ 521 h 521"/>
                <a:gd name="T6" fmla="*/ 313 w 313"/>
                <a:gd name="T7" fmla="*/ 521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3" h="521">
                  <a:moveTo>
                    <a:pt x="313" y="521"/>
                  </a:moveTo>
                  <a:lnTo>
                    <a:pt x="156" y="0"/>
                  </a:lnTo>
                  <a:lnTo>
                    <a:pt x="0" y="521"/>
                  </a:lnTo>
                  <a:lnTo>
                    <a:pt x="313" y="521"/>
                  </a:ln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82"/>
            <p:cNvSpPr/>
            <p:nvPr/>
          </p:nvSpPr>
          <p:spPr bwMode="auto">
            <a:xfrm>
              <a:off x="6342063" y="5875338"/>
              <a:ext cx="107950" cy="673100"/>
            </a:xfrm>
            <a:custGeom>
              <a:avLst/>
              <a:gdLst>
                <a:gd name="T0" fmla="*/ 68 w 68"/>
                <a:gd name="T1" fmla="*/ 424 h 424"/>
                <a:gd name="T2" fmla="*/ 32 w 68"/>
                <a:gd name="T3" fmla="*/ 0 h 424"/>
                <a:gd name="T4" fmla="*/ 0 w 68"/>
                <a:gd name="T5" fmla="*/ 424 h 424"/>
                <a:gd name="T6" fmla="*/ 68 w 68"/>
                <a:gd name="T7" fmla="*/ 424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" h="424">
                  <a:moveTo>
                    <a:pt x="68" y="424"/>
                  </a:moveTo>
                  <a:lnTo>
                    <a:pt x="32" y="0"/>
                  </a:lnTo>
                  <a:lnTo>
                    <a:pt x="0" y="424"/>
                  </a:lnTo>
                  <a:lnTo>
                    <a:pt x="68" y="424"/>
                  </a:lnTo>
                  <a:close/>
                </a:path>
              </a:pathLst>
            </a:custGeom>
            <a:solidFill>
              <a:srgbClr val="D760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132" name="组合 131"/>
            <p:cNvGrpSpPr/>
            <p:nvPr/>
          </p:nvGrpSpPr>
          <p:grpSpPr>
            <a:xfrm>
              <a:off x="395288" y="5437503"/>
              <a:ext cx="498475" cy="1310960"/>
              <a:chOff x="395288" y="5237478"/>
              <a:chExt cx="498475" cy="1310960"/>
            </a:xfrm>
          </p:grpSpPr>
          <p:sp>
            <p:nvSpPr>
              <p:cNvPr id="88" name="Freeform 83"/>
              <p:cNvSpPr/>
              <p:nvPr/>
            </p:nvSpPr>
            <p:spPr bwMode="auto">
              <a:xfrm>
                <a:off x="395288" y="5237478"/>
                <a:ext cx="498475" cy="827088"/>
              </a:xfrm>
              <a:custGeom>
                <a:avLst/>
                <a:gdLst>
                  <a:gd name="T0" fmla="*/ 314 w 314"/>
                  <a:gd name="T1" fmla="*/ 521 h 521"/>
                  <a:gd name="T2" fmla="*/ 157 w 314"/>
                  <a:gd name="T3" fmla="*/ 0 h 521"/>
                  <a:gd name="T4" fmla="*/ 0 w 314"/>
                  <a:gd name="T5" fmla="*/ 521 h 521"/>
                  <a:gd name="T6" fmla="*/ 314 w 314"/>
                  <a:gd name="T7" fmla="*/ 521 h 5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4" h="521">
                    <a:moveTo>
                      <a:pt x="314" y="521"/>
                    </a:moveTo>
                    <a:lnTo>
                      <a:pt x="157" y="0"/>
                    </a:lnTo>
                    <a:lnTo>
                      <a:pt x="0" y="521"/>
                    </a:lnTo>
                    <a:lnTo>
                      <a:pt x="314" y="521"/>
                    </a:lnTo>
                    <a:close/>
                  </a:path>
                </a:pathLst>
              </a:custGeom>
              <a:solidFill>
                <a:srgbClr val="F590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9" name="Freeform 84"/>
              <p:cNvSpPr/>
              <p:nvPr/>
            </p:nvSpPr>
            <p:spPr bwMode="auto">
              <a:xfrm>
                <a:off x="593725" y="5875338"/>
                <a:ext cx="106363" cy="673100"/>
              </a:xfrm>
              <a:custGeom>
                <a:avLst/>
                <a:gdLst>
                  <a:gd name="T0" fmla="*/ 67 w 67"/>
                  <a:gd name="T1" fmla="*/ 424 h 424"/>
                  <a:gd name="T2" fmla="*/ 32 w 67"/>
                  <a:gd name="T3" fmla="*/ 0 h 424"/>
                  <a:gd name="T4" fmla="*/ 0 w 67"/>
                  <a:gd name="T5" fmla="*/ 424 h 424"/>
                  <a:gd name="T6" fmla="*/ 67 w 67"/>
                  <a:gd name="T7" fmla="*/ 424 h 4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424">
                    <a:moveTo>
                      <a:pt x="67" y="424"/>
                    </a:moveTo>
                    <a:lnTo>
                      <a:pt x="32" y="0"/>
                    </a:lnTo>
                    <a:lnTo>
                      <a:pt x="0" y="424"/>
                    </a:lnTo>
                    <a:lnTo>
                      <a:pt x="67" y="424"/>
                    </a:lnTo>
                    <a:close/>
                  </a:path>
                </a:pathLst>
              </a:custGeom>
              <a:solidFill>
                <a:srgbClr val="8E50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90" name="Freeform 85"/>
            <p:cNvSpPr/>
            <p:nvPr/>
          </p:nvSpPr>
          <p:spPr bwMode="auto">
            <a:xfrm>
              <a:off x="654050" y="5434013"/>
              <a:ext cx="892175" cy="892175"/>
            </a:xfrm>
            <a:custGeom>
              <a:avLst/>
              <a:gdLst>
                <a:gd name="T0" fmla="*/ 152 w 208"/>
                <a:gd name="T1" fmla="*/ 68 h 208"/>
                <a:gd name="T2" fmla="*/ 105 w 208"/>
                <a:gd name="T3" fmla="*/ 0 h 208"/>
                <a:gd name="T4" fmla="*/ 58 w 208"/>
                <a:gd name="T5" fmla="*/ 68 h 208"/>
                <a:gd name="T6" fmla="*/ 104 w 208"/>
                <a:gd name="T7" fmla="*/ 208 h 208"/>
                <a:gd name="T8" fmla="*/ 104 w 208"/>
                <a:gd name="T9" fmla="*/ 208 h 208"/>
                <a:gd name="T10" fmla="*/ 104 w 208"/>
                <a:gd name="T11" fmla="*/ 208 h 208"/>
                <a:gd name="T12" fmla="*/ 104 w 208"/>
                <a:gd name="T13" fmla="*/ 208 h 208"/>
                <a:gd name="T14" fmla="*/ 104 w 208"/>
                <a:gd name="T15" fmla="*/ 208 h 208"/>
                <a:gd name="T16" fmla="*/ 152 w 208"/>
                <a:gd name="T17" fmla="*/ 6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8" h="208">
                  <a:moveTo>
                    <a:pt x="152" y="68"/>
                  </a:moveTo>
                  <a:cubicBezTo>
                    <a:pt x="128" y="29"/>
                    <a:pt x="105" y="0"/>
                    <a:pt x="105" y="0"/>
                  </a:cubicBezTo>
                  <a:cubicBezTo>
                    <a:pt x="105" y="0"/>
                    <a:pt x="83" y="30"/>
                    <a:pt x="58" y="68"/>
                  </a:cubicBezTo>
                  <a:cubicBezTo>
                    <a:pt x="0" y="154"/>
                    <a:pt x="64" y="205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48" y="205"/>
                    <a:pt x="208" y="160"/>
                    <a:pt x="152" y="68"/>
                  </a:cubicBezTo>
                  <a:close/>
                </a:path>
              </a:pathLst>
            </a:custGeom>
            <a:solidFill>
              <a:srgbClr val="FFEC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86"/>
            <p:cNvSpPr/>
            <p:nvPr/>
          </p:nvSpPr>
          <p:spPr bwMode="auto">
            <a:xfrm>
              <a:off x="914400" y="5884863"/>
              <a:ext cx="387350" cy="882650"/>
            </a:xfrm>
            <a:custGeom>
              <a:avLst/>
              <a:gdLst>
                <a:gd name="T0" fmla="*/ 244 w 244"/>
                <a:gd name="T1" fmla="*/ 97 h 556"/>
                <a:gd name="T2" fmla="*/ 138 w 244"/>
                <a:gd name="T3" fmla="*/ 159 h 556"/>
                <a:gd name="T4" fmla="*/ 122 w 244"/>
                <a:gd name="T5" fmla="*/ 0 h 556"/>
                <a:gd name="T6" fmla="*/ 106 w 244"/>
                <a:gd name="T7" fmla="*/ 159 h 556"/>
                <a:gd name="T8" fmla="*/ 0 w 244"/>
                <a:gd name="T9" fmla="*/ 97 h 556"/>
                <a:gd name="T10" fmla="*/ 98 w 244"/>
                <a:gd name="T11" fmla="*/ 210 h 556"/>
                <a:gd name="T12" fmla="*/ 100 w 244"/>
                <a:gd name="T13" fmla="*/ 556 h 556"/>
                <a:gd name="T14" fmla="*/ 152 w 244"/>
                <a:gd name="T15" fmla="*/ 556 h 556"/>
                <a:gd name="T16" fmla="*/ 146 w 244"/>
                <a:gd name="T17" fmla="*/ 210 h 556"/>
                <a:gd name="T18" fmla="*/ 244 w 244"/>
                <a:gd name="T19" fmla="*/ 97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4" h="556">
                  <a:moveTo>
                    <a:pt x="244" y="97"/>
                  </a:moveTo>
                  <a:lnTo>
                    <a:pt x="138" y="159"/>
                  </a:lnTo>
                  <a:lnTo>
                    <a:pt x="122" y="0"/>
                  </a:lnTo>
                  <a:lnTo>
                    <a:pt x="106" y="159"/>
                  </a:lnTo>
                  <a:lnTo>
                    <a:pt x="0" y="97"/>
                  </a:lnTo>
                  <a:lnTo>
                    <a:pt x="98" y="210"/>
                  </a:lnTo>
                  <a:lnTo>
                    <a:pt x="100" y="556"/>
                  </a:lnTo>
                  <a:lnTo>
                    <a:pt x="152" y="556"/>
                  </a:lnTo>
                  <a:lnTo>
                    <a:pt x="146" y="210"/>
                  </a:lnTo>
                  <a:lnTo>
                    <a:pt x="244" y="97"/>
                  </a:lnTo>
                  <a:close/>
                </a:path>
              </a:pathLst>
            </a:custGeom>
            <a:solidFill>
              <a:srgbClr val="C56D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Rectangle 87"/>
            <p:cNvSpPr>
              <a:spLocks noChangeArrowheads="1"/>
            </p:cNvSpPr>
            <p:nvPr/>
          </p:nvSpPr>
          <p:spPr bwMode="auto">
            <a:xfrm>
              <a:off x="10709275" y="6030913"/>
              <a:ext cx="120650" cy="514350"/>
            </a:xfrm>
            <a:prstGeom prst="rect">
              <a:avLst/>
            </a:pr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88"/>
            <p:cNvSpPr/>
            <p:nvPr/>
          </p:nvSpPr>
          <p:spPr bwMode="auto">
            <a:xfrm>
              <a:off x="10709275" y="6030913"/>
              <a:ext cx="120650" cy="514350"/>
            </a:xfrm>
            <a:custGeom>
              <a:avLst/>
              <a:gdLst>
                <a:gd name="T0" fmla="*/ 0 w 76"/>
                <a:gd name="T1" fmla="*/ 0 h 324"/>
                <a:gd name="T2" fmla="*/ 0 w 76"/>
                <a:gd name="T3" fmla="*/ 324 h 324"/>
                <a:gd name="T4" fmla="*/ 76 w 76"/>
                <a:gd name="T5" fmla="*/ 324 h 324"/>
                <a:gd name="T6" fmla="*/ 76 w 76"/>
                <a:gd name="T7" fmla="*/ 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324">
                  <a:moveTo>
                    <a:pt x="0" y="0"/>
                  </a:moveTo>
                  <a:lnTo>
                    <a:pt x="0" y="324"/>
                  </a:lnTo>
                  <a:lnTo>
                    <a:pt x="76" y="324"/>
                  </a:lnTo>
                  <a:lnTo>
                    <a:pt x="7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Rectangle 89"/>
            <p:cNvSpPr>
              <a:spLocks noChangeArrowheads="1"/>
            </p:cNvSpPr>
            <p:nvPr/>
          </p:nvSpPr>
          <p:spPr bwMode="auto">
            <a:xfrm>
              <a:off x="10401300" y="6030913"/>
              <a:ext cx="119063" cy="514350"/>
            </a:xfrm>
            <a:prstGeom prst="rect">
              <a:avLst/>
            </a:pr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Freeform 90"/>
            <p:cNvSpPr/>
            <p:nvPr/>
          </p:nvSpPr>
          <p:spPr bwMode="auto">
            <a:xfrm>
              <a:off x="10401300" y="6030913"/>
              <a:ext cx="119063" cy="514350"/>
            </a:xfrm>
            <a:custGeom>
              <a:avLst/>
              <a:gdLst>
                <a:gd name="T0" fmla="*/ 0 w 75"/>
                <a:gd name="T1" fmla="*/ 0 h 324"/>
                <a:gd name="T2" fmla="*/ 0 w 75"/>
                <a:gd name="T3" fmla="*/ 324 h 324"/>
                <a:gd name="T4" fmla="*/ 75 w 75"/>
                <a:gd name="T5" fmla="*/ 324 h 324"/>
                <a:gd name="T6" fmla="*/ 75 w 75"/>
                <a:gd name="T7" fmla="*/ 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324">
                  <a:moveTo>
                    <a:pt x="0" y="0"/>
                  </a:moveTo>
                  <a:lnTo>
                    <a:pt x="0" y="324"/>
                  </a:lnTo>
                  <a:lnTo>
                    <a:pt x="75" y="324"/>
                  </a:lnTo>
                  <a:lnTo>
                    <a:pt x="7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Rectangle 91"/>
            <p:cNvSpPr>
              <a:spLocks noChangeArrowheads="1"/>
            </p:cNvSpPr>
            <p:nvPr/>
          </p:nvSpPr>
          <p:spPr bwMode="auto">
            <a:xfrm>
              <a:off x="10126663" y="6030913"/>
              <a:ext cx="119063" cy="514350"/>
            </a:xfrm>
            <a:prstGeom prst="rect">
              <a:avLst/>
            </a:pr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Freeform 92"/>
            <p:cNvSpPr/>
            <p:nvPr/>
          </p:nvSpPr>
          <p:spPr bwMode="auto">
            <a:xfrm>
              <a:off x="10126663" y="6030913"/>
              <a:ext cx="119063" cy="514350"/>
            </a:xfrm>
            <a:custGeom>
              <a:avLst/>
              <a:gdLst>
                <a:gd name="T0" fmla="*/ 0 w 75"/>
                <a:gd name="T1" fmla="*/ 0 h 324"/>
                <a:gd name="T2" fmla="*/ 0 w 75"/>
                <a:gd name="T3" fmla="*/ 324 h 324"/>
                <a:gd name="T4" fmla="*/ 75 w 75"/>
                <a:gd name="T5" fmla="*/ 324 h 324"/>
                <a:gd name="T6" fmla="*/ 75 w 75"/>
                <a:gd name="T7" fmla="*/ 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324">
                  <a:moveTo>
                    <a:pt x="0" y="0"/>
                  </a:moveTo>
                  <a:lnTo>
                    <a:pt x="0" y="324"/>
                  </a:lnTo>
                  <a:lnTo>
                    <a:pt x="75" y="324"/>
                  </a:lnTo>
                  <a:lnTo>
                    <a:pt x="7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Rectangle 93"/>
            <p:cNvSpPr>
              <a:spLocks noChangeArrowheads="1"/>
            </p:cNvSpPr>
            <p:nvPr/>
          </p:nvSpPr>
          <p:spPr bwMode="auto">
            <a:xfrm>
              <a:off x="9834563" y="6030913"/>
              <a:ext cx="119063" cy="514350"/>
            </a:xfrm>
            <a:prstGeom prst="rect">
              <a:avLst/>
            </a:pr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Freeform 94"/>
            <p:cNvSpPr/>
            <p:nvPr/>
          </p:nvSpPr>
          <p:spPr bwMode="auto">
            <a:xfrm>
              <a:off x="9834563" y="6030913"/>
              <a:ext cx="119063" cy="514350"/>
            </a:xfrm>
            <a:custGeom>
              <a:avLst/>
              <a:gdLst>
                <a:gd name="T0" fmla="*/ 0 w 75"/>
                <a:gd name="T1" fmla="*/ 0 h 324"/>
                <a:gd name="T2" fmla="*/ 0 w 75"/>
                <a:gd name="T3" fmla="*/ 324 h 324"/>
                <a:gd name="T4" fmla="*/ 75 w 75"/>
                <a:gd name="T5" fmla="*/ 324 h 324"/>
                <a:gd name="T6" fmla="*/ 75 w 75"/>
                <a:gd name="T7" fmla="*/ 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324">
                  <a:moveTo>
                    <a:pt x="0" y="0"/>
                  </a:moveTo>
                  <a:lnTo>
                    <a:pt x="0" y="324"/>
                  </a:lnTo>
                  <a:lnTo>
                    <a:pt x="75" y="324"/>
                  </a:lnTo>
                  <a:lnTo>
                    <a:pt x="7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Rectangle 95"/>
            <p:cNvSpPr>
              <a:spLocks noChangeArrowheads="1"/>
            </p:cNvSpPr>
            <p:nvPr/>
          </p:nvSpPr>
          <p:spPr bwMode="auto">
            <a:xfrm>
              <a:off x="9885363" y="6218238"/>
              <a:ext cx="858838" cy="155575"/>
            </a:xfrm>
            <a:prstGeom prst="rect">
              <a:avLst/>
            </a:pr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Freeform 96"/>
            <p:cNvSpPr/>
            <p:nvPr/>
          </p:nvSpPr>
          <p:spPr bwMode="auto">
            <a:xfrm>
              <a:off x="9885363" y="6218238"/>
              <a:ext cx="858838" cy="155575"/>
            </a:xfrm>
            <a:custGeom>
              <a:avLst/>
              <a:gdLst>
                <a:gd name="T0" fmla="*/ 0 w 541"/>
                <a:gd name="T1" fmla="*/ 98 h 98"/>
                <a:gd name="T2" fmla="*/ 541 w 541"/>
                <a:gd name="T3" fmla="*/ 98 h 98"/>
                <a:gd name="T4" fmla="*/ 541 w 541"/>
                <a:gd name="T5" fmla="*/ 0 h 98"/>
                <a:gd name="T6" fmla="*/ 0 w 541"/>
                <a:gd name="T7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1" h="98">
                  <a:moveTo>
                    <a:pt x="0" y="98"/>
                  </a:moveTo>
                  <a:lnTo>
                    <a:pt x="541" y="98"/>
                  </a:lnTo>
                  <a:lnTo>
                    <a:pt x="541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Freeform 97"/>
            <p:cNvSpPr/>
            <p:nvPr/>
          </p:nvSpPr>
          <p:spPr bwMode="auto">
            <a:xfrm>
              <a:off x="6762750" y="5824538"/>
              <a:ext cx="1355725" cy="617538"/>
            </a:xfrm>
            <a:custGeom>
              <a:avLst/>
              <a:gdLst>
                <a:gd name="T0" fmla="*/ 48 w 316"/>
                <a:gd name="T1" fmla="*/ 56 h 144"/>
                <a:gd name="T2" fmla="*/ 80 w 316"/>
                <a:gd name="T3" fmla="*/ 56 h 144"/>
                <a:gd name="T4" fmla="*/ 80 w 316"/>
                <a:gd name="T5" fmla="*/ 45 h 144"/>
                <a:gd name="T6" fmla="*/ 122 w 316"/>
                <a:gd name="T7" fmla="*/ 0 h 144"/>
                <a:gd name="T8" fmla="*/ 213 w 316"/>
                <a:gd name="T9" fmla="*/ 0 h 144"/>
                <a:gd name="T10" fmla="*/ 256 w 316"/>
                <a:gd name="T11" fmla="*/ 45 h 144"/>
                <a:gd name="T12" fmla="*/ 256 w 316"/>
                <a:gd name="T13" fmla="*/ 56 h 144"/>
                <a:gd name="T14" fmla="*/ 272 w 316"/>
                <a:gd name="T15" fmla="*/ 56 h 144"/>
                <a:gd name="T16" fmla="*/ 316 w 316"/>
                <a:gd name="T17" fmla="*/ 101 h 144"/>
                <a:gd name="T18" fmla="*/ 316 w 316"/>
                <a:gd name="T19" fmla="*/ 99 h 144"/>
                <a:gd name="T20" fmla="*/ 272 w 316"/>
                <a:gd name="T21" fmla="*/ 144 h 144"/>
                <a:gd name="T22" fmla="*/ 201 w 316"/>
                <a:gd name="T23" fmla="*/ 144 h 144"/>
                <a:gd name="T24" fmla="*/ 181 w 316"/>
                <a:gd name="T25" fmla="*/ 144 h 144"/>
                <a:gd name="T26" fmla="*/ 48 w 316"/>
                <a:gd name="T27" fmla="*/ 144 h 144"/>
                <a:gd name="T28" fmla="*/ 0 w 316"/>
                <a:gd name="T29" fmla="*/ 99 h 144"/>
                <a:gd name="T30" fmla="*/ 0 w 316"/>
                <a:gd name="T31" fmla="*/ 101 h 144"/>
                <a:gd name="T32" fmla="*/ 48 w 316"/>
                <a:gd name="T33" fmla="*/ 56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6" h="144">
                  <a:moveTo>
                    <a:pt x="48" y="56"/>
                  </a:moveTo>
                  <a:cubicBezTo>
                    <a:pt x="80" y="56"/>
                    <a:pt x="80" y="56"/>
                    <a:pt x="80" y="56"/>
                  </a:cubicBezTo>
                  <a:cubicBezTo>
                    <a:pt x="80" y="45"/>
                    <a:pt x="80" y="45"/>
                    <a:pt x="80" y="45"/>
                  </a:cubicBezTo>
                  <a:cubicBezTo>
                    <a:pt x="80" y="20"/>
                    <a:pt x="98" y="0"/>
                    <a:pt x="122" y="0"/>
                  </a:cubicBezTo>
                  <a:cubicBezTo>
                    <a:pt x="213" y="0"/>
                    <a:pt x="213" y="0"/>
                    <a:pt x="213" y="0"/>
                  </a:cubicBezTo>
                  <a:cubicBezTo>
                    <a:pt x="237" y="0"/>
                    <a:pt x="256" y="20"/>
                    <a:pt x="256" y="45"/>
                  </a:cubicBezTo>
                  <a:cubicBezTo>
                    <a:pt x="256" y="56"/>
                    <a:pt x="256" y="56"/>
                    <a:pt x="256" y="56"/>
                  </a:cubicBezTo>
                  <a:cubicBezTo>
                    <a:pt x="272" y="56"/>
                    <a:pt x="272" y="56"/>
                    <a:pt x="272" y="56"/>
                  </a:cubicBezTo>
                  <a:cubicBezTo>
                    <a:pt x="296" y="56"/>
                    <a:pt x="316" y="76"/>
                    <a:pt x="316" y="101"/>
                  </a:cubicBezTo>
                  <a:cubicBezTo>
                    <a:pt x="316" y="99"/>
                    <a:pt x="316" y="99"/>
                    <a:pt x="316" y="99"/>
                  </a:cubicBezTo>
                  <a:cubicBezTo>
                    <a:pt x="316" y="123"/>
                    <a:pt x="296" y="144"/>
                    <a:pt x="272" y="144"/>
                  </a:cubicBezTo>
                  <a:cubicBezTo>
                    <a:pt x="201" y="144"/>
                    <a:pt x="201" y="144"/>
                    <a:pt x="201" y="144"/>
                  </a:cubicBezTo>
                  <a:cubicBezTo>
                    <a:pt x="181" y="144"/>
                    <a:pt x="181" y="144"/>
                    <a:pt x="181" y="144"/>
                  </a:cubicBezTo>
                  <a:cubicBezTo>
                    <a:pt x="48" y="144"/>
                    <a:pt x="48" y="144"/>
                    <a:pt x="48" y="144"/>
                  </a:cubicBezTo>
                  <a:cubicBezTo>
                    <a:pt x="24" y="144"/>
                    <a:pt x="0" y="123"/>
                    <a:pt x="0" y="99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76"/>
                    <a:pt x="24" y="56"/>
                    <a:pt x="48" y="56"/>
                  </a:cubicBezTo>
                  <a:close/>
                </a:path>
              </a:pathLst>
            </a:custGeom>
            <a:solidFill>
              <a:srgbClr val="FF7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Freeform 98"/>
            <p:cNvSpPr/>
            <p:nvPr/>
          </p:nvSpPr>
          <p:spPr bwMode="auto">
            <a:xfrm>
              <a:off x="6757988" y="6172200"/>
              <a:ext cx="77788" cy="179388"/>
            </a:xfrm>
            <a:custGeom>
              <a:avLst/>
              <a:gdLst>
                <a:gd name="T0" fmla="*/ 8 w 18"/>
                <a:gd name="T1" fmla="*/ 42 h 42"/>
                <a:gd name="T2" fmla="*/ 0 w 18"/>
                <a:gd name="T3" fmla="*/ 19 h 42"/>
                <a:gd name="T4" fmla="*/ 5 w 18"/>
                <a:gd name="T5" fmla="*/ 0 h 42"/>
                <a:gd name="T6" fmla="*/ 12 w 18"/>
                <a:gd name="T7" fmla="*/ 33 h 42"/>
                <a:gd name="T8" fmla="*/ 8 w 18"/>
                <a:gd name="T9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2">
                  <a:moveTo>
                    <a:pt x="8" y="42"/>
                  </a:moveTo>
                  <a:cubicBezTo>
                    <a:pt x="3" y="36"/>
                    <a:pt x="0" y="27"/>
                    <a:pt x="0" y="19"/>
                  </a:cubicBezTo>
                  <a:cubicBezTo>
                    <a:pt x="0" y="12"/>
                    <a:pt x="2" y="6"/>
                    <a:pt x="5" y="0"/>
                  </a:cubicBezTo>
                  <a:cubicBezTo>
                    <a:pt x="15" y="6"/>
                    <a:pt x="18" y="16"/>
                    <a:pt x="12" y="33"/>
                  </a:cubicBezTo>
                  <a:cubicBezTo>
                    <a:pt x="11" y="36"/>
                    <a:pt x="9" y="39"/>
                    <a:pt x="8" y="42"/>
                  </a:cubicBezTo>
                  <a:close/>
                </a:path>
              </a:pathLst>
            </a:custGeom>
            <a:solidFill>
              <a:srgbClr val="FCF9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Freeform 99"/>
            <p:cNvSpPr/>
            <p:nvPr/>
          </p:nvSpPr>
          <p:spPr bwMode="auto">
            <a:xfrm>
              <a:off x="7213600" y="5918200"/>
              <a:ext cx="531813" cy="155575"/>
            </a:xfrm>
            <a:custGeom>
              <a:avLst/>
              <a:gdLst>
                <a:gd name="T0" fmla="*/ 0 w 124"/>
                <a:gd name="T1" fmla="*/ 36 h 36"/>
                <a:gd name="T2" fmla="*/ 0 w 124"/>
                <a:gd name="T3" fmla="*/ 11 h 36"/>
                <a:gd name="T4" fmla="*/ 11 w 124"/>
                <a:gd name="T5" fmla="*/ 0 h 36"/>
                <a:gd name="T6" fmla="*/ 113 w 124"/>
                <a:gd name="T7" fmla="*/ 0 h 36"/>
                <a:gd name="T8" fmla="*/ 124 w 124"/>
                <a:gd name="T9" fmla="*/ 11 h 36"/>
                <a:gd name="T10" fmla="*/ 124 w 124"/>
                <a:gd name="T11" fmla="*/ 36 h 36"/>
                <a:gd name="T12" fmla="*/ 0 w 124"/>
                <a:gd name="T13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4" h="36">
                  <a:moveTo>
                    <a:pt x="0" y="36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9" y="0"/>
                    <a:pt x="124" y="5"/>
                    <a:pt x="124" y="11"/>
                  </a:cubicBezTo>
                  <a:cubicBezTo>
                    <a:pt x="124" y="36"/>
                    <a:pt x="124" y="36"/>
                    <a:pt x="124" y="36"/>
                  </a:cubicBezTo>
                  <a:lnTo>
                    <a:pt x="0" y="36"/>
                  </a:lnTo>
                  <a:close/>
                </a:path>
              </a:pathLst>
            </a:custGeom>
            <a:solidFill>
              <a:srgbClr val="FCF9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Oval 100"/>
            <p:cNvSpPr>
              <a:spLocks noChangeArrowheads="1"/>
            </p:cNvSpPr>
            <p:nvPr/>
          </p:nvSpPr>
          <p:spPr bwMode="auto">
            <a:xfrm>
              <a:off x="7586663" y="6223000"/>
              <a:ext cx="334963" cy="334963"/>
            </a:xfrm>
            <a:prstGeom prst="ellipse">
              <a:avLst/>
            </a:prstGeom>
            <a:solidFill>
              <a:srgbClr val="FFC8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Oval 101"/>
            <p:cNvSpPr>
              <a:spLocks noChangeArrowheads="1"/>
            </p:cNvSpPr>
            <p:nvPr/>
          </p:nvSpPr>
          <p:spPr bwMode="auto">
            <a:xfrm>
              <a:off x="7659688" y="6296025"/>
              <a:ext cx="188913" cy="188913"/>
            </a:xfrm>
            <a:prstGeom prst="ellipse">
              <a:avLst/>
            </a:prstGeom>
            <a:solidFill>
              <a:srgbClr val="FCF9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Oval 102"/>
            <p:cNvSpPr>
              <a:spLocks noChangeArrowheads="1"/>
            </p:cNvSpPr>
            <p:nvPr/>
          </p:nvSpPr>
          <p:spPr bwMode="auto">
            <a:xfrm>
              <a:off x="7024688" y="6223000"/>
              <a:ext cx="334963" cy="334963"/>
            </a:xfrm>
            <a:prstGeom prst="ellipse">
              <a:avLst/>
            </a:prstGeom>
            <a:solidFill>
              <a:srgbClr val="FFC8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Oval 103"/>
            <p:cNvSpPr>
              <a:spLocks noChangeArrowheads="1"/>
            </p:cNvSpPr>
            <p:nvPr/>
          </p:nvSpPr>
          <p:spPr bwMode="auto">
            <a:xfrm>
              <a:off x="7097713" y="6296025"/>
              <a:ext cx="188913" cy="188913"/>
            </a:xfrm>
            <a:prstGeom prst="ellipse">
              <a:avLst/>
            </a:prstGeom>
            <a:solidFill>
              <a:srgbClr val="FCF9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Freeform 105"/>
            <p:cNvSpPr/>
            <p:nvPr/>
          </p:nvSpPr>
          <p:spPr bwMode="auto">
            <a:xfrm>
              <a:off x="6551613" y="5026025"/>
              <a:ext cx="352425" cy="184150"/>
            </a:xfrm>
            <a:custGeom>
              <a:avLst/>
              <a:gdLst>
                <a:gd name="T0" fmla="*/ 45 w 82"/>
                <a:gd name="T1" fmla="*/ 26 h 43"/>
                <a:gd name="T2" fmla="*/ 19 w 82"/>
                <a:gd name="T3" fmla="*/ 3 h 43"/>
                <a:gd name="T4" fmla="*/ 43 w 82"/>
                <a:gd name="T5" fmla="*/ 41 h 43"/>
                <a:gd name="T6" fmla="*/ 45 w 82"/>
                <a:gd name="T7" fmla="*/ 2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43">
                  <a:moveTo>
                    <a:pt x="45" y="26"/>
                  </a:moveTo>
                  <a:cubicBezTo>
                    <a:pt x="45" y="26"/>
                    <a:pt x="37" y="0"/>
                    <a:pt x="19" y="3"/>
                  </a:cubicBezTo>
                  <a:cubicBezTo>
                    <a:pt x="0" y="7"/>
                    <a:pt x="5" y="40"/>
                    <a:pt x="43" y="41"/>
                  </a:cubicBezTo>
                  <a:cubicBezTo>
                    <a:pt x="82" y="43"/>
                    <a:pt x="45" y="26"/>
                    <a:pt x="45" y="26"/>
                  </a:cubicBezTo>
                  <a:close/>
                </a:path>
              </a:pathLst>
            </a:custGeom>
            <a:solidFill>
              <a:srgbClr val="D1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Freeform 106"/>
            <p:cNvSpPr/>
            <p:nvPr/>
          </p:nvSpPr>
          <p:spPr bwMode="auto">
            <a:xfrm>
              <a:off x="6518275" y="5164138"/>
              <a:ext cx="381000" cy="201613"/>
            </a:xfrm>
            <a:custGeom>
              <a:avLst/>
              <a:gdLst>
                <a:gd name="T0" fmla="*/ 49 w 89"/>
                <a:gd name="T1" fmla="*/ 24 h 47"/>
                <a:gd name="T2" fmla="*/ 18 w 89"/>
                <a:gd name="T3" fmla="*/ 39 h 47"/>
                <a:gd name="T4" fmla="*/ 51 w 89"/>
                <a:gd name="T5" fmla="*/ 9 h 47"/>
                <a:gd name="T6" fmla="*/ 49 w 89"/>
                <a:gd name="T7" fmla="*/ 2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9" h="47">
                  <a:moveTo>
                    <a:pt x="49" y="24"/>
                  </a:moveTo>
                  <a:cubicBezTo>
                    <a:pt x="49" y="24"/>
                    <a:pt x="35" y="47"/>
                    <a:pt x="18" y="39"/>
                  </a:cubicBezTo>
                  <a:cubicBezTo>
                    <a:pt x="0" y="31"/>
                    <a:pt x="14" y="0"/>
                    <a:pt x="51" y="9"/>
                  </a:cubicBezTo>
                  <a:cubicBezTo>
                    <a:pt x="89" y="18"/>
                    <a:pt x="49" y="24"/>
                    <a:pt x="49" y="24"/>
                  </a:cubicBezTo>
                  <a:close/>
                </a:path>
              </a:pathLst>
            </a:custGeom>
            <a:solidFill>
              <a:srgbClr val="D1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Freeform 107"/>
            <p:cNvSpPr/>
            <p:nvPr/>
          </p:nvSpPr>
          <p:spPr bwMode="auto">
            <a:xfrm>
              <a:off x="6621463" y="5051425"/>
              <a:ext cx="385763" cy="211138"/>
            </a:xfrm>
            <a:custGeom>
              <a:avLst/>
              <a:gdLst>
                <a:gd name="T0" fmla="*/ 41 w 90"/>
                <a:gd name="T1" fmla="*/ 22 h 49"/>
                <a:gd name="T2" fmla="*/ 73 w 90"/>
                <a:gd name="T3" fmla="*/ 9 h 49"/>
                <a:gd name="T4" fmla="*/ 37 w 90"/>
                <a:gd name="T5" fmla="*/ 37 h 49"/>
                <a:gd name="T6" fmla="*/ 41 w 90"/>
                <a:gd name="T7" fmla="*/ 2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" h="49">
                  <a:moveTo>
                    <a:pt x="41" y="22"/>
                  </a:moveTo>
                  <a:cubicBezTo>
                    <a:pt x="41" y="22"/>
                    <a:pt x="57" y="0"/>
                    <a:pt x="73" y="9"/>
                  </a:cubicBezTo>
                  <a:cubicBezTo>
                    <a:pt x="90" y="19"/>
                    <a:pt x="74" y="49"/>
                    <a:pt x="37" y="37"/>
                  </a:cubicBezTo>
                  <a:cubicBezTo>
                    <a:pt x="0" y="26"/>
                    <a:pt x="41" y="22"/>
                    <a:pt x="41" y="22"/>
                  </a:cubicBezTo>
                  <a:close/>
                </a:path>
              </a:pathLst>
            </a:custGeom>
            <a:solidFill>
              <a:srgbClr val="D1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" name="Freeform 108"/>
            <p:cNvSpPr/>
            <p:nvPr/>
          </p:nvSpPr>
          <p:spPr bwMode="auto">
            <a:xfrm>
              <a:off x="6616700" y="5194300"/>
              <a:ext cx="338138" cy="192088"/>
            </a:xfrm>
            <a:custGeom>
              <a:avLst/>
              <a:gdLst>
                <a:gd name="T0" fmla="*/ 36 w 79"/>
                <a:gd name="T1" fmla="*/ 19 h 45"/>
                <a:gd name="T2" fmla="*/ 61 w 79"/>
                <a:gd name="T3" fmla="*/ 43 h 45"/>
                <a:gd name="T4" fmla="*/ 38 w 79"/>
                <a:gd name="T5" fmla="*/ 4 h 45"/>
                <a:gd name="T6" fmla="*/ 36 w 79"/>
                <a:gd name="T7" fmla="*/ 19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9" h="45">
                  <a:moveTo>
                    <a:pt x="36" y="19"/>
                  </a:moveTo>
                  <a:cubicBezTo>
                    <a:pt x="36" y="19"/>
                    <a:pt x="42" y="45"/>
                    <a:pt x="61" y="43"/>
                  </a:cubicBezTo>
                  <a:cubicBezTo>
                    <a:pt x="79" y="41"/>
                    <a:pt x="77" y="8"/>
                    <a:pt x="38" y="4"/>
                  </a:cubicBezTo>
                  <a:cubicBezTo>
                    <a:pt x="0" y="0"/>
                    <a:pt x="36" y="19"/>
                    <a:pt x="36" y="19"/>
                  </a:cubicBezTo>
                  <a:close/>
                </a:path>
              </a:pathLst>
            </a:custGeom>
            <a:solidFill>
              <a:srgbClr val="D1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" name="Freeform 109"/>
            <p:cNvSpPr/>
            <p:nvPr/>
          </p:nvSpPr>
          <p:spPr bwMode="auto">
            <a:xfrm>
              <a:off x="6694488" y="5091113"/>
              <a:ext cx="141288" cy="234950"/>
            </a:xfrm>
            <a:custGeom>
              <a:avLst/>
              <a:gdLst>
                <a:gd name="T0" fmla="*/ 31 w 33"/>
                <a:gd name="T1" fmla="*/ 30 h 55"/>
                <a:gd name="T2" fmla="*/ 12 w 33"/>
                <a:gd name="T3" fmla="*/ 54 h 55"/>
                <a:gd name="T4" fmla="*/ 3 w 33"/>
                <a:gd name="T5" fmla="*/ 25 h 55"/>
                <a:gd name="T6" fmla="*/ 21 w 33"/>
                <a:gd name="T7" fmla="*/ 1 h 55"/>
                <a:gd name="T8" fmla="*/ 31 w 33"/>
                <a:gd name="T9" fmla="*/ 3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55">
                  <a:moveTo>
                    <a:pt x="31" y="30"/>
                  </a:moveTo>
                  <a:cubicBezTo>
                    <a:pt x="28" y="44"/>
                    <a:pt x="20" y="55"/>
                    <a:pt x="12" y="54"/>
                  </a:cubicBezTo>
                  <a:cubicBezTo>
                    <a:pt x="4" y="53"/>
                    <a:pt x="0" y="40"/>
                    <a:pt x="3" y="25"/>
                  </a:cubicBezTo>
                  <a:cubicBezTo>
                    <a:pt x="5" y="10"/>
                    <a:pt x="13" y="0"/>
                    <a:pt x="21" y="1"/>
                  </a:cubicBezTo>
                  <a:cubicBezTo>
                    <a:pt x="29" y="2"/>
                    <a:pt x="33" y="15"/>
                    <a:pt x="31" y="30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" name="Freeform 110"/>
            <p:cNvSpPr/>
            <p:nvPr/>
          </p:nvSpPr>
          <p:spPr bwMode="auto">
            <a:xfrm>
              <a:off x="6710363" y="5133975"/>
              <a:ext cx="115888" cy="63500"/>
            </a:xfrm>
            <a:custGeom>
              <a:avLst/>
              <a:gdLst>
                <a:gd name="T0" fmla="*/ 27 w 27"/>
                <a:gd name="T1" fmla="*/ 15 h 15"/>
                <a:gd name="T2" fmla="*/ 27 w 27"/>
                <a:gd name="T3" fmla="*/ 4 h 15"/>
                <a:gd name="T4" fmla="*/ 4 w 27"/>
                <a:gd name="T5" fmla="*/ 0 h 15"/>
                <a:gd name="T6" fmla="*/ 0 w 27"/>
                <a:gd name="T7" fmla="*/ 10 h 15"/>
                <a:gd name="T8" fmla="*/ 27 w 27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15">
                  <a:moveTo>
                    <a:pt x="27" y="15"/>
                  </a:moveTo>
                  <a:cubicBezTo>
                    <a:pt x="27" y="11"/>
                    <a:pt x="27" y="7"/>
                    <a:pt x="27" y="4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3"/>
                    <a:pt x="1" y="6"/>
                    <a:pt x="0" y="10"/>
                  </a:cubicBezTo>
                  <a:lnTo>
                    <a:pt x="27" y="15"/>
                  </a:lnTo>
                  <a:close/>
                </a:path>
              </a:pathLst>
            </a:custGeom>
            <a:solidFill>
              <a:srgbClr val="85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" name="Freeform 111"/>
            <p:cNvSpPr/>
            <p:nvPr/>
          </p:nvSpPr>
          <p:spPr bwMode="auto">
            <a:xfrm>
              <a:off x="6702425" y="5240338"/>
              <a:ext cx="111125" cy="60325"/>
            </a:xfrm>
            <a:custGeom>
              <a:avLst/>
              <a:gdLst>
                <a:gd name="T0" fmla="*/ 20 w 26"/>
                <a:gd name="T1" fmla="*/ 14 h 14"/>
                <a:gd name="T2" fmla="*/ 26 w 26"/>
                <a:gd name="T3" fmla="*/ 5 h 14"/>
                <a:gd name="T4" fmla="*/ 0 w 26"/>
                <a:gd name="T5" fmla="*/ 0 h 14"/>
                <a:gd name="T6" fmla="*/ 2 w 26"/>
                <a:gd name="T7" fmla="*/ 11 h 14"/>
                <a:gd name="T8" fmla="*/ 20 w 26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4">
                  <a:moveTo>
                    <a:pt x="20" y="14"/>
                  </a:moveTo>
                  <a:cubicBezTo>
                    <a:pt x="22" y="12"/>
                    <a:pt x="24" y="9"/>
                    <a:pt x="26" y="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1" y="8"/>
                    <a:pt x="2" y="11"/>
                  </a:cubicBezTo>
                  <a:lnTo>
                    <a:pt x="20" y="14"/>
                  </a:lnTo>
                  <a:close/>
                </a:path>
              </a:pathLst>
            </a:custGeom>
            <a:solidFill>
              <a:srgbClr val="85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" name="Freeform 112"/>
            <p:cNvSpPr/>
            <p:nvPr/>
          </p:nvSpPr>
          <p:spPr bwMode="auto">
            <a:xfrm>
              <a:off x="4330700" y="4730750"/>
              <a:ext cx="222250" cy="363538"/>
            </a:xfrm>
            <a:custGeom>
              <a:avLst/>
              <a:gdLst>
                <a:gd name="T0" fmla="*/ 37 w 52"/>
                <a:gd name="T1" fmla="*/ 46 h 85"/>
                <a:gd name="T2" fmla="*/ 37 w 52"/>
                <a:gd name="T3" fmla="*/ 12 h 85"/>
                <a:gd name="T4" fmla="*/ 24 w 52"/>
                <a:gd name="T5" fmla="*/ 55 h 85"/>
                <a:gd name="T6" fmla="*/ 37 w 52"/>
                <a:gd name="T7" fmla="*/ 46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85">
                  <a:moveTo>
                    <a:pt x="37" y="46"/>
                  </a:moveTo>
                  <a:cubicBezTo>
                    <a:pt x="37" y="46"/>
                    <a:pt x="52" y="24"/>
                    <a:pt x="37" y="12"/>
                  </a:cubicBezTo>
                  <a:cubicBezTo>
                    <a:pt x="22" y="0"/>
                    <a:pt x="0" y="25"/>
                    <a:pt x="24" y="55"/>
                  </a:cubicBezTo>
                  <a:cubicBezTo>
                    <a:pt x="48" y="85"/>
                    <a:pt x="37" y="46"/>
                    <a:pt x="37" y="46"/>
                  </a:cubicBezTo>
                  <a:close/>
                </a:path>
              </a:pathLst>
            </a:custGeom>
            <a:solidFill>
              <a:srgbClr val="D1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" name="Freeform 113"/>
            <p:cNvSpPr/>
            <p:nvPr/>
          </p:nvSpPr>
          <p:spPr bwMode="auto">
            <a:xfrm>
              <a:off x="4217988" y="4821238"/>
              <a:ext cx="292100" cy="290513"/>
            </a:xfrm>
            <a:custGeom>
              <a:avLst/>
              <a:gdLst>
                <a:gd name="T0" fmla="*/ 37 w 68"/>
                <a:gd name="T1" fmla="*/ 42 h 68"/>
                <a:gd name="T2" fmla="*/ 6 w 68"/>
                <a:gd name="T3" fmla="*/ 28 h 68"/>
                <a:gd name="T4" fmla="*/ 50 w 68"/>
                <a:gd name="T5" fmla="*/ 34 h 68"/>
                <a:gd name="T6" fmla="*/ 37 w 68"/>
                <a:gd name="T7" fmla="*/ 4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" h="68">
                  <a:moveTo>
                    <a:pt x="37" y="42"/>
                  </a:moveTo>
                  <a:cubicBezTo>
                    <a:pt x="37" y="42"/>
                    <a:pt x="11" y="46"/>
                    <a:pt x="6" y="28"/>
                  </a:cubicBezTo>
                  <a:cubicBezTo>
                    <a:pt x="0" y="10"/>
                    <a:pt x="33" y="0"/>
                    <a:pt x="50" y="34"/>
                  </a:cubicBezTo>
                  <a:cubicBezTo>
                    <a:pt x="68" y="68"/>
                    <a:pt x="37" y="42"/>
                    <a:pt x="37" y="42"/>
                  </a:cubicBezTo>
                  <a:close/>
                </a:path>
              </a:pathLst>
            </a:custGeom>
            <a:solidFill>
              <a:srgbClr val="D1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" name="Freeform 114"/>
            <p:cNvSpPr/>
            <p:nvPr/>
          </p:nvSpPr>
          <p:spPr bwMode="auto">
            <a:xfrm>
              <a:off x="4389438" y="4849813"/>
              <a:ext cx="274638" cy="304800"/>
            </a:xfrm>
            <a:custGeom>
              <a:avLst/>
              <a:gdLst>
                <a:gd name="T0" fmla="*/ 29 w 64"/>
                <a:gd name="T1" fmla="*/ 29 h 71"/>
                <a:gd name="T2" fmla="*/ 60 w 64"/>
                <a:gd name="T3" fmla="*/ 45 h 71"/>
                <a:gd name="T4" fmla="*/ 15 w 64"/>
                <a:gd name="T5" fmla="*/ 36 h 71"/>
                <a:gd name="T6" fmla="*/ 29 w 64"/>
                <a:gd name="T7" fmla="*/ 29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4" h="71">
                  <a:moveTo>
                    <a:pt x="29" y="29"/>
                  </a:moveTo>
                  <a:cubicBezTo>
                    <a:pt x="29" y="29"/>
                    <a:pt x="56" y="26"/>
                    <a:pt x="60" y="45"/>
                  </a:cubicBezTo>
                  <a:cubicBezTo>
                    <a:pt x="64" y="64"/>
                    <a:pt x="31" y="71"/>
                    <a:pt x="15" y="36"/>
                  </a:cubicBezTo>
                  <a:cubicBezTo>
                    <a:pt x="0" y="0"/>
                    <a:pt x="29" y="29"/>
                    <a:pt x="29" y="29"/>
                  </a:cubicBezTo>
                  <a:close/>
                </a:path>
              </a:pathLst>
            </a:custGeom>
            <a:solidFill>
              <a:srgbClr val="D1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" name="Freeform 115"/>
            <p:cNvSpPr/>
            <p:nvPr/>
          </p:nvSpPr>
          <p:spPr bwMode="auto">
            <a:xfrm>
              <a:off x="4330700" y="4867275"/>
              <a:ext cx="222250" cy="373063"/>
            </a:xfrm>
            <a:custGeom>
              <a:avLst/>
              <a:gdLst>
                <a:gd name="T0" fmla="*/ 17 w 52"/>
                <a:gd name="T1" fmla="*/ 40 h 87"/>
                <a:gd name="T2" fmla="*/ 14 w 52"/>
                <a:gd name="T3" fmla="*/ 74 h 87"/>
                <a:gd name="T4" fmla="*/ 30 w 52"/>
                <a:gd name="T5" fmla="*/ 32 h 87"/>
                <a:gd name="T6" fmla="*/ 17 w 52"/>
                <a:gd name="T7" fmla="*/ 4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87">
                  <a:moveTo>
                    <a:pt x="17" y="40"/>
                  </a:moveTo>
                  <a:cubicBezTo>
                    <a:pt x="17" y="40"/>
                    <a:pt x="0" y="61"/>
                    <a:pt x="14" y="74"/>
                  </a:cubicBezTo>
                  <a:cubicBezTo>
                    <a:pt x="28" y="87"/>
                    <a:pt x="52" y="64"/>
                    <a:pt x="30" y="32"/>
                  </a:cubicBezTo>
                  <a:cubicBezTo>
                    <a:pt x="8" y="0"/>
                    <a:pt x="17" y="40"/>
                    <a:pt x="17" y="40"/>
                  </a:cubicBezTo>
                  <a:close/>
                </a:path>
              </a:pathLst>
            </a:custGeom>
            <a:solidFill>
              <a:srgbClr val="D1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" name="Freeform 116"/>
            <p:cNvSpPr/>
            <p:nvPr/>
          </p:nvSpPr>
          <p:spPr bwMode="auto">
            <a:xfrm>
              <a:off x="4330700" y="4902200"/>
              <a:ext cx="234950" cy="176213"/>
            </a:xfrm>
            <a:custGeom>
              <a:avLst/>
              <a:gdLst>
                <a:gd name="T0" fmla="*/ 35 w 55"/>
                <a:gd name="T1" fmla="*/ 33 h 41"/>
                <a:gd name="T2" fmla="*/ 4 w 55"/>
                <a:gd name="T3" fmla="*/ 35 h 41"/>
                <a:gd name="T4" fmla="*/ 20 w 55"/>
                <a:gd name="T5" fmla="*/ 9 h 41"/>
                <a:gd name="T6" fmla="*/ 51 w 55"/>
                <a:gd name="T7" fmla="*/ 7 h 41"/>
                <a:gd name="T8" fmla="*/ 35 w 55"/>
                <a:gd name="T9" fmla="*/ 3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41">
                  <a:moveTo>
                    <a:pt x="35" y="33"/>
                  </a:moveTo>
                  <a:cubicBezTo>
                    <a:pt x="22" y="40"/>
                    <a:pt x="8" y="41"/>
                    <a:pt x="4" y="35"/>
                  </a:cubicBezTo>
                  <a:cubicBezTo>
                    <a:pt x="0" y="28"/>
                    <a:pt x="7" y="16"/>
                    <a:pt x="20" y="9"/>
                  </a:cubicBezTo>
                  <a:cubicBezTo>
                    <a:pt x="33" y="1"/>
                    <a:pt x="46" y="0"/>
                    <a:pt x="51" y="7"/>
                  </a:cubicBezTo>
                  <a:cubicBezTo>
                    <a:pt x="55" y="13"/>
                    <a:pt x="47" y="25"/>
                    <a:pt x="35" y="33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" name="Freeform 117"/>
            <p:cNvSpPr/>
            <p:nvPr/>
          </p:nvSpPr>
          <p:spPr bwMode="auto">
            <a:xfrm>
              <a:off x="4437063" y="4914900"/>
              <a:ext cx="95250" cy="115888"/>
            </a:xfrm>
            <a:custGeom>
              <a:avLst/>
              <a:gdLst>
                <a:gd name="T0" fmla="*/ 14 w 22"/>
                <a:gd name="T1" fmla="*/ 27 h 27"/>
                <a:gd name="T2" fmla="*/ 22 w 22"/>
                <a:gd name="T3" fmla="*/ 20 h 27"/>
                <a:gd name="T4" fmla="*/ 10 w 22"/>
                <a:gd name="T5" fmla="*/ 0 h 27"/>
                <a:gd name="T6" fmla="*/ 0 w 22"/>
                <a:gd name="T7" fmla="*/ 3 h 27"/>
                <a:gd name="T8" fmla="*/ 14 w 22"/>
                <a:gd name="T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7">
                  <a:moveTo>
                    <a:pt x="14" y="27"/>
                  </a:moveTo>
                  <a:cubicBezTo>
                    <a:pt x="17" y="25"/>
                    <a:pt x="20" y="22"/>
                    <a:pt x="22" y="2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7" y="0"/>
                    <a:pt x="3" y="2"/>
                    <a:pt x="0" y="3"/>
                  </a:cubicBezTo>
                  <a:lnTo>
                    <a:pt x="14" y="27"/>
                  </a:lnTo>
                  <a:close/>
                </a:path>
              </a:pathLst>
            </a:custGeom>
            <a:solidFill>
              <a:srgbClr val="85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3" name="Freeform 118"/>
            <p:cNvSpPr/>
            <p:nvPr/>
          </p:nvSpPr>
          <p:spPr bwMode="auto">
            <a:xfrm>
              <a:off x="4351338" y="4965700"/>
              <a:ext cx="85725" cy="103188"/>
            </a:xfrm>
            <a:custGeom>
              <a:avLst/>
              <a:gdLst>
                <a:gd name="T0" fmla="*/ 10 w 20"/>
                <a:gd name="T1" fmla="*/ 24 h 24"/>
                <a:gd name="T2" fmla="*/ 20 w 20"/>
                <a:gd name="T3" fmla="*/ 22 h 24"/>
                <a:gd name="T4" fmla="*/ 7 w 20"/>
                <a:gd name="T5" fmla="*/ 0 h 24"/>
                <a:gd name="T6" fmla="*/ 0 w 20"/>
                <a:gd name="T7" fmla="*/ 8 h 24"/>
                <a:gd name="T8" fmla="*/ 10 w 20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4">
                  <a:moveTo>
                    <a:pt x="10" y="24"/>
                  </a:moveTo>
                  <a:cubicBezTo>
                    <a:pt x="13" y="24"/>
                    <a:pt x="17" y="23"/>
                    <a:pt x="20" y="22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4" y="3"/>
                    <a:pt x="2" y="6"/>
                    <a:pt x="0" y="8"/>
                  </a:cubicBezTo>
                  <a:lnTo>
                    <a:pt x="10" y="24"/>
                  </a:lnTo>
                  <a:close/>
                </a:path>
              </a:pathLst>
            </a:custGeom>
            <a:solidFill>
              <a:srgbClr val="85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28" name="Freeform 122"/>
          <p:cNvSpPr/>
          <p:nvPr/>
        </p:nvSpPr>
        <p:spPr bwMode="auto">
          <a:xfrm>
            <a:off x="-130969" y="6424845"/>
            <a:ext cx="12552363" cy="444501"/>
          </a:xfrm>
          <a:custGeom>
            <a:avLst/>
            <a:gdLst>
              <a:gd name="T0" fmla="*/ 2904 w 2904"/>
              <a:gd name="T1" fmla="*/ 58 h 100"/>
              <a:gd name="T2" fmla="*/ 2859 w 2904"/>
              <a:gd name="T3" fmla="*/ 100 h 100"/>
              <a:gd name="T4" fmla="*/ 45 w 2904"/>
              <a:gd name="T5" fmla="*/ 100 h 100"/>
              <a:gd name="T6" fmla="*/ 0 w 2904"/>
              <a:gd name="T7" fmla="*/ 58 h 100"/>
              <a:gd name="T8" fmla="*/ 0 w 2904"/>
              <a:gd name="T9" fmla="*/ 42 h 100"/>
              <a:gd name="T10" fmla="*/ 45 w 2904"/>
              <a:gd name="T11" fmla="*/ 0 h 100"/>
              <a:gd name="T12" fmla="*/ 2859 w 2904"/>
              <a:gd name="T13" fmla="*/ 0 h 100"/>
              <a:gd name="T14" fmla="*/ 2904 w 2904"/>
              <a:gd name="T15" fmla="*/ 42 h 100"/>
              <a:gd name="T16" fmla="*/ 2904 w 2904"/>
              <a:gd name="T17" fmla="*/ 58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04" h="100">
                <a:moveTo>
                  <a:pt x="2904" y="58"/>
                </a:moveTo>
                <a:cubicBezTo>
                  <a:pt x="2904" y="81"/>
                  <a:pt x="2884" y="100"/>
                  <a:pt x="2859" y="100"/>
                </a:cubicBezTo>
                <a:cubicBezTo>
                  <a:pt x="45" y="100"/>
                  <a:pt x="45" y="100"/>
                  <a:pt x="45" y="100"/>
                </a:cubicBezTo>
                <a:cubicBezTo>
                  <a:pt x="20" y="100"/>
                  <a:pt x="0" y="81"/>
                  <a:pt x="0" y="58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19"/>
                  <a:pt x="20" y="0"/>
                  <a:pt x="45" y="0"/>
                </a:cubicBezTo>
                <a:cubicBezTo>
                  <a:pt x="2859" y="0"/>
                  <a:pt x="2859" y="0"/>
                  <a:pt x="2859" y="0"/>
                </a:cubicBezTo>
                <a:cubicBezTo>
                  <a:pt x="2884" y="0"/>
                  <a:pt x="2904" y="19"/>
                  <a:pt x="2904" y="42"/>
                </a:cubicBezTo>
                <a:lnTo>
                  <a:pt x="2904" y="58"/>
                </a:lnTo>
                <a:close/>
              </a:path>
            </a:pathLst>
          </a:custGeom>
          <a:solidFill>
            <a:srgbClr val="9DB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125" name="Picture 1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786" y="310805"/>
            <a:ext cx="9406063" cy="4204429"/>
          </a:xfrm>
          <a:prstGeom prst="rect">
            <a:avLst/>
          </a:prstGeom>
        </p:spPr>
      </p:pic>
      <p:sp>
        <p:nvSpPr>
          <p:cNvPr id="126" name="MH_Entry_1"/>
          <p:cNvSpPr/>
          <p:nvPr>
            <p:custDataLst>
              <p:tags r:id="rId1"/>
            </p:custDataLst>
          </p:nvPr>
        </p:nvSpPr>
        <p:spPr>
          <a:xfrm>
            <a:off x="3013304" y="172723"/>
            <a:ext cx="6281098" cy="49244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pPr algn="ctr"/>
            <a:r>
              <a:rPr lang="en-US" altLang="zh-CN" sz="3200" b="1" dirty="0" err="1">
                <a:solidFill>
                  <a:srgbClr val="00B8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sym typeface="Arial" panose="020B0604020202020204" pitchFamily="34" charset="0"/>
              </a:rPr>
              <a:t>Lịch</a:t>
            </a:r>
            <a:r>
              <a:rPr lang="en-US" altLang="zh-CN" sz="3200" b="1" dirty="0">
                <a:solidFill>
                  <a:srgbClr val="00B8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sym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00B8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sym typeface="Arial" panose="020B0604020202020204" pitchFamily="34" charset="0"/>
              </a:rPr>
              <a:t>sử</a:t>
            </a:r>
            <a:r>
              <a:rPr lang="en-US" altLang="zh-CN" sz="3200" b="1" dirty="0">
                <a:solidFill>
                  <a:srgbClr val="00B8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sym typeface="Arial" panose="020B0604020202020204" pitchFamily="34" charset="0"/>
              </a:rPr>
              <a:t> - </a:t>
            </a:r>
            <a:r>
              <a:rPr lang="en-US" altLang="zh-CN" sz="3200" b="1" dirty="0" err="1">
                <a:solidFill>
                  <a:srgbClr val="00B8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sym typeface="Arial" panose="020B0604020202020204" pitchFamily="34" charset="0"/>
              </a:rPr>
              <a:t>Địa</a:t>
            </a:r>
            <a:r>
              <a:rPr lang="en-US" altLang="zh-CN" sz="3200" b="1" dirty="0">
                <a:solidFill>
                  <a:srgbClr val="00B8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sym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00B8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sym typeface="Arial" panose="020B0604020202020204" pitchFamily="34" charset="0"/>
              </a:rPr>
              <a:t>lí</a:t>
            </a:r>
            <a:endParaRPr lang="en-US" altLang="zh-CN" sz="2800" b="1" dirty="0">
              <a:solidFill>
                <a:srgbClr val="00B8B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  <a:sym typeface="Arial" panose="020B0604020202020204" pitchFamily="34" charset="0"/>
            </a:endParaRPr>
          </a:p>
        </p:txBody>
      </p:sp>
      <p:sp>
        <p:nvSpPr>
          <p:cNvPr id="127" name="MH_Entry_1"/>
          <p:cNvSpPr/>
          <p:nvPr>
            <p:custDataLst>
              <p:tags r:id="rId2"/>
            </p:custDataLst>
          </p:nvPr>
        </p:nvSpPr>
        <p:spPr>
          <a:xfrm>
            <a:off x="2998681" y="3668404"/>
            <a:ext cx="6281098" cy="49244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pPr algn="ctr"/>
            <a:r>
              <a:rPr lang="en-US" altLang="zh-CN" sz="3200" dirty="0">
                <a:solidFill>
                  <a:srgbClr val="A1124D"/>
                </a:solidFill>
                <a:latin typeface="UTM Avo" panose="02040603050506020204" pitchFamily="18" charset="0"/>
                <a:sym typeface="Arial" panose="020B0604020202020204" pitchFamily="34" charset="0"/>
              </a:rPr>
              <a:t>(</a:t>
            </a:r>
            <a:r>
              <a:rPr lang="en-US" altLang="zh-CN" sz="3200" dirty="0" err="1">
                <a:solidFill>
                  <a:srgbClr val="A1124D"/>
                </a:solidFill>
                <a:latin typeface="UTM Avo" panose="02040603050506020204" pitchFamily="18" charset="0"/>
                <a:sym typeface="Arial" panose="020B0604020202020204" pitchFamily="34" charset="0"/>
              </a:rPr>
              <a:t>tiếp</a:t>
            </a:r>
            <a:r>
              <a:rPr lang="en-US" altLang="zh-CN" sz="3200" dirty="0">
                <a:solidFill>
                  <a:srgbClr val="A1124D"/>
                </a:solidFill>
                <a:latin typeface="UTM Avo" panose="02040603050506020204" pitchFamily="18" charset="0"/>
                <a:sym typeface="Arial" panose="020B0604020202020204" pitchFamily="34" charset="0"/>
              </a:rPr>
              <a:t> </a:t>
            </a:r>
            <a:r>
              <a:rPr lang="en-US" altLang="zh-CN" sz="3200" dirty="0" err="1">
                <a:solidFill>
                  <a:srgbClr val="A1124D"/>
                </a:solidFill>
                <a:latin typeface="UTM Avo" panose="02040603050506020204" pitchFamily="18" charset="0"/>
                <a:sym typeface="Arial" panose="020B0604020202020204" pitchFamily="34" charset="0"/>
              </a:rPr>
              <a:t>theo</a:t>
            </a:r>
            <a:r>
              <a:rPr lang="en-US" altLang="zh-CN" sz="3200" dirty="0">
                <a:solidFill>
                  <a:srgbClr val="A1124D"/>
                </a:solidFill>
                <a:latin typeface="UTM Avo" panose="02040603050506020204" pitchFamily="18" charset="0"/>
                <a:sym typeface="Arial" panose="020B0604020202020204" pitchFamily="34" charset="0"/>
              </a:rPr>
              <a:t>)</a:t>
            </a:r>
            <a:endParaRPr lang="en-US" altLang="zh-CN" sz="2800" dirty="0">
              <a:solidFill>
                <a:srgbClr val="A1124D"/>
              </a:solidFill>
              <a:latin typeface="UTM Avo" panose="02040603050506020204" pitchFamily="18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10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Freeform 122"/>
          <p:cNvSpPr/>
          <p:nvPr/>
        </p:nvSpPr>
        <p:spPr bwMode="auto">
          <a:xfrm>
            <a:off x="-153988" y="6469063"/>
            <a:ext cx="12552363" cy="444501"/>
          </a:xfrm>
          <a:custGeom>
            <a:avLst/>
            <a:gdLst>
              <a:gd name="T0" fmla="*/ 2904 w 2904"/>
              <a:gd name="T1" fmla="*/ 58 h 100"/>
              <a:gd name="T2" fmla="*/ 2859 w 2904"/>
              <a:gd name="T3" fmla="*/ 100 h 100"/>
              <a:gd name="T4" fmla="*/ 45 w 2904"/>
              <a:gd name="T5" fmla="*/ 100 h 100"/>
              <a:gd name="T6" fmla="*/ 0 w 2904"/>
              <a:gd name="T7" fmla="*/ 58 h 100"/>
              <a:gd name="T8" fmla="*/ 0 w 2904"/>
              <a:gd name="T9" fmla="*/ 42 h 100"/>
              <a:gd name="T10" fmla="*/ 45 w 2904"/>
              <a:gd name="T11" fmla="*/ 0 h 100"/>
              <a:gd name="T12" fmla="*/ 2859 w 2904"/>
              <a:gd name="T13" fmla="*/ 0 h 100"/>
              <a:gd name="T14" fmla="*/ 2904 w 2904"/>
              <a:gd name="T15" fmla="*/ 42 h 100"/>
              <a:gd name="T16" fmla="*/ 2904 w 2904"/>
              <a:gd name="T17" fmla="*/ 58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04" h="100">
                <a:moveTo>
                  <a:pt x="2904" y="58"/>
                </a:moveTo>
                <a:cubicBezTo>
                  <a:pt x="2904" y="81"/>
                  <a:pt x="2884" y="100"/>
                  <a:pt x="2859" y="100"/>
                </a:cubicBezTo>
                <a:cubicBezTo>
                  <a:pt x="45" y="100"/>
                  <a:pt x="45" y="100"/>
                  <a:pt x="45" y="100"/>
                </a:cubicBezTo>
                <a:cubicBezTo>
                  <a:pt x="20" y="100"/>
                  <a:pt x="0" y="81"/>
                  <a:pt x="0" y="58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19"/>
                  <a:pt x="20" y="0"/>
                  <a:pt x="45" y="0"/>
                </a:cubicBezTo>
                <a:cubicBezTo>
                  <a:pt x="2859" y="0"/>
                  <a:pt x="2859" y="0"/>
                  <a:pt x="2859" y="0"/>
                </a:cubicBezTo>
                <a:cubicBezTo>
                  <a:pt x="2884" y="0"/>
                  <a:pt x="2904" y="19"/>
                  <a:pt x="2904" y="42"/>
                </a:cubicBezTo>
                <a:lnTo>
                  <a:pt x="2904" y="58"/>
                </a:lnTo>
                <a:close/>
              </a:path>
            </a:pathLst>
          </a:custGeom>
          <a:solidFill>
            <a:srgbClr val="9DB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94" name="Picture 9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128" y="2496"/>
            <a:ext cx="4678680" cy="679704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1562" y="4175280"/>
            <a:ext cx="3243237" cy="273828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7688" y="3085945"/>
            <a:ext cx="1421153" cy="12535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1045">
            <a:off x="1842897" y="5486664"/>
            <a:ext cx="797661" cy="1116951"/>
          </a:xfrm>
          <a:prstGeom prst="rect">
            <a:avLst/>
          </a:prstGeom>
        </p:spPr>
      </p:pic>
      <p:sp>
        <p:nvSpPr>
          <p:cNvPr id="14" name="Freeform 6"/>
          <p:cNvSpPr/>
          <p:nvPr/>
        </p:nvSpPr>
        <p:spPr bwMode="auto">
          <a:xfrm>
            <a:off x="740332" y="263276"/>
            <a:ext cx="679450" cy="309562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Freeform 58"/>
          <p:cNvSpPr/>
          <p:nvPr/>
        </p:nvSpPr>
        <p:spPr bwMode="auto">
          <a:xfrm>
            <a:off x="1419782" y="493712"/>
            <a:ext cx="539750" cy="265113"/>
          </a:xfrm>
          <a:custGeom>
            <a:avLst/>
            <a:gdLst>
              <a:gd name="T0" fmla="*/ 1 w 126"/>
              <a:gd name="T1" fmla="*/ 62 h 62"/>
              <a:gd name="T2" fmla="*/ 120 w 126"/>
              <a:gd name="T3" fmla="*/ 62 h 62"/>
              <a:gd name="T4" fmla="*/ 95 w 126"/>
              <a:gd name="T5" fmla="*/ 23 h 62"/>
              <a:gd name="T6" fmla="*/ 90 w 126"/>
              <a:gd name="T7" fmla="*/ 23 h 62"/>
              <a:gd name="T8" fmla="*/ 66 w 126"/>
              <a:gd name="T9" fmla="*/ 0 h 62"/>
              <a:gd name="T10" fmla="*/ 43 w 126"/>
              <a:gd name="T11" fmla="*/ 31 h 62"/>
              <a:gd name="T12" fmla="*/ 33 w 126"/>
              <a:gd name="T13" fmla="*/ 29 h 62"/>
              <a:gd name="T14" fmla="*/ 1 w 126"/>
              <a:gd name="T15" fmla="*/ 61 h 62"/>
              <a:gd name="T16" fmla="*/ 1 w 126"/>
              <a:gd name="T17" fmla="*/ 62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6" h="62">
                <a:moveTo>
                  <a:pt x="1" y="62"/>
                </a:moveTo>
                <a:cubicBezTo>
                  <a:pt x="120" y="62"/>
                  <a:pt x="120" y="62"/>
                  <a:pt x="120" y="62"/>
                </a:cubicBezTo>
                <a:cubicBezTo>
                  <a:pt x="126" y="46"/>
                  <a:pt x="118" y="23"/>
                  <a:pt x="95" y="23"/>
                </a:cubicBezTo>
                <a:cubicBezTo>
                  <a:pt x="93" y="23"/>
                  <a:pt x="91" y="23"/>
                  <a:pt x="90" y="23"/>
                </a:cubicBezTo>
                <a:cubicBezTo>
                  <a:pt x="89" y="12"/>
                  <a:pt x="81" y="0"/>
                  <a:pt x="66" y="0"/>
                </a:cubicBezTo>
                <a:cubicBezTo>
                  <a:pt x="48" y="0"/>
                  <a:pt x="40" y="17"/>
                  <a:pt x="43" y="31"/>
                </a:cubicBezTo>
                <a:cubicBezTo>
                  <a:pt x="40" y="30"/>
                  <a:pt x="36" y="29"/>
                  <a:pt x="33" y="29"/>
                </a:cubicBezTo>
                <a:cubicBezTo>
                  <a:pt x="16" y="29"/>
                  <a:pt x="0" y="44"/>
                  <a:pt x="1" y="61"/>
                </a:cubicBezTo>
                <a:lnTo>
                  <a:pt x="1" y="62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Freeform 59"/>
          <p:cNvSpPr/>
          <p:nvPr/>
        </p:nvSpPr>
        <p:spPr bwMode="auto">
          <a:xfrm>
            <a:off x="10176470" y="296613"/>
            <a:ext cx="481013" cy="217488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Freeform 60"/>
          <p:cNvSpPr/>
          <p:nvPr/>
        </p:nvSpPr>
        <p:spPr bwMode="auto">
          <a:xfrm>
            <a:off x="10640396" y="966497"/>
            <a:ext cx="481013" cy="217488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8" name="组合 46"/>
          <p:cNvGrpSpPr/>
          <p:nvPr/>
        </p:nvGrpSpPr>
        <p:grpSpPr>
          <a:xfrm>
            <a:off x="11186431" y="135446"/>
            <a:ext cx="763665" cy="1939073"/>
            <a:chOff x="4352925" y="4806950"/>
            <a:chExt cx="533400" cy="1363662"/>
          </a:xfrm>
        </p:grpSpPr>
        <p:sp>
          <p:nvSpPr>
            <p:cNvPr id="19" name="Freeform 40"/>
            <p:cNvSpPr/>
            <p:nvPr/>
          </p:nvSpPr>
          <p:spPr bwMode="auto">
            <a:xfrm>
              <a:off x="4352925" y="4806950"/>
              <a:ext cx="533400" cy="266700"/>
            </a:xfrm>
            <a:custGeom>
              <a:avLst/>
              <a:gdLst>
                <a:gd name="T0" fmla="*/ 2 w 176"/>
                <a:gd name="T1" fmla="*/ 88 h 88"/>
                <a:gd name="T2" fmla="*/ 0 w 176"/>
                <a:gd name="T3" fmla="*/ 78 h 88"/>
                <a:gd name="T4" fmla="*/ 6 w 176"/>
                <a:gd name="T5" fmla="*/ 59 h 88"/>
                <a:gd name="T6" fmla="*/ 29 w 176"/>
                <a:gd name="T7" fmla="*/ 41 h 88"/>
                <a:gd name="T8" fmla="*/ 51 w 176"/>
                <a:gd name="T9" fmla="*/ 41 h 88"/>
                <a:gd name="T10" fmla="*/ 59 w 176"/>
                <a:gd name="T11" fmla="*/ 43 h 88"/>
                <a:gd name="T12" fmla="*/ 60 w 176"/>
                <a:gd name="T13" fmla="*/ 29 h 88"/>
                <a:gd name="T14" fmla="*/ 69 w 176"/>
                <a:gd name="T15" fmla="*/ 14 h 88"/>
                <a:gd name="T16" fmla="*/ 77 w 176"/>
                <a:gd name="T17" fmla="*/ 8 h 88"/>
                <a:gd name="T18" fmla="*/ 99 w 176"/>
                <a:gd name="T19" fmla="*/ 0 h 88"/>
                <a:gd name="T20" fmla="*/ 122 w 176"/>
                <a:gd name="T21" fmla="*/ 8 h 88"/>
                <a:gd name="T22" fmla="*/ 122 w 176"/>
                <a:gd name="T23" fmla="*/ 8 h 88"/>
                <a:gd name="T24" fmla="*/ 139 w 176"/>
                <a:gd name="T25" fmla="*/ 31 h 88"/>
                <a:gd name="T26" fmla="*/ 139 w 176"/>
                <a:gd name="T27" fmla="*/ 51 h 88"/>
                <a:gd name="T28" fmla="*/ 138 w 176"/>
                <a:gd name="T29" fmla="*/ 56 h 88"/>
                <a:gd name="T30" fmla="*/ 146 w 176"/>
                <a:gd name="T31" fmla="*/ 55 h 88"/>
                <a:gd name="T32" fmla="*/ 174 w 176"/>
                <a:gd name="T33" fmla="*/ 88 h 88"/>
                <a:gd name="T34" fmla="*/ 2 w 176"/>
                <a:gd name="T35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6" h="88">
                  <a:moveTo>
                    <a:pt x="2" y="88"/>
                  </a:moveTo>
                  <a:cubicBezTo>
                    <a:pt x="1" y="85"/>
                    <a:pt x="0" y="81"/>
                    <a:pt x="0" y="78"/>
                  </a:cubicBezTo>
                  <a:cubicBezTo>
                    <a:pt x="0" y="71"/>
                    <a:pt x="2" y="65"/>
                    <a:pt x="6" y="59"/>
                  </a:cubicBezTo>
                  <a:cubicBezTo>
                    <a:pt x="10" y="50"/>
                    <a:pt x="19" y="43"/>
                    <a:pt x="29" y="41"/>
                  </a:cubicBezTo>
                  <a:cubicBezTo>
                    <a:pt x="39" y="38"/>
                    <a:pt x="41" y="39"/>
                    <a:pt x="51" y="41"/>
                  </a:cubicBezTo>
                  <a:cubicBezTo>
                    <a:pt x="54" y="41"/>
                    <a:pt x="57" y="42"/>
                    <a:pt x="59" y="43"/>
                  </a:cubicBezTo>
                  <a:cubicBezTo>
                    <a:pt x="58" y="39"/>
                    <a:pt x="59" y="34"/>
                    <a:pt x="60" y="29"/>
                  </a:cubicBezTo>
                  <a:cubicBezTo>
                    <a:pt x="62" y="23"/>
                    <a:pt x="65" y="18"/>
                    <a:pt x="69" y="14"/>
                  </a:cubicBezTo>
                  <a:cubicBezTo>
                    <a:pt x="71" y="11"/>
                    <a:pt x="74" y="10"/>
                    <a:pt x="77" y="8"/>
                  </a:cubicBezTo>
                  <a:cubicBezTo>
                    <a:pt x="83" y="3"/>
                    <a:pt x="91" y="0"/>
                    <a:pt x="99" y="0"/>
                  </a:cubicBezTo>
                  <a:cubicBezTo>
                    <a:pt x="107" y="0"/>
                    <a:pt x="115" y="3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31" y="12"/>
                    <a:pt x="136" y="22"/>
                    <a:pt x="139" y="31"/>
                  </a:cubicBezTo>
                  <a:cubicBezTo>
                    <a:pt x="142" y="37"/>
                    <a:pt x="141" y="45"/>
                    <a:pt x="139" y="51"/>
                  </a:cubicBezTo>
                  <a:cubicBezTo>
                    <a:pt x="139" y="53"/>
                    <a:pt x="138" y="55"/>
                    <a:pt x="138" y="56"/>
                  </a:cubicBezTo>
                  <a:cubicBezTo>
                    <a:pt x="140" y="56"/>
                    <a:pt x="143" y="55"/>
                    <a:pt x="146" y="55"/>
                  </a:cubicBezTo>
                  <a:cubicBezTo>
                    <a:pt x="166" y="55"/>
                    <a:pt x="176" y="72"/>
                    <a:pt x="174" y="88"/>
                  </a:cubicBezTo>
                  <a:lnTo>
                    <a:pt x="2" y="88"/>
                  </a:lnTo>
                  <a:close/>
                </a:path>
              </a:pathLst>
            </a:custGeom>
            <a:solidFill>
              <a:srgbClr val="A4E7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41"/>
            <p:cNvSpPr>
              <a:spLocks noEditPoints="1"/>
            </p:cNvSpPr>
            <p:nvPr/>
          </p:nvSpPr>
          <p:spPr bwMode="auto">
            <a:xfrm>
              <a:off x="4470400" y="5178425"/>
              <a:ext cx="49213" cy="677862"/>
            </a:xfrm>
            <a:custGeom>
              <a:avLst/>
              <a:gdLst>
                <a:gd name="T0" fmla="*/ 0 w 16"/>
                <a:gd name="T1" fmla="*/ 216 h 224"/>
                <a:gd name="T2" fmla="*/ 0 w 16"/>
                <a:gd name="T3" fmla="*/ 216 h 224"/>
                <a:gd name="T4" fmla="*/ 8 w 16"/>
                <a:gd name="T5" fmla="*/ 224 h 224"/>
                <a:gd name="T6" fmla="*/ 16 w 16"/>
                <a:gd name="T7" fmla="*/ 216 h 224"/>
                <a:gd name="T8" fmla="*/ 8 w 16"/>
                <a:gd name="T9" fmla="*/ 208 h 224"/>
                <a:gd name="T10" fmla="*/ 0 w 16"/>
                <a:gd name="T11" fmla="*/ 216 h 224"/>
                <a:gd name="T12" fmla="*/ 0 w 16"/>
                <a:gd name="T13" fmla="*/ 164 h 224"/>
                <a:gd name="T14" fmla="*/ 0 w 16"/>
                <a:gd name="T15" fmla="*/ 164 h 224"/>
                <a:gd name="T16" fmla="*/ 8 w 16"/>
                <a:gd name="T17" fmla="*/ 172 h 224"/>
                <a:gd name="T18" fmla="*/ 16 w 16"/>
                <a:gd name="T19" fmla="*/ 164 h 224"/>
                <a:gd name="T20" fmla="*/ 8 w 16"/>
                <a:gd name="T21" fmla="*/ 156 h 224"/>
                <a:gd name="T22" fmla="*/ 0 w 16"/>
                <a:gd name="T23" fmla="*/ 164 h 224"/>
                <a:gd name="T24" fmla="*/ 0 w 16"/>
                <a:gd name="T25" fmla="*/ 112 h 224"/>
                <a:gd name="T26" fmla="*/ 0 w 16"/>
                <a:gd name="T27" fmla="*/ 112 h 224"/>
                <a:gd name="T28" fmla="*/ 8 w 16"/>
                <a:gd name="T29" fmla="*/ 120 h 224"/>
                <a:gd name="T30" fmla="*/ 16 w 16"/>
                <a:gd name="T31" fmla="*/ 112 h 224"/>
                <a:gd name="T32" fmla="*/ 8 w 16"/>
                <a:gd name="T33" fmla="*/ 104 h 224"/>
                <a:gd name="T34" fmla="*/ 0 w 16"/>
                <a:gd name="T35" fmla="*/ 112 h 224"/>
                <a:gd name="T36" fmla="*/ 0 w 16"/>
                <a:gd name="T37" fmla="*/ 60 h 224"/>
                <a:gd name="T38" fmla="*/ 0 w 16"/>
                <a:gd name="T39" fmla="*/ 60 h 224"/>
                <a:gd name="T40" fmla="*/ 8 w 16"/>
                <a:gd name="T41" fmla="*/ 68 h 224"/>
                <a:gd name="T42" fmla="*/ 16 w 16"/>
                <a:gd name="T43" fmla="*/ 60 h 224"/>
                <a:gd name="T44" fmla="*/ 8 w 16"/>
                <a:gd name="T45" fmla="*/ 52 h 224"/>
                <a:gd name="T46" fmla="*/ 0 w 16"/>
                <a:gd name="T47" fmla="*/ 60 h 224"/>
                <a:gd name="T48" fmla="*/ 0 w 16"/>
                <a:gd name="T49" fmla="*/ 8 h 224"/>
                <a:gd name="T50" fmla="*/ 0 w 16"/>
                <a:gd name="T51" fmla="*/ 8 h 224"/>
                <a:gd name="T52" fmla="*/ 8 w 16"/>
                <a:gd name="T53" fmla="*/ 16 h 224"/>
                <a:gd name="T54" fmla="*/ 16 w 16"/>
                <a:gd name="T55" fmla="*/ 8 h 224"/>
                <a:gd name="T56" fmla="*/ 8 w 16"/>
                <a:gd name="T57" fmla="*/ 0 h 224"/>
                <a:gd name="T58" fmla="*/ 0 w 16"/>
                <a:gd name="T59" fmla="*/ 8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" h="224">
                  <a:moveTo>
                    <a:pt x="0" y="216"/>
                  </a:moveTo>
                  <a:cubicBezTo>
                    <a:pt x="0" y="216"/>
                    <a:pt x="0" y="216"/>
                    <a:pt x="0" y="216"/>
                  </a:cubicBezTo>
                  <a:cubicBezTo>
                    <a:pt x="0" y="220"/>
                    <a:pt x="4" y="224"/>
                    <a:pt x="8" y="224"/>
                  </a:cubicBezTo>
                  <a:cubicBezTo>
                    <a:pt x="12" y="224"/>
                    <a:pt x="16" y="220"/>
                    <a:pt x="16" y="216"/>
                  </a:cubicBezTo>
                  <a:cubicBezTo>
                    <a:pt x="16" y="212"/>
                    <a:pt x="12" y="208"/>
                    <a:pt x="8" y="208"/>
                  </a:cubicBezTo>
                  <a:cubicBezTo>
                    <a:pt x="4" y="208"/>
                    <a:pt x="0" y="212"/>
                    <a:pt x="0" y="216"/>
                  </a:cubicBezTo>
                  <a:close/>
                  <a:moveTo>
                    <a:pt x="0" y="164"/>
                  </a:moveTo>
                  <a:cubicBezTo>
                    <a:pt x="0" y="164"/>
                    <a:pt x="0" y="164"/>
                    <a:pt x="0" y="164"/>
                  </a:cubicBezTo>
                  <a:cubicBezTo>
                    <a:pt x="0" y="168"/>
                    <a:pt x="4" y="172"/>
                    <a:pt x="8" y="172"/>
                  </a:cubicBezTo>
                  <a:cubicBezTo>
                    <a:pt x="12" y="172"/>
                    <a:pt x="16" y="168"/>
                    <a:pt x="16" y="164"/>
                  </a:cubicBezTo>
                  <a:cubicBezTo>
                    <a:pt x="16" y="160"/>
                    <a:pt x="12" y="156"/>
                    <a:pt x="8" y="156"/>
                  </a:cubicBezTo>
                  <a:cubicBezTo>
                    <a:pt x="4" y="156"/>
                    <a:pt x="0" y="160"/>
                    <a:pt x="0" y="164"/>
                  </a:cubicBezTo>
                  <a:close/>
                  <a:moveTo>
                    <a:pt x="0" y="112"/>
                  </a:moveTo>
                  <a:cubicBezTo>
                    <a:pt x="0" y="112"/>
                    <a:pt x="0" y="112"/>
                    <a:pt x="0" y="112"/>
                  </a:cubicBezTo>
                  <a:cubicBezTo>
                    <a:pt x="0" y="116"/>
                    <a:pt x="4" y="120"/>
                    <a:pt x="8" y="120"/>
                  </a:cubicBezTo>
                  <a:cubicBezTo>
                    <a:pt x="12" y="120"/>
                    <a:pt x="16" y="116"/>
                    <a:pt x="16" y="112"/>
                  </a:cubicBezTo>
                  <a:cubicBezTo>
                    <a:pt x="16" y="108"/>
                    <a:pt x="12" y="104"/>
                    <a:pt x="8" y="104"/>
                  </a:cubicBezTo>
                  <a:cubicBezTo>
                    <a:pt x="4" y="104"/>
                    <a:pt x="0" y="108"/>
                    <a:pt x="0" y="112"/>
                  </a:cubicBezTo>
                  <a:close/>
                  <a:moveTo>
                    <a:pt x="0" y="60"/>
                  </a:moveTo>
                  <a:cubicBezTo>
                    <a:pt x="0" y="60"/>
                    <a:pt x="0" y="60"/>
                    <a:pt x="0" y="60"/>
                  </a:cubicBezTo>
                  <a:cubicBezTo>
                    <a:pt x="0" y="64"/>
                    <a:pt x="4" y="68"/>
                    <a:pt x="8" y="68"/>
                  </a:cubicBezTo>
                  <a:cubicBezTo>
                    <a:pt x="12" y="68"/>
                    <a:pt x="16" y="64"/>
                    <a:pt x="16" y="60"/>
                  </a:cubicBezTo>
                  <a:cubicBezTo>
                    <a:pt x="16" y="56"/>
                    <a:pt x="12" y="52"/>
                    <a:pt x="8" y="52"/>
                  </a:cubicBezTo>
                  <a:cubicBezTo>
                    <a:pt x="4" y="52"/>
                    <a:pt x="0" y="56"/>
                    <a:pt x="0" y="60"/>
                  </a:cubicBezTo>
                  <a:close/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12"/>
                    <a:pt x="4" y="16"/>
                    <a:pt x="8" y="16"/>
                  </a:cubicBezTo>
                  <a:cubicBezTo>
                    <a:pt x="12" y="16"/>
                    <a:pt x="16" y="12"/>
                    <a:pt x="16" y="8"/>
                  </a:cubicBezTo>
                  <a:cubicBezTo>
                    <a:pt x="16" y="4"/>
                    <a:pt x="12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lose/>
                </a:path>
              </a:pathLst>
            </a:cu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42"/>
            <p:cNvSpPr>
              <a:spLocks noEditPoints="1"/>
            </p:cNvSpPr>
            <p:nvPr/>
          </p:nvSpPr>
          <p:spPr bwMode="auto">
            <a:xfrm>
              <a:off x="4592638" y="5178425"/>
              <a:ext cx="47625" cy="835025"/>
            </a:xfrm>
            <a:custGeom>
              <a:avLst/>
              <a:gdLst>
                <a:gd name="T0" fmla="*/ 0 w 16"/>
                <a:gd name="T1" fmla="*/ 268 h 276"/>
                <a:gd name="T2" fmla="*/ 0 w 16"/>
                <a:gd name="T3" fmla="*/ 268 h 276"/>
                <a:gd name="T4" fmla="*/ 8 w 16"/>
                <a:gd name="T5" fmla="*/ 276 h 276"/>
                <a:gd name="T6" fmla="*/ 16 w 16"/>
                <a:gd name="T7" fmla="*/ 268 h 276"/>
                <a:gd name="T8" fmla="*/ 8 w 16"/>
                <a:gd name="T9" fmla="*/ 260 h 276"/>
                <a:gd name="T10" fmla="*/ 0 w 16"/>
                <a:gd name="T11" fmla="*/ 268 h 276"/>
                <a:gd name="T12" fmla="*/ 0 w 16"/>
                <a:gd name="T13" fmla="*/ 216 h 276"/>
                <a:gd name="T14" fmla="*/ 0 w 16"/>
                <a:gd name="T15" fmla="*/ 216 h 276"/>
                <a:gd name="T16" fmla="*/ 8 w 16"/>
                <a:gd name="T17" fmla="*/ 224 h 276"/>
                <a:gd name="T18" fmla="*/ 16 w 16"/>
                <a:gd name="T19" fmla="*/ 216 h 276"/>
                <a:gd name="T20" fmla="*/ 8 w 16"/>
                <a:gd name="T21" fmla="*/ 208 h 276"/>
                <a:gd name="T22" fmla="*/ 0 w 16"/>
                <a:gd name="T23" fmla="*/ 216 h 276"/>
                <a:gd name="T24" fmla="*/ 0 w 16"/>
                <a:gd name="T25" fmla="*/ 164 h 276"/>
                <a:gd name="T26" fmla="*/ 0 w 16"/>
                <a:gd name="T27" fmla="*/ 164 h 276"/>
                <a:gd name="T28" fmla="*/ 8 w 16"/>
                <a:gd name="T29" fmla="*/ 172 h 276"/>
                <a:gd name="T30" fmla="*/ 16 w 16"/>
                <a:gd name="T31" fmla="*/ 164 h 276"/>
                <a:gd name="T32" fmla="*/ 8 w 16"/>
                <a:gd name="T33" fmla="*/ 156 h 276"/>
                <a:gd name="T34" fmla="*/ 0 w 16"/>
                <a:gd name="T35" fmla="*/ 164 h 276"/>
                <a:gd name="T36" fmla="*/ 0 w 16"/>
                <a:gd name="T37" fmla="*/ 112 h 276"/>
                <a:gd name="T38" fmla="*/ 0 w 16"/>
                <a:gd name="T39" fmla="*/ 112 h 276"/>
                <a:gd name="T40" fmla="*/ 8 w 16"/>
                <a:gd name="T41" fmla="*/ 120 h 276"/>
                <a:gd name="T42" fmla="*/ 16 w 16"/>
                <a:gd name="T43" fmla="*/ 112 h 276"/>
                <a:gd name="T44" fmla="*/ 8 w 16"/>
                <a:gd name="T45" fmla="*/ 104 h 276"/>
                <a:gd name="T46" fmla="*/ 0 w 16"/>
                <a:gd name="T47" fmla="*/ 112 h 276"/>
                <a:gd name="T48" fmla="*/ 0 w 16"/>
                <a:gd name="T49" fmla="*/ 60 h 276"/>
                <a:gd name="T50" fmla="*/ 0 w 16"/>
                <a:gd name="T51" fmla="*/ 60 h 276"/>
                <a:gd name="T52" fmla="*/ 8 w 16"/>
                <a:gd name="T53" fmla="*/ 68 h 276"/>
                <a:gd name="T54" fmla="*/ 16 w 16"/>
                <a:gd name="T55" fmla="*/ 60 h 276"/>
                <a:gd name="T56" fmla="*/ 8 w 16"/>
                <a:gd name="T57" fmla="*/ 52 h 276"/>
                <a:gd name="T58" fmla="*/ 0 w 16"/>
                <a:gd name="T59" fmla="*/ 60 h 276"/>
                <a:gd name="T60" fmla="*/ 0 w 16"/>
                <a:gd name="T61" fmla="*/ 8 h 276"/>
                <a:gd name="T62" fmla="*/ 0 w 16"/>
                <a:gd name="T63" fmla="*/ 8 h 276"/>
                <a:gd name="T64" fmla="*/ 8 w 16"/>
                <a:gd name="T65" fmla="*/ 16 h 276"/>
                <a:gd name="T66" fmla="*/ 16 w 16"/>
                <a:gd name="T67" fmla="*/ 8 h 276"/>
                <a:gd name="T68" fmla="*/ 8 w 16"/>
                <a:gd name="T69" fmla="*/ 0 h 276"/>
                <a:gd name="T70" fmla="*/ 0 w 16"/>
                <a:gd name="T71" fmla="*/ 8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6" h="276">
                  <a:moveTo>
                    <a:pt x="0" y="268"/>
                  </a:moveTo>
                  <a:cubicBezTo>
                    <a:pt x="0" y="268"/>
                    <a:pt x="0" y="268"/>
                    <a:pt x="0" y="268"/>
                  </a:cubicBezTo>
                  <a:cubicBezTo>
                    <a:pt x="0" y="272"/>
                    <a:pt x="4" y="276"/>
                    <a:pt x="8" y="276"/>
                  </a:cubicBezTo>
                  <a:cubicBezTo>
                    <a:pt x="12" y="276"/>
                    <a:pt x="16" y="272"/>
                    <a:pt x="16" y="268"/>
                  </a:cubicBezTo>
                  <a:cubicBezTo>
                    <a:pt x="16" y="264"/>
                    <a:pt x="12" y="260"/>
                    <a:pt x="8" y="260"/>
                  </a:cubicBezTo>
                  <a:cubicBezTo>
                    <a:pt x="4" y="260"/>
                    <a:pt x="0" y="264"/>
                    <a:pt x="0" y="268"/>
                  </a:cubicBezTo>
                  <a:close/>
                  <a:moveTo>
                    <a:pt x="0" y="216"/>
                  </a:moveTo>
                  <a:cubicBezTo>
                    <a:pt x="0" y="216"/>
                    <a:pt x="0" y="216"/>
                    <a:pt x="0" y="216"/>
                  </a:cubicBezTo>
                  <a:cubicBezTo>
                    <a:pt x="0" y="220"/>
                    <a:pt x="4" y="224"/>
                    <a:pt x="8" y="224"/>
                  </a:cubicBezTo>
                  <a:cubicBezTo>
                    <a:pt x="12" y="224"/>
                    <a:pt x="16" y="220"/>
                    <a:pt x="16" y="216"/>
                  </a:cubicBezTo>
                  <a:cubicBezTo>
                    <a:pt x="16" y="212"/>
                    <a:pt x="12" y="208"/>
                    <a:pt x="8" y="208"/>
                  </a:cubicBezTo>
                  <a:cubicBezTo>
                    <a:pt x="4" y="208"/>
                    <a:pt x="0" y="212"/>
                    <a:pt x="0" y="216"/>
                  </a:cubicBezTo>
                  <a:close/>
                  <a:moveTo>
                    <a:pt x="0" y="164"/>
                  </a:moveTo>
                  <a:cubicBezTo>
                    <a:pt x="0" y="164"/>
                    <a:pt x="0" y="164"/>
                    <a:pt x="0" y="164"/>
                  </a:cubicBezTo>
                  <a:cubicBezTo>
                    <a:pt x="0" y="168"/>
                    <a:pt x="4" y="172"/>
                    <a:pt x="8" y="172"/>
                  </a:cubicBezTo>
                  <a:cubicBezTo>
                    <a:pt x="12" y="172"/>
                    <a:pt x="16" y="168"/>
                    <a:pt x="16" y="164"/>
                  </a:cubicBezTo>
                  <a:cubicBezTo>
                    <a:pt x="16" y="160"/>
                    <a:pt x="12" y="156"/>
                    <a:pt x="8" y="156"/>
                  </a:cubicBezTo>
                  <a:cubicBezTo>
                    <a:pt x="4" y="156"/>
                    <a:pt x="0" y="160"/>
                    <a:pt x="0" y="164"/>
                  </a:cubicBezTo>
                  <a:close/>
                  <a:moveTo>
                    <a:pt x="0" y="112"/>
                  </a:moveTo>
                  <a:cubicBezTo>
                    <a:pt x="0" y="112"/>
                    <a:pt x="0" y="112"/>
                    <a:pt x="0" y="112"/>
                  </a:cubicBezTo>
                  <a:cubicBezTo>
                    <a:pt x="0" y="116"/>
                    <a:pt x="4" y="120"/>
                    <a:pt x="8" y="120"/>
                  </a:cubicBezTo>
                  <a:cubicBezTo>
                    <a:pt x="12" y="120"/>
                    <a:pt x="16" y="116"/>
                    <a:pt x="16" y="112"/>
                  </a:cubicBezTo>
                  <a:cubicBezTo>
                    <a:pt x="16" y="108"/>
                    <a:pt x="12" y="104"/>
                    <a:pt x="8" y="104"/>
                  </a:cubicBezTo>
                  <a:cubicBezTo>
                    <a:pt x="4" y="104"/>
                    <a:pt x="0" y="108"/>
                    <a:pt x="0" y="112"/>
                  </a:cubicBezTo>
                  <a:close/>
                  <a:moveTo>
                    <a:pt x="0" y="60"/>
                  </a:moveTo>
                  <a:cubicBezTo>
                    <a:pt x="0" y="60"/>
                    <a:pt x="0" y="60"/>
                    <a:pt x="0" y="60"/>
                  </a:cubicBezTo>
                  <a:cubicBezTo>
                    <a:pt x="0" y="64"/>
                    <a:pt x="4" y="68"/>
                    <a:pt x="8" y="68"/>
                  </a:cubicBezTo>
                  <a:cubicBezTo>
                    <a:pt x="12" y="68"/>
                    <a:pt x="16" y="64"/>
                    <a:pt x="16" y="60"/>
                  </a:cubicBezTo>
                  <a:cubicBezTo>
                    <a:pt x="16" y="56"/>
                    <a:pt x="12" y="52"/>
                    <a:pt x="8" y="52"/>
                  </a:cubicBezTo>
                  <a:cubicBezTo>
                    <a:pt x="4" y="52"/>
                    <a:pt x="0" y="56"/>
                    <a:pt x="0" y="60"/>
                  </a:cubicBezTo>
                  <a:close/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12"/>
                    <a:pt x="4" y="16"/>
                    <a:pt x="8" y="16"/>
                  </a:cubicBezTo>
                  <a:cubicBezTo>
                    <a:pt x="12" y="16"/>
                    <a:pt x="16" y="12"/>
                    <a:pt x="16" y="8"/>
                  </a:cubicBezTo>
                  <a:cubicBezTo>
                    <a:pt x="16" y="4"/>
                    <a:pt x="12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lose/>
                </a:path>
              </a:pathLst>
            </a:cu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43"/>
            <p:cNvSpPr>
              <a:spLocks noEditPoints="1"/>
            </p:cNvSpPr>
            <p:nvPr/>
          </p:nvSpPr>
          <p:spPr bwMode="auto">
            <a:xfrm>
              <a:off x="4713288" y="5178425"/>
              <a:ext cx="49213" cy="992187"/>
            </a:xfrm>
            <a:custGeom>
              <a:avLst/>
              <a:gdLst>
                <a:gd name="T0" fmla="*/ 0 w 16"/>
                <a:gd name="T1" fmla="*/ 320 h 328"/>
                <a:gd name="T2" fmla="*/ 0 w 16"/>
                <a:gd name="T3" fmla="*/ 320 h 328"/>
                <a:gd name="T4" fmla="*/ 8 w 16"/>
                <a:gd name="T5" fmla="*/ 328 h 328"/>
                <a:gd name="T6" fmla="*/ 16 w 16"/>
                <a:gd name="T7" fmla="*/ 320 h 328"/>
                <a:gd name="T8" fmla="*/ 8 w 16"/>
                <a:gd name="T9" fmla="*/ 312 h 328"/>
                <a:gd name="T10" fmla="*/ 0 w 16"/>
                <a:gd name="T11" fmla="*/ 320 h 328"/>
                <a:gd name="T12" fmla="*/ 0 w 16"/>
                <a:gd name="T13" fmla="*/ 268 h 328"/>
                <a:gd name="T14" fmla="*/ 0 w 16"/>
                <a:gd name="T15" fmla="*/ 268 h 328"/>
                <a:gd name="T16" fmla="*/ 8 w 16"/>
                <a:gd name="T17" fmla="*/ 276 h 328"/>
                <a:gd name="T18" fmla="*/ 16 w 16"/>
                <a:gd name="T19" fmla="*/ 268 h 328"/>
                <a:gd name="T20" fmla="*/ 8 w 16"/>
                <a:gd name="T21" fmla="*/ 260 h 328"/>
                <a:gd name="T22" fmla="*/ 0 w 16"/>
                <a:gd name="T23" fmla="*/ 268 h 328"/>
                <a:gd name="T24" fmla="*/ 0 w 16"/>
                <a:gd name="T25" fmla="*/ 216 h 328"/>
                <a:gd name="T26" fmla="*/ 0 w 16"/>
                <a:gd name="T27" fmla="*/ 216 h 328"/>
                <a:gd name="T28" fmla="*/ 8 w 16"/>
                <a:gd name="T29" fmla="*/ 224 h 328"/>
                <a:gd name="T30" fmla="*/ 16 w 16"/>
                <a:gd name="T31" fmla="*/ 216 h 328"/>
                <a:gd name="T32" fmla="*/ 8 w 16"/>
                <a:gd name="T33" fmla="*/ 208 h 328"/>
                <a:gd name="T34" fmla="*/ 0 w 16"/>
                <a:gd name="T35" fmla="*/ 216 h 328"/>
                <a:gd name="T36" fmla="*/ 0 w 16"/>
                <a:gd name="T37" fmla="*/ 164 h 328"/>
                <a:gd name="T38" fmla="*/ 0 w 16"/>
                <a:gd name="T39" fmla="*/ 164 h 328"/>
                <a:gd name="T40" fmla="*/ 8 w 16"/>
                <a:gd name="T41" fmla="*/ 172 h 328"/>
                <a:gd name="T42" fmla="*/ 16 w 16"/>
                <a:gd name="T43" fmla="*/ 164 h 328"/>
                <a:gd name="T44" fmla="*/ 8 w 16"/>
                <a:gd name="T45" fmla="*/ 156 h 328"/>
                <a:gd name="T46" fmla="*/ 0 w 16"/>
                <a:gd name="T47" fmla="*/ 164 h 328"/>
                <a:gd name="T48" fmla="*/ 0 w 16"/>
                <a:gd name="T49" fmla="*/ 112 h 328"/>
                <a:gd name="T50" fmla="*/ 0 w 16"/>
                <a:gd name="T51" fmla="*/ 112 h 328"/>
                <a:gd name="T52" fmla="*/ 8 w 16"/>
                <a:gd name="T53" fmla="*/ 120 h 328"/>
                <a:gd name="T54" fmla="*/ 16 w 16"/>
                <a:gd name="T55" fmla="*/ 112 h 328"/>
                <a:gd name="T56" fmla="*/ 8 w 16"/>
                <a:gd name="T57" fmla="*/ 104 h 328"/>
                <a:gd name="T58" fmla="*/ 0 w 16"/>
                <a:gd name="T59" fmla="*/ 112 h 328"/>
                <a:gd name="T60" fmla="*/ 0 w 16"/>
                <a:gd name="T61" fmla="*/ 60 h 328"/>
                <a:gd name="T62" fmla="*/ 0 w 16"/>
                <a:gd name="T63" fmla="*/ 60 h 328"/>
                <a:gd name="T64" fmla="*/ 8 w 16"/>
                <a:gd name="T65" fmla="*/ 68 h 328"/>
                <a:gd name="T66" fmla="*/ 16 w 16"/>
                <a:gd name="T67" fmla="*/ 60 h 328"/>
                <a:gd name="T68" fmla="*/ 8 w 16"/>
                <a:gd name="T69" fmla="*/ 52 h 328"/>
                <a:gd name="T70" fmla="*/ 0 w 16"/>
                <a:gd name="T71" fmla="*/ 60 h 328"/>
                <a:gd name="T72" fmla="*/ 0 w 16"/>
                <a:gd name="T73" fmla="*/ 8 h 328"/>
                <a:gd name="T74" fmla="*/ 0 w 16"/>
                <a:gd name="T75" fmla="*/ 8 h 328"/>
                <a:gd name="T76" fmla="*/ 8 w 16"/>
                <a:gd name="T77" fmla="*/ 16 h 328"/>
                <a:gd name="T78" fmla="*/ 16 w 16"/>
                <a:gd name="T79" fmla="*/ 8 h 328"/>
                <a:gd name="T80" fmla="*/ 8 w 16"/>
                <a:gd name="T81" fmla="*/ 0 h 328"/>
                <a:gd name="T82" fmla="*/ 0 w 16"/>
                <a:gd name="T83" fmla="*/ 8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6" h="328">
                  <a:moveTo>
                    <a:pt x="0" y="320"/>
                  </a:moveTo>
                  <a:cubicBezTo>
                    <a:pt x="0" y="320"/>
                    <a:pt x="0" y="320"/>
                    <a:pt x="0" y="320"/>
                  </a:cubicBezTo>
                  <a:cubicBezTo>
                    <a:pt x="0" y="324"/>
                    <a:pt x="4" y="328"/>
                    <a:pt x="8" y="328"/>
                  </a:cubicBezTo>
                  <a:cubicBezTo>
                    <a:pt x="12" y="328"/>
                    <a:pt x="16" y="324"/>
                    <a:pt x="16" y="320"/>
                  </a:cubicBezTo>
                  <a:cubicBezTo>
                    <a:pt x="16" y="316"/>
                    <a:pt x="12" y="312"/>
                    <a:pt x="8" y="312"/>
                  </a:cubicBezTo>
                  <a:cubicBezTo>
                    <a:pt x="4" y="312"/>
                    <a:pt x="0" y="316"/>
                    <a:pt x="0" y="320"/>
                  </a:cubicBezTo>
                  <a:close/>
                  <a:moveTo>
                    <a:pt x="0" y="268"/>
                  </a:moveTo>
                  <a:cubicBezTo>
                    <a:pt x="0" y="268"/>
                    <a:pt x="0" y="268"/>
                    <a:pt x="0" y="268"/>
                  </a:cubicBezTo>
                  <a:cubicBezTo>
                    <a:pt x="0" y="272"/>
                    <a:pt x="4" y="276"/>
                    <a:pt x="8" y="276"/>
                  </a:cubicBezTo>
                  <a:cubicBezTo>
                    <a:pt x="12" y="276"/>
                    <a:pt x="16" y="272"/>
                    <a:pt x="16" y="268"/>
                  </a:cubicBezTo>
                  <a:cubicBezTo>
                    <a:pt x="16" y="264"/>
                    <a:pt x="12" y="260"/>
                    <a:pt x="8" y="260"/>
                  </a:cubicBezTo>
                  <a:cubicBezTo>
                    <a:pt x="4" y="260"/>
                    <a:pt x="0" y="264"/>
                    <a:pt x="0" y="268"/>
                  </a:cubicBezTo>
                  <a:close/>
                  <a:moveTo>
                    <a:pt x="0" y="216"/>
                  </a:moveTo>
                  <a:cubicBezTo>
                    <a:pt x="0" y="216"/>
                    <a:pt x="0" y="216"/>
                    <a:pt x="0" y="216"/>
                  </a:cubicBezTo>
                  <a:cubicBezTo>
                    <a:pt x="0" y="220"/>
                    <a:pt x="4" y="224"/>
                    <a:pt x="8" y="224"/>
                  </a:cubicBezTo>
                  <a:cubicBezTo>
                    <a:pt x="12" y="224"/>
                    <a:pt x="16" y="220"/>
                    <a:pt x="16" y="216"/>
                  </a:cubicBezTo>
                  <a:cubicBezTo>
                    <a:pt x="16" y="212"/>
                    <a:pt x="12" y="208"/>
                    <a:pt x="8" y="208"/>
                  </a:cubicBezTo>
                  <a:cubicBezTo>
                    <a:pt x="4" y="208"/>
                    <a:pt x="0" y="212"/>
                    <a:pt x="0" y="216"/>
                  </a:cubicBezTo>
                  <a:close/>
                  <a:moveTo>
                    <a:pt x="0" y="164"/>
                  </a:moveTo>
                  <a:cubicBezTo>
                    <a:pt x="0" y="164"/>
                    <a:pt x="0" y="164"/>
                    <a:pt x="0" y="164"/>
                  </a:cubicBezTo>
                  <a:cubicBezTo>
                    <a:pt x="0" y="168"/>
                    <a:pt x="4" y="172"/>
                    <a:pt x="8" y="172"/>
                  </a:cubicBezTo>
                  <a:cubicBezTo>
                    <a:pt x="12" y="172"/>
                    <a:pt x="16" y="168"/>
                    <a:pt x="16" y="164"/>
                  </a:cubicBezTo>
                  <a:cubicBezTo>
                    <a:pt x="16" y="160"/>
                    <a:pt x="12" y="156"/>
                    <a:pt x="8" y="156"/>
                  </a:cubicBezTo>
                  <a:cubicBezTo>
                    <a:pt x="4" y="156"/>
                    <a:pt x="0" y="160"/>
                    <a:pt x="0" y="164"/>
                  </a:cubicBezTo>
                  <a:close/>
                  <a:moveTo>
                    <a:pt x="0" y="112"/>
                  </a:moveTo>
                  <a:cubicBezTo>
                    <a:pt x="0" y="112"/>
                    <a:pt x="0" y="112"/>
                    <a:pt x="0" y="112"/>
                  </a:cubicBezTo>
                  <a:cubicBezTo>
                    <a:pt x="0" y="116"/>
                    <a:pt x="4" y="120"/>
                    <a:pt x="8" y="120"/>
                  </a:cubicBezTo>
                  <a:cubicBezTo>
                    <a:pt x="12" y="120"/>
                    <a:pt x="16" y="116"/>
                    <a:pt x="16" y="112"/>
                  </a:cubicBezTo>
                  <a:cubicBezTo>
                    <a:pt x="16" y="108"/>
                    <a:pt x="12" y="104"/>
                    <a:pt x="8" y="104"/>
                  </a:cubicBezTo>
                  <a:cubicBezTo>
                    <a:pt x="4" y="104"/>
                    <a:pt x="0" y="108"/>
                    <a:pt x="0" y="112"/>
                  </a:cubicBezTo>
                  <a:close/>
                  <a:moveTo>
                    <a:pt x="0" y="60"/>
                  </a:moveTo>
                  <a:cubicBezTo>
                    <a:pt x="0" y="60"/>
                    <a:pt x="0" y="60"/>
                    <a:pt x="0" y="60"/>
                  </a:cubicBezTo>
                  <a:cubicBezTo>
                    <a:pt x="0" y="64"/>
                    <a:pt x="4" y="68"/>
                    <a:pt x="8" y="68"/>
                  </a:cubicBezTo>
                  <a:cubicBezTo>
                    <a:pt x="12" y="68"/>
                    <a:pt x="16" y="64"/>
                    <a:pt x="16" y="60"/>
                  </a:cubicBezTo>
                  <a:cubicBezTo>
                    <a:pt x="16" y="56"/>
                    <a:pt x="12" y="52"/>
                    <a:pt x="8" y="52"/>
                  </a:cubicBezTo>
                  <a:cubicBezTo>
                    <a:pt x="4" y="52"/>
                    <a:pt x="0" y="56"/>
                    <a:pt x="0" y="60"/>
                  </a:cubicBezTo>
                  <a:close/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12"/>
                    <a:pt x="4" y="16"/>
                    <a:pt x="8" y="16"/>
                  </a:cubicBezTo>
                  <a:cubicBezTo>
                    <a:pt x="12" y="16"/>
                    <a:pt x="16" y="12"/>
                    <a:pt x="16" y="8"/>
                  </a:cubicBezTo>
                  <a:cubicBezTo>
                    <a:pt x="16" y="4"/>
                    <a:pt x="12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lose/>
                </a:path>
              </a:pathLst>
            </a:cu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3" name="Freeform 40"/>
          <p:cNvSpPr/>
          <p:nvPr/>
        </p:nvSpPr>
        <p:spPr bwMode="auto">
          <a:xfrm>
            <a:off x="237761" y="713001"/>
            <a:ext cx="963442" cy="506993"/>
          </a:xfrm>
          <a:custGeom>
            <a:avLst/>
            <a:gdLst>
              <a:gd name="T0" fmla="*/ 2 w 176"/>
              <a:gd name="T1" fmla="*/ 88 h 88"/>
              <a:gd name="T2" fmla="*/ 0 w 176"/>
              <a:gd name="T3" fmla="*/ 78 h 88"/>
              <a:gd name="T4" fmla="*/ 6 w 176"/>
              <a:gd name="T5" fmla="*/ 59 h 88"/>
              <a:gd name="T6" fmla="*/ 29 w 176"/>
              <a:gd name="T7" fmla="*/ 41 h 88"/>
              <a:gd name="T8" fmla="*/ 51 w 176"/>
              <a:gd name="T9" fmla="*/ 41 h 88"/>
              <a:gd name="T10" fmla="*/ 59 w 176"/>
              <a:gd name="T11" fmla="*/ 43 h 88"/>
              <a:gd name="T12" fmla="*/ 60 w 176"/>
              <a:gd name="T13" fmla="*/ 29 h 88"/>
              <a:gd name="T14" fmla="*/ 69 w 176"/>
              <a:gd name="T15" fmla="*/ 14 h 88"/>
              <a:gd name="T16" fmla="*/ 77 w 176"/>
              <a:gd name="T17" fmla="*/ 8 h 88"/>
              <a:gd name="T18" fmla="*/ 99 w 176"/>
              <a:gd name="T19" fmla="*/ 0 h 88"/>
              <a:gd name="T20" fmla="*/ 122 w 176"/>
              <a:gd name="T21" fmla="*/ 8 h 88"/>
              <a:gd name="T22" fmla="*/ 122 w 176"/>
              <a:gd name="T23" fmla="*/ 8 h 88"/>
              <a:gd name="T24" fmla="*/ 139 w 176"/>
              <a:gd name="T25" fmla="*/ 31 h 88"/>
              <a:gd name="T26" fmla="*/ 139 w 176"/>
              <a:gd name="T27" fmla="*/ 51 h 88"/>
              <a:gd name="T28" fmla="*/ 138 w 176"/>
              <a:gd name="T29" fmla="*/ 56 h 88"/>
              <a:gd name="T30" fmla="*/ 146 w 176"/>
              <a:gd name="T31" fmla="*/ 55 h 88"/>
              <a:gd name="T32" fmla="*/ 174 w 176"/>
              <a:gd name="T33" fmla="*/ 88 h 88"/>
              <a:gd name="T34" fmla="*/ 2 w 176"/>
              <a:gd name="T35" fmla="*/ 88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76" h="88">
                <a:moveTo>
                  <a:pt x="2" y="88"/>
                </a:moveTo>
                <a:cubicBezTo>
                  <a:pt x="1" y="85"/>
                  <a:pt x="0" y="81"/>
                  <a:pt x="0" y="78"/>
                </a:cubicBezTo>
                <a:cubicBezTo>
                  <a:pt x="0" y="71"/>
                  <a:pt x="2" y="65"/>
                  <a:pt x="6" y="59"/>
                </a:cubicBezTo>
                <a:cubicBezTo>
                  <a:pt x="10" y="50"/>
                  <a:pt x="19" y="43"/>
                  <a:pt x="29" y="41"/>
                </a:cubicBezTo>
                <a:cubicBezTo>
                  <a:pt x="39" y="38"/>
                  <a:pt x="41" y="39"/>
                  <a:pt x="51" y="41"/>
                </a:cubicBezTo>
                <a:cubicBezTo>
                  <a:pt x="54" y="41"/>
                  <a:pt x="57" y="42"/>
                  <a:pt x="59" y="43"/>
                </a:cubicBezTo>
                <a:cubicBezTo>
                  <a:pt x="58" y="39"/>
                  <a:pt x="59" y="34"/>
                  <a:pt x="60" y="29"/>
                </a:cubicBezTo>
                <a:cubicBezTo>
                  <a:pt x="62" y="23"/>
                  <a:pt x="65" y="18"/>
                  <a:pt x="69" y="14"/>
                </a:cubicBezTo>
                <a:cubicBezTo>
                  <a:pt x="71" y="11"/>
                  <a:pt x="74" y="10"/>
                  <a:pt x="77" y="8"/>
                </a:cubicBezTo>
                <a:cubicBezTo>
                  <a:pt x="83" y="3"/>
                  <a:pt x="91" y="0"/>
                  <a:pt x="99" y="0"/>
                </a:cubicBezTo>
                <a:cubicBezTo>
                  <a:pt x="107" y="0"/>
                  <a:pt x="115" y="3"/>
                  <a:pt x="122" y="8"/>
                </a:cubicBezTo>
                <a:cubicBezTo>
                  <a:pt x="122" y="8"/>
                  <a:pt x="122" y="8"/>
                  <a:pt x="122" y="8"/>
                </a:cubicBezTo>
                <a:cubicBezTo>
                  <a:pt x="131" y="12"/>
                  <a:pt x="136" y="22"/>
                  <a:pt x="139" y="31"/>
                </a:cubicBezTo>
                <a:cubicBezTo>
                  <a:pt x="142" y="37"/>
                  <a:pt x="141" y="45"/>
                  <a:pt x="139" y="51"/>
                </a:cubicBezTo>
                <a:cubicBezTo>
                  <a:pt x="139" y="53"/>
                  <a:pt x="138" y="55"/>
                  <a:pt x="138" y="56"/>
                </a:cubicBezTo>
                <a:cubicBezTo>
                  <a:pt x="140" y="56"/>
                  <a:pt x="143" y="55"/>
                  <a:pt x="146" y="55"/>
                </a:cubicBezTo>
                <a:cubicBezTo>
                  <a:pt x="166" y="55"/>
                  <a:pt x="176" y="72"/>
                  <a:pt x="174" y="88"/>
                </a:cubicBezTo>
                <a:lnTo>
                  <a:pt x="2" y="88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" name="Rectangle 23"/>
          <p:cNvSpPr/>
          <p:nvPr/>
        </p:nvSpPr>
        <p:spPr>
          <a:xfrm>
            <a:off x="5149596" y="182880"/>
            <a:ext cx="2295144" cy="484632"/>
          </a:xfrm>
          <a:prstGeom prst="rect">
            <a:avLst/>
          </a:prstGeom>
          <a:solidFill>
            <a:srgbClr val="E6E3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Hướng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Bắc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149596" y="4724400"/>
            <a:ext cx="2295144" cy="484632"/>
          </a:xfrm>
          <a:prstGeom prst="rect">
            <a:avLst/>
          </a:prstGeom>
          <a:solidFill>
            <a:srgbClr val="FE9812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Hướng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Nam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357628" y="2609088"/>
            <a:ext cx="2295144" cy="484632"/>
          </a:xfrm>
          <a:prstGeom prst="rect">
            <a:avLst/>
          </a:prstGeom>
          <a:solidFill>
            <a:srgbClr val="21A3B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Hướng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Tây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133588" y="2609088"/>
            <a:ext cx="2491740" cy="484632"/>
          </a:xfrm>
          <a:prstGeom prst="rect">
            <a:avLst/>
          </a:prstGeom>
          <a:solidFill>
            <a:srgbClr val="F0587D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Hướng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Đông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756" y="3169724"/>
            <a:ext cx="3500181" cy="39098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6592" y="-265470"/>
            <a:ext cx="9567119" cy="2410838"/>
          </a:xfrm>
          <a:prstGeom prst="rect">
            <a:avLst/>
          </a:prstGeom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878932" y="579389"/>
            <a:ext cx="5572667" cy="573754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algn="ctr"/>
            <a:endParaRPr lang="en-US" altLang="en-U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18562" y="2200994"/>
          <a:ext cx="6850334" cy="2316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251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251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Đối</a:t>
                      </a:r>
                      <a:r>
                        <a:rPr lang="en-US" sz="32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tượng</a:t>
                      </a:r>
                      <a:r>
                        <a:rPr lang="en-US" sz="32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lịch</a:t>
                      </a:r>
                      <a:r>
                        <a:rPr lang="en-US" sz="32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sử</a:t>
                      </a:r>
                      <a:endParaRPr lang="en-US" sz="3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Kí</a:t>
                      </a:r>
                      <a:r>
                        <a:rPr lang="en-US" sz="32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hiệu</a:t>
                      </a:r>
                      <a:r>
                        <a:rPr lang="en-US" sz="32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thể</a:t>
                      </a:r>
                      <a:r>
                        <a:rPr lang="en-US" sz="32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hiện</a:t>
                      </a:r>
                      <a:r>
                        <a:rPr lang="en-US" sz="32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3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Quân</a:t>
                      </a:r>
                      <a:r>
                        <a:rPr lang="en-US" sz="3200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ta </a:t>
                      </a:r>
                      <a:r>
                        <a:rPr lang="en-US" sz="3200" baseline="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mai</a:t>
                      </a:r>
                      <a:r>
                        <a:rPr lang="en-US" sz="3200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phục</a:t>
                      </a:r>
                      <a:endParaRPr lang="en-US" sz="3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Quân</a:t>
                      </a:r>
                      <a:r>
                        <a:rPr lang="en-US" sz="3200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ta </a:t>
                      </a:r>
                      <a:r>
                        <a:rPr lang="en-US" sz="3200" baseline="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tấn</a:t>
                      </a:r>
                      <a:r>
                        <a:rPr lang="en-US" sz="3200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công</a:t>
                      </a:r>
                      <a:endParaRPr lang="en-US" sz="3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Địch</a:t>
                      </a:r>
                      <a:r>
                        <a:rPr lang="en-US" sz="32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tháo</a:t>
                      </a:r>
                      <a:r>
                        <a:rPr lang="en-US" sz="3200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chạy</a:t>
                      </a:r>
                      <a:endParaRPr lang="en-US" sz="3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420624" y="2871216"/>
            <a:ext cx="3246120" cy="438912"/>
          </a:xfrm>
          <a:prstGeom prst="rect">
            <a:avLst/>
          </a:prstGeom>
          <a:solidFill>
            <a:srgbClr val="D6DC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..........................................</a:t>
            </a:r>
          </a:p>
        </p:txBody>
      </p:sp>
      <p:sp>
        <p:nvSpPr>
          <p:cNvPr id="8" name="Rectangle 7"/>
          <p:cNvSpPr/>
          <p:nvPr/>
        </p:nvSpPr>
        <p:spPr>
          <a:xfrm>
            <a:off x="419146" y="4035214"/>
            <a:ext cx="3246120" cy="438912"/>
          </a:xfrm>
          <a:prstGeom prst="rect">
            <a:avLst/>
          </a:prstGeom>
          <a:solidFill>
            <a:srgbClr val="D6DC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..........................................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140" y="2791737"/>
            <a:ext cx="1159764" cy="6677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906" y="3387596"/>
            <a:ext cx="1269718" cy="55346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714" b="85714" l="0" r="100000">
                        <a14:foregroundMark x1="17333" y1="68571" x2="22667" y2="57143"/>
                        <a14:foregroundMark x1="42667" y1="37143" x2="42667" y2="371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140" y="3979287"/>
            <a:ext cx="1071349" cy="49996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886962" y="3468285"/>
            <a:ext cx="3246120" cy="438912"/>
          </a:xfrm>
          <a:prstGeom prst="rect">
            <a:avLst/>
          </a:prstGeom>
          <a:solidFill>
            <a:srgbClr val="D6DC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..........................................</a:t>
            </a:r>
          </a:p>
        </p:txBody>
      </p:sp>
      <p:sp>
        <p:nvSpPr>
          <p:cNvPr id="25" name="Freeform 122"/>
          <p:cNvSpPr/>
          <p:nvPr/>
        </p:nvSpPr>
        <p:spPr bwMode="auto">
          <a:xfrm>
            <a:off x="-153988" y="6469063"/>
            <a:ext cx="12552363" cy="444501"/>
          </a:xfrm>
          <a:custGeom>
            <a:avLst/>
            <a:gdLst>
              <a:gd name="T0" fmla="*/ 2904 w 2904"/>
              <a:gd name="T1" fmla="*/ 58 h 100"/>
              <a:gd name="T2" fmla="*/ 2859 w 2904"/>
              <a:gd name="T3" fmla="*/ 100 h 100"/>
              <a:gd name="T4" fmla="*/ 45 w 2904"/>
              <a:gd name="T5" fmla="*/ 100 h 100"/>
              <a:gd name="T6" fmla="*/ 0 w 2904"/>
              <a:gd name="T7" fmla="*/ 58 h 100"/>
              <a:gd name="T8" fmla="*/ 0 w 2904"/>
              <a:gd name="T9" fmla="*/ 42 h 100"/>
              <a:gd name="T10" fmla="*/ 45 w 2904"/>
              <a:gd name="T11" fmla="*/ 0 h 100"/>
              <a:gd name="T12" fmla="*/ 2859 w 2904"/>
              <a:gd name="T13" fmla="*/ 0 h 100"/>
              <a:gd name="T14" fmla="*/ 2904 w 2904"/>
              <a:gd name="T15" fmla="*/ 42 h 100"/>
              <a:gd name="T16" fmla="*/ 2904 w 2904"/>
              <a:gd name="T17" fmla="*/ 58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04" h="100">
                <a:moveTo>
                  <a:pt x="2904" y="58"/>
                </a:moveTo>
                <a:cubicBezTo>
                  <a:pt x="2904" y="81"/>
                  <a:pt x="2884" y="100"/>
                  <a:pt x="2859" y="100"/>
                </a:cubicBezTo>
                <a:cubicBezTo>
                  <a:pt x="45" y="100"/>
                  <a:pt x="45" y="100"/>
                  <a:pt x="45" y="100"/>
                </a:cubicBezTo>
                <a:cubicBezTo>
                  <a:pt x="20" y="100"/>
                  <a:pt x="0" y="81"/>
                  <a:pt x="0" y="58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19"/>
                  <a:pt x="20" y="0"/>
                  <a:pt x="45" y="0"/>
                </a:cubicBezTo>
                <a:cubicBezTo>
                  <a:pt x="2859" y="0"/>
                  <a:pt x="2859" y="0"/>
                  <a:pt x="2859" y="0"/>
                </a:cubicBezTo>
                <a:cubicBezTo>
                  <a:pt x="2884" y="0"/>
                  <a:pt x="2904" y="19"/>
                  <a:pt x="2904" y="42"/>
                </a:cubicBezTo>
                <a:lnTo>
                  <a:pt x="2904" y="58"/>
                </a:lnTo>
                <a:close/>
              </a:path>
            </a:pathLst>
          </a:custGeom>
          <a:solidFill>
            <a:srgbClr val="9DB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7100" y="60960"/>
            <a:ext cx="4678680" cy="6797040"/>
          </a:xfrm>
          <a:prstGeom prst="rect">
            <a:avLst/>
          </a:prstGeom>
        </p:spPr>
      </p:pic>
      <p:grpSp>
        <p:nvGrpSpPr>
          <p:cNvPr id="11" name="组合 30"/>
          <p:cNvGrpSpPr/>
          <p:nvPr/>
        </p:nvGrpSpPr>
        <p:grpSpPr>
          <a:xfrm>
            <a:off x="-260350" y="4296696"/>
            <a:ext cx="1717632" cy="2561303"/>
            <a:chOff x="8521700" y="1270000"/>
            <a:chExt cx="630238" cy="939800"/>
          </a:xfrm>
        </p:grpSpPr>
        <p:sp>
          <p:nvSpPr>
            <p:cNvPr id="12" name="Freeform 15"/>
            <p:cNvSpPr/>
            <p:nvPr/>
          </p:nvSpPr>
          <p:spPr bwMode="auto">
            <a:xfrm>
              <a:off x="8521700" y="1270000"/>
              <a:ext cx="630238" cy="628650"/>
            </a:xfrm>
            <a:custGeom>
              <a:avLst/>
              <a:gdLst>
                <a:gd name="T0" fmla="*/ 152 w 208"/>
                <a:gd name="T1" fmla="*/ 68 h 208"/>
                <a:gd name="T2" fmla="*/ 105 w 208"/>
                <a:gd name="T3" fmla="*/ 0 h 208"/>
                <a:gd name="T4" fmla="*/ 58 w 208"/>
                <a:gd name="T5" fmla="*/ 68 h 208"/>
                <a:gd name="T6" fmla="*/ 104 w 208"/>
                <a:gd name="T7" fmla="*/ 208 h 208"/>
                <a:gd name="T8" fmla="*/ 104 w 208"/>
                <a:gd name="T9" fmla="*/ 208 h 208"/>
                <a:gd name="T10" fmla="*/ 104 w 208"/>
                <a:gd name="T11" fmla="*/ 208 h 208"/>
                <a:gd name="T12" fmla="*/ 104 w 208"/>
                <a:gd name="T13" fmla="*/ 208 h 208"/>
                <a:gd name="T14" fmla="*/ 104 w 208"/>
                <a:gd name="T15" fmla="*/ 208 h 208"/>
                <a:gd name="T16" fmla="*/ 152 w 208"/>
                <a:gd name="T17" fmla="*/ 6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8" h="208">
                  <a:moveTo>
                    <a:pt x="152" y="68"/>
                  </a:moveTo>
                  <a:cubicBezTo>
                    <a:pt x="128" y="29"/>
                    <a:pt x="105" y="0"/>
                    <a:pt x="105" y="0"/>
                  </a:cubicBezTo>
                  <a:cubicBezTo>
                    <a:pt x="105" y="0"/>
                    <a:pt x="83" y="30"/>
                    <a:pt x="58" y="68"/>
                  </a:cubicBezTo>
                  <a:cubicBezTo>
                    <a:pt x="0" y="154"/>
                    <a:pt x="64" y="205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48" y="205"/>
                    <a:pt x="208" y="160"/>
                    <a:pt x="152" y="68"/>
                  </a:cubicBezTo>
                  <a:close/>
                </a:path>
              </a:pathLst>
            </a:custGeom>
            <a:solidFill>
              <a:srgbClr val="E6E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6"/>
            <p:cNvSpPr/>
            <p:nvPr/>
          </p:nvSpPr>
          <p:spPr bwMode="auto">
            <a:xfrm>
              <a:off x="8707438" y="1587500"/>
              <a:ext cx="271463" cy="622300"/>
            </a:xfrm>
            <a:custGeom>
              <a:avLst/>
              <a:gdLst>
                <a:gd name="T0" fmla="*/ 171 w 171"/>
                <a:gd name="T1" fmla="*/ 68 h 392"/>
                <a:gd name="T2" fmla="*/ 97 w 171"/>
                <a:gd name="T3" fmla="*/ 112 h 392"/>
                <a:gd name="T4" fmla="*/ 85 w 171"/>
                <a:gd name="T5" fmla="*/ 0 h 392"/>
                <a:gd name="T6" fmla="*/ 74 w 171"/>
                <a:gd name="T7" fmla="*/ 112 h 392"/>
                <a:gd name="T8" fmla="*/ 0 w 171"/>
                <a:gd name="T9" fmla="*/ 68 h 392"/>
                <a:gd name="T10" fmla="*/ 68 w 171"/>
                <a:gd name="T11" fmla="*/ 148 h 392"/>
                <a:gd name="T12" fmla="*/ 70 w 171"/>
                <a:gd name="T13" fmla="*/ 392 h 392"/>
                <a:gd name="T14" fmla="*/ 106 w 171"/>
                <a:gd name="T15" fmla="*/ 392 h 392"/>
                <a:gd name="T16" fmla="*/ 103 w 171"/>
                <a:gd name="T17" fmla="*/ 148 h 392"/>
                <a:gd name="T18" fmla="*/ 171 w 171"/>
                <a:gd name="T19" fmla="*/ 68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1" h="392">
                  <a:moveTo>
                    <a:pt x="171" y="68"/>
                  </a:moveTo>
                  <a:lnTo>
                    <a:pt x="97" y="112"/>
                  </a:lnTo>
                  <a:lnTo>
                    <a:pt x="85" y="0"/>
                  </a:lnTo>
                  <a:lnTo>
                    <a:pt x="74" y="112"/>
                  </a:lnTo>
                  <a:lnTo>
                    <a:pt x="0" y="68"/>
                  </a:lnTo>
                  <a:lnTo>
                    <a:pt x="68" y="148"/>
                  </a:lnTo>
                  <a:lnTo>
                    <a:pt x="70" y="392"/>
                  </a:lnTo>
                  <a:lnTo>
                    <a:pt x="106" y="392"/>
                  </a:lnTo>
                  <a:lnTo>
                    <a:pt x="103" y="148"/>
                  </a:lnTo>
                  <a:lnTo>
                    <a:pt x="171" y="68"/>
                  </a:lnTo>
                  <a:close/>
                </a:path>
              </a:pathLst>
            </a:custGeom>
            <a:solidFill>
              <a:srgbClr val="C56D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4" name="组合 35"/>
          <p:cNvGrpSpPr/>
          <p:nvPr/>
        </p:nvGrpSpPr>
        <p:grpSpPr>
          <a:xfrm>
            <a:off x="1802545" y="5270429"/>
            <a:ext cx="2084417" cy="1609725"/>
            <a:chOff x="6738938" y="5481638"/>
            <a:chExt cx="1408113" cy="1087438"/>
          </a:xfrm>
        </p:grpSpPr>
        <p:sp>
          <p:nvSpPr>
            <p:cNvPr id="15" name="Freeform 5"/>
            <p:cNvSpPr/>
            <p:nvPr/>
          </p:nvSpPr>
          <p:spPr bwMode="auto">
            <a:xfrm>
              <a:off x="7178675" y="5711825"/>
              <a:ext cx="968375" cy="857250"/>
            </a:xfrm>
            <a:custGeom>
              <a:avLst/>
              <a:gdLst>
                <a:gd name="T0" fmla="*/ 610 w 610"/>
                <a:gd name="T1" fmla="*/ 540 h 540"/>
                <a:gd name="T2" fmla="*/ 610 w 610"/>
                <a:gd name="T3" fmla="*/ 259 h 540"/>
                <a:gd name="T4" fmla="*/ 328 w 610"/>
                <a:gd name="T5" fmla="*/ 0 h 540"/>
                <a:gd name="T6" fmla="*/ 0 w 610"/>
                <a:gd name="T7" fmla="*/ 0 h 540"/>
                <a:gd name="T8" fmla="*/ 0 w 610"/>
                <a:gd name="T9" fmla="*/ 540 h 540"/>
                <a:gd name="T10" fmla="*/ 610 w 610"/>
                <a:gd name="T11" fmla="*/ 54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0" h="540">
                  <a:moveTo>
                    <a:pt x="610" y="540"/>
                  </a:moveTo>
                  <a:lnTo>
                    <a:pt x="610" y="259"/>
                  </a:lnTo>
                  <a:lnTo>
                    <a:pt x="328" y="0"/>
                  </a:lnTo>
                  <a:lnTo>
                    <a:pt x="0" y="0"/>
                  </a:lnTo>
                  <a:lnTo>
                    <a:pt x="0" y="540"/>
                  </a:lnTo>
                  <a:lnTo>
                    <a:pt x="610" y="540"/>
                  </a:lnTo>
                  <a:close/>
                </a:path>
              </a:pathLst>
            </a:custGeom>
            <a:solidFill>
              <a:srgbClr val="FFD9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6"/>
            <p:cNvSpPr/>
            <p:nvPr/>
          </p:nvSpPr>
          <p:spPr bwMode="auto">
            <a:xfrm>
              <a:off x="6761163" y="5751513"/>
              <a:ext cx="885825" cy="817563"/>
            </a:xfrm>
            <a:custGeom>
              <a:avLst/>
              <a:gdLst>
                <a:gd name="T0" fmla="*/ 558 w 558"/>
                <a:gd name="T1" fmla="*/ 515 h 515"/>
                <a:gd name="T2" fmla="*/ 558 w 558"/>
                <a:gd name="T3" fmla="*/ 209 h 515"/>
                <a:gd name="T4" fmla="*/ 280 w 558"/>
                <a:gd name="T5" fmla="*/ 0 h 515"/>
                <a:gd name="T6" fmla="*/ 0 w 558"/>
                <a:gd name="T7" fmla="*/ 209 h 515"/>
                <a:gd name="T8" fmla="*/ 0 w 558"/>
                <a:gd name="T9" fmla="*/ 515 h 515"/>
                <a:gd name="T10" fmla="*/ 558 w 558"/>
                <a:gd name="T11" fmla="*/ 515 h 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8" h="515">
                  <a:moveTo>
                    <a:pt x="558" y="515"/>
                  </a:moveTo>
                  <a:lnTo>
                    <a:pt x="558" y="209"/>
                  </a:lnTo>
                  <a:lnTo>
                    <a:pt x="280" y="0"/>
                  </a:lnTo>
                  <a:lnTo>
                    <a:pt x="0" y="209"/>
                  </a:lnTo>
                  <a:lnTo>
                    <a:pt x="0" y="515"/>
                  </a:lnTo>
                  <a:lnTo>
                    <a:pt x="558" y="515"/>
                  </a:lnTo>
                  <a:close/>
                </a:path>
              </a:pathLst>
            </a:cu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7"/>
            <p:cNvSpPr/>
            <p:nvPr/>
          </p:nvSpPr>
          <p:spPr bwMode="auto">
            <a:xfrm>
              <a:off x="6869113" y="6146800"/>
              <a:ext cx="109538" cy="247650"/>
            </a:xfrm>
            <a:custGeom>
              <a:avLst/>
              <a:gdLst>
                <a:gd name="T0" fmla="*/ 36 w 36"/>
                <a:gd name="T1" fmla="*/ 82 h 82"/>
                <a:gd name="T2" fmla="*/ 36 w 36"/>
                <a:gd name="T3" fmla="*/ 23 h 82"/>
                <a:gd name="T4" fmla="*/ 18 w 36"/>
                <a:gd name="T5" fmla="*/ 0 h 82"/>
                <a:gd name="T6" fmla="*/ 0 w 36"/>
                <a:gd name="T7" fmla="*/ 23 h 82"/>
                <a:gd name="T8" fmla="*/ 0 w 36"/>
                <a:gd name="T9" fmla="*/ 82 h 82"/>
                <a:gd name="T10" fmla="*/ 36 w 36"/>
                <a:gd name="T1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82">
                  <a:moveTo>
                    <a:pt x="36" y="82"/>
                  </a:moveTo>
                  <a:cubicBezTo>
                    <a:pt x="36" y="23"/>
                    <a:pt x="36" y="23"/>
                    <a:pt x="36" y="23"/>
                  </a:cubicBezTo>
                  <a:cubicBezTo>
                    <a:pt x="36" y="10"/>
                    <a:pt x="28" y="0"/>
                    <a:pt x="18" y="0"/>
                  </a:cubicBezTo>
                  <a:cubicBezTo>
                    <a:pt x="8" y="0"/>
                    <a:pt x="0" y="10"/>
                    <a:pt x="0" y="23"/>
                  </a:cubicBezTo>
                  <a:cubicBezTo>
                    <a:pt x="0" y="82"/>
                    <a:pt x="0" y="82"/>
                    <a:pt x="0" y="82"/>
                  </a:cubicBezTo>
                  <a:lnTo>
                    <a:pt x="36" y="82"/>
                  </a:lnTo>
                  <a:close/>
                </a:path>
              </a:pathLst>
            </a:custGeom>
            <a:solidFill>
              <a:srgbClr val="FFFFFF"/>
            </a:solidFill>
            <a:ln w="60325" cap="flat">
              <a:solidFill>
                <a:srgbClr val="FF7543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8"/>
            <p:cNvSpPr/>
            <p:nvPr/>
          </p:nvSpPr>
          <p:spPr bwMode="auto">
            <a:xfrm>
              <a:off x="7442200" y="6146800"/>
              <a:ext cx="111125" cy="247650"/>
            </a:xfrm>
            <a:custGeom>
              <a:avLst/>
              <a:gdLst>
                <a:gd name="T0" fmla="*/ 37 w 37"/>
                <a:gd name="T1" fmla="*/ 82 h 82"/>
                <a:gd name="T2" fmla="*/ 37 w 37"/>
                <a:gd name="T3" fmla="*/ 22 h 82"/>
                <a:gd name="T4" fmla="*/ 18 w 37"/>
                <a:gd name="T5" fmla="*/ 0 h 82"/>
                <a:gd name="T6" fmla="*/ 0 w 37"/>
                <a:gd name="T7" fmla="*/ 22 h 82"/>
                <a:gd name="T8" fmla="*/ 0 w 37"/>
                <a:gd name="T9" fmla="*/ 82 h 82"/>
                <a:gd name="T10" fmla="*/ 37 w 37"/>
                <a:gd name="T1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82">
                  <a:moveTo>
                    <a:pt x="37" y="82"/>
                  </a:moveTo>
                  <a:cubicBezTo>
                    <a:pt x="37" y="22"/>
                    <a:pt x="37" y="22"/>
                    <a:pt x="37" y="22"/>
                  </a:cubicBezTo>
                  <a:cubicBezTo>
                    <a:pt x="37" y="10"/>
                    <a:pt x="28" y="0"/>
                    <a:pt x="18" y="0"/>
                  </a:cubicBezTo>
                  <a:cubicBezTo>
                    <a:pt x="8" y="0"/>
                    <a:pt x="0" y="10"/>
                    <a:pt x="0" y="22"/>
                  </a:cubicBezTo>
                  <a:cubicBezTo>
                    <a:pt x="0" y="82"/>
                    <a:pt x="0" y="82"/>
                    <a:pt x="0" y="82"/>
                  </a:cubicBezTo>
                  <a:lnTo>
                    <a:pt x="37" y="82"/>
                  </a:lnTo>
                  <a:close/>
                </a:path>
              </a:pathLst>
            </a:custGeom>
            <a:solidFill>
              <a:srgbClr val="FFFFFF"/>
            </a:solidFill>
            <a:ln w="60325" cap="flat">
              <a:solidFill>
                <a:srgbClr val="FF7543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9"/>
            <p:cNvSpPr/>
            <p:nvPr/>
          </p:nvSpPr>
          <p:spPr bwMode="auto">
            <a:xfrm>
              <a:off x="7829550" y="6218238"/>
              <a:ext cx="111125" cy="247650"/>
            </a:xfrm>
            <a:custGeom>
              <a:avLst/>
              <a:gdLst>
                <a:gd name="T0" fmla="*/ 37 w 37"/>
                <a:gd name="T1" fmla="*/ 82 h 82"/>
                <a:gd name="T2" fmla="*/ 37 w 37"/>
                <a:gd name="T3" fmla="*/ 22 h 82"/>
                <a:gd name="T4" fmla="*/ 18 w 37"/>
                <a:gd name="T5" fmla="*/ 0 h 82"/>
                <a:gd name="T6" fmla="*/ 0 w 37"/>
                <a:gd name="T7" fmla="*/ 22 h 82"/>
                <a:gd name="T8" fmla="*/ 0 w 37"/>
                <a:gd name="T9" fmla="*/ 82 h 82"/>
                <a:gd name="T10" fmla="*/ 37 w 37"/>
                <a:gd name="T1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82">
                  <a:moveTo>
                    <a:pt x="37" y="82"/>
                  </a:moveTo>
                  <a:cubicBezTo>
                    <a:pt x="37" y="22"/>
                    <a:pt x="37" y="22"/>
                    <a:pt x="37" y="22"/>
                  </a:cubicBezTo>
                  <a:cubicBezTo>
                    <a:pt x="37" y="10"/>
                    <a:pt x="28" y="0"/>
                    <a:pt x="18" y="0"/>
                  </a:cubicBezTo>
                  <a:cubicBezTo>
                    <a:pt x="8" y="0"/>
                    <a:pt x="0" y="10"/>
                    <a:pt x="0" y="22"/>
                  </a:cubicBezTo>
                  <a:cubicBezTo>
                    <a:pt x="0" y="82"/>
                    <a:pt x="0" y="82"/>
                    <a:pt x="0" y="82"/>
                  </a:cubicBezTo>
                  <a:lnTo>
                    <a:pt x="37" y="82"/>
                  </a:lnTo>
                  <a:close/>
                </a:path>
              </a:pathLst>
            </a:custGeom>
            <a:solidFill>
              <a:srgbClr val="FFFFFF"/>
            </a:solidFill>
            <a:ln w="60325" cap="flat">
              <a:solidFill>
                <a:srgbClr val="FF7543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Rectangle 10"/>
            <p:cNvSpPr>
              <a:spLocks noChangeArrowheads="1"/>
            </p:cNvSpPr>
            <p:nvPr/>
          </p:nvSpPr>
          <p:spPr bwMode="auto">
            <a:xfrm>
              <a:off x="7089775" y="6281738"/>
              <a:ext cx="227013" cy="287338"/>
            </a:xfrm>
            <a:prstGeom prst="rect">
              <a:avLst/>
            </a:prstGeom>
            <a:solidFill>
              <a:srgbClr val="D760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11"/>
            <p:cNvSpPr/>
            <p:nvPr/>
          </p:nvSpPr>
          <p:spPr bwMode="auto">
            <a:xfrm>
              <a:off x="6738938" y="5729288"/>
              <a:ext cx="1408113" cy="393700"/>
            </a:xfrm>
            <a:custGeom>
              <a:avLst/>
              <a:gdLst>
                <a:gd name="T0" fmla="*/ 292 w 887"/>
                <a:gd name="T1" fmla="*/ 0 h 248"/>
                <a:gd name="T2" fmla="*/ 605 w 887"/>
                <a:gd name="T3" fmla="*/ 0 h 248"/>
                <a:gd name="T4" fmla="*/ 887 w 887"/>
                <a:gd name="T5" fmla="*/ 248 h 248"/>
                <a:gd name="T6" fmla="*/ 584 w 887"/>
                <a:gd name="T7" fmla="*/ 240 h 248"/>
                <a:gd name="T8" fmla="*/ 290 w 887"/>
                <a:gd name="T9" fmla="*/ 2 h 248"/>
                <a:gd name="T10" fmla="*/ 0 w 887"/>
                <a:gd name="T11" fmla="*/ 229 h 248"/>
                <a:gd name="T12" fmla="*/ 292 w 887"/>
                <a:gd name="T13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7" h="248">
                  <a:moveTo>
                    <a:pt x="292" y="0"/>
                  </a:moveTo>
                  <a:lnTo>
                    <a:pt x="605" y="0"/>
                  </a:lnTo>
                  <a:lnTo>
                    <a:pt x="887" y="248"/>
                  </a:lnTo>
                  <a:lnTo>
                    <a:pt x="584" y="240"/>
                  </a:lnTo>
                  <a:lnTo>
                    <a:pt x="290" y="2"/>
                  </a:lnTo>
                  <a:lnTo>
                    <a:pt x="0" y="229"/>
                  </a:lnTo>
                  <a:lnTo>
                    <a:pt x="292" y="0"/>
                  </a:lnTo>
                  <a:close/>
                </a:path>
              </a:pathLst>
            </a:custGeom>
            <a:solidFill>
              <a:srgbClr val="D760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12"/>
            <p:cNvSpPr/>
            <p:nvPr/>
          </p:nvSpPr>
          <p:spPr bwMode="auto">
            <a:xfrm>
              <a:off x="6738938" y="5729288"/>
              <a:ext cx="1408113" cy="393700"/>
            </a:xfrm>
            <a:custGeom>
              <a:avLst/>
              <a:gdLst>
                <a:gd name="T0" fmla="*/ 292 w 887"/>
                <a:gd name="T1" fmla="*/ 0 h 248"/>
                <a:gd name="T2" fmla="*/ 605 w 887"/>
                <a:gd name="T3" fmla="*/ 0 h 248"/>
                <a:gd name="T4" fmla="*/ 887 w 887"/>
                <a:gd name="T5" fmla="*/ 248 h 248"/>
                <a:gd name="T6" fmla="*/ 584 w 887"/>
                <a:gd name="T7" fmla="*/ 240 h 248"/>
                <a:gd name="T8" fmla="*/ 290 w 887"/>
                <a:gd name="T9" fmla="*/ 2 h 248"/>
                <a:gd name="T10" fmla="*/ 0 w 887"/>
                <a:gd name="T11" fmla="*/ 229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7" h="248">
                  <a:moveTo>
                    <a:pt x="292" y="0"/>
                  </a:moveTo>
                  <a:lnTo>
                    <a:pt x="605" y="0"/>
                  </a:lnTo>
                  <a:lnTo>
                    <a:pt x="887" y="248"/>
                  </a:lnTo>
                  <a:lnTo>
                    <a:pt x="584" y="240"/>
                  </a:lnTo>
                  <a:lnTo>
                    <a:pt x="290" y="2"/>
                  </a:lnTo>
                  <a:lnTo>
                    <a:pt x="0" y="229"/>
                  </a:lnTo>
                </a:path>
              </a:pathLst>
            </a:custGeom>
            <a:noFill/>
            <a:ln w="84138" cap="flat">
              <a:solidFill>
                <a:srgbClr val="D7603C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Rectangle 13"/>
            <p:cNvSpPr>
              <a:spLocks noChangeArrowheads="1"/>
            </p:cNvSpPr>
            <p:nvPr/>
          </p:nvSpPr>
          <p:spPr bwMode="auto">
            <a:xfrm>
              <a:off x="7577138" y="5567363"/>
              <a:ext cx="182563" cy="338138"/>
            </a:xfrm>
            <a:prstGeom prst="rect">
              <a:avLst/>
            </a:prstGeom>
            <a:solidFill>
              <a:srgbClr val="FFC8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Rectangle 14"/>
            <p:cNvSpPr>
              <a:spLocks noChangeArrowheads="1"/>
            </p:cNvSpPr>
            <p:nvPr/>
          </p:nvSpPr>
          <p:spPr bwMode="auto">
            <a:xfrm>
              <a:off x="7577138" y="5481638"/>
              <a:ext cx="182563" cy="96838"/>
            </a:xfrm>
            <a:prstGeom prst="rect">
              <a:avLst/>
            </a:prstGeom>
            <a:solidFill>
              <a:srgbClr val="D760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5" name="组合 30"/>
          <p:cNvGrpSpPr/>
          <p:nvPr/>
        </p:nvGrpSpPr>
        <p:grpSpPr>
          <a:xfrm>
            <a:off x="813163" y="4735608"/>
            <a:ext cx="1452734" cy="2166292"/>
            <a:chOff x="8521700" y="1270000"/>
            <a:chExt cx="630238" cy="939800"/>
          </a:xfrm>
        </p:grpSpPr>
        <p:sp>
          <p:nvSpPr>
            <p:cNvPr id="36" name="Freeform 15"/>
            <p:cNvSpPr/>
            <p:nvPr/>
          </p:nvSpPr>
          <p:spPr bwMode="auto">
            <a:xfrm>
              <a:off x="8521700" y="1270000"/>
              <a:ext cx="630238" cy="628650"/>
            </a:xfrm>
            <a:custGeom>
              <a:avLst/>
              <a:gdLst>
                <a:gd name="T0" fmla="*/ 152 w 208"/>
                <a:gd name="T1" fmla="*/ 68 h 208"/>
                <a:gd name="T2" fmla="*/ 105 w 208"/>
                <a:gd name="T3" fmla="*/ 0 h 208"/>
                <a:gd name="T4" fmla="*/ 58 w 208"/>
                <a:gd name="T5" fmla="*/ 68 h 208"/>
                <a:gd name="T6" fmla="*/ 104 w 208"/>
                <a:gd name="T7" fmla="*/ 208 h 208"/>
                <a:gd name="T8" fmla="*/ 104 w 208"/>
                <a:gd name="T9" fmla="*/ 208 h 208"/>
                <a:gd name="T10" fmla="*/ 104 w 208"/>
                <a:gd name="T11" fmla="*/ 208 h 208"/>
                <a:gd name="T12" fmla="*/ 104 w 208"/>
                <a:gd name="T13" fmla="*/ 208 h 208"/>
                <a:gd name="T14" fmla="*/ 104 w 208"/>
                <a:gd name="T15" fmla="*/ 208 h 208"/>
                <a:gd name="T16" fmla="*/ 152 w 208"/>
                <a:gd name="T17" fmla="*/ 6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8" h="208">
                  <a:moveTo>
                    <a:pt x="152" y="68"/>
                  </a:moveTo>
                  <a:cubicBezTo>
                    <a:pt x="128" y="29"/>
                    <a:pt x="105" y="0"/>
                    <a:pt x="105" y="0"/>
                  </a:cubicBezTo>
                  <a:cubicBezTo>
                    <a:pt x="105" y="0"/>
                    <a:pt x="83" y="30"/>
                    <a:pt x="58" y="68"/>
                  </a:cubicBezTo>
                  <a:cubicBezTo>
                    <a:pt x="0" y="154"/>
                    <a:pt x="64" y="205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48" y="205"/>
                    <a:pt x="208" y="160"/>
                    <a:pt x="152" y="68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16"/>
            <p:cNvSpPr/>
            <p:nvPr/>
          </p:nvSpPr>
          <p:spPr bwMode="auto">
            <a:xfrm>
              <a:off x="8707438" y="1587500"/>
              <a:ext cx="271463" cy="622300"/>
            </a:xfrm>
            <a:custGeom>
              <a:avLst/>
              <a:gdLst>
                <a:gd name="T0" fmla="*/ 171 w 171"/>
                <a:gd name="T1" fmla="*/ 68 h 392"/>
                <a:gd name="T2" fmla="*/ 97 w 171"/>
                <a:gd name="T3" fmla="*/ 112 h 392"/>
                <a:gd name="T4" fmla="*/ 85 w 171"/>
                <a:gd name="T5" fmla="*/ 0 h 392"/>
                <a:gd name="T6" fmla="*/ 74 w 171"/>
                <a:gd name="T7" fmla="*/ 112 h 392"/>
                <a:gd name="T8" fmla="*/ 0 w 171"/>
                <a:gd name="T9" fmla="*/ 68 h 392"/>
                <a:gd name="T10" fmla="*/ 68 w 171"/>
                <a:gd name="T11" fmla="*/ 148 h 392"/>
                <a:gd name="T12" fmla="*/ 70 w 171"/>
                <a:gd name="T13" fmla="*/ 392 h 392"/>
                <a:gd name="T14" fmla="*/ 106 w 171"/>
                <a:gd name="T15" fmla="*/ 392 h 392"/>
                <a:gd name="T16" fmla="*/ 103 w 171"/>
                <a:gd name="T17" fmla="*/ 148 h 392"/>
                <a:gd name="T18" fmla="*/ 171 w 171"/>
                <a:gd name="T19" fmla="*/ 68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1" h="392">
                  <a:moveTo>
                    <a:pt x="171" y="68"/>
                  </a:moveTo>
                  <a:lnTo>
                    <a:pt x="97" y="112"/>
                  </a:lnTo>
                  <a:lnTo>
                    <a:pt x="85" y="0"/>
                  </a:lnTo>
                  <a:lnTo>
                    <a:pt x="74" y="112"/>
                  </a:lnTo>
                  <a:lnTo>
                    <a:pt x="0" y="68"/>
                  </a:lnTo>
                  <a:lnTo>
                    <a:pt x="68" y="148"/>
                  </a:lnTo>
                  <a:lnTo>
                    <a:pt x="70" y="392"/>
                  </a:lnTo>
                  <a:lnTo>
                    <a:pt x="106" y="392"/>
                  </a:lnTo>
                  <a:lnTo>
                    <a:pt x="103" y="148"/>
                  </a:lnTo>
                  <a:lnTo>
                    <a:pt x="171" y="68"/>
                  </a:lnTo>
                  <a:close/>
                </a:path>
              </a:pathLst>
            </a:custGeom>
            <a:solidFill>
              <a:srgbClr val="C56D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 animBg="1"/>
      <p:bldP spid="3" grpId="1" animBg="1"/>
      <p:bldP spid="8" grpId="0" animBg="1"/>
      <p:bldP spid="8" grpId="1" animBg="1"/>
      <p:bldP spid="10" grpId="0" animBg="1"/>
      <p:bldP spid="10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组合 46"/>
          <p:cNvGrpSpPr/>
          <p:nvPr/>
        </p:nvGrpSpPr>
        <p:grpSpPr>
          <a:xfrm>
            <a:off x="-330203" y="3952844"/>
            <a:ext cx="7167565" cy="2886821"/>
            <a:chOff x="-153988" y="4656138"/>
            <a:chExt cx="5256213" cy="2220913"/>
          </a:xfrm>
        </p:grpSpPr>
        <p:sp>
          <p:nvSpPr>
            <p:cNvPr id="85" name="Freeform 5"/>
            <p:cNvSpPr/>
            <p:nvPr/>
          </p:nvSpPr>
          <p:spPr bwMode="auto">
            <a:xfrm>
              <a:off x="-153988" y="5380038"/>
              <a:ext cx="917575" cy="919163"/>
            </a:xfrm>
            <a:custGeom>
              <a:avLst/>
              <a:gdLst>
                <a:gd name="T0" fmla="*/ 152 w 208"/>
                <a:gd name="T1" fmla="*/ 68 h 208"/>
                <a:gd name="T2" fmla="*/ 105 w 208"/>
                <a:gd name="T3" fmla="*/ 0 h 208"/>
                <a:gd name="T4" fmla="*/ 58 w 208"/>
                <a:gd name="T5" fmla="*/ 68 h 208"/>
                <a:gd name="T6" fmla="*/ 104 w 208"/>
                <a:gd name="T7" fmla="*/ 208 h 208"/>
                <a:gd name="T8" fmla="*/ 104 w 208"/>
                <a:gd name="T9" fmla="*/ 208 h 208"/>
                <a:gd name="T10" fmla="*/ 104 w 208"/>
                <a:gd name="T11" fmla="*/ 208 h 208"/>
                <a:gd name="T12" fmla="*/ 104 w 208"/>
                <a:gd name="T13" fmla="*/ 208 h 208"/>
                <a:gd name="T14" fmla="*/ 104 w 208"/>
                <a:gd name="T15" fmla="*/ 208 h 208"/>
                <a:gd name="T16" fmla="*/ 152 w 208"/>
                <a:gd name="T17" fmla="*/ 6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8" h="208">
                  <a:moveTo>
                    <a:pt x="152" y="68"/>
                  </a:moveTo>
                  <a:cubicBezTo>
                    <a:pt x="128" y="29"/>
                    <a:pt x="105" y="0"/>
                    <a:pt x="105" y="0"/>
                  </a:cubicBezTo>
                  <a:cubicBezTo>
                    <a:pt x="105" y="0"/>
                    <a:pt x="83" y="30"/>
                    <a:pt x="58" y="68"/>
                  </a:cubicBezTo>
                  <a:cubicBezTo>
                    <a:pt x="0" y="154"/>
                    <a:pt x="64" y="205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48" y="205"/>
                    <a:pt x="208" y="160"/>
                    <a:pt x="152" y="68"/>
                  </a:cubicBezTo>
                  <a:close/>
                </a:path>
              </a:pathLst>
            </a:custGeom>
            <a:solidFill>
              <a:srgbClr val="BBCE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Freeform 6"/>
            <p:cNvSpPr/>
            <p:nvPr/>
          </p:nvSpPr>
          <p:spPr bwMode="auto">
            <a:xfrm>
              <a:off x="114300" y="5843588"/>
              <a:ext cx="398463" cy="909638"/>
            </a:xfrm>
            <a:custGeom>
              <a:avLst/>
              <a:gdLst>
                <a:gd name="T0" fmla="*/ 251 w 251"/>
                <a:gd name="T1" fmla="*/ 100 h 573"/>
                <a:gd name="T2" fmla="*/ 142 w 251"/>
                <a:gd name="T3" fmla="*/ 164 h 573"/>
                <a:gd name="T4" fmla="*/ 126 w 251"/>
                <a:gd name="T5" fmla="*/ 0 h 573"/>
                <a:gd name="T6" fmla="*/ 109 w 251"/>
                <a:gd name="T7" fmla="*/ 164 h 573"/>
                <a:gd name="T8" fmla="*/ 0 w 251"/>
                <a:gd name="T9" fmla="*/ 100 h 573"/>
                <a:gd name="T10" fmla="*/ 101 w 251"/>
                <a:gd name="T11" fmla="*/ 217 h 573"/>
                <a:gd name="T12" fmla="*/ 103 w 251"/>
                <a:gd name="T13" fmla="*/ 573 h 573"/>
                <a:gd name="T14" fmla="*/ 156 w 251"/>
                <a:gd name="T15" fmla="*/ 573 h 573"/>
                <a:gd name="T16" fmla="*/ 151 w 251"/>
                <a:gd name="T17" fmla="*/ 217 h 573"/>
                <a:gd name="T18" fmla="*/ 251 w 251"/>
                <a:gd name="T19" fmla="*/ 100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1" h="573">
                  <a:moveTo>
                    <a:pt x="251" y="100"/>
                  </a:moveTo>
                  <a:lnTo>
                    <a:pt x="142" y="164"/>
                  </a:lnTo>
                  <a:lnTo>
                    <a:pt x="126" y="0"/>
                  </a:lnTo>
                  <a:lnTo>
                    <a:pt x="109" y="164"/>
                  </a:lnTo>
                  <a:lnTo>
                    <a:pt x="0" y="100"/>
                  </a:lnTo>
                  <a:lnTo>
                    <a:pt x="101" y="217"/>
                  </a:lnTo>
                  <a:lnTo>
                    <a:pt x="103" y="573"/>
                  </a:lnTo>
                  <a:lnTo>
                    <a:pt x="156" y="573"/>
                  </a:lnTo>
                  <a:lnTo>
                    <a:pt x="151" y="217"/>
                  </a:lnTo>
                  <a:lnTo>
                    <a:pt x="251" y="100"/>
                  </a:lnTo>
                  <a:close/>
                </a:path>
              </a:pathLst>
            </a:custGeom>
            <a:solidFill>
              <a:srgbClr val="C56D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7"/>
            <p:cNvSpPr/>
            <p:nvPr/>
          </p:nvSpPr>
          <p:spPr bwMode="auto">
            <a:xfrm>
              <a:off x="4356100" y="6223001"/>
              <a:ext cx="746125" cy="361950"/>
            </a:xfrm>
            <a:custGeom>
              <a:avLst/>
              <a:gdLst>
                <a:gd name="T0" fmla="*/ 168 w 169"/>
                <a:gd name="T1" fmla="*/ 82 h 82"/>
                <a:gd name="T2" fmla="*/ 169 w 169"/>
                <a:gd name="T3" fmla="*/ 72 h 82"/>
                <a:gd name="T4" fmla="*/ 126 w 169"/>
                <a:gd name="T5" fmla="*/ 29 h 82"/>
                <a:gd name="T6" fmla="*/ 123 w 169"/>
                <a:gd name="T7" fmla="*/ 30 h 82"/>
                <a:gd name="T8" fmla="*/ 86 w 169"/>
                <a:gd name="T9" fmla="*/ 0 h 82"/>
                <a:gd name="T10" fmla="*/ 47 w 169"/>
                <a:gd name="T11" fmla="*/ 38 h 82"/>
                <a:gd name="T12" fmla="*/ 37 w 169"/>
                <a:gd name="T13" fmla="*/ 37 h 82"/>
                <a:gd name="T14" fmla="*/ 0 w 169"/>
                <a:gd name="T15" fmla="*/ 73 h 82"/>
                <a:gd name="T16" fmla="*/ 1 w 169"/>
                <a:gd name="T17" fmla="*/ 82 h 82"/>
                <a:gd name="T18" fmla="*/ 168 w 169"/>
                <a:gd name="T19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9" h="82">
                  <a:moveTo>
                    <a:pt x="168" y="82"/>
                  </a:moveTo>
                  <a:cubicBezTo>
                    <a:pt x="169" y="79"/>
                    <a:pt x="169" y="76"/>
                    <a:pt x="169" y="72"/>
                  </a:cubicBezTo>
                  <a:cubicBezTo>
                    <a:pt x="169" y="49"/>
                    <a:pt x="150" y="29"/>
                    <a:pt x="126" y="29"/>
                  </a:cubicBezTo>
                  <a:cubicBezTo>
                    <a:pt x="125" y="30"/>
                    <a:pt x="124" y="30"/>
                    <a:pt x="123" y="30"/>
                  </a:cubicBezTo>
                  <a:cubicBezTo>
                    <a:pt x="119" y="13"/>
                    <a:pt x="103" y="0"/>
                    <a:pt x="86" y="0"/>
                  </a:cubicBezTo>
                  <a:cubicBezTo>
                    <a:pt x="65" y="0"/>
                    <a:pt x="47" y="18"/>
                    <a:pt x="47" y="38"/>
                  </a:cubicBezTo>
                  <a:cubicBezTo>
                    <a:pt x="44" y="37"/>
                    <a:pt x="41" y="37"/>
                    <a:pt x="37" y="37"/>
                  </a:cubicBezTo>
                  <a:cubicBezTo>
                    <a:pt x="17" y="37"/>
                    <a:pt x="0" y="53"/>
                    <a:pt x="0" y="73"/>
                  </a:cubicBezTo>
                  <a:cubicBezTo>
                    <a:pt x="0" y="76"/>
                    <a:pt x="1" y="79"/>
                    <a:pt x="1" y="82"/>
                  </a:cubicBezTo>
                  <a:cubicBezTo>
                    <a:pt x="168" y="82"/>
                    <a:pt x="168" y="82"/>
                    <a:pt x="168" y="82"/>
                  </a:cubicBezTo>
                </a:path>
              </a:pathLst>
            </a:cu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8"/>
            <p:cNvSpPr/>
            <p:nvPr/>
          </p:nvSpPr>
          <p:spPr bwMode="auto">
            <a:xfrm>
              <a:off x="4421187" y="6453188"/>
              <a:ext cx="106363" cy="79375"/>
            </a:xfrm>
            <a:custGeom>
              <a:avLst/>
              <a:gdLst>
                <a:gd name="T0" fmla="*/ 12 w 24"/>
                <a:gd name="T1" fmla="*/ 0 h 18"/>
                <a:gd name="T2" fmla="*/ 12 w 24"/>
                <a:gd name="T3" fmla="*/ 18 h 18"/>
                <a:gd name="T4" fmla="*/ 12 w 24"/>
                <a:gd name="T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8">
                  <a:moveTo>
                    <a:pt x="12" y="0"/>
                  </a:moveTo>
                  <a:cubicBezTo>
                    <a:pt x="0" y="0"/>
                    <a:pt x="0" y="18"/>
                    <a:pt x="12" y="18"/>
                  </a:cubicBezTo>
                  <a:cubicBezTo>
                    <a:pt x="24" y="18"/>
                    <a:pt x="24" y="0"/>
                    <a:pt x="12" y="0"/>
                  </a:cubicBezTo>
                </a:path>
              </a:pathLst>
            </a:custGeom>
            <a:solidFill>
              <a:srgbClr val="FF7C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Freeform 9"/>
            <p:cNvSpPr/>
            <p:nvPr/>
          </p:nvSpPr>
          <p:spPr bwMode="auto">
            <a:xfrm>
              <a:off x="4606925" y="6443663"/>
              <a:ext cx="93663" cy="101600"/>
            </a:xfrm>
            <a:custGeom>
              <a:avLst/>
              <a:gdLst>
                <a:gd name="T0" fmla="*/ 19 w 21"/>
                <a:gd name="T1" fmla="*/ 5 h 23"/>
                <a:gd name="T2" fmla="*/ 8 w 21"/>
                <a:gd name="T3" fmla="*/ 1 h 23"/>
                <a:gd name="T4" fmla="*/ 3 w 21"/>
                <a:gd name="T5" fmla="*/ 4 h 23"/>
                <a:gd name="T6" fmla="*/ 1 w 21"/>
                <a:gd name="T7" fmla="*/ 13 h 23"/>
                <a:gd name="T8" fmla="*/ 17 w 21"/>
                <a:gd name="T9" fmla="*/ 18 h 23"/>
                <a:gd name="T10" fmla="*/ 19 w 21"/>
                <a:gd name="T11" fmla="*/ 5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23">
                  <a:moveTo>
                    <a:pt x="19" y="5"/>
                  </a:moveTo>
                  <a:cubicBezTo>
                    <a:pt x="17" y="1"/>
                    <a:pt x="12" y="0"/>
                    <a:pt x="8" y="1"/>
                  </a:cubicBezTo>
                  <a:cubicBezTo>
                    <a:pt x="6" y="2"/>
                    <a:pt x="4" y="3"/>
                    <a:pt x="3" y="4"/>
                  </a:cubicBezTo>
                  <a:cubicBezTo>
                    <a:pt x="1" y="6"/>
                    <a:pt x="0" y="10"/>
                    <a:pt x="1" y="13"/>
                  </a:cubicBezTo>
                  <a:cubicBezTo>
                    <a:pt x="3" y="20"/>
                    <a:pt x="12" y="23"/>
                    <a:pt x="17" y="18"/>
                  </a:cubicBezTo>
                  <a:cubicBezTo>
                    <a:pt x="20" y="14"/>
                    <a:pt x="21" y="9"/>
                    <a:pt x="19" y="5"/>
                  </a:cubicBezTo>
                </a:path>
              </a:pathLst>
            </a:custGeom>
            <a:solidFill>
              <a:srgbClr val="FF7C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10"/>
            <p:cNvSpPr/>
            <p:nvPr/>
          </p:nvSpPr>
          <p:spPr bwMode="auto">
            <a:xfrm>
              <a:off x="4616450" y="6324601"/>
              <a:ext cx="123825" cy="93663"/>
            </a:xfrm>
            <a:custGeom>
              <a:avLst/>
              <a:gdLst>
                <a:gd name="T0" fmla="*/ 16 w 28"/>
                <a:gd name="T1" fmla="*/ 0 h 21"/>
                <a:gd name="T2" fmla="*/ 16 w 28"/>
                <a:gd name="T3" fmla="*/ 21 h 21"/>
                <a:gd name="T4" fmla="*/ 16 w 28"/>
                <a:gd name="T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1">
                  <a:moveTo>
                    <a:pt x="16" y="0"/>
                  </a:moveTo>
                  <a:cubicBezTo>
                    <a:pt x="0" y="0"/>
                    <a:pt x="0" y="21"/>
                    <a:pt x="16" y="21"/>
                  </a:cubicBezTo>
                  <a:cubicBezTo>
                    <a:pt x="28" y="21"/>
                    <a:pt x="28" y="0"/>
                    <a:pt x="16" y="0"/>
                  </a:cubicBezTo>
                </a:path>
              </a:pathLst>
            </a:custGeom>
            <a:solidFill>
              <a:srgbClr val="FF7C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11"/>
            <p:cNvSpPr/>
            <p:nvPr/>
          </p:nvSpPr>
          <p:spPr bwMode="auto">
            <a:xfrm>
              <a:off x="4784725" y="6421438"/>
              <a:ext cx="87313" cy="101600"/>
            </a:xfrm>
            <a:custGeom>
              <a:avLst/>
              <a:gdLst>
                <a:gd name="T0" fmla="*/ 18 w 20"/>
                <a:gd name="T1" fmla="*/ 5 h 23"/>
                <a:gd name="T2" fmla="*/ 15 w 20"/>
                <a:gd name="T3" fmla="*/ 2 h 23"/>
                <a:gd name="T4" fmla="*/ 5 w 20"/>
                <a:gd name="T5" fmla="*/ 3 h 23"/>
                <a:gd name="T6" fmla="*/ 1 w 20"/>
                <a:gd name="T7" fmla="*/ 6 h 23"/>
                <a:gd name="T8" fmla="*/ 0 w 20"/>
                <a:gd name="T9" fmla="*/ 12 h 23"/>
                <a:gd name="T10" fmla="*/ 7 w 20"/>
                <a:gd name="T11" fmla="*/ 21 h 23"/>
                <a:gd name="T12" fmla="*/ 19 w 20"/>
                <a:gd name="T13" fmla="*/ 17 h 23"/>
                <a:gd name="T14" fmla="*/ 20 w 20"/>
                <a:gd name="T15" fmla="*/ 12 h 23"/>
                <a:gd name="T16" fmla="*/ 18 w 20"/>
                <a:gd name="T17" fmla="*/ 5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23">
                  <a:moveTo>
                    <a:pt x="18" y="5"/>
                  </a:moveTo>
                  <a:cubicBezTo>
                    <a:pt x="17" y="4"/>
                    <a:pt x="16" y="3"/>
                    <a:pt x="15" y="2"/>
                  </a:cubicBezTo>
                  <a:cubicBezTo>
                    <a:pt x="12" y="1"/>
                    <a:pt x="8" y="0"/>
                    <a:pt x="5" y="3"/>
                  </a:cubicBezTo>
                  <a:cubicBezTo>
                    <a:pt x="3" y="4"/>
                    <a:pt x="2" y="5"/>
                    <a:pt x="1" y="6"/>
                  </a:cubicBezTo>
                  <a:cubicBezTo>
                    <a:pt x="0" y="8"/>
                    <a:pt x="0" y="10"/>
                    <a:pt x="0" y="12"/>
                  </a:cubicBezTo>
                  <a:cubicBezTo>
                    <a:pt x="0" y="16"/>
                    <a:pt x="3" y="20"/>
                    <a:pt x="7" y="21"/>
                  </a:cubicBezTo>
                  <a:cubicBezTo>
                    <a:pt x="12" y="23"/>
                    <a:pt x="17" y="21"/>
                    <a:pt x="19" y="17"/>
                  </a:cubicBezTo>
                  <a:cubicBezTo>
                    <a:pt x="20" y="15"/>
                    <a:pt x="20" y="13"/>
                    <a:pt x="20" y="12"/>
                  </a:cubicBezTo>
                  <a:cubicBezTo>
                    <a:pt x="20" y="9"/>
                    <a:pt x="20" y="7"/>
                    <a:pt x="18" y="5"/>
                  </a:cubicBezTo>
                  <a:close/>
                </a:path>
              </a:pathLst>
            </a:custGeom>
            <a:solidFill>
              <a:srgbClr val="FF7C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12"/>
            <p:cNvSpPr/>
            <p:nvPr/>
          </p:nvSpPr>
          <p:spPr bwMode="auto">
            <a:xfrm>
              <a:off x="4916487" y="6448426"/>
              <a:ext cx="106363" cy="84138"/>
            </a:xfrm>
            <a:custGeom>
              <a:avLst/>
              <a:gdLst>
                <a:gd name="T0" fmla="*/ 12 w 24"/>
                <a:gd name="T1" fmla="*/ 0 h 19"/>
                <a:gd name="T2" fmla="*/ 12 w 24"/>
                <a:gd name="T3" fmla="*/ 19 h 19"/>
                <a:gd name="T4" fmla="*/ 12 w 24"/>
                <a:gd name="T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9">
                  <a:moveTo>
                    <a:pt x="12" y="0"/>
                  </a:moveTo>
                  <a:cubicBezTo>
                    <a:pt x="0" y="0"/>
                    <a:pt x="0" y="19"/>
                    <a:pt x="12" y="19"/>
                  </a:cubicBezTo>
                  <a:cubicBezTo>
                    <a:pt x="24" y="19"/>
                    <a:pt x="24" y="0"/>
                    <a:pt x="12" y="0"/>
                  </a:cubicBezTo>
                  <a:close/>
                </a:path>
              </a:pathLst>
            </a:custGeom>
            <a:solidFill>
              <a:srgbClr val="FF7C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1" name="Freeform 13"/>
            <p:cNvSpPr>
              <a:spLocks noEditPoints="1"/>
            </p:cNvSpPr>
            <p:nvPr/>
          </p:nvSpPr>
          <p:spPr bwMode="auto">
            <a:xfrm>
              <a:off x="4356100" y="6381751"/>
              <a:ext cx="206375" cy="163513"/>
            </a:xfrm>
            <a:custGeom>
              <a:avLst/>
              <a:gdLst>
                <a:gd name="T0" fmla="*/ 47 w 47"/>
                <a:gd name="T1" fmla="*/ 2 h 37"/>
                <a:gd name="T2" fmla="*/ 47 w 47"/>
                <a:gd name="T3" fmla="*/ 2 h 37"/>
                <a:gd name="T4" fmla="*/ 47 w 47"/>
                <a:gd name="T5" fmla="*/ 2 h 37"/>
                <a:gd name="T6" fmla="*/ 47 w 47"/>
                <a:gd name="T7" fmla="*/ 2 h 37"/>
                <a:gd name="T8" fmla="*/ 47 w 47"/>
                <a:gd name="T9" fmla="*/ 2 h 37"/>
                <a:gd name="T10" fmla="*/ 47 w 47"/>
                <a:gd name="T11" fmla="*/ 2 h 37"/>
                <a:gd name="T12" fmla="*/ 47 w 47"/>
                <a:gd name="T13" fmla="*/ 2 h 37"/>
                <a:gd name="T14" fmla="*/ 47 w 47"/>
                <a:gd name="T15" fmla="*/ 2 h 37"/>
                <a:gd name="T16" fmla="*/ 47 w 47"/>
                <a:gd name="T17" fmla="*/ 2 h 37"/>
                <a:gd name="T18" fmla="*/ 47 w 47"/>
                <a:gd name="T19" fmla="*/ 2 h 37"/>
                <a:gd name="T20" fmla="*/ 47 w 47"/>
                <a:gd name="T21" fmla="*/ 2 h 37"/>
                <a:gd name="T22" fmla="*/ 47 w 47"/>
                <a:gd name="T23" fmla="*/ 2 h 37"/>
                <a:gd name="T24" fmla="*/ 47 w 47"/>
                <a:gd name="T25" fmla="*/ 2 h 37"/>
                <a:gd name="T26" fmla="*/ 47 w 47"/>
                <a:gd name="T27" fmla="*/ 2 h 37"/>
                <a:gd name="T28" fmla="*/ 47 w 47"/>
                <a:gd name="T29" fmla="*/ 2 h 37"/>
                <a:gd name="T30" fmla="*/ 47 w 47"/>
                <a:gd name="T31" fmla="*/ 2 h 37"/>
                <a:gd name="T32" fmla="*/ 47 w 47"/>
                <a:gd name="T33" fmla="*/ 2 h 37"/>
                <a:gd name="T34" fmla="*/ 47 w 47"/>
                <a:gd name="T35" fmla="*/ 2 h 37"/>
                <a:gd name="T36" fmla="*/ 47 w 47"/>
                <a:gd name="T37" fmla="*/ 1 h 37"/>
                <a:gd name="T38" fmla="*/ 47 w 47"/>
                <a:gd name="T39" fmla="*/ 1 h 37"/>
                <a:gd name="T40" fmla="*/ 47 w 47"/>
                <a:gd name="T41" fmla="*/ 1 h 37"/>
                <a:gd name="T42" fmla="*/ 47 w 47"/>
                <a:gd name="T43" fmla="*/ 1 h 37"/>
                <a:gd name="T44" fmla="*/ 47 w 47"/>
                <a:gd name="T45" fmla="*/ 1 h 37"/>
                <a:gd name="T46" fmla="*/ 47 w 47"/>
                <a:gd name="T47" fmla="*/ 1 h 37"/>
                <a:gd name="T48" fmla="*/ 47 w 47"/>
                <a:gd name="T49" fmla="*/ 1 h 37"/>
                <a:gd name="T50" fmla="*/ 47 w 47"/>
                <a:gd name="T51" fmla="*/ 1 h 37"/>
                <a:gd name="T52" fmla="*/ 47 w 47"/>
                <a:gd name="T53" fmla="*/ 1 h 37"/>
                <a:gd name="T54" fmla="*/ 47 w 47"/>
                <a:gd name="T55" fmla="*/ 1 h 37"/>
                <a:gd name="T56" fmla="*/ 47 w 47"/>
                <a:gd name="T57" fmla="*/ 1 h 37"/>
                <a:gd name="T58" fmla="*/ 47 w 47"/>
                <a:gd name="T59" fmla="*/ 1 h 37"/>
                <a:gd name="T60" fmla="*/ 47 w 47"/>
                <a:gd name="T61" fmla="*/ 1 h 37"/>
                <a:gd name="T62" fmla="*/ 47 w 47"/>
                <a:gd name="T63" fmla="*/ 1 h 37"/>
                <a:gd name="T64" fmla="*/ 47 w 47"/>
                <a:gd name="T65" fmla="*/ 1 h 37"/>
                <a:gd name="T66" fmla="*/ 47 w 47"/>
                <a:gd name="T67" fmla="*/ 1 h 37"/>
                <a:gd name="T68" fmla="*/ 47 w 47"/>
                <a:gd name="T69" fmla="*/ 1 h 37"/>
                <a:gd name="T70" fmla="*/ 47 w 47"/>
                <a:gd name="T71" fmla="*/ 1 h 37"/>
                <a:gd name="T72" fmla="*/ 37 w 47"/>
                <a:gd name="T73" fmla="*/ 1 h 37"/>
                <a:gd name="T74" fmla="*/ 0 w 47"/>
                <a:gd name="T75" fmla="*/ 37 h 37"/>
                <a:gd name="T76" fmla="*/ 0 w 47"/>
                <a:gd name="T77" fmla="*/ 37 h 37"/>
                <a:gd name="T78" fmla="*/ 37 w 47"/>
                <a:gd name="T79" fmla="*/ 1 h 37"/>
                <a:gd name="T80" fmla="*/ 47 w 47"/>
                <a:gd name="T81" fmla="*/ 2 h 37"/>
                <a:gd name="T82" fmla="*/ 47 w 47"/>
                <a:gd name="T83" fmla="*/ 2 h 37"/>
                <a:gd name="T84" fmla="*/ 47 w 47"/>
                <a:gd name="T85" fmla="*/ 2 h 37"/>
                <a:gd name="T86" fmla="*/ 37 w 47"/>
                <a:gd name="T87" fmla="*/ 1 h 37"/>
                <a:gd name="T88" fmla="*/ 47 w 47"/>
                <a:gd name="T89" fmla="*/ 1 h 37"/>
                <a:gd name="T90" fmla="*/ 47 w 47"/>
                <a:gd name="T91" fmla="*/ 1 h 37"/>
                <a:gd name="T92" fmla="*/ 47 w 47"/>
                <a:gd name="T93" fmla="*/ 1 h 37"/>
                <a:gd name="T94" fmla="*/ 47 w 47"/>
                <a:gd name="T95" fmla="*/ 1 h 37"/>
                <a:gd name="T96" fmla="*/ 47 w 47"/>
                <a:gd name="T97" fmla="*/ 1 h 37"/>
                <a:gd name="T98" fmla="*/ 47 w 47"/>
                <a:gd name="T99" fmla="*/ 1 h 37"/>
                <a:gd name="T100" fmla="*/ 47 w 47"/>
                <a:gd name="T101" fmla="*/ 0 h 37"/>
                <a:gd name="T102" fmla="*/ 47 w 47"/>
                <a:gd name="T103" fmla="*/ 0 h 37"/>
                <a:gd name="T104" fmla="*/ 47 w 47"/>
                <a:gd name="T105" fmla="*/ 0 h 37"/>
                <a:gd name="T106" fmla="*/ 47 w 47"/>
                <a:gd name="T107" fmla="*/ 0 h 37"/>
                <a:gd name="T108" fmla="*/ 47 w 47"/>
                <a:gd name="T109" fmla="*/ 0 h 37"/>
                <a:gd name="T110" fmla="*/ 47 w 47"/>
                <a:gd name="T111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7" h="37">
                  <a:moveTo>
                    <a:pt x="47" y="2"/>
                  </a:moveTo>
                  <a:cubicBezTo>
                    <a:pt x="47" y="2"/>
                    <a:pt x="47" y="2"/>
                    <a:pt x="47" y="2"/>
                  </a:cubicBezTo>
                  <a:cubicBezTo>
                    <a:pt x="47" y="2"/>
                    <a:pt x="47" y="2"/>
                    <a:pt x="47" y="2"/>
                  </a:cubicBezTo>
                  <a:moveTo>
                    <a:pt x="47" y="2"/>
                  </a:moveTo>
                  <a:cubicBezTo>
                    <a:pt x="47" y="2"/>
                    <a:pt x="47" y="2"/>
                    <a:pt x="47" y="2"/>
                  </a:cubicBezTo>
                  <a:cubicBezTo>
                    <a:pt x="47" y="2"/>
                    <a:pt x="47" y="2"/>
                    <a:pt x="47" y="2"/>
                  </a:cubicBezTo>
                  <a:moveTo>
                    <a:pt x="47" y="2"/>
                  </a:moveTo>
                  <a:cubicBezTo>
                    <a:pt x="47" y="2"/>
                    <a:pt x="47" y="2"/>
                    <a:pt x="47" y="2"/>
                  </a:cubicBezTo>
                  <a:cubicBezTo>
                    <a:pt x="47" y="2"/>
                    <a:pt x="47" y="2"/>
                    <a:pt x="47" y="2"/>
                  </a:cubicBezTo>
                  <a:moveTo>
                    <a:pt x="47" y="2"/>
                  </a:moveTo>
                  <a:cubicBezTo>
                    <a:pt x="47" y="2"/>
                    <a:pt x="47" y="2"/>
                    <a:pt x="47" y="2"/>
                  </a:cubicBezTo>
                  <a:cubicBezTo>
                    <a:pt x="47" y="2"/>
                    <a:pt x="47" y="2"/>
                    <a:pt x="47" y="2"/>
                  </a:cubicBezTo>
                  <a:moveTo>
                    <a:pt x="47" y="2"/>
                  </a:moveTo>
                  <a:cubicBezTo>
                    <a:pt x="47" y="2"/>
                    <a:pt x="47" y="2"/>
                    <a:pt x="47" y="2"/>
                  </a:cubicBezTo>
                  <a:cubicBezTo>
                    <a:pt x="47" y="2"/>
                    <a:pt x="47" y="2"/>
                    <a:pt x="47" y="2"/>
                  </a:cubicBezTo>
                  <a:moveTo>
                    <a:pt x="47" y="2"/>
                  </a:moveTo>
                  <a:cubicBezTo>
                    <a:pt x="47" y="2"/>
                    <a:pt x="47" y="2"/>
                    <a:pt x="47" y="2"/>
                  </a:cubicBezTo>
                  <a:cubicBezTo>
                    <a:pt x="47" y="2"/>
                    <a:pt x="47" y="2"/>
                    <a:pt x="47" y="2"/>
                  </a:cubicBezTo>
                  <a:moveTo>
                    <a:pt x="47" y="1"/>
                  </a:moveTo>
                  <a:cubicBezTo>
                    <a:pt x="47" y="1"/>
                    <a:pt x="47" y="1"/>
                    <a:pt x="47" y="1"/>
                  </a:cubicBezTo>
                  <a:cubicBezTo>
                    <a:pt x="47" y="1"/>
                    <a:pt x="47" y="1"/>
                    <a:pt x="47" y="1"/>
                  </a:cubicBezTo>
                  <a:moveTo>
                    <a:pt x="47" y="1"/>
                  </a:moveTo>
                  <a:cubicBezTo>
                    <a:pt x="47" y="1"/>
                    <a:pt x="47" y="1"/>
                    <a:pt x="47" y="1"/>
                  </a:cubicBezTo>
                  <a:cubicBezTo>
                    <a:pt x="47" y="1"/>
                    <a:pt x="47" y="1"/>
                    <a:pt x="47" y="1"/>
                  </a:cubicBezTo>
                  <a:moveTo>
                    <a:pt x="47" y="1"/>
                  </a:moveTo>
                  <a:cubicBezTo>
                    <a:pt x="47" y="1"/>
                    <a:pt x="47" y="1"/>
                    <a:pt x="47" y="1"/>
                  </a:cubicBezTo>
                  <a:cubicBezTo>
                    <a:pt x="47" y="1"/>
                    <a:pt x="47" y="1"/>
                    <a:pt x="47" y="1"/>
                  </a:cubicBezTo>
                  <a:moveTo>
                    <a:pt x="47" y="1"/>
                  </a:moveTo>
                  <a:cubicBezTo>
                    <a:pt x="47" y="1"/>
                    <a:pt x="47" y="1"/>
                    <a:pt x="47" y="1"/>
                  </a:cubicBezTo>
                  <a:cubicBezTo>
                    <a:pt x="47" y="1"/>
                    <a:pt x="47" y="1"/>
                    <a:pt x="47" y="1"/>
                  </a:cubicBezTo>
                  <a:moveTo>
                    <a:pt x="47" y="1"/>
                  </a:moveTo>
                  <a:cubicBezTo>
                    <a:pt x="47" y="1"/>
                    <a:pt x="47" y="1"/>
                    <a:pt x="47" y="1"/>
                  </a:cubicBezTo>
                  <a:cubicBezTo>
                    <a:pt x="47" y="1"/>
                    <a:pt x="47" y="1"/>
                    <a:pt x="47" y="1"/>
                  </a:cubicBezTo>
                  <a:moveTo>
                    <a:pt x="47" y="1"/>
                  </a:moveTo>
                  <a:cubicBezTo>
                    <a:pt x="47" y="1"/>
                    <a:pt x="47" y="1"/>
                    <a:pt x="47" y="1"/>
                  </a:cubicBezTo>
                  <a:cubicBezTo>
                    <a:pt x="47" y="1"/>
                    <a:pt x="47" y="1"/>
                    <a:pt x="47" y="1"/>
                  </a:cubicBezTo>
                  <a:moveTo>
                    <a:pt x="37" y="1"/>
                  </a:moveTo>
                  <a:cubicBezTo>
                    <a:pt x="17" y="1"/>
                    <a:pt x="0" y="1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17"/>
                    <a:pt x="17" y="1"/>
                    <a:pt x="37" y="1"/>
                  </a:cubicBezTo>
                  <a:cubicBezTo>
                    <a:pt x="41" y="1"/>
                    <a:pt x="44" y="1"/>
                    <a:pt x="47" y="2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4" y="1"/>
                    <a:pt x="41" y="1"/>
                    <a:pt x="37" y="1"/>
                  </a:cubicBezTo>
                  <a:moveTo>
                    <a:pt x="47" y="1"/>
                  </a:moveTo>
                  <a:cubicBezTo>
                    <a:pt x="47" y="1"/>
                    <a:pt x="47" y="1"/>
                    <a:pt x="47" y="1"/>
                  </a:cubicBezTo>
                  <a:cubicBezTo>
                    <a:pt x="47" y="1"/>
                    <a:pt x="47" y="1"/>
                    <a:pt x="47" y="1"/>
                  </a:cubicBezTo>
                  <a:moveTo>
                    <a:pt x="47" y="1"/>
                  </a:moveTo>
                  <a:cubicBezTo>
                    <a:pt x="47" y="1"/>
                    <a:pt x="47" y="1"/>
                    <a:pt x="47" y="1"/>
                  </a:cubicBezTo>
                  <a:cubicBezTo>
                    <a:pt x="47" y="1"/>
                    <a:pt x="47" y="1"/>
                    <a:pt x="47" y="1"/>
                  </a:cubicBezTo>
                  <a:moveTo>
                    <a:pt x="47" y="0"/>
                  </a:moveTo>
                  <a:cubicBezTo>
                    <a:pt x="47" y="0"/>
                    <a:pt x="47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moveTo>
                    <a:pt x="47" y="0"/>
                  </a:moveTo>
                  <a:cubicBezTo>
                    <a:pt x="47" y="0"/>
                    <a:pt x="47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2" name="Freeform 14"/>
            <p:cNvSpPr>
              <a:spLocks noEditPoints="1"/>
            </p:cNvSpPr>
            <p:nvPr/>
          </p:nvSpPr>
          <p:spPr bwMode="auto">
            <a:xfrm>
              <a:off x="4356100" y="6227763"/>
              <a:ext cx="352425" cy="357188"/>
            </a:xfrm>
            <a:custGeom>
              <a:avLst/>
              <a:gdLst>
                <a:gd name="T0" fmla="*/ 27 w 80"/>
                <a:gd name="T1" fmla="*/ 69 h 81"/>
                <a:gd name="T2" fmla="*/ 27 w 80"/>
                <a:gd name="T3" fmla="*/ 51 h 81"/>
                <a:gd name="T4" fmla="*/ 27 w 80"/>
                <a:gd name="T5" fmla="*/ 69 h 81"/>
                <a:gd name="T6" fmla="*/ 67 w 80"/>
                <a:gd name="T7" fmla="*/ 69 h 81"/>
                <a:gd name="T8" fmla="*/ 58 w 80"/>
                <a:gd name="T9" fmla="*/ 62 h 81"/>
                <a:gd name="T10" fmla="*/ 60 w 80"/>
                <a:gd name="T11" fmla="*/ 53 h 81"/>
                <a:gd name="T12" fmla="*/ 65 w 80"/>
                <a:gd name="T13" fmla="*/ 50 h 81"/>
                <a:gd name="T14" fmla="*/ 68 w 80"/>
                <a:gd name="T15" fmla="*/ 50 h 81"/>
                <a:gd name="T16" fmla="*/ 76 w 80"/>
                <a:gd name="T17" fmla="*/ 54 h 81"/>
                <a:gd name="T18" fmla="*/ 74 w 80"/>
                <a:gd name="T19" fmla="*/ 67 h 81"/>
                <a:gd name="T20" fmla="*/ 67 w 80"/>
                <a:gd name="T21" fmla="*/ 69 h 81"/>
                <a:gd name="T22" fmla="*/ 80 w 80"/>
                <a:gd name="T23" fmla="*/ 0 h 81"/>
                <a:gd name="T24" fmla="*/ 47 w 80"/>
                <a:gd name="T25" fmla="*/ 35 h 81"/>
                <a:gd name="T26" fmla="*/ 47 w 80"/>
                <a:gd name="T27" fmla="*/ 35 h 81"/>
                <a:gd name="T28" fmla="*/ 47 w 80"/>
                <a:gd name="T29" fmla="*/ 35 h 81"/>
                <a:gd name="T30" fmla="*/ 47 w 80"/>
                <a:gd name="T31" fmla="*/ 35 h 81"/>
                <a:gd name="T32" fmla="*/ 47 w 80"/>
                <a:gd name="T33" fmla="*/ 36 h 81"/>
                <a:gd name="T34" fmla="*/ 47 w 80"/>
                <a:gd name="T35" fmla="*/ 36 h 81"/>
                <a:gd name="T36" fmla="*/ 47 w 80"/>
                <a:gd name="T37" fmla="*/ 36 h 81"/>
                <a:gd name="T38" fmla="*/ 47 w 80"/>
                <a:gd name="T39" fmla="*/ 36 h 81"/>
                <a:gd name="T40" fmla="*/ 47 w 80"/>
                <a:gd name="T41" fmla="*/ 36 h 81"/>
                <a:gd name="T42" fmla="*/ 47 w 80"/>
                <a:gd name="T43" fmla="*/ 36 h 81"/>
                <a:gd name="T44" fmla="*/ 47 w 80"/>
                <a:gd name="T45" fmla="*/ 36 h 81"/>
                <a:gd name="T46" fmla="*/ 47 w 80"/>
                <a:gd name="T47" fmla="*/ 36 h 81"/>
                <a:gd name="T48" fmla="*/ 47 w 80"/>
                <a:gd name="T49" fmla="*/ 36 h 81"/>
                <a:gd name="T50" fmla="*/ 47 w 80"/>
                <a:gd name="T51" fmla="*/ 36 h 81"/>
                <a:gd name="T52" fmla="*/ 47 w 80"/>
                <a:gd name="T53" fmla="*/ 36 h 81"/>
                <a:gd name="T54" fmla="*/ 47 w 80"/>
                <a:gd name="T55" fmla="*/ 36 h 81"/>
                <a:gd name="T56" fmla="*/ 47 w 80"/>
                <a:gd name="T57" fmla="*/ 36 h 81"/>
                <a:gd name="T58" fmla="*/ 47 w 80"/>
                <a:gd name="T59" fmla="*/ 36 h 81"/>
                <a:gd name="T60" fmla="*/ 47 w 80"/>
                <a:gd name="T61" fmla="*/ 36 h 81"/>
                <a:gd name="T62" fmla="*/ 47 w 80"/>
                <a:gd name="T63" fmla="*/ 36 h 81"/>
                <a:gd name="T64" fmla="*/ 47 w 80"/>
                <a:gd name="T65" fmla="*/ 37 h 81"/>
                <a:gd name="T66" fmla="*/ 47 w 80"/>
                <a:gd name="T67" fmla="*/ 37 h 81"/>
                <a:gd name="T68" fmla="*/ 47 w 80"/>
                <a:gd name="T69" fmla="*/ 37 h 81"/>
                <a:gd name="T70" fmla="*/ 47 w 80"/>
                <a:gd name="T71" fmla="*/ 37 h 81"/>
                <a:gd name="T72" fmla="*/ 47 w 80"/>
                <a:gd name="T73" fmla="*/ 37 h 81"/>
                <a:gd name="T74" fmla="*/ 47 w 80"/>
                <a:gd name="T75" fmla="*/ 37 h 81"/>
                <a:gd name="T76" fmla="*/ 47 w 80"/>
                <a:gd name="T77" fmla="*/ 37 h 81"/>
                <a:gd name="T78" fmla="*/ 47 w 80"/>
                <a:gd name="T79" fmla="*/ 37 h 81"/>
                <a:gd name="T80" fmla="*/ 47 w 80"/>
                <a:gd name="T81" fmla="*/ 37 h 81"/>
                <a:gd name="T82" fmla="*/ 47 w 80"/>
                <a:gd name="T83" fmla="*/ 37 h 81"/>
                <a:gd name="T84" fmla="*/ 47 w 80"/>
                <a:gd name="T85" fmla="*/ 37 h 81"/>
                <a:gd name="T86" fmla="*/ 47 w 80"/>
                <a:gd name="T87" fmla="*/ 37 h 81"/>
                <a:gd name="T88" fmla="*/ 47 w 80"/>
                <a:gd name="T89" fmla="*/ 37 h 81"/>
                <a:gd name="T90" fmla="*/ 47 w 80"/>
                <a:gd name="T91" fmla="*/ 37 h 81"/>
                <a:gd name="T92" fmla="*/ 37 w 80"/>
                <a:gd name="T93" fmla="*/ 36 h 81"/>
                <a:gd name="T94" fmla="*/ 0 w 80"/>
                <a:gd name="T95" fmla="*/ 72 h 81"/>
                <a:gd name="T96" fmla="*/ 1 w 80"/>
                <a:gd name="T97" fmla="*/ 81 h 81"/>
                <a:gd name="T98" fmla="*/ 80 w 80"/>
                <a:gd name="T99" fmla="*/ 81 h 81"/>
                <a:gd name="T100" fmla="*/ 80 w 80"/>
                <a:gd name="T101" fmla="*/ 42 h 81"/>
                <a:gd name="T102" fmla="*/ 75 w 80"/>
                <a:gd name="T103" fmla="*/ 43 h 81"/>
                <a:gd name="T104" fmla="*/ 75 w 80"/>
                <a:gd name="T105" fmla="*/ 22 h 81"/>
                <a:gd name="T106" fmla="*/ 80 w 80"/>
                <a:gd name="T107" fmla="*/ 23 h 81"/>
                <a:gd name="T108" fmla="*/ 80 w 80"/>
                <a:gd name="T10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0" h="81">
                  <a:moveTo>
                    <a:pt x="27" y="69"/>
                  </a:moveTo>
                  <a:cubicBezTo>
                    <a:pt x="15" y="69"/>
                    <a:pt x="15" y="51"/>
                    <a:pt x="27" y="51"/>
                  </a:cubicBezTo>
                  <a:cubicBezTo>
                    <a:pt x="39" y="51"/>
                    <a:pt x="39" y="69"/>
                    <a:pt x="27" y="69"/>
                  </a:cubicBezTo>
                  <a:moveTo>
                    <a:pt x="67" y="69"/>
                  </a:moveTo>
                  <a:cubicBezTo>
                    <a:pt x="63" y="69"/>
                    <a:pt x="59" y="67"/>
                    <a:pt x="58" y="62"/>
                  </a:cubicBezTo>
                  <a:cubicBezTo>
                    <a:pt x="57" y="59"/>
                    <a:pt x="58" y="55"/>
                    <a:pt x="60" y="53"/>
                  </a:cubicBezTo>
                  <a:cubicBezTo>
                    <a:pt x="61" y="52"/>
                    <a:pt x="63" y="51"/>
                    <a:pt x="65" y="50"/>
                  </a:cubicBezTo>
                  <a:cubicBezTo>
                    <a:pt x="66" y="50"/>
                    <a:pt x="67" y="50"/>
                    <a:pt x="68" y="50"/>
                  </a:cubicBezTo>
                  <a:cubicBezTo>
                    <a:pt x="71" y="50"/>
                    <a:pt x="74" y="51"/>
                    <a:pt x="76" y="54"/>
                  </a:cubicBezTo>
                  <a:cubicBezTo>
                    <a:pt x="78" y="58"/>
                    <a:pt x="77" y="63"/>
                    <a:pt x="74" y="67"/>
                  </a:cubicBezTo>
                  <a:cubicBezTo>
                    <a:pt x="72" y="69"/>
                    <a:pt x="70" y="69"/>
                    <a:pt x="67" y="69"/>
                  </a:cubicBezTo>
                  <a:moveTo>
                    <a:pt x="80" y="0"/>
                  </a:moveTo>
                  <a:cubicBezTo>
                    <a:pt x="62" y="3"/>
                    <a:pt x="48" y="17"/>
                    <a:pt x="47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4" y="36"/>
                    <a:pt x="41" y="36"/>
                    <a:pt x="37" y="36"/>
                  </a:cubicBezTo>
                  <a:cubicBezTo>
                    <a:pt x="17" y="36"/>
                    <a:pt x="0" y="52"/>
                    <a:pt x="0" y="72"/>
                  </a:cubicBezTo>
                  <a:cubicBezTo>
                    <a:pt x="0" y="75"/>
                    <a:pt x="1" y="78"/>
                    <a:pt x="1" y="81"/>
                  </a:cubicBezTo>
                  <a:cubicBezTo>
                    <a:pt x="80" y="81"/>
                    <a:pt x="80" y="81"/>
                    <a:pt x="80" y="81"/>
                  </a:cubicBezTo>
                  <a:cubicBezTo>
                    <a:pt x="80" y="42"/>
                    <a:pt x="80" y="42"/>
                    <a:pt x="80" y="42"/>
                  </a:cubicBezTo>
                  <a:cubicBezTo>
                    <a:pt x="78" y="42"/>
                    <a:pt x="77" y="43"/>
                    <a:pt x="75" y="43"/>
                  </a:cubicBezTo>
                  <a:cubicBezTo>
                    <a:pt x="59" y="43"/>
                    <a:pt x="59" y="22"/>
                    <a:pt x="75" y="22"/>
                  </a:cubicBezTo>
                  <a:cubicBezTo>
                    <a:pt x="77" y="22"/>
                    <a:pt x="78" y="23"/>
                    <a:pt x="80" y="23"/>
                  </a:cubicBezTo>
                  <a:cubicBezTo>
                    <a:pt x="80" y="0"/>
                    <a:pt x="80" y="0"/>
                    <a:pt x="80" y="0"/>
                  </a:cubicBezTo>
                </a:path>
              </a:pathLst>
            </a:custGeom>
            <a:solidFill>
              <a:srgbClr val="FFDD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3" name="Freeform 15"/>
            <p:cNvSpPr/>
            <p:nvPr/>
          </p:nvSpPr>
          <p:spPr bwMode="auto">
            <a:xfrm>
              <a:off x="4421187" y="6453188"/>
              <a:ext cx="106363" cy="79375"/>
            </a:xfrm>
            <a:custGeom>
              <a:avLst/>
              <a:gdLst>
                <a:gd name="T0" fmla="*/ 12 w 24"/>
                <a:gd name="T1" fmla="*/ 0 h 18"/>
                <a:gd name="T2" fmla="*/ 12 w 24"/>
                <a:gd name="T3" fmla="*/ 18 h 18"/>
                <a:gd name="T4" fmla="*/ 12 w 24"/>
                <a:gd name="T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8">
                  <a:moveTo>
                    <a:pt x="12" y="0"/>
                  </a:moveTo>
                  <a:cubicBezTo>
                    <a:pt x="0" y="0"/>
                    <a:pt x="0" y="18"/>
                    <a:pt x="12" y="18"/>
                  </a:cubicBezTo>
                  <a:cubicBezTo>
                    <a:pt x="24" y="18"/>
                    <a:pt x="24" y="0"/>
                    <a:pt x="12" y="0"/>
                  </a:cubicBezTo>
                </a:path>
              </a:pathLst>
            </a:custGeom>
            <a:solidFill>
              <a:srgbClr val="FFB2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4" name="Freeform 16"/>
            <p:cNvSpPr/>
            <p:nvPr/>
          </p:nvSpPr>
          <p:spPr bwMode="auto">
            <a:xfrm>
              <a:off x="4606925" y="6448426"/>
              <a:ext cx="93663" cy="84138"/>
            </a:xfrm>
            <a:custGeom>
              <a:avLst/>
              <a:gdLst>
                <a:gd name="T0" fmla="*/ 11 w 21"/>
                <a:gd name="T1" fmla="*/ 0 h 19"/>
                <a:gd name="T2" fmla="*/ 8 w 21"/>
                <a:gd name="T3" fmla="*/ 0 h 19"/>
                <a:gd name="T4" fmla="*/ 3 w 21"/>
                <a:gd name="T5" fmla="*/ 3 h 19"/>
                <a:gd name="T6" fmla="*/ 1 w 21"/>
                <a:gd name="T7" fmla="*/ 12 h 19"/>
                <a:gd name="T8" fmla="*/ 10 w 21"/>
                <a:gd name="T9" fmla="*/ 19 h 19"/>
                <a:gd name="T10" fmla="*/ 17 w 21"/>
                <a:gd name="T11" fmla="*/ 17 h 19"/>
                <a:gd name="T12" fmla="*/ 19 w 21"/>
                <a:gd name="T13" fmla="*/ 4 h 19"/>
                <a:gd name="T14" fmla="*/ 11 w 21"/>
                <a:gd name="T1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9">
                  <a:moveTo>
                    <a:pt x="11" y="0"/>
                  </a:moveTo>
                  <a:cubicBezTo>
                    <a:pt x="10" y="0"/>
                    <a:pt x="9" y="0"/>
                    <a:pt x="8" y="0"/>
                  </a:cubicBezTo>
                  <a:cubicBezTo>
                    <a:pt x="6" y="1"/>
                    <a:pt x="4" y="2"/>
                    <a:pt x="3" y="3"/>
                  </a:cubicBezTo>
                  <a:cubicBezTo>
                    <a:pt x="1" y="5"/>
                    <a:pt x="0" y="9"/>
                    <a:pt x="1" y="12"/>
                  </a:cubicBezTo>
                  <a:cubicBezTo>
                    <a:pt x="2" y="17"/>
                    <a:pt x="6" y="19"/>
                    <a:pt x="10" y="19"/>
                  </a:cubicBezTo>
                  <a:cubicBezTo>
                    <a:pt x="13" y="19"/>
                    <a:pt x="15" y="19"/>
                    <a:pt x="17" y="17"/>
                  </a:cubicBezTo>
                  <a:cubicBezTo>
                    <a:pt x="20" y="13"/>
                    <a:pt x="21" y="8"/>
                    <a:pt x="19" y="4"/>
                  </a:cubicBezTo>
                  <a:cubicBezTo>
                    <a:pt x="17" y="1"/>
                    <a:pt x="14" y="0"/>
                    <a:pt x="11" y="0"/>
                  </a:cubicBezTo>
                </a:path>
              </a:pathLst>
            </a:custGeom>
            <a:solidFill>
              <a:srgbClr val="FFB2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5" name="Freeform 17"/>
            <p:cNvSpPr/>
            <p:nvPr/>
          </p:nvSpPr>
          <p:spPr bwMode="auto">
            <a:xfrm>
              <a:off x="4616450" y="6324601"/>
              <a:ext cx="92075" cy="93663"/>
            </a:xfrm>
            <a:custGeom>
              <a:avLst/>
              <a:gdLst>
                <a:gd name="T0" fmla="*/ 16 w 21"/>
                <a:gd name="T1" fmla="*/ 0 h 21"/>
                <a:gd name="T2" fmla="*/ 16 w 21"/>
                <a:gd name="T3" fmla="*/ 21 h 21"/>
                <a:gd name="T4" fmla="*/ 21 w 21"/>
                <a:gd name="T5" fmla="*/ 20 h 21"/>
                <a:gd name="T6" fmla="*/ 21 w 21"/>
                <a:gd name="T7" fmla="*/ 1 h 21"/>
                <a:gd name="T8" fmla="*/ 16 w 21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6" y="0"/>
                  </a:moveTo>
                  <a:cubicBezTo>
                    <a:pt x="0" y="0"/>
                    <a:pt x="0" y="21"/>
                    <a:pt x="16" y="21"/>
                  </a:cubicBezTo>
                  <a:cubicBezTo>
                    <a:pt x="18" y="21"/>
                    <a:pt x="19" y="20"/>
                    <a:pt x="21" y="20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19" y="1"/>
                    <a:pt x="18" y="0"/>
                    <a:pt x="16" y="0"/>
                  </a:cubicBezTo>
                </a:path>
              </a:pathLst>
            </a:custGeom>
            <a:solidFill>
              <a:srgbClr val="FFB2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6" name="Freeform 19"/>
            <p:cNvSpPr/>
            <p:nvPr/>
          </p:nvSpPr>
          <p:spPr bwMode="auto">
            <a:xfrm>
              <a:off x="3984625" y="6157913"/>
              <a:ext cx="163513" cy="719138"/>
            </a:xfrm>
            <a:custGeom>
              <a:avLst/>
              <a:gdLst>
                <a:gd name="T0" fmla="*/ 0 w 37"/>
                <a:gd name="T1" fmla="*/ 163 h 163"/>
                <a:gd name="T2" fmla="*/ 0 w 37"/>
                <a:gd name="T3" fmla="*/ 156 h 163"/>
                <a:gd name="T4" fmla="*/ 2 w 37"/>
                <a:gd name="T5" fmla="*/ 137 h 163"/>
                <a:gd name="T6" fmla="*/ 11 w 37"/>
                <a:gd name="T7" fmla="*/ 79 h 163"/>
                <a:gd name="T8" fmla="*/ 14 w 37"/>
                <a:gd name="T9" fmla="*/ 64 h 163"/>
                <a:gd name="T10" fmla="*/ 17 w 37"/>
                <a:gd name="T11" fmla="*/ 49 h 163"/>
                <a:gd name="T12" fmla="*/ 21 w 37"/>
                <a:gd name="T13" fmla="*/ 35 h 163"/>
                <a:gd name="T14" fmla="*/ 26 w 37"/>
                <a:gd name="T15" fmla="*/ 23 h 163"/>
                <a:gd name="T16" fmla="*/ 30 w 37"/>
                <a:gd name="T17" fmla="*/ 13 h 163"/>
                <a:gd name="T18" fmla="*/ 34 w 37"/>
                <a:gd name="T19" fmla="*/ 6 h 163"/>
                <a:gd name="T20" fmla="*/ 37 w 37"/>
                <a:gd name="T21" fmla="*/ 0 h 163"/>
                <a:gd name="T22" fmla="*/ 35 w 37"/>
                <a:gd name="T23" fmla="*/ 6 h 163"/>
                <a:gd name="T24" fmla="*/ 32 w 37"/>
                <a:gd name="T25" fmla="*/ 14 h 163"/>
                <a:gd name="T26" fmla="*/ 30 w 37"/>
                <a:gd name="T27" fmla="*/ 25 h 163"/>
                <a:gd name="T28" fmla="*/ 28 w 37"/>
                <a:gd name="T29" fmla="*/ 37 h 163"/>
                <a:gd name="T30" fmla="*/ 27 w 37"/>
                <a:gd name="T31" fmla="*/ 51 h 163"/>
                <a:gd name="T32" fmla="*/ 26 w 37"/>
                <a:gd name="T33" fmla="*/ 66 h 163"/>
                <a:gd name="T34" fmla="*/ 26 w 37"/>
                <a:gd name="T35" fmla="*/ 81 h 163"/>
                <a:gd name="T36" fmla="*/ 28 w 37"/>
                <a:gd name="T37" fmla="*/ 137 h 163"/>
                <a:gd name="T38" fmla="*/ 30 w 37"/>
                <a:gd name="T39" fmla="*/ 156 h 163"/>
                <a:gd name="T40" fmla="*/ 30 w 37"/>
                <a:gd name="T41" fmla="*/ 163 h 163"/>
                <a:gd name="T42" fmla="*/ 0 w 37"/>
                <a:gd name="T43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" h="163">
                  <a:moveTo>
                    <a:pt x="0" y="163"/>
                  </a:moveTo>
                  <a:cubicBezTo>
                    <a:pt x="0" y="163"/>
                    <a:pt x="0" y="160"/>
                    <a:pt x="0" y="156"/>
                  </a:cubicBezTo>
                  <a:cubicBezTo>
                    <a:pt x="1" y="151"/>
                    <a:pt x="1" y="145"/>
                    <a:pt x="2" y="137"/>
                  </a:cubicBezTo>
                  <a:cubicBezTo>
                    <a:pt x="4" y="121"/>
                    <a:pt x="7" y="100"/>
                    <a:pt x="11" y="79"/>
                  </a:cubicBezTo>
                  <a:cubicBezTo>
                    <a:pt x="12" y="74"/>
                    <a:pt x="13" y="69"/>
                    <a:pt x="14" y="64"/>
                  </a:cubicBezTo>
                  <a:cubicBezTo>
                    <a:pt x="15" y="59"/>
                    <a:pt x="16" y="54"/>
                    <a:pt x="17" y="49"/>
                  </a:cubicBezTo>
                  <a:cubicBezTo>
                    <a:pt x="19" y="44"/>
                    <a:pt x="20" y="40"/>
                    <a:pt x="21" y="35"/>
                  </a:cubicBezTo>
                  <a:cubicBezTo>
                    <a:pt x="23" y="31"/>
                    <a:pt x="24" y="27"/>
                    <a:pt x="26" y="23"/>
                  </a:cubicBezTo>
                  <a:cubicBezTo>
                    <a:pt x="27" y="20"/>
                    <a:pt x="28" y="16"/>
                    <a:pt x="30" y="13"/>
                  </a:cubicBezTo>
                  <a:cubicBezTo>
                    <a:pt x="31" y="10"/>
                    <a:pt x="32" y="8"/>
                    <a:pt x="34" y="6"/>
                  </a:cubicBezTo>
                  <a:cubicBezTo>
                    <a:pt x="36" y="2"/>
                    <a:pt x="37" y="0"/>
                    <a:pt x="37" y="0"/>
                  </a:cubicBezTo>
                  <a:cubicBezTo>
                    <a:pt x="37" y="0"/>
                    <a:pt x="36" y="2"/>
                    <a:pt x="35" y="6"/>
                  </a:cubicBezTo>
                  <a:cubicBezTo>
                    <a:pt x="34" y="9"/>
                    <a:pt x="33" y="11"/>
                    <a:pt x="32" y="14"/>
                  </a:cubicBezTo>
                  <a:cubicBezTo>
                    <a:pt x="32" y="17"/>
                    <a:pt x="31" y="21"/>
                    <a:pt x="30" y="25"/>
                  </a:cubicBezTo>
                  <a:cubicBezTo>
                    <a:pt x="29" y="28"/>
                    <a:pt x="29" y="33"/>
                    <a:pt x="28" y="37"/>
                  </a:cubicBezTo>
                  <a:cubicBezTo>
                    <a:pt x="28" y="41"/>
                    <a:pt x="28" y="46"/>
                    <a:pt x="27" y="51"/>
                  </a:cubicBezTo>
                  <a:cubicBezTo>
                    <a:pt x="27" y="56"/>
                    <a:pt x="26" y="60"/>
                    <a:pt x="26" y="66"/>
                  </a:cubicBezTo>
                  <a:cubicBezTo>
                    <a:pt x="26" y="71"/>
                    <a:pt x="26" y="76"/>
                    <a:pt x="26" y="81"/>
                  </a:cubicBezTo>
                  <a:cubicBezTo>
                    <a:pt x="26" y="101"/>
                    <a:pt x="27" y="122"/>
                    <a:pt x="28" y="137"/>
                  </a:cubicBezTo>
                  <a:cubicBezTo>
                    <a:pt x="29" y="145"/>
                    <a:pt x="29" y="151"/>
                    <a:pt x="30" y="156"/>
                  </a:cubicBezTo>
                  <a:cubicBezTo>
                    <a:pt x="30" y="160"/>
                    <a:pt x="30" y="163"/>
                    <a:pt x="30" y="163"/>
                  </a:cubicBezTo>
                  <a:lnTo>
                    <a:pt x="0" y="163"/>
                  </a:lnTo>
                  <a:close/>
                </a:path>
              </a:pathLst>
            </a:custGeom>
            <a:solidFill>
              <a:srgbClr val="768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7" name="Freeform 20"/>
            <p:cNvSpPr/>
            <p:nvPr/>
          </p:nvSpPr>
          <p:spPr bwMode="auto">
            <a:xfrm>
              <a:off x="3873500" y="5853113"/>
              <a:ext cx="547688" cy="577850"/>
            </a:xfrm>
            <a:custGeom>
              <a:avLst/>
              <a:gdLst>
                <a:gd name="T0" fmla="*/ 19 w 124"/>
                <a:gd name="T1" fmla="*/ 55 h 131"/>
                <a:gd name="T2" fmla="*/ 32 w 124"/>
                <a:gd name="T3" fmla="*/ 52 h 131"/>
                <a:gd name="T4" fmla="*/ 42 w 124"/>
                <a:gd name="T5" fmla="*/ 11 h 131"/>
                <a:gd name="T6" fmla="*/ 83 w 124"/>
                <a:gd name="T7" fmla="*/ 33 h 131"/>
                <a:gd name="T8" fmla="*/ 94 w 124"/>
                <a:gd name="T9" fmla="*/ 31 h 131"/>
                <a:gd name="T10" fmla="*/ 104 w 124"/>
                <a:gd name="T11" fmla="*/ 34 h 131"/>
                <a:gd name="T12" fmla="*/ 104 w 124"/>
                <a:gd name="T13" fmla="*/ 34 h 131"/>
                <a:gd name="T14" fmla="*/ 117 w 124"/>
                <a:gd name="T15" fmla="*/ 46 h 131"/>
                <a:gd name="T16" fmla="*/ 107 w 124"/>
                <a:gd name="T17" fmla="*/ 80 h 131"/>
                <a:gd name="T18" fmla="*/ 103 w 124"/>
                <a:gd name="T19" fmla="*/ 81 h 131"/>
                <a:gd name="T20" fmla="*/ 106 w 124"/>
                <a:gd name="T21" fmla="*/ 86 h 131"/>
                <a:gd name="T22" fmla="*/ 94 w 124"/>
                <a:gd name="T23" fmla="*/ 124 h 131"/>
                <a:gd name="T24" fmla="*/ 56 w 124"/>
                <a:gd name="T25" fmla="*/ 112 h 131"/>
                <a:gd name="T26" fmla="*/ 53 w 124"/>
                <a:gd name="T27" fmla="*/ 102 h 131"/>
                <a:gd name="T28" fmla="*/ 52 w 124"/>
                <a:gd name="T29" fmla="*/ 104 h 131"/>
                <a:gd name="T30" fmla="*/ 40 w 124"/>
                <a:gd name="T31" fmla="*/ 110 h 131"/>
                <a:gd name="T32" fmla="*/ 34 w 124"/>
                <a:gd name="T33" fmla="*/ 110 h 131"/>
                <a:gd name="T34" fmla="*/ 28 w 124"/>
                <a:gd name="T35" fmla="*/ 110 h 131"/>
                <a:gd name="T36" fmla="*/ 24 w 124"/>
                <a:gd name="T37" fmla="*/ 109 h 131"/>
                <a:gd name="T38" fmla="*/ 7 w 124"/>
                <a:gd name="T39" fmla="*/ 94 h 131"/>
                <a:gd name="T40" fmla="*/ 19 w 124"/>
                <a:gd name="T41" fmla="*/ 55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4" h="131">
                  <a:moveTo>
                    <a:pt x="19" y="55"/>
                  </a:moveTo>
                  <a:cubicBezTo>
                    <a:pt x="23" y="53"/>
                    <a:pt x="27" y="52"/>
                    <a:pt x="32" y="52"/>
                  </a:cubicBezTo>
                  <a:cubicBezTo>
                    <a:pt x="23" y="39"/>
                    <a:pt x="24" y="20"/>
                    <a:pt x="42" y="11"/>
                  </a:cubicBezTo>
                  <a:cubicBezTo>
                    <a:pt x="62" y="0"/>
                    <a:pt x="80" y="15"/>
                    <a:pt x="83" y="33"/>
                  </a:cubicBezTo>
                  <a:cubicBezTo>
                    <a:pt x="87" y="31"/>
                    <a:pt x="90" y="31"/>
                    <a:pt x="94" y="31"/>
                  </a:cubicBezTo>
                  <a:cubicBezTo>
                    <a:pt x="97" y="31"/>
                    <a:pt x="101" y="32"/>
                    <a:pt x="104" y="34"/>
                  </a:cubicBezTo>
                  <a:cubicBezTo>
                    <a:pt x="104" y="34"/>
                    <a:pt x="104" y="34"/>
                    <a:pt x="104" y="34"/>
                  </a:cubicBezTo>
                  <a:cubicBezTo>
                    <a:pt x="110" y="36"/>
                    <a:pt x="115" y="41"/>
                    <a:pt x="117" y="46"/>
                  </a:cubicBezTo>
                  <a:cubicBezTo>
                    <a:pt x="124" y="58"/>
                    <a:pt x="119" y="73"/>
                    <a:pt x="107" y="80"/>
                  </a:cubicBezTo>
                  <a:cubicBezTo>
                    <a:pt x="105" y="80"/>
                    <a:pt x="104" y="81"/>
                    <a:pt x="103" y="81"/>
                  </a:cubicBezTo>
                  <a:cubicBezTo>
                    <a:pt x="104" y="83"/>
                    <a:pt x="105" y="84"/>
                    <a:pt x="106" y="86"/>
                  </a:cubicBezTo>
                  <a:cubicBezTo>
                    <a:pt x="113" y="99"/>
                    <a:pt x="107" y="117"/>
                    <a:pt x="94" y="124"/>
                  </a:cubicBezTo>
                  <a:cubicBezTo>
                    <a:pt x="80" y="131"/>
                    <a:pt x="63" y="125"/>
                    <a:pt x="56" y="112"/>
                  </a:cubicBezTo>
                  <a:cubicBezTo>
                    <a:pt x="54" y="109"/>
                    <a:pt x="54" y="106"/>
                    <a:pt x="53" y="102"/>
                  </a:cubicBezTo>
                  <a:cubicBezTo>
                    <a:pt x="53" y="103"/>
                    <a:pt x="52" y="103"/>
                    <a:pt x="52" y="104"/>
                  </a:cubicBezTo>
                  <a:cubicBezTo>
                    <a:pt x="48" y="107"/>
                    <a:pt x="45" y="109"/>
                    <a:pt x="40" y="110"/>
                  </a:cubicBezTo>
                  <a:cubicBezTo>
                    <a:pt x="38" y="110"/>
                    <a:pt x="36" y="110"/>
                    <a:pt x="34" y="110"/>
                  </a:cubicBezTo>
                  <a:cubicBezTo>
                    <a:pt x="32" y="110"/>
                    <a:pt x="30" y="110"/>
                    <a:pt x="28" y="110"/>
                  </a:cubicBezTo>
                  <a:cubicBezTo>
                    <a:pt x="27" y="109"/>
                    <a:pt x="26" y="109"/>
                    <a:pt x="24" y="109"/>
                  </a:cubicBezTo>
                  <a:cubicBezTo>
                    <a:pt x="17" y="106"/>
                    <a:pt x="10" y="101"/>
                    <a:pt x="7" y="94"/>
                  </a:cubicBezTo>
                  <a:cubicBezTo>
                    <a:pt x="0" y="80"/>
                    <a:pt x="5" y="63"/>
                    <a:pt x="19" y="55"/>
                  </a:cubicBezTo>
                  <a:close/>
                </a:path>
              </a:pathLst>
            </a:custGeom>
            <a:solidFill>
              <a:srgbClr val="F05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8" name="Freeform 21"/>
            <p:cNvSpPr/>
            <p:nvPr/>
          </p:nvSpPr>
          <p:spPr bwMode="auto">
            <a:xfrm>
              <a:off x="3997325" y="5997576"/>
              <a:ext cx="331788" cy="304800"/>
            </a:xfrm>
            <a:custGeom>
              <a:avLst/>
              <a:gdLst>
                <a:gd name="T0" fmla="*/ 27 w 75"/>
                <a:gd name="T1" fmla="*/ 15 h 69"/>
                <a:gd name="T2" fmla="*/ 48 w 75"/>
                <a:gd name="T3" fmla="*/ 55 h 69"/>
                <a:gd name="T4" fmla="*/ 27 w 75"/>
                <a:gd name="T5" fmla="*/ 1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69">
                  <a:moveTo>
                    <a:pt x="27" y="15"/>
                  </a:moveTo>
                  <a:cubicBezTo>
                    <a:pt x="54" y="0"/>
                    <a:pt x="75" y="41"/>
                    <a:pt x="48" y="55"/>
                  </a:cubicBezTo>
                  <a:cubicBezTo>
                    <a:pt x="21" y="69"/>
                    <a:pt x="0" y="29"/>
                    <a:pt x="27" y="15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9" name="Freeform 22"/>
            <p:cNvSpPr/>
            <p:nvPr/>
          </p:nvSpPr>
          <p:spPr bwMode="auto">
            <a:xfrm>
              <a:off x="3811587" y="6378576"/>
              <a:ext cx="242888" cy="193675"/>
            </a:xfrm>
            <a:custGeom>
              <a:avLst/>
              <a:gdLst>
                <a:gd name="T0" fmla="*/ 48 w 55"/>
                <a:gd name="T1" fmla="*/ 44 h 44"/>
                <a:gd name="T2" fmla="*/ 12 w 55"/>
                <a:gd name="T3" fmla="*/ 0 h 44"/>
                <a:gd name="T4" fmla="*/ 48 w 55"/>
                <a:gd name="T5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44">
                  <a:moveTo>
                    <a:pt x="48" y="44"/>
                  </a:moveTo>
                  <a:cubicBezTo>
                    <a:pt x="48" y="44"/>
                    <a:pt x="55" y="5"/>
                    <a:pt x="12" y="0"/>
                  </a:cubicBezTo>
                  <a:cubicBezTo>
                    <a:pt x="12" y="0"/>
                    <a:pt x="0" y="40"/>
                    <a:pt x="48" y="44"/>
                  </a:cubicBezTo>
                  <a:close/>
                </a:path>
              </a:pathLst>
            </a:custGeom>
            <a:solidFill>
              <a:srgbClr val="9DB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0" name="Freeform 23"/>
            <p:cNvSpPr/>
            <p:nvPr/>
          </p:nvSpPr>
          <p:spPr bwMode="auto">
            <a:xfrm>
              <a:off x="500062" y="5273676"/>
              <a:ext cx="917575" cy="919163"/>
            </a:xfrm>
            <a:custGeom>
              <a:avLst/>
              <a:gdLst>
                <a:gd name="T0" fmla="*/ 152 w 208"/>
                <a:gd name="T1" fmla="*/ 68 h 208"/>
                <a:gd name="T2" fmla="*/ 105 w 208"/>
                <a:gd name="T3" fmla="*/ 0 h 208"/>
                <a:gd name="T4" fmla="*/ 58 w 208"/>
                <a:gd name="T5" fmla="*/ 68 h 208"/>
                <a:gd name="T6" fmla="*/ 104 w 208"/>
                <a:gd name="T7" fmla="*/ 208 h 208"/>
                <a:gd name="T8" fmla="*/ 104 w 208"/>
                <a:gd name="T9" fmla="*/ 208 h 208"/>
                <a:gd name="T10" fmla="*/ 104 w 208"/>
                <a:gd name="T11" fmla="*/ 208 h 208"/>
                <a:gd name="T12" fmla="*/ 104 w 208"/>
                <a:gd name="T13" fmla="*/ 208 h 208"/>
                <a:gd name="T14" fmla="*/ 104 w 208"/>
                <a:gd name="T15" fmla="*/ 208 h 208"/>
                <a:gd name="T16" fmla="*/ 152 w 208"/>
                <a:gd name="T17" fmla="*/ 6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8" h="208">
                  <a:moveTo>
                    <a:pt x="152" y="68"/>
                  </a:moveTo>
                  <a:cubicBezTo>
                    <a:pt x="128" y="29"/>
                    <a:pt x="105" y="0"/>
                    <a:pt x="105" y="0"/>
                  </a:cubicBezTo>
                  <a:cubicBezTo>
                    <a:pt x="105" y="0"/>
                    <a:pt x="83" y="30"/>
                    <a:pt x="58" y="68"/>
                  </a:cubicBezTo>
                  <a:cubicBezTo>
                    <a:pt x="0" y="154"/>
                    <a:pt x="64" y="205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48" y="205"/>
                    <a:pt x="208" y="160"/>
                    <a:pt x="152" y="68"/>
                  </a:cubicBezTo>
                  <a:close/>
                </a:path>
              </a:pathLst>
            </a:custGeom>
            <a:solidFill>
              <a:srgbClr val="E6E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1" name="Freeform 24"/>
            <p:cNvSpPr/>
            <p:nvPr/>
          </p:nvSpPr>
          <p:spPr bwMode="auto">
            <a:xfrm>
              <a:off x="768350" y="5737226"/>
              <a:ext cx="398463" cy="909638"/>
            </a:xfrm>
            <a:custGeom>
              <a:avLst/>
              <a:gdLst>
                <a:gd name="T0" fmla="*/ 251 w 251"/>
                <a:gd name="T1" fmla="*/ 101 h 573"/>
                <a:gd name="T2" fmla="*/ 142 w 251"/>
                <a:gd name="T3" fmla="*/ 164 h 573"/>
                <a:gd name="T4" fmla="*/ 125 w 251"/>
                <a:gd name="T5" fmla="*/ 0 h 573"/>
                <a:gd name="T6" fmla="*/ 109 w 251"/>
                <a:gd name="T7" fmla="*/ 164 h 573"/>
                <a:gd name="T8" fmla="*/ 0 w 251"/>
                <a:gd name="T9" fmla="*/ 101 h 573"/>
                <a:gd name="T10" fmla="*/ 100 w 251"/>
                <a:gd name="T11" fmla="*/ 217 h 573"/>
                <a:gd name="T12" fmla="*/ 103 w 251"/>
                <a:gd name="T13" fmla="*/ 573 h 573"/>
                <a:gd name="T14" fmla="*/ 156 w 251"/>
                <a:gd name="T15" fmla="*/ 573 h 573"/>
                <a:gd name="T16" fmla="*/ 151 w 251"/>
                <a:gd name="T17" fmla="*/ 217 h 573"/>
                <a:gd name="T18" fmla="*/ 251 w 251"/>
                <a:gd name="T19" fmla="*/ 101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1" h="573">
                  <a:moveTo>
                    <a:pt x="251" y="101"/>
                  </a:moveTo>
                  <a:lnTo>
                    <a:pt x="142" y="164"/>
                  </a:lnTo>
                  <a:lnTo>
                    <a:pt x="125" y="0"/>
                  </a:lnTo>
                  <a:lnTo>
                    <a:pt x="109" y="164"/>
                  </a:lnTo>
                  <a:lnTo>
                    <a:pt x="0" y="101"/>
                  </a:lnTo>
                  <a:lnTo>
                    <a:pt x="100" y="217"/>
                  </a:lnTo>
                  <a:lnTo>
                    <a:pt x="103" y="573"/>
                  </a:lnTo>
                  <a:lnTo>
                    <a:pt x="156" y="573"/>
                  </a:lnTo>
                  <a:lnTo>
                    <a:pt x="151" y="217"/>
                  </a:lnTo>
                  <a:lnTo>
                    <a:pt x="251" y="101"/>
                  </a:lnTo>
                  <a:close/>
                </a:path>
              </a:pathLst>
            </a:custGeom>
            <a:solidFill>
              <a:srgbClr val="C56D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2" name="Freeform 25"/>
            <p:cNvSpPr/>
            <p:nvPr/>
          </p:nvSpPr>
          <p:spPr bwMode="auto">
            <a:xfrm>
              <a:off x="4391025" y="4656138"/>
              <a:ext cx="230188" cy="376238"/>
            </a:xfrm>
            <a:custGeom>
              <a:avLst/>
              <a:gdLst>
                <a:gd name="T0" fmla="*/ 37 w 52"/>
                <a:gd name="T1" fmla="*/ 46 h 85"/>
                <a:gd name="T2" fmla="*/ 37 w 52"/>
                <a:gd name="T3" fmla="*/ 12 h 85"/>
                <a:gd name="T4" fmla="*/ 24 w 52"/>
                <a:gd name="T5" fmla="*/ 55 h 85"/>
                <a:gd name="T6" fmla="*/ 37 w 52"/>
                <a:gd name="T7" fmla="*/ 46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85">
                  <a:moveTo>
                    <a:pt x="37" y="46"/>
                  </a:moveTo>
                  <a:cubicBezTo>
                    <a:pt x="37" y="46"/>
                    <a:pt x="52" y="24"/>
                    <a:pt x="37" y="12"/>
                  </a:cubicBezTo>
                  <a:cubicBezTo>
                    <a:pt x="22" y="0"/>
                    <a:pt x="0" y="25"/>
                    <a:pt x="24" y="55"/>
                  </a:cubicBezTo>
                  <a:cubicBezTo>
                    <a:pt x="48" y="85"/>
                    <a:pt x="37" y="46"/>
                    <a:pt x="37" y="46"/>
                  </a:cubicBezTo>
                  <a:close/>
                </a:path>
              </a:pathLst>
            </a:custGeom>
            <a:solidFill>
              <a:srgbClr val="D1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3" name="Freeform 26"/>
            <p:cNvSpPr/>
            <p:nvPr/>
          </p:nvSpPr>
          <p:spPr bwMode="auto">
            <a:xfrm>
              <a:off x="4276725" y="4749800"/>
              <a:ext cx="300038" cy="300038"/>
            </a:xfrm>
            <a:custGeom>
              <a:avLst/>
              <a:gdLst>
                <a:gd name="T0" fmla="*/ 37 w 68"/>
                <a:gd name="T1" fmla="*/ 42 h 68"/>
                <a:gd name="T2" fmla="*/ 6 w 68"/>
                <a:gd name="T3" fmla="*/ 28 h 68"/>
                <a:gd name="T4" fmla="*/ 50 w 68"/>
                <a:gd name="T5" fmla="*/ 34 h 68"/>
                <a:gd name="T6" fmla="*/ 37 w 68"/>
                <a:gd name="T7" fmla="*/ 4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" h="68">
                  <a:moveTo>
                    <a:pt x="37" y="42"/>
                  </a:moveTo>
                  <a:cubicBezTo>
                    <a:pt x="37" y="42"/>
                    <a:pt x="11" y="46"/>
                    <a:pt x="6" y="28"/>
                  </a:cubicBezTo>
                  <a:cubicBezTo>
                    <a:pt x="0" y="10"/>
                    <a:pt x="33" y="0"/>
                    <a:pt x="50" y="34"/>
                  </a:cubicBezTo>
                  <a:cubicBezTo>
                    <a:pt x="68" y="68"/>
                    <a:pt x="37" y="42"/>
                    <a:pt x="37" y="42"/>
                  </a:cubicBezTo>
                  <a:close/>
                </a:path>
              </a:pathLst>
            </a:custGeom>
            <a:solidFill>
              <a:srgbClr val="D1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4" name="Freeform 27"/>
            <p:cNvSpPr/>
            <p:nvPr/>
          </p:nvSpPr>
          <p:spPr bwMode="auto">
            <a:xfrm>
              <a:off x="4452937" y="4779963"/>
              <a:ext cx="282575" cy="317500"/>
            </a:xfrm>
            <a:custGeom>
              <a:avLst/>
              <a:gdLst>
                <a:gd name="T0" fmla="*/ 29 w 64"/>
                <a:gd name="T1" fmla="*/ 29 h 72"/>
                <a:gd name="T2" fmla="*/ 60 w 64"/>
                <a:gd name="T3" fmla="*/ 45 h 72"/>
                <a:gd name="T4" fmla="*/ 15 w 64"/>
                <a:gd name="T5" fmla="*/ 36 h 72"/>
                <a:gd name="T6" fmla="*/ 29 w 64"/>
                <a:gd name="T7" fmla="*/ 29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4" h="72">
                  <a:moveTo>
                    <a:pt x="29" y="29"/>
                  </a:moveTo>
                  <a:cubicBezTo>
                    <a:pt x="29" y="29"/>
                    <a:pt x="56" y="26"/>
                    <a:pt x="60" y="45"/>
                  </a:cubicBezTo>
                  <a:cubicBezTo>
                    <a:pt x="64" y="64"/>
                    <a:pt x="31" y="72"/>
                    <a:pt x="15" y="36"/>
                  </a:cubicBezTo>
                  <a:cubicBezTo>
                    <a:pt x="0" y="0"/>
                    <a:pt x="29" y="29"/>
                    <a:pt x="29" y="29"/>
                  </a:cubicBezTo>
                  <a:close/>
                </a:path>
              </a:pathLst>
            </a:custGeom>
            <a:solidFill>
              <a:srgbClr val="D1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5" name="Freeform 28"/>
            <p:cNvSpPr/>
            <p:nvPr/>
          </p:nvSpPr>
          <p:spPr bwMode="auto">
            <a:xfrm>
              <a:off x="4391025" y="4797425"/>
              <a:ext cx="230188" cy="384175"/>
            </a:xfrm>
            <a:custGeom>
              <a:avLst/>
              <a:gdLst>
                <a:gd name="T0" fmla="*/ 17 w 52"/>
                <a:gd name="T1" fmla="*/ 40 h 87"/>
                <a:gd name="T2" fmla="*/ 14 w 52"/>
                <a:gd name="T3" fmla="*/ 74 h 87"/>
                <a:gd name="T4" fmla="*/ 30 w 52"/>
                <a:gd name="T5" fmla="*/ 32 h 87"/>
                <a:gd name="T6" fmla="*/ 17 w 52"/>
                <a:gd name="T7" fmla="*/ 4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87">
                  <a:moveTo>
                    <a:pt x="17" y="40"/>
                  </a:moveTo>
                  <a:cubicBezTo>
                    <a:pt x="17" y="40"/>
                    <a:pt x="0" y="61"/>
                    <a:pt x="14" y="74"/>
                  </a:cubicBezTo>
                  <a:cubicBezTo>
                    <a:pt x="28" y="87"/>
                    <a:pt x="52" y="64"/>
                    <a:pt x="30" y="32"/>
                  </a:cubicBezTo>
                  <a:cubicBezTo>
                    <a:pt x="8" y="0"/>
                    <a:pt x="17" y="40"/>
                    <a:pt x="17" y="40"/>
                  </a:cubicBezTo>
                  <a:close/>
                </a:path>
              </a:pathLst>
            </a:custGeom>
            <a:solidFill>
              <a:srgbClr val="D1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6" name="Freeform 29"/>
            <p:cNvSpPr/>
            <p:nvPr/>
          </p:nvSpPr>
          <p:spPr bwMode="auto">
            <a:xfrm>
              <a:off x="4391025" y="4832350"/>
              <a:ext cx="242888" cy="180975"/>
            </a:xfrm>
            <a:custGeom>
              <a:avLst/>
              <a:gdLst>
                <a:gd name="T0" fmla="*/ 35 w 55"/>
                <a:gd name="T1" fmla="*/ 33 h 41"/>
                <a:gd name="T2" fmla="*/ 4 w 55"/>
                <a:gd name="T3" fmla="*/ 35 h 41"/>
                <a:gd name="T4" fmla="*/ 20 w 55"/>
                <a:gd name="T5" fmla="*/ 9 h 41"/>
                <a:gd name="T6" fmla="*/ 51 w 55"/>
                <a:gd name="T7" fmla="*/ 7 h 41"/>
                <a:gd name="T8" fmla="*/ 35 w 55"/>
                <a:gd name="T9" fmla="*/ 3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41">
                  <a:moveTo>
                    <a:pt x="35" y="33"/>
                  </a:moveTo>
                  <a:cubicBezTo>
                    <a:pt x="22" y="40"/>
                    <a:pt x="8" y="41"/>
                    <a:pt x="4" y="35"/>
                  </a:cubicBezTo>
                  <a:cubicBezTo>
                    <a:pt x="0" y="28"/>
                    <a:pt x="7" y="16"/>
                    <a:pt x="20" y="9"/>
                  </a:cubicBezTo>
                  <a:cubicBezTo>
                    <a:pt x="33" y="1"/>
                    <a:pt x="46" y="0"/>
                    <a:pt x="51" y="7"/>
                  </a:cubicBezTo>
                  <a:cubicBezTo>
                    <a:pt x="55" y="13"/>
                    <a:pt x="47" y="25"/>
                    <a:pt x="35" y="33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7" name="Freeform 30"/>
            <p:cNvSpPr/>
            <p:nvPr/>
          </p:nvSpPr>
          <p:spPr bwMode="auto">
            <a:xfrm>
              <a:off x="4500562" y="4846638"/>
              <a:ext cx="98425" cy="119063"/>
            </a:xfrm>
            <a:custGeom>
              <a:avLst/>
              <a:gdLst>
                <a:gd name="T0" fmla="*/ 14 w 22"/>
                <a:gd name="T1" fmla="*/ 27 h 27"/>
                <a:gd name="T2" fmla="*/ 22 w 22"/>
                <a:gd name="T3" fmla="*/ 20 h 27"/>
                <a:gd name="T4" fmla="*/ 10 w 22"/>
                <a:gd name="T5" fmla="*/ 0 h 27"/>
                <a:gd name="T6" fmla="*/ 0 w 22"/>
                <a:gd name="T7" fmla="*/ 3 h 27"/>
                <a:gd name="T8" fmla="*/ 14 w 22"/>
                <a:gd name="T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7">
                  <a:moveTo>
                    <a:pt x="14" y="27"/>
                  </a:moveTo>
                  <a:cubicBezTo>
                    <a:pt x="17" y="25"/>
                    <a:pt x="20" y="22"/>
                    <a:pt x="22" y="2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7" y="0"/>
                    <a:pt x="3" y="2"/>
                    <a:pt x="0" y="3"/>
                  </a:cubicBezTo>
                  <a:lnTo>
                    <a:pt x="14" y="27"/>
                  </a:lnTo>
                  <a:close/>
                </a:path>
              </a:pathLst>
            </a:custGeom>
            <a:solidFill>
              <a:srgbClr val="85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8" name="Freeform 31"/>
            <p:cNvSpPr/>
            <p:nvPr/>
          </p:nvSpPr>
          <p:spPr bwMode="auto">
            <a:xfrm>
              <a:off x="4413250" y="4899025"/>
              <a:ext cx="87313" cy="106363"/>
            </a:xfrm>
            <a:custGeom>
              <a:avLst/>
              <a:gdLst>
                <a:gd name="T0" fmla="*/ 10 w 20"/>
                <a:gd name="T1" fmla="*/ 24 h 24"/>
                <a:gd name="T2" fmla="*/ 20 w 20"/>
                <a:gd name="T3" fmla="*/ 22 h 24"/>
                <a:gd name="T4" fmla="*/ 7 w 20"/>
                <a:gd name="T5" fmla="*/ 0 h 24"/>
                <a:gd name="T6" fmla="*/ 0 w 20"/>
                <a:gd name="T7" fmla="*/ 8 h 24"/>
                <a:gd name="T8" fmla="*/ 10 w 20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4">
                  <a:moveTo>
                    <a:pt x="10" y="24"/>
                  </a:moveTo>
                  <a:cubicBezTo>
                    <a:pt x="13" y="24"/>
                    <a:pt x="17" y="23"/>
                    <a:pt x="20" y="22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4" y="3"/>
                    <a:pt x="2" y="6"/>
                    <a:pt x="0" y="8"/>
                  </a:cubicBezTo>
                  <a:lnTo>
                    <a:pt x="10" y="24"/>
                  </a:lnTo>
                  <a:close/>
                </a:path>
              </a:pathLst>
            </a:custGeom>
            <a:solidFill>
              <a:srgbClr val="85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9" name="Freeform 32"/>
            <p:cNvSpPr/>
            <p:nvPr/>
          </p:nvSpPr>
          <p:spPr bwMode="auto">
            <a:xfrm>
              <a:off x="1281112" y="5570538"/>
              <a:ext cx="1858963" cy="1031875"/>
            </a:xfrm>
            <a:custGeom>
              <a:avLst/>
              <a:gdLst>
                <a:gd name="T0" fmla="*/ 419 w 421"/>
                <a:gd name="T1" fmla="*/ 234 h 234"/>
                <a:gd name="T2" fmla="*/ 421 w 421"/>
                <a:gd name="T3" fmla="*/ 212 h 234"/>
                <a:gd name="T4" fmla="*/ 212 w 421"/>
                <a:gd name="T5" fmla="*/ 1 h 234"/>
                <a:gd name="T6" fmla="*/ 0 w 421"/>
                <a:gd name="T7" fmla="*/ 210 h 234"/>
                <a:gd name="T8" fmla="*/ 1 w 421"/>
                <a:gd name="T9" fmla="*/ 232 h 234"/>
                <a:gd name="T10" fmla="*/ 419 w 421"/>
                <a:gd name="T11" fmla="*/ 23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1" h="234">
                  <a:moveTo>
                    <a:pt x="419" y="234"/>
                  </a:moveTo>
                  <a:cubicBezTo>
                    <a:pt x="420" y="227"/>
                    <a:pt x="421" y="220"/>
                    <a:pt x="421" y="212"/>
                  </a:cubicBezTo>
                  <a:cubicBezTo>
                    <a:pt x="421" y="96"/>
                    <a:pt x="328" y="1"/>
                    <a:pt x="212" y="1"/>
                  </a:cubicBezTo>
                  <a:cubicBezTo>
                    <a:pt x="95" y="0"/>
                    <a:pt x="1" y="94"/>
                    <a:pt x="0" y="210"/>
                  </a:cubicBezTo>
                  <a:cubicBezTo>
                    <a:pt x="0" y="217"/>
                    <a:pt x="1" y="225"/>
                    <a:pt x="1" y="232"/>
                  </a:cubicBezTo>
                  <a:lnTo>
                    <a:pt x="419" y="234"/>
                  </a:lnTo>
                  <a:close/>
                </a:path>
              </a:pathLst>
            </a:custGeom>
            <a:solidFill>
              <a:srgbClr val="FF7C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0" name="Freeform 33"/>
            <p:cNvSpPr/>
            <p:nvPr/>
          </p:nvSpPr>
          <p:spPr bwMode="auto">
            <a:xfrm>
              <a:off x="1422400" y="5729288"/>
              <a:ext cx="1576388" cy="873125"/>
            </a:xfrm>
            <a:custGeom>
              <a:avLst/>
              <a:gdLst>
                <a:gd name="T0" fmla="*/ 355 w 357"/>
                <a:gd name="T1" fmla="*/ 198 h 198"/>
                <a:gd name="T2" fmla="*/ 356 w 357"/>
                <a:gd name="T3" fmla="*/ 179 h 198"/>
                <a:gd name="T4" fmla="*/ 179 w 357"/>
                <a:gd name="T5" fmla="*/ 0 h 198"/>
                <a:gd name="T6" fmla="*/ 0 w 357"/>
                <a:gd name="T7" fmla="*/ 177 h 198"/>
                <a:gd name="T8" fmla="*/ 1 w 357"/>
                <a:gd name="T9" fmla="*/ 196 h 198"/>
                <a:gd name="T10" fmla="*/ 355 w 357"/>
                <a:gd name="T11" fmla="*/ 198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7" h="198">
                  <a:moveTo>
                    <a:pt x="355" y="198"/>
                  </a:moveTo>
                  <a:cubicBezTo>
                    <a:pt x="356" y="192"/>
                    <a:pt x="356" y="186"/>
                    <a:pt x="356" y="179"/>
                  </a:cubicBezTo>
                  <a:cubicBezTo>
                    <a:pt x="357" y="81"/>
                    <a:pt x="278" y="1"/>
                    <a:pt x="179" y="0"/>
                  </a:cubicBezTo>
                  <a:cubicBezTo>
                    <a:pt x="81" y="0"/>
                    <a:pt x="1" y="79"/>
                    <a:pt x="0" y="177"/>
                  </a:cubicBezTo>
                  <a:cubicBezTo>
                    <a:pt x="0" y="184"/>
                    <a:pt x="1" y="190"/>
                    <a:pt x="1" y="196"/>
                  </a:cubicBezTo>
                  <a:lnTo>
                    <a:pt x="355" y="198"/>
                  </a:ln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1" name="Freeform 34"/>
            <p:cNvSpPr/>
            <p:nvPr/>
          </p:nvSpPr>
          <p:spPr bwMode="auto">
            <a:xfrm>
              <a:off x="1617662" y="5918201"/>
              <a:ext cx="1187450" cy="684213"/>
            </a:xfrm>
            <a:custGeom>
              <a:avLst/>
              <a:gdLst>
                <a:gd name="T0" fmla="*/ 268 w 269"/>
                <a:gd name="T1" fmla="*/ 155 h 155"/>
                <a:gd name="T2" fmla="*/ 269 w 269"/>
                <a:gd name="T3" fmla="*/ 136 h 155"/>
                <a:gd name="T4" fmla="*/ 135 w 269"/>
                <a:gd name="T5" fmla="*/ 1 h 155"/>
                <a:gd name="T6" fmla="*/ 0 w 269"/>
                <a:gd name="T7" fmla="*/ 135 h 155"/>
                <a:gd name="T8" fmla="*/ 1 w 269"/>
                <a:gd name="T9" fmla="*/ 153 h 155"/>
                <a:gd name="T10" fmla="*/ 268 w 269"/>
                <a:gd name="T11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9" h="155">
                  <a:moveTo>
                    <a:pt x="268" y="155"/>
                  </a:moveTo>
                  <a:cubicBezTo>
                    <a:pt x="268" y="149"/>
                    <a:pt x="269" y="142"/>
                    <a:pt x="269" y="136"/>
                  </a:cubicBezTo>
                  <a:cubicBezTo>
                    <a:pt x="269" y="62"/>
                    <a:pt x="209" y="1"/>
                    <a:pt x="135" y="1"/>
                  </a:cubicBezTo>
                  <a:cubicBezTo>
                    <a:pt x="61" y="0"/>
                    <a:pt x="0" y="60"/>
                    <a:pt x="0" y="135"/>
                  </a:cubicBezTo>
                  <a:cubicBezTo>
                    <a:pt x="0" y="141"/>
                    <a:pt x="0" y="147"/>
                    <a:pt x="1" y="153"/>
                  </a:cubicBezTo>
                  <a:lnTo>
                    <a:pt x="268" y="155"/>
                  </a:ln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2" name="Freeform 35"/>
            <p:cNvSpPr/>
            <p:nvPr/>
          </p:nvSpPr>
          <p:spPr bwMode="auto">
            <a:xfrm>
              <a:off x="1824037" y="6126163"/>
              <a:ext cx="773113" cy="473075"/>
            </a:xfrm>
            <a:custGeom>
              <a:avLst/>
              <a:gdLst>
                <a:gd name="T0" fmla="*/ 173 w 175"/>
                <a:gd name="T1" fmla="*/ 107 h 107"/>
                <a:gd name="T2" fmla="*/ 175 w 175"/>
                <a:gd name="T3" fmla="*/ 89 h 107"/>
                <a:gd name="T4" fmla="*/ 88 w 175"/>
                <a:gd name="T5" fmla="*/ 1 h 107"/>
                <a:gd name="T6" fmla="*/ 0 w 175"/>
                <a:gd name="T7" fmla="*/ 88 h 107"/>
                <a:gd name="T8" fmla="*/ 2 w 175"/>
                <a:gd name="T9" fmla="*/ 107 h 107"/>
                <a:gd name="T10" fmla="*/ 173 w 175"/>
                <a:gd name="T11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5" h="107">
                  <a:moveTo>
                    <a:pt x="173" y="107"/>
                  </a:moveTo>
                  <a:cubicBezTo>
                    <a:pt x="174" y="101"/>
                    <a:pt x="175" y="95"/>
                    <a:pt x="175" y="89"/>
                  </a:cubicBezTo>
                  <a:cubicBezTo>
                    <a:pt x="175" y="40"/>
                    <a:pt x="136" y="1"/>
                    <a:pt x="88" y="1"/>
                  </a:cubicBezTo>
                  <a:cubicBezTo>
                    <a:pt x="39" y="0"/>
                    <a:pt x="0" y="39"/>
                    <a:pt x="0" y="88"/>
                  </a:cubicBezTo>
                  <a:cubicBezTo>
                    <a:pt x="0" y="94"/>
                    <a:pt x="0" y="100"/>
                    <a:pt x="2" y="107"/>
                  </a:cubicBezTo>
                  <a:lnTo>
                    <a:pt x="173" y="107"/>
                  </a:lnTo>
                  <a:close/>
                </a:path>
              </a:pathLst>
            </a:custGeom>
            <a:solidFill>
              <a:srgbClr val="A4E7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3" name="Freeform 36"/>
            <p:cNvSpPr/>
            <p:nvPr/>
          </p:nvSpPr>
          <p:spPr bwMode="auto">
            <a:xfrm>
              <a:off x="2014537" y="6319838"/>
              <a:ext cx="393700" cy="279400"/>
            </a:xfrm>
            <a:custGeom>
              <a:avLst/>
              <a:gdLst>
                <a:gd name="T0" fmla="*/ 84 w 89"/>
                <a:gd name="T1" fmla="*/ 63 h 63"/>
                <a:gd name="T2" fmla="*/ 89 w 89"/>
                <a:gd name="T3" fmla="*/ 45 h 63"/>
                <a:gd name="T4" fmla="*/ 45 w 89"/>
                <a:gd name="T5" fmla="*/ 0 h 63"/>
                <a:gd name="T6" fmla="*/ 0 w 89"/>
                <a:gd name="T7" fmla="*/ 44 h 63"/>
                <a:gd name="T8" fmla="*/ 4 w 89"/>
                <a:gd name="T9" fmla="*/ 63 h 63"/>
                <a:gd name="T10" fmla="*/ 84 w 89"/>
                <a:gd name="T11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63">
                  <a:moveTo>
                    <a:pt x="84" y="63"/>
                  </a:moveTo>
                  <a:cubicBezTo>
                    <a:pt x="87" y="58"/>
                    <a:pt x="89" y="51"/>
                    <a:pt x="89" y="45"/>
                  </a:cubicBezTo>
                  <a:cubicBezTo>
                    <a:pt x="89" y="20"/>
                    <a:pt x="69" y="0"/>
                    <a:pt x="45" y="0"/>
                  </a:cubicBezTo>
                  <a:cubicBezTo>
                    <a:pt x="20" y="0"/>
                    <a:pt x="0" y="20"/>
                    <a:pt x="0" y="44"/>
                  </a:cubicBezTo>
                  <a:cubicBezTo>
                    <a:pt x="0" y="51"/>
                    <a:pt x="2" y="57"/>
                    <a:pt x="4" y="63"/>
                  </a:cubicBezTo>
                  <a:lnTo>
                    <a:pt x="84" y="63"/>
                  </a:lnTo>
                  <a:close/>
                </a:path>
              </a:pathLst>
            </a:custGeom>
            <a:solidFill>
              <a:srgbClr val="7051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-1546989" y="397443"/>
            <a:ext cx="10809332" cy="3441892"/>
            <a:chOff x="-1135106" y="902584"/>
            <a:chExt cx="10809332" cy="344189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35106" y="902584"/>
              <a:ext cx="10809332" cy="3441892"/>
            </a:xfrm>
            <a:prstGeom prst="rect">
              <a:avLst/>
            </a:prstGeom>
          </p:spPr>
        </p:pic>
        <p:sp>
          <p:nvSpPr>
            <p:cNvPr id="94" name="文本框 66"/>
            <p:cNvSpPr txBox="1">
              <a:spLocks noChangeArrowheads="1"/>
            </p:cNvSpPr>
            <p:nvPr/>
          </p:nvSpPr>
          <p:spPr bwMode="auto">
            <a:xfrm rot="21289028">
              <a:off x="1995510" y="1760365"/>
              <a:ext cx="4736668" cy="1754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5400" spc="300" dirty="0">
                  <a:solidFill>
                    <a:schemeClr val="bg1"/>
                  </a:solidFill>
                  <a:latin typeface="UTM Sharnay" panose="02040603050506020204" pitchFamily="18" charset="0"/>
                  <a:ea typeface="方正稚艺简体" panose="03000509000000000000" pitchFamily="65" charset="-122"/>
                  <a:cs typeface="Arial" panose="020B0604020202020204" pitchFamily="34" charset="0"/>
                </a:rPr>
                <a:t>LUYỆN TẬP BẠN NHÉ!</a:t>
              </a:r>
              <a:endParaRPr lang="zh-CN" altLang="en-US" sz="5400" spc="300" dirty="0">
                <a:solidFill>
                  <a:schemeClr val="bg1"/>
                </a:solidFill>
                <a:latin typeface="UTM Sharnay" panose="02040603050506020204" pitchFamily="18" charset="0"/>
                <a:ea typeface="方正稚艺简体" panose="03000509000000000000" pitchFamily="65" charset="-122"/>
                <a:cs typeface="Arial" panose="020B0604020202020204" pitchFamily="34" charset="0"/>
              </a:endParaRPr>
            </a:p>
          </p:txBody>
        </p:sp>
      </p:grpSp>
      <p:sp>
        <p:nvSpPr>
          <p:cNvPr id="8" name="Freeform 5"/>
          <p:cNvSpPr/>
          <p:nvPr/>
        </p:nvSpPr>
        <p:spPr bwMode="auto">
          <a:xfrm>
            <a:off x="5908674" y="4575276"/>
            <a:ext cx="1534230" cy="715770"/>
          </a:xfrm>
          <a:custGeom>
            <a:avLst/>
            <a:gdLst>
              <a:gd name="T0" fmla="*/ 1 w 128"/>
              <a:gd name="T1" fmla="*/ 63 h 63"/>
              <a:gd name="T2" fmla="*/ 0 w 128"/>
              <a:gd name="T3" fmla="*/ 56 h 63"/>
              <a:gd name="T4" fmla="*/ 4 w 128"/>
              <a:gd name="T5" fmla="*/ 42 h 63"/>
              <a:gd name="T6" fmla="*/ 21 w 128"/>
              <a:gd name="T7" fmla="*/ 29 h 63"/>
              <a:gd name="T8" fmla="*/ 37 w 128"/>
              <a:gd name="T9" fmla="*/ 29 h 63"/>
              <a:gd name="T10" fmla="*/ 43 w 128"/>
              <a:gd name="T11" fmla="*/ 31 h 63"/>
              <a:gd name="T12" fmla="*/ 44 w 128"/>
              <a:gd name="T13" fmla="*/ 21 h 63"/>
              <a:gd name="T14" fmla="*/ 50 w 128"/>
              <a:gd name="T15" fmla="*/ 9 h 63"/>
              <a:gd name="T16" fmla="*/ 56 w 128"/>
              <a:gd name="T17" fmla="*/ 5 h 63"/>
              <a:gd name="T18" fmla="*/ 72 w 128"/>
              <a:gd name="T19" fmla="*/ 0 h 63"/>
              <a:gd name="T20" fmla="*/ 89 w 128"/>
              <a:gd name="T21" fmla="*/ 5 h 63"/>
              <a:gd name="T22" fmla="*/ 89 w 128"/>
              <a:gd name="T23" fmla="*/ 5 h 63"/>
              <a:gd name="T24" fmla="*/ 102 w 128"/>
              <a:gd name="T25" fmla="*/ 22 h 63"/>
              <a:gd name="T26" fmla="*/ 102 w 128"/>
              <a:gd name="T27" fmla="*/ 36 h 63"/>
              <a:gd name="T28" fmla="*/ 100 w 128"/>
              <a:gd name="T29" fmla="*/ 40 h 63"/>
              <a:gd name="T30" fmla="*/ 106 w 128"/>
              <a:gd name="T31" fmla="*/ 40 h 63"/>
              <a:gd name="T32" fmla="*/ 127 w 128"/>
              <a:gd name="T33" fmla="*/ 63 h 63"/>
              <a:gd name="T34" fmla="*/ 1 w 128"/>
              <a:gd name="T35" fmla="*/ 63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28" h="63">
                <a:moveTo>
                  <a:pt x="1" y="63"/>
                </a:moveTo>
                <a:cubicBezTo>
                  <a:pt x="1" y="61"/>
                  <a:pt x="0" y="59"/>
                  <a:pt x="0" y="56"/>
                </a:cubicBezTo>
                <a:cubicBezTo>
                  <a:pt x="0" y="51"/>
                  <a:pt x="2" y="46"/>
                  <a:pt x="4" y="42"/>
                </a:cubicBezTo>
                <a:cubicBezTo>
                  <a:pt x="8" y="36"/>
                  <a:pt x="14" y="30"/>
                  <a:pt x="21" y="29"/>
                </a:cubicBezTo>
                <a:cubicBezTo>
                  <a:pt x="29" y="27"/>
                  <a:pt x="30" y="28"/>
                  <a:pt x="37" y="29"/>
                </a:cubicBezTo>
                <a:cubicBezTo>
                  <a:pt x="39" y="29"/>
                  <a:pt x="41" y="30"/>
                  <a:pt x="43" y="31"/>
                </a:cubicBezTo>
                <a:cubicBezTo>
                  <a:pt x="43" y="27"/>
                  <a:pt x="43" y="24"/>
                  <a:pt x="44" y="21"/>
                </a:cubicBezTo>
                <a:cubicBezTo>
                  <a:pt x="45" y="16"/>
                  <a:pt x="47" y="13"/>
                  <a:pt x="50" y="9"/>
                </a:cubicBezTo>
                <a:cubicBezTo>
                  <a:pt x="52" y="8"/>
                  <a:pt x="54" y="6"/>
                  <a:pt x="56" y="5"/>
                </a:cubicBezTo>
                <a:cubicBezTo>
                  <a:pt x="61" y="2"/>
                  <a:pt x="66" y="0"/>
                  <a:pt x="72" y="0"/>
                </a:cubicBezTo>
                <a:cubicBezTo>
                  <a:pt x="78" y="0"/>
                  <a:pt x="84" y="2"/>
                  <a:pt x="89" y="5"/>
                </a:cubicBezTo>
                <a:cubicBezTo>
                  <a:pt x="89" y="5"/>
                  <a:pt x="89" y="5"/>
                  <a:pt x="89" y="5"/>
                </a:cubicBezTo>
                <a:cubicBezTo>
                  <a:pt x="95" y="8"/>
                  <a:pt x="99" y="15"/>
                  <a:pt x="102" y="22"/>
                </a:cubicBezTo>
                <a:cubicBezTo>
                  <a:pt x="103" y="26"/>
                  <a:pt x="103" y="32"/>
                  <a:pt x="102" y="36"/>
                </a:cubicBezTo>
                <a:cubicBezTo>
                  <a:pt x="101" y="38"/>
                  <a:pt x="101" y="39"/>
                  <a:pt x="100" y="40"/>
                </a:cubicBezTo>
                <a:cubicBezTo>
                  <a:pt x="102" y="40"/>
                  <a:pt x="104" y="40"/>
                  <a:pt x="106" y="40"/>
                </a:cubicBezTo>
                <a:cubicBezTo>
                  <a:pt x="121" y="40"/>
                  <a:pt x="128" y="52"/>
                  <a:pt x="127" y="63"/>
                </a:cubicBezTo>
                <a:lnTo>
                  <a:pt x="1" y="63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" name="Freeform 6"/>
          <p:cNvSpPr/>
          <p:nvPr/>
        </p:nvSpPr>
        <p:spPr bwMode="auto">
          <a:xfrm>
            <a:off x="8377238" y="1352064"/>
            <a:ext cx="679450" cy="309562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" name="Freeform 30"/>
          <p:cNvSpPr/>
          <p:nvPr/>
        </p:nvSpPr>
        <p:spPr bwMode="auto">
          <a:xfrm>
            <a:off x="10893991" y="3366294"/>
            <a:ext cx="1152525" cy="471487"/>
          </a:xfrm>
          <a:custGeom>
            <a:avLst/>
            <a:gdLst>
              <a:gd name="T0" fmla="*/ 190 w 190"/>
              <a:gd name="T1" fmla="*/ 78 h 78"/>
              <a:gd name="T2" fmla="*/ 163 w 190"/>
              <a:gd name="T3" fmla="*/ 51 h 78"/>
              <a:gd name="T4" fmla="*/ 133 w 190"/>
              <a:gd name="T5" fmla="*/ 55 h 78"/>
              <a:gd name="T6" fmla="*/ 133 w 190"/>
              <a:gd name="T7" fmla="*/ 54 h 78"/>
              <a:gd name="T8" fmla="*/ 105 w 190"/>
              <a:gd name="T9" fmla="*/ 36 h 78"/>
              <a:gd name="T10" fmla="*/ 105 w 190"/>
              <a:gd name="T11" fmla="*/ 36 h 78"/>
              <a:gd name="T12" fmla="*/ 70 w 190"/>
              <a:gd name="T13" fmla="*/ 0 h 78"/>
              <a:gd name="T14" fmla="*/ 34 w 190"/>
              <a:gd name="T15" fmla="*/ 36 h 78"/>
              <a:gd name="T16" fmla="*/ 37 w 190"/>
              <a:gd name="T17" fmla="*/ 48 h 78"/>
              <a:gd name="T18" fmla="*/ 32 w 190"/>
              <a:gd name="T19" fmla="*/ 48 h 78"/>
              <a:gd name="T20" fmla="*/ 0 w 190"/>
              <a:gd name="T21" fmla="*/ 78 h 78"/>
              <a:gd name="T22" fmla="*/ 190 w 190"/>
              <a:gd name="T23" fmla="*/ 78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90" h="78">
                <a:moveTo>
                  <a:pt x="190" y="78"/>
                </a:moveTo>
                <a:cubicBezTo>
                  <a:pt x="187" y="65"/>
                  <a:pt x="177" y="54"/>
                  <a:pt x="163" y="51"/>
                </a:cubicBezTo>
                <a:cubicBezTo>
                  <a:pt x="153" y="48"/>
                  <a:pt x="142" y="50"/>
                  <a:pt x="133" y="55"/>
                </a:cubicBezTo>
                <a:cubicBezTo>
                  <a:pt x="133" y="54"/>
                  <a:pt x="133" y="54"/>
                  <a:pt x="133" y="54"/>
                </a:cubicBezTo>
                <a:cubicBezTo>
                  <a:pt x="127" y="44"/>
                  <a:pt x="116" y="38"/>
                  <a:pt x="105" y="36"/>
                </a:cubicBezTo>
                <a:cubicBezTo>
                  <a:pt x="105" y="36"/>
                  <a:pt x="105" y="36"/>
                  <a:pt x="105" y="36"/>
                </a:cubicBezTo>
                <a:cubicBezTo>
                  <a:pt x="105" y="16"/>
                  <a:pt x="89" y="0"/>
                  <a:pt x="70" y="0"/>
                </a:cubicBezTo>
                <a:cubicBezTo>
                  <a:pt x="50" y="0"/>
                  <a:pt x="34" y="16"/>
                  <a:pt x="34" y="36"/>
                </a:cubicBezTo>
                <a:cubicBezTo>
                  <a:pt x="34" y="40"/>
                  <a:pt x="35" y="44"/>
                  <a:pt x="37" y="48"/>
                </a:cubicBezTo>
                <a:cubicBezTo>
                  <a:pt x="35" y="48"/>
                  <a:pt x="34" y="48"/>
                  <a:pt x="32" y="48"/>
                </a:cubicBezTo>
                <a:cubicBezTo>
                  <a:pt x="12" y="48"/>
                  <a:pt x="1" y="63"/>
                  <a:pt x="0" y="78"/>
                </a:cubicBezTo>
                <a:lnTo>
                  <a:pt x="190" y="78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Freeform 7"/>
          <p:cNvSpPr/>
          <p:nvPr/>
        </p:nvSpPr>
        <p:spPr bwMode="auto">
          <a:xfrm>
            <a:off x="7850188" y="3205163"/>
            <a:ext cx="4335463" cy="3616325"/>
          </a:xfrm>
          <a:custGeom>
            <a:avLst/>
            <a:gdLst>
              <a:gd name="T0" fmla="*/ 715 w 715"/>
              <a:gd name="T1" fmla="*/ 597 h 597"/>
              <a:gd name="T2" fmla="*/ 715 w 715"/>
              <a:gd name="T3" fmla="*/ 583 h 597"/>
              <a:gd name="T4" fmla="*/ 358 w 715"/>
              <a:gd name="T5" fmla="*/ 0 h 597"/>
              <a:gd name="T6" fmla="*/ 0 w 715"/>
              <a:gd name="T7" fmla="*/ 583 h 597"/>
              <a:gd name="T8" fmla="*/ 0 w 715"/>
              <a:gd name="T9" fmla="*/ 597 h 597"/>
              <a:gd name="T10" fmla="*/ 715 w 715"/>
              <a:gd name="T11" fmla="*/ 597 h 5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15" h="597">
                <a:moveTo>
                  <a:pt x="715" y="597"/>
                </a:moveTo>
                <a:cubicBezTo>
                  <a:pt x="715" y="592"/>
                  <a:pt x="715" y="588"/>
                  <a:pt x="715" y="583"/>
                </a:cubicBezTo>
                <a:cubicBezTo>
                  <a:pt x="715" y="261"/>
                  <a:pt x="555" y="0"/>
                  <a:pt x="358" y="0"/>
                </a:cubicBezTo>
                <a:cubicBezTo>
                  <a:pt x="160" y="0"/>
                  <a:pt x="0" y="261"/>
                  <a:pt x="0" y="583"/>
                </a:cubicBezTo>
                <a:cubicBezTo>
                  <a:pt x="0" y="588"/>
                  <a:pt x="0" y="592"/>
                  <a:pt x="0" y="597"/>
                </a:cubicBezTo>
                <a:cubicBezTo>
                  <a:pt x="715" y="597"/>
                  <a:pt x="715" y="597"/>
                  <a:pt x="715" y="597"/>
                </a:cubicBezTo>
              </a:path>
            </a:pathLst>
          </a:custGeom>
          <a:solidFill>
            <a:srgbClr val="FFA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Freeform 8"/>
          <p:cNvSpPr>
            <a:spLocks noEditPoints="1"/>
          </p:cNvSpPr>
          <p:nvPr/>
        </p:nvSpPr>
        <p:spPr bwMode="auto">
          <a:xfrm>
            <a:off x="7850188" y="3211513"/>
            <a:ext cx="2098675" cy="3609975"/>
          </a:xfrm>
          <a:custGeom>
            <a:avLst/>
            <a:gdLst>
              <a:gd name="T0" fmla="*/ 346 w 346"/>
              <a:gd name="T1" fmla="*/ 550 h 596"/>
              <a:gd name="T2" fmla="*/ 335 w 346"/>
              <a:gd name="T3" fmla="*/ 550 h 596"/>
              <a:gd name="T4" fmla="*/ 335 w 346"/>
              <a:gd name="T5" fmla="*/ 572 h 596"/>
              <a:gd name="T6" fmla="*/ 335 w 346"/>
              <a:gd name="T7" fmla="*/ 583 h 596"/>
              <a:gd name="T8" fmla="*/ 0 w 346"/>
              <a:gd name="T9" fmla="*/ 583 h 596"/>
              <a:gd name="T10" fmla="*/ 0 w 346"/>
              <a:gd name="T11" fmla="*/ 596 h 596"/>
              <a:gd name="T12" fmla="*/ 346 w 346"/>
              <a:gd name="T13" fmla="*/ 596 h 596"/>
              <a:gd name="T14" fmla="*/ 346 w 346"/>
              <a:gd name="T15" fmla="*/ 550 h 596"/>
              <a:gd name="T16" fmla="*/ 346 w 346"/>
              <a:gd name="T17" fmla="*/ 0 h 596"/>
              <a:gd name="T18" fmla="*/ 127 w 346"/>
              <a:gd name="T19" fmla="*/ 137 h 596"/>
              <a:gd name="T20" fmla="*/ 327 w 346"/>
              <a:gd name="T21" fmla="*/ 463 h 596"/>
              <a:gd name="T22" fmla="*/ 346 w 346"/>
              <a:gd name="T23" fmla="*/ 472 h 596"/>
              <a:gd name="T24" fmla="*/ 346 w 346"/>
              <a:gd name="T25" fmla="*/ 0 h 5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46" h="596">
                <a:moveTo>
                  <a:pt x="346" y="550"/>
                </a:moveTo>
                <a:cubicBezTo>
                  <a:pt x="335" y="550"/>
                  <a:pt x="335" y="550"/>
                  <a:pt x="335" y="550"/>
                </a:cubicBezTo>
                <a:cubicBezTo>
                  <a:pt x="335" y="557"/>
                  <a:pt x="335" y="565"/>
                  <a:pt x="335" y="572"/>
                </a:cubicBezTo>
                <a:cubicBezTo>
                  <a:pt x="335" y="576"/>
                  <a:pt x="335" y="579"/>
                  <a:pt x="335" y="583"/>
                </a:cubicBezTo>
                <a:cubicBezTo>
                  <a:pt x="0" y="583"/>
                  <a:pt x="0" y="583"/>
                  <a:pt x="0" y="583"/>
                </a:cubicBezTo>
                <a:cubicBezTo>
                  <a:pt x="0" y="587"/>
                  <a:pt x="0" y="592"/>
                  <a:pt x="0" y="596"/>
                </a:cubicBezTo>
                <a:cubicBezTo>
                  <a:pt x="346" y="596"/>
                  <a:pt x="346" y="596"/>
                  <a:pt x="346" y="596"/>
                </a:cubicBezTo>
                <a:cubicBezTo>
                  <a:pt x="346" y="550"/>
                  <a:pt x="346" y="550"/>
                  <a:pt x="346" y="550"/>
                </a:cubicBezTo>
                <a:moveTo>
                  <a:pt x="346" y="0"/>
                </a:moveTo>
                <a:cubicBezTo>
                  <a:pt x="263" y="4"/>
                  <a:pt x="186" y="55"/>
                  <a:pt x="127" y="137"/>
                </a:cubicBezTo>
                <a:cubicBezTo>
                  <a:pt x="225" y="177"/>
                  <a:pt x="303" y="303"/>
                  <a:pt x="327" y="463"/>
                </a:cubicBezTo>
                <a:cubicBezTo>
                  <a:pt x="334" y="464"/>
                  <a:pt x="341" y="467"/>
                  <a:pt x="346" y="472"/>
                </a:cubicBezTo>
                <a:cubicBezTo>
                  <a:pt x="346" y="0"/>
                  <a:pt x="346" y="0"/>
                  <a:pt x="346" y="0"/>
                </a:cubicBezTo>
              </a:path>
            </a:pathLst>
          </a:custGeom>
          <a:solidFill>
            <a:srgbClr val="FFB2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Freeform 9"/>
          <p:cNvSpPr/>
          <p:nvPr/>
        </p:nvSpPr>
        <p:spPr bwMode="auto">
          <a:xfrm>
            <a:off x="6553200" y="3962400"/>
            <a:ext cx="3328988" cy="2779712"/>
          </a:xfrm>
          <a:custGeom>
            <a:avLst/>
            <a:gdLst>
              <a:gd name="T0" fmla="*/ 549 w 549"/>
              <a:gd name="T1" fmla="*/ 459 h 459"/>
              <a:gd name="T2" fmla="*/ 549 w 549"/>
              <a:gd name="T3" fmla="*/ 448 h 459"/>
              <a:gd name="T4" fmla="*/ 275 w 549"/>
              <a:gd name="T5" fmla="*/ 0 h 459"/>
              <a:gd name="T6" fmla="*/ 0 w 549"/>
              <a:gd name="T7" fmla="*/ 448 h 459"/>
              <a:gd name="T8" fmla="*/ 1 w 549"/>
              <a:gd name="T9" fmla="*/ 459 h 459"/>
              <a:gd name="T10" fmla="*/ 549 w 549"/>
              <a:gd name="T11" fmla="*/ 459 h 4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49" h="459">
                <a:moveTo>
                  <a:pt x="549" y="459"/>
                </a:moveTo>
                <a:cubicBezTo>
                  <a:pt x="549" y="455"/>
                  <a:pt x="549" y="452"/>
                  <a:pt x="549" y="448"/>
                </a:cubicBezTo>
                <a:cubicBezTo>
                  <a:pt x="549" y="201"/>
                  <a:pt x="427" y="0"/>
                  <a:pt x="275" y="0"/>
                </a:cubicBezTo>
                <a:cubicBezTo>
                  <a:pt x="123" y="0"/>
                  <a:pt x="0" y="201"/>
                  <a:pt x="0" y="448"/>
                </a:cubicBezTo>
                <a:cubicBezTo>
                  <a:pt x="0" y="452"/>
                  <a:pt x="1" y="455"/>
                  <a:pt x="1" y="459"/>
                </a:cubicBezTo>
                <a:cubicBezTo>
                  <a:pt x="549" y="459"/>
                  <a:pt x="549" y="459"/>
                  <a:pt x="549" y="459"/>
                </a:cubicBezTo>
              </a:path>
            </a:pathLst>
          </a:custGeom>
          <a:solidFill>
            <a:srgbClr val="E6E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Freeform 10"/>
          <p:cNvSpPr>
            <a:spLocks noEditPoints="1"/>
          </p:cNvSpPr>
          <p:nvPr/>
        </p:nvSpPr>
        <p:spPr bwMode="auto">
          <a:xfrm>
            <a:off x="6553200" y="6488113"/>
            <a:ext cx="6350" cy="187325"/>
          </a:xfrm>
          <a:custGeom>
            <a:avLst/>
            <a:gdLst>
              <a:gd name="T0" fmla="*/ 0 w 1"/>
              <a:gd name="T1" fmla="*/ 31 h 31"/>
              <a:gd name="T2" fmla="*/ 0 w 1"/>
              <a:gd name="T3" fmla="*/ 30 h 31"/>
              <a:gd name="T4" fmla="*/ 0 w 1"/>
              <a:gd name="T5" fmla="*/ 30 h 31"/>
              <a:gd name="T6" fmla="*/ 0 w 1"/>
              <a:gd name="T7" fmla="*/ 29 h 31"/>
              <a:gd name="T8" fmla="*/ 1 w 1"/>
              <a:gd name="T9" fmla="*/ 28 h 31"/>
              <a:gd name="T10" fmla="*/ 1 w 1"/>
              <a:gd name="T11" fmla="*/ 28 h 31"/>
              <a:gd name="T12" fmla="*/ 1 w 1"/>
              <a:gd name="T13" fmla="*/ 28 h 31"/>
              <a:gd name="T14" fmla="*/ 1 w 1"/>
              <a:gd name="T15" fmla="*/ 27 h 31"/>
              <a:gd name="T16" fmla="*/ 1 w 1"/>
              <a:gd name="T17" fmla="*/ 27 h 31"/>
              <a:gd name="T18" fmla="*/ 1 w 1"/>
              <a:gd name="T19" fmla="*/ 26 h 31"/>
              <a:gd name="T20" fmla="*/ 1 w 1"/>
              <a:gd name="T21" fmla="*/ 26 h 31"/>
              <a:gd name="T22" fmla="*/ 1 w 1"/>
              <a:gd name="T23" fmla="*/ 25 h 31"/>
              <a:gd name="T24" fmla="*/ 1 w 1"/>
              <a:gd name="T25" fmla="*/ 25 h 31"/>
              <a:gd name="T26" fmla="*/ 1 w 1"/>
              <a:gd name="T27" fmla="*/ 24 h 31"/>
              <a:gd name="T28" fmla="*/ 1 w 1"/>
              <a:gd name="T29" fmla="*/ 24 h 31"/>
              <a:gd name="T30" fmla="*/ 1 w 1"/>
              <a:gd name="T31" fmla="*/ 23 h 31"/>
              <a:gd name="T32" fmla="*/ 1 w 1"/>
              <a:gd name="T33" fmla="*/ 23 h 31"/>
              <a:gd name="T34" fmla="*/ 1 w 1"/>
              <a:gd name="T35" fmla="*/ 23 h 31"/>
              <a:gd name="T36" fmla="*/ 1 w 1"/>
              <a:gd name="T37" fmla="*/ 22 h 31"/>
              <a:gd name="T38" fmla="*/ 1 w 1"/>
              <a:gd name="T39" fmla="*/ 21 h 31"/>
              <a:gd name="T40" fmla="*/ 1 w 1"/>
              <a:gd name="T41" fmla="*/ 21 h 31"/>
              <a:gd name="T42" fmla="*/ 1 w 1"/>
              <a:gd name="T43" fmla="*/ 21 h 31"/>
              <a:gd name="T44" fmla="*/ 1 w 1"/>
              <a:gd name="T45" fmla="*/ 20 h 31"/>
              <a:gd name="T46" fmla="*/ 1 w 1"/>
              <a:gd name="T47" fmla="*/ 20 h 31"/>
              <a:gd name="T48" fmla="*/ 1 w 1"/>
              <a:gd name="T49" fmla="*/ 19 h 31"/>
              <a:gd name="T50" fmla="*/ 1 w 1"/>
              <a:gd name="T51" fmla="*/ 18 h 31"/>
              <a:gd name="T52" fmla="*/ 1 w 1"/>
              <a:gd name="T53" fmla="*/ 18 h 31"/>
              <a:gd name="T54" fmla="*/ 1 w 1"/>
              <a:gd name="T55" fmla="*/ 18 h 31"/>
              <a:gd name="T56" fmla="*/ 1 w 1"/>
              <a:gd name="T57" fmla="*/ 17 h 31"/>
              <a:gd name="T58" fmla="*/ 1 w 1"/>
              <a:gd name="T59" fmla="*/ 17 h 31"/>
              <a:gd name="T60" fmla="*/ 1 w 1"/>
              <a:gd name="T61" fmla="*/ 16 h 31"/>
              <a:gd name="T62" fmla="*/ 1 w 1"/>
              <a:gd name="T63" fmla="*/ 16 h 31"/>
              <a:gd name="T64" fmla="*/ 1 w 1"/>
              <a:gd name="T65" fmla="*/ 15 h 31"/>
              <a:gd name="T66" fmla="*/ 1 w 1"/>
              <a:gd name="T67" fmla="*/ 15 h 31"/>
              <a:gd name="T68" fmla="*/ 1 w 1"/>
              <a:gd name="T69" fmla="*/ 14 h 31"/>
              <a:gd name="T70" fmla="*/ 1 w 1"/>
              <a:gd name="T71" fmla="*/ 14 h 31"/>
              <a:gd name="T72" fmla="*/ 1 w 1"/>
              <a:gd name="T73" fmla="*/ 12 h 31"/>
              <a:gd name="T74" fmla="*/ 1 w 1"/>
              <a:gd name="T75" fmla="*/ 11 h 31"/>
              <a:gd name="T76" fmla="*/ 1 w 1"/>
              <a:gd name="T77" fmla="*/ 11 h 31"/>
              <a:gd name="T78" fmla="*/ 1 w 1"/>
              <a:gd name="T79" fmla="*/ 10 h 31"/>
              <a:gd name="T80" fmla="*/ 1 w 1"/>
              <a:gd name="T81" fmla="*/ 9 h 31"/>
              <a:gd name="T82" fmla="*/ 1 w 1"/>
              <a:gd name="T83" fmla="*/ 9 h 31"/>
              <a:gd name="T84" fmla="*/ 1 w 1"/>
              <a:gd name="T85" fmla="*/ 9 h 31"/>
              <a:gd name="T86" fmla="*/ 1 w 1"/>
              <a:gd name="T87" fmla="*/ 8 h 31"/>
              <a:gd name="T88" fmla="*/ 1 w 1"/>
              <a:gd name="T89" fmla="*/ 8 h 31"/>
              <a:gd name="T90" fmla="*/ 1 w 1"/>
              <a:gd name="T91" fmla="*/ 7 h 31"/>
              <a:gd name="T92" fmla="*/ 1 w 1"/>
              <a:gd name="T93" fmla="*/ 7 h 31"/>
              <a:gd name="T94" fmla="*/ 1 w 1"/>
              <a:gd name="T95" fmla="*/ 6 h 31"/>
              <a:gd name="T96" fmla="*/ 1 w 1"/>
              <a:gd name="T97" fmla="*/ 6 h 31"/>
              <a:gd name="T98" fmla="*/ 1 w 1"/>
              <a:gd name="T99" fmla="*/ 5 h 31"/>
              <a:gd name="T100" fmla="*/ 1 w 1"/>
              <a:gd name="T101" fmla="*/ 5 h 31"/>
              <a:gd name="T102" fmla="*/ 1 w 1"/>
              <a:gd name="T103" fmla="*/ 4 h 31"/>
              <a:gd name="T104" fmla="*/ 1 w 1"/>
              <a:gd name="T105" fmla="*/ 4 h 31"/>
              <a:gd name="T106" fmla="*/ 1 w 1"/>
              <a:gd name="T107" fmla="*/ 3 h 31"/>
              <a:gd name="T108" fmla="*/ 1 w 1"/>
              <a:gd name="T109" fmla="*/ 3 h 31"/>
              <a:gd name="T110" fmla="*/ 1 w 1"/>
              <a:gd name="T111" fmla="*/ 2 h 31"/>
              <a:gd name="T112" fmla="*/ 1 w 1"/>
              <a:gd name="T113" fmla="*/ 2 h 31"/>
              <a:gd name="T114" fmla="*/ 1 w 1"/>
              <a:gd name="T115" fmla="*/ 2 h 31"/>
              <a:gd name="T116" fmla="*/ 1 w 1"/>
              <a:gd name="T117" fmla="*/ 1 h 31"/>
              <a:gd name="T118" fmla="*/ 1 w 1"/>
              <a:gd name="T119" fmla="*/ 1 h 31"/>
              <a:gd name="T120" fmla="*/ 1 w 1"/>
              <a:gd name="T121" fmla="*/ 0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" h="31">
                <a:moveTo>
                  <a:pt x="0" y="31"/>
                </a:moveTo>
                <a:cubicBezTo>
                  <a:pt x="0" y="31"/>
                  <a:pt x="0" y="31"/>
                  <a:pt x="0" y="31"/>
                </a:cubicBezTo>
                <a:cubicBezTo>
                  <a:pt x="0" y="31"/>
                  <a:pt x="0" y="31"/>
                  <a:pt x="0" y="31"/>
                </a:cubicBezTo>
                <a:cubicBezTo>
                  <a:pt x="0" y="31"/>
                  <a:pt x="0" y="31"/>
                  <a:pt x="0" y="31"/>
                </a:cubicBezTo>
                <a:moveTo>
                  <a:pt x="0" y="30"/>
                </a:moveTo>
                <a:cubicBezTo>
                  <a:pt x="0" y="30"/>
                  <a:pt x="0" y="30"/>
                  <a:pt x="0" y="30"/>
                </a:cubicBezTo>
                <a:cubicBezTo>
                  <a:pt x="0" y="30"/>
                  <a:pt x="0" y="30"/>
                  <a:pt x="0" y="30"/>
                </a:cubicBezTo>
                <a:moveTo>
                  <a:pt x="0" y="30"/>
                </a:moveTo>
                <a:cubicBezTo>
                  <a:pt x="0" y="30"/>
                  <a:pt x="0" y="30"/>
                  <a:pt x="0" y="30"/>
                </a:cubicBezTo>
                <a:cubicBezTo>
                  <a:pt x="0" y="30"/>
                  <a:pt x="0" y="30"/>
                  <a:pt x="0" y="30"/>
                </a:cubicBezTo>
                <a:moveTo>
                  <a:pt x="0" y="30"/>
                </a:moveTo>
                <a:cubicBezTo>
                  <a:pt x="0" y="30"/>
                  <a:pt x="0" y="30"/>
                  <a:pt x="0" y="30"/>
                </a:cubicBezTo>
                <a:cubicBezTo>
                  <a:pt x="0" y="30"/>
                  <a:pt x="0" y="30"/>
                  <a:pt x="0" y="30"/>
                </a:cubicBezTo>
                <a:moveTo>
                  <a:pt x="0" y="29"/>
                </a:moveTo>
                <a:cubicBezTo>
                  <a:pt x="0" y="29"/>
                  <a:pt x="0" y="29"/>
                  <a:pt x="0" y="29"/>
                </a:cubicBezTo>
                <a:cubicBezTo>
                  <a:pt x="0" y="29"/>
                  <a:pt x="0" y="29"/>
                  <a:pt x="0" y="29"/>
                </a:cubicBezTo>
                <a:moveTo>
                  <a:pt x="0" y="29"/>
                </a:moveTo>
                <a:cubicBezTo>
                  <a:pt x="0" y="29"/>
                  <a:pt x="0" y="29"/>
                  <a:pt x="0" y="29"/>
                </a:cubicBezTo>
                <a:cubicBezTo>
                  <a:pt x="0" y="29"/>
                  <a:pt x="0" y="29"/>
                  <a:pt x="0" y="29"/>
                </a:cubicBezTo>
                <a:moveTo>
                  <a:pt x="1" y="28"/>
                </a:moveTo>
                <a:cubicBezTo>
                  <a:pt x="0" y="28"/>
                  <a:pt x="0" y="29"/>
                  <a:pt x="0" y="29"/>
                </a:cubicBezTo>
                <a:cubicBezTo>
                  <a:pt x="0" y="29"/>
                  <a:pt x="0" y="28"/>
                  <a:pt x="1" y="28"/>
                </a:cubicBezTo>
                <a:moveTo>
                  <a:pt x="1" y="28"/>
                </a:moveTo>
                <a:cubicBezTo>
                  <a:pt x="1" y="28"/>
                  <a:pt x="1" y="28"/>
                  <a:pt x="1" y="28"/>
                </a:cubicBezTo>
                <a:cubicBezTo>
                  <a:pt x="1" y="28"/>
                  <a:pt x="1" y="28"/>
                  <a:pt x="1" y="28"/>
                </a:cubicBezTo>
                <a:moveTo>
                  <a:pt x="1" y="28"/>
                </a:moveTo>
                <a:cubicBezTo>
                  <a:pt x="1" y="28"/>
                  <a:pt x="1" y="28"/>
                  <a:pt x="1" y="28"/>
                </a:cubicBezTo>
                <a:cubicBezTo>
                  <a:pt x="1" y="28"/>
                  <a:pt x="1" y="28"/>
                  <a:pt x="1" y="28"/>
                </a:cubicBezTo>
                <a:moveTo>
                  <a:pt x="1" y="27"/>
                </a:moveTo>
                <a:cubicBezTo>
                  <a:pt x="1" y="27"/>
                  <a:pt x="1" y="27"/>
                  <a:pt x="1" y="28"/>
                </a:cubicBezTo>
                <a:cubicBezTo>
                  <a:pt x="1" y="27"/>
                  <a:pt x="1" y="27"/>
                  <a:pt x="1" y="27"/>
                </a:cubicBezTo>
                <a:moveTo>
                  <a:pt x="1" y="27"/>
                </a:moveTo>
                <a:cubicBezTo>
                  <a:pt x="1" y="27"/>
                  <a:pt x="1" y="27"/>
                  <a:pt x="1" y="27"/>
                </a:cubicBezTo>
                <a:cubicBezTo>
                  <a:pt x="1" y="27"/>
                  <a:pt x="1" y="27"/>
                  <a:pt x="1" y="27"/>
                </a:cubicBezTo>
                <a:moveTo>
                  <a:pt x="1" y="27"/>
                </a:moveTo>
                <a:cubicBezTo>
                  <a:pt x="1" y="27"/>
                  <a:pt x="1" y="27"/>
                  <a:pt x="1" y="27"/>
                </a:cubicBezTo>
                <a:cubicBezTo>
                  <a:pt x="1" y="27"/>
                  <a:pt x="1" y="27"/>
                  <a:pt x="1" y="27"/>
                </a:cubicBezTo>
                <a:moveTo>
                  <a:pt x="1" y="26"/>
                </a:moveTo>
                <a:cubicBezTo>
                  <a:pt x="1" y="26"/>
                  <a:pt x="1" y="26"/>
                  <a:pt x="1" y="26"/>
                </a:cubicBezTo>
                <a:cubicBezTo>
                  <a:pt x="1" y="26"/>
                  <a:pt x="1" y="26"/>
                  <a:pt x="1" y="26"/>
                </a:cubicBezTo>
                <a:moveTo>
                  <a:pt x="1" y="26"/>
                </a:moveTo>
                <a:cubicBezTo>
                  <a:pt x="1" y="26"/>
                  <a:pt x="1" y="26"/>
                  <a:pt x="1" y="26"/>
                </a:cubicBezTo>
                <a:cubicBezTo>
                  <a:pt x="1" y="26"/>
                  <a:pt x="1" y="26"/>
                  <a:pt x="1" y="26"/>
                </a:cubicBezTo>
                <a:moveTo>
                  <a:pt x="1" y="26"/>
                </a:moveTo>
                <a:cubicBezTo>
                  <a:pt x="1" y="26"/>
                  <a:pt x="1" y="26"/>
                  <a:pt x="1" y="26"/>
                </a:cubicBezTo>
                <a:cubicBezTo>
                  <a:pt x="1" y="26"/>
                  <a:pt x="1" y="26"/>
                  <a:pt x="1" y="26"/>
                </a:cubicBezTo>
                <a:moveTo>
                  <a:pt x="1" y="25"/>
                </a:moveTo>
                <a:cubicBezTo>
                  <a:pt x="1" y="25"/>
                  <a:pt x="1" y="25"/>
                  <a:pt x="1" y="25"/>
                </a:cubicBezTo>
                <a:cubicBezTo>
                  <a:pt x="1" y="25"/>
                  <a:pt x="1" y="25"/>
                  <a:pt x="1" y="25"/>
                </a:cubicBezTo>
                <a:moveTo>
                  <a:pt x="1" y="25"/>
                </a:moveTo>
                <a:cubicBezTo>
                  <a:pt x="1" y="25"/>
                  <a:pt x="1" y="25"/>
                  <a:pt x="1" y="25"/>
                </a:cubicBezTo>
                <a:cubicBezTo>
                  <a:pt x="1" y="25"/>
                  <a:pt x="1" y="25"/>
                  <a:pt x="1" y="25"/>
                </a:cubicBezTo>
                <a:moveTo>
                  <a:pt x="1" y="24"/>
                </a:moveTo>
                <a:cubicBezTo>
                  <a:pt x="1" y="25"/>
                  <a:pt x="1" y="25"/>
                  <a:pt x="1" y="25"/>
                </a:cubicBezTo>
                <a:cubicBezTo>
                  <a:pt x="1" y="25"/>
                  <a:pt x="1" y="25"/>
                  <a:pt x="1" y="24"/>
                </a:cubicBezTo>
                <a:moveTo>
                  <a:pt x="1" y="24"/>
                </a:moveTo>
                <a:cubicBezTo>
                  <a:pt x="1" y="24"/>
                  <a:pt x="1" y="24"/>
                  <a:pt x="1" y="24"/>
                </a:cubicBezTo>
                <a:cubicBezTo>
                  <a:pt x="1" y="24"/>
                  <a:pt x="1" y="24"/>
                  <a:pt x="1" y="24"/>
                </a:cubicBezTo>
                <a:moveTo>
                  <a:pt x="1" y="24"/>
                </a:moveTo>
                <a:cubicBezTo>
                  <a:pt x="1" y="24"/>
                  <a:pt x="1" y="24"/>
                  <a:pt x="1" y="24"/>
                </a:cubicBezTo>
                <a:cubicBezTo>
                  <a:pt x="1" y="24"/>
                  <a:pt x="1" y="24"/>
                  <a:pt x="1" y="24"/>
                </a:cubicBezTo>
                <a:moveTo>
                  <a:pt x="1" y="23"/>
                </a:moveTo>
                <a:cubicBezTo>
                  <a:pt x="1" y="23"/>
                  <a:pt x="1" y="24"/>
                  <a:pt x="1" y="24"/>
                </a:cubicBezTo>
                <a:cubicBezTo>
                  <a:pt x="1" y="24"/>
                  <a:pt x="1" y="23"/>
                  <a:pt x="1" y="23"/>
                </a:cubicBezTo>
                <a:moveTo>
                  <a:pt x="1" y="23"/>
                </a:move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moveTo>
                  <a:pt x="1" y="23"/>
                </a:move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moveTo>
                  <a:pt x="1" y="22"/>
                </a:moveTo>
                <a:cubicBezTo>
                  <a:pt x="1" y="22"/>
                  <a:pt x="1" y="22"/>
                  <a:pt x="1" y="23"/>
                </a:cubicBezTo>
                <a:cubicBezTo>
                  <a:pt x="1" y="22"/>
                  <a:pt x="1" y="22"/>
                  <a:pt x="1" y="22"/>
                </a:cubicBezTo>
                <a:moveTo>
                  <a:pt x="1" y="22"/>
                </a:move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moveTo>
                  <a:pt x="1" y="22"/>
                </a:move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19"/>
                </a:moveTo>
                <a:cubicBezTo>
                  <a:pt x="1" y="19"/>
                  <a:pt x="1" y="19"/>
                  <a:pt x="1" y="19"/>
                </a:cubicBezTo>
                <a:cubicBezTo>
                  <a:pt x="1" y="19"/>
                  <a:pt x="1" y="19"/>
                  <a:pt x="1" y="19"/>
                </a:cubicBezTo>
                <a:moveTo>
                  <a:pt x="1" y="19"/>
                </a:moveTo>
                <a:cubicBezTo>
                  <a:pt x="1" y="19"/>
                  <a:pt x="1" y="19"/>
                  <a:pt x="1" y="19"/>
                </a:cubicBezTo>
                <a:cubicBezTo>
                  <a:pt x="1" y="19"/>
                  <a:pt x="1" y="19"/>
                  <a:pt x="1" y="19"/>
                </a:cubicBezTo>
                <a:moveTo>
                  <a:pt x="1" y="18"/>
                </a:moveTo>
                <a:cubicBezTo>
                  <a:pt x="1" y="18"/>
                  <a:pt x="1" y="19"/>
                  <a:pt x="1" y="19"/>
                </a:cubicBezTo>
                <a:cubicBezTo>
                  <a:pt x="1" y="19"/>
                  <a:pt x="1" y="18"/>
                  <a:pt x="1" y="18"/>
                </a:cubicBezTo>
                <a:moveTo>
                  <a:pt x="1" y="18"/>
                </a:moveTo>
                <a:cubicBezTo>
                  <a:pt x="1" y="18"/>
                  <a:pt x="1" y="18"/>
                  <a:pt x="1" y="18"/>
                </a:cubicBezTo>
                <a:cubicBezTo>
                  <a:pt x="1" y="18"/>
                  <a:pt x="1" y="18"/>
                  <a:pt x="1" y="18"/>
                </a:cubicBezTo>
                <a:moveTo>
                  <a:pt x="1" y="18"/>
                </a:moveTo>
                <a:cubicBezTo>
                  <a:pt x="1" y="18"/>
                  <a:pt x="1" y="18"/>
                  <a:pt x="1" y="18"/>
                </a:cubicBezTo>
                <a:cubicBezTo>
                  <a:pt x="1" y="18"/>
                  <a:pt x="1" y="18"/>
                  <a:pt x="1" y="18"/>
                </a:cubicBezTo>
                <a:moveTo>
                  <a:pt x="1" y="17"/>
                </a:moveTo>
                <a:cubicBezTo>
                  <a:pt x="1" y="17"/>
                  <a:pt x="1" y="17"/>
                  <a:pt x="1" y="18"/>
                </a:cubicBezTo>
                <a:cubicBezTo>
                  <a:pt x="1" y="17"/>
                  <a:pt x="1" y="17"/>
                  <a:pt x="1" y="17"/>
                </a:cubicBezTo>
                <a:moveTo>
                  <a:pt x="1" y="17"/>
                </a:moveTo>
                <a:cubicBezTo>
                  <a:pt x="1" y="17"/>
                  <a:pt x="1" y="17"/>
                  <a:pt x="1" y="17"/>
                </a:cubicBezTo>
                <a:cubicBezTo>
                  <a:pt x="1" y="17"/>
                  <a:pt x="1" y="17"/>
                  <a:pt x="1" y="17"/>
                </a:cubicBezTo>
                <a:moveTo>
                  <a:pt x="1" y="17"/>
                </a:moveTo>
                <a:cubicBezTo>
                  <a:pt x="1" y="17"/>
                  <a:pt x="1" y="17"/>
                  <a:pt x="1" y="17"/>
                </a:cubicBezTo>
                <a:cubicBezTo>
                  <a:pt x="1" y="17"/>
                  <a:pt x="1" y="17"/>
                  <a:pt x="1" y="17"/>
                </a:cubicBezTo>
                <a:moveTo>
                  <a:pt x="1" y="16"/>
                </a:move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moveTo>
                  <a:pt x="1" y="16"/>
                </a:move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moveTo>
                  <a:pt x="1" y="16"/>
                </a:move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moveTo>
                  <a:pt x="1" y="15"/>
                </a:move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moveTo>
                  <a:pt x="1" y="15"/>
                </a:move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moveTo>
                  <a:pt x="1" y="15"/>
                </a:move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3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3"/>
                </a:cubicBezTo>
                <a:moveTo>
                  <a:pt x="1" y="12"/>
                </a:moveTo>
                <a:cubicBezTo>
                  <a:pt x="1" y="12"/>
                  <a:pt x="1" y="12"/>
                  <a:pt x="1" y="12"/>
                </a:cubicBezTo>
                <a:cubicBezTo>
                  <a:pt x="1" y="12"/>
                  <a:pt x="1" y="12"/>
                  <a:pt x="1" y="12"/>
                </a:cubicBezTo>
                <a:moveTo>
                  <a:pt x="1" y="12"/>
                </a:moveTo>
                <a:cubicBezTo>
                  <a:pt x="1" y="12"/>
                  <a:pt x="1" y="12"/>
                  <a:pt x="1" y="12"/>
                </a:cubicBezTo>
                <a:cubicBezTo>
                  <a:pt x="1" y="12"/>
                  <a:pt x="1" y="12"/>
                  <a:pt x="1" y="12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0"/>
                </a:moveTo>
                <a:cubicBezTo>
                  <a:pt x="1" y="10"/>
                  <a:pt x="1" y="11"/>
                  <a:pt x="1" y="11"/>
                </a:cubicBezTo>
                <a:cubicBezTo>
                  <a:pt x="1" y="11"/>
                  <a:pt x="1" y="10"/>
                  <a:pt x="1" y="10"/>
                </a:cubicBezTo>
                <a:moveTo>
                  <a:pt x="1" y="10"/>
                </a:move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moveTo>
                  <a:pt x="1" y="10"/>
                </a:move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moveTo>
                  <a:pt x="1" y="9"/>
                </a:move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moveTo>
                  <a:pt x="1" y="9"/>
                </a:move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moveTo>
                  <a:pt x="1" y="9"/>
                </a:move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moveTo>
                  <a:pt x="1" y="8"/>
                </a:moveTo>
                <a:cubicBezTo>
                  <a:pt x="1" y="8"/>
                  <a:pt x="1" y="8"/>
                  <a:pt x="1" y="8"/>
                </a:cubicBezTo>
                <a:cubicBezTo>
                  <a:pt x="1" y="8"/>
                  <a:pt x="1" y="8"/>
                  <a:pt x="1" y="8"/>
                </a:cubicBezTo>
                <a:moveTo>
                  <a:pt x="1" y="8"/>
                </a:moveTo>
                <a:cubicBezTo>
                  <a:pt x="1" y="8"/>
                  <a:pt x="1" y="8"/>
                  <a:pt x="1" y="8"/>
                </a:cubicBezTo>
                <a:cubicBezTo>
                  <a:pt x="1" y="8"/>
                  <a:pt x="1" y="8"/>
                  <a:pt x="1" y="8"/>
                </a:cubicBezTo>
                <a:moveTo>
                  <a:pt x="1" y="8"/>
                </a:moveTo>
                <a:cubicBezTo>
                  <a:pt x="1" y="8"/>
                  <a:pt x="1" y="8"/>
                  <a:pt x="1" y="8"/>
                </a:cubicBezTo>
                <a:cubicBezTo>
                  <a:pt x="1" y="8"/>
                  <a:pt x="1" y="8"/>
                  <a:pt x="1" y="8"/>
                </a:cubicBezTo>
                <a:moveTo>
                  <a:pt x="1" y="7"/>
                </a:moveTo>
                <a:cubicBezTo>
                  <a:pt x="1" y="7"/>
                  <a:pt x="1" y="7"/>
                  <a:pt x="1" y="7"/>
                </a:cubicBezTo>
                <a:cubicBezTo>
                  <a:pt x="1" y="7"/>
                  <a:pt x="1" y="7"/>
                  <a:pt x="1" y="7"/>
                </a:cubicBezTo>
                <a:moveTo>
                  <a:pt x="1" y="7"/>
                </a:moveTo>
                <a:cubicBezTo>
                  <a:pt x="1" y="7"/>
                  <a:pt x="1" y="7"/>
                  <a:pt x="1" y="7"/>
                </a:cubicBezTo>
                <a:cubicBezTo>
                  <a:pt x="1" y="7"/>
                  <a:pt x="1" y="7"/>
                  <a:pt x="1" y="7"/>
                </a:cubicBezTo>
                <a:moveTo>
                  <a:pt x="1" y="7"/>
                </a:moveTo>
                <a:cubicBezTo>
                  <a:pt x="1" y="7"/>
                  <a:pt x="1" y="7"/>
                  <a:pt x="1" y="7"/>
                </a:cubicBezTo>
                <a:cubicBezTo>
                  <a:pt x="1" y="7"/>
                  <a:pt x="1" y="7"/>
                  <a:pt x="1" y="7"/>
                </a:cubicBezTo>
                <a:moveTo>
                  <a:pt x="1" y="6"/>
                </a:moveTo>
                <a:cubicBezTo>
                  <a:pt x="1" y="6"/>
                  <a:pt x="1" y="6"/>
                  <a:pt x="1" y="6"/>
                </a:cubicBezTo>
                <a:cubicBezTo>
                  <a:pt x="1" y="6"/>
                  <a:pt x="1" y="6"/>
                  <a:pt x="1" y="6"/>
                </a:cubicBezTo>
                <a:moveTo>
                  <a:pt x="1" y="6"/>
                </a:moveTo>
                <a:cubicBezTo>
                  <a:pt x="1" y="6"/>
                  <a:pt x="1" y="6"/>
                  <a:pt x="1" y="6"/>
                </a:cubicBezTo>
                <a:cubicBezTo>
                  <a:pt x="1" y="6"/>
                  <a:pt x="1" y="6"/>
                  <a:pt x="1" y="6"/>
                </a:cubicBezTo>
                <a:moveTo>
                  <a:pt x="1" y="6"/>
                </a:moveTo>
                <a:cubicBezTo>
                  <a:pt x="1" y="6"/>
                  <a:pt x="1" y="6"/>
                  <a:pt x="1" y="6"/>
                </a:cubicBezTo>
                <a:cubicBezTo>
                  <a:pt x="1" y="6"/>
                  <a:pt x="1" y="6"/>
                  <a:pt x="1" y="6"/>
                </a:cubicBezTo>
                <a:moveTo>
                  <a:pt x="1" y="5"/>
                </a:moveTo>
                <a:cubicBezTo>
                  <a:pt x="1" y="5"/>
                  <a:pt x="1" y="5"/>
                  <a:pt x="1" y="5"/>
                </a:cubicBezTo>
                <a:cubicBezTo>
                  <a:pt x="1" y="5"/>
                  <a:pt x="1" y="5"/>
                  <a:pt x="1" y="5"/>
                </a:cubicBezTo>
                <a:moveTo>
                  <a:pt x="1" y="5"/>
                </a:moveTo>
                <a:cubicBezTo>
                  <a:pt x="1" y="5"/>
                  <a:pt x="1" y="5"/>
                  <a:pt x="1" y="5"/>
                </a:cubicBezTo>
                <a:cubicBezTo>
                  <a:pt x="1" y="5"/>
                  <a:pt x="1" y="5"/>
                  <a:pt x="1" y="5"/>
                </a:cubicBezTo>
                <a:moveTo>
                  <a:pt x="1" y="4"/>
                </a:moveTo>
                <a:cubicBezTo>
                  <a:pt x="1" y="5"/>
                  <a:pt x="1" y="4"/>
                  <a:pt x="1" y="5"/>
                </a:cubicBezTo>
                <a:cubicBezTo>
                  <a:pt x="1" y="5"/>
                  <a:pt x="1" y="4"/>
                  <a:pt x="1" y="4"/>
                </a:cubicBezTo>
                <a:moveTo>
                  <a:pt x="1" y="4"/>
                </a:moveTo>
                <a:cubicBezTo>
                  <a:pt x="1" y="4"/>
                  <a:pt x="1" y="4"/>
                  <a:pt x="1" y="4"/>
                </a:cubicBezTo>
                <a:cubicBezTo>
                  <a:pt x="1" y="4"/>
                  <a:pt x="1" y="4"/>
                  <a:pt x="1" y="4"/>
                </a:cubicBezTo>
                <a:moveTo>
                  <a:pt x="1" y="4"/>
                </a:moveTo>
                <a:cubicBezTo>
                  <a:pt x="1" y="4"/>
                  <a:pt x="1" y="4"/>
                  <a:pt x="1" y="4"/>
                </a:cubicBezTo>
                <a:cubicBezTo>
                  <a:pt x="1" y="4"/>
                  <a:pt x="1" y="4"/>
                  <a:pt x="1" y="4"/>
                </a:cubicBezTo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moveTo>
                  <a:pt x="1" y="2"/>
                </a:move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moveTo>
                  <a:pt x="1" y="2"/>
                </a:move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moveTo>
                  <a:pt x="1" y="2"/>
                </a:move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Freeform 11"/>
          <p:cNvSpPr/>
          <p:nvPr/>
        </p:nvSpPr>
        <p:spPr bwMode="auto">
          <a:xfrm>
            <a:off x="6553200" y="3968750"/>
            <a:ext cx="1612900" cy="2773362"/>
          </a:xfrm>
          <a:custGeom>
            <a:avLst/>
            <a:gdLst>
              <a:gd name="T0" fmla="*/ 1 w 266"/>
              <a:gd name="T1" fmla="*/ 416 h 458"/>
              <a:gd name="T2" fmla="*/ 1 w 266"/>
              <a:gd name="T3" fmla="*/ 417 h 458"/>
              <a:gd name="T4" fmla="*/ 1 w 266"/>
              <a:gd name="T5" fmla="*/ 417 h 458"/>
              <a:gd name="T6" fmla="*/ 1 w 266"/>
              <a:gd name="T7" fmla="*/ 418 h 458"/>
              <a:gd name="T8" fmla="*/ 1 w 266"/>
              <a:gd name="T9" fmla="*/ 418 h 458"/>
              <a:gd name="T10" fmla="*/ 1 w 266"/>
              <a:gd name="T11" fmla="*/ 419 h 458"/>
              <a:gd name="T12" fmla="*/ 1 w 266"/>
              <a:gd name="T13" fmla="*/ 419 h 458"/>
              <a:gd name="T14" fmla="*/ 1 w 266"/>
              <a:gd name="T15" fmla="*/ 420 h 458"/>
              <a:gd name="T16" fmla="*/ 1 w 266"/>
              <a:gd name="T17" fmla="*/ 421 h 458"/>
              <a:gd name="T18" fmla="*/ 1 w 266"/>
              <a:gd name="T19" fmla="*/ 421 h 458"/>
              <a:gd name="T20" fmla="*/ 1 w 266"/>
              <a:gd name="T21" fmla="*/ 422 h 458"/>
              <a:gd name="T22" fmla="*/ 1 w 266"/>
              <a:gd name="T23" fmla="*/ 422 h 458"/>
              <a:gd name="T24" fmla="*/ 1 w 266"/>
              <a:gd name="T25" fmla="*/ 423 h 458"/>
              <a:gd name="T26" fmla="*/ 1 w 266"/>
              <a:gd name="T27" fmla="*/ 423 h 458"/>
              <a:gd name="T28" fmla="*/ 1 w 266"/>
              <a:gd name="T29" fmla="*/ 424 h 458"/>
              <a:gd name="T30" fmla="*/ 1 w 266"/>
              <a:gd name="T31" fmla="*/ 424 h 458"/>
              <a:gd name="T32" fmla="*/ 1 w 266"/>
              <a:gd name="T33" fmla="*/ 425 h 458"/>
              <a:gd name="T34" fmla="*/ 1 w 266"/>
              <a:gd name="T35" fmla="*/ 425 h 458"/>
              <a:gd name="T36" fmla="*/ 1 w 266"/>
              <a:gd name="T37" fmla="*/ 426 h 458"/>
              <a:gd name="T38" fmla="*/ 1 w 266"/>
              <a:gd name="T39" fmla="*/ 426 h 458"/>
              <a:gd name="T40" fmla="*/ 1 w 266"/>
              <a:gd name="T41" fmla="*/ 427 h 458"/>
              <a:gd name="T42" fmla="*/ 1 w 266"/>
              <a:gd name="T43" fmla="*/ 428 h 458"/>
              <a:gd name="T44" fmla="*/ 1 w 266"/>
              <a:gd name="T45" fmla="*/ 430 h 458"/>
              <a:gd name="T46" fmla="*/ 1 w 266"/>
              <a:gd name="T47" fmla="*/ 431 h 458"/>
              <a:gd name="T48" fmla="*/ 1 w 266"/>
              <a:gd name="T49" fmla="*/ 431 h 458"/>
              <a:gd name="T50" fmla="*/ 1 w 266"/>
              <a:gd name="T51" fmla="*/ 432 h 458"/>
              <a:gd name="T52" fmla="*/ 1 w 266"/>
              <a:gd name="T53" fmla="*/ 432 h 458"/>
              <a:gd name="T54" fmla="*/ 1 w 266"/>
              <a:gd name="T55" fmla="*/ 433 h 458"/>
              <a:gd name="T56" fmla="*/ 1 w 266"/>
              <a:gd name="T57" fmla="*/ 433 h 458"/>
              <a:gd name="T58" fmla="*/ 1 w 266"/>
              <a:gd name="T59" fmla="*/ 434 h 458"/>
              <a:gd name="T60" fmla="*/ 1 w 266"/>
              <a:gd name="T61" fmla="*/ 434 h 458"/>
              <a:gd name="T62" fmla="*/ 1 w 266"/>
              <a:gd name="T63" fmla="*/ 435 h 458"/>
              <a:gd name="T64" fmla="*/ 1 w 266"/>
              <a:gd name="T65" fmla="*/ 435 h 458"/>
              <a:gd name="T66" fmla="*/ 1 w 266"/>
              <a:gd name="T67" fmla="*/ 436 h 458"/>
              <a:gd name="T68" fmla="*/ 1 w 266"/>
              <a:gd name="T69" fmla="*/ 436 h 458"/>
              <a:gd name="T70" fmla="*/ 1 w 266"/>
              <a:gd name="T71" fmla="*/ 437 h 458"/>
              <a:gd name="T72" fmla="*/ 1 w 266"/>
              <a:gd name="T73" fmla="*/ 437 h 458"/>
              <a:gd name="T74" fmla="*/ 1 w 266"/>
              <a:gd name="T75" fmla="*/ 438 h 458"/>
              <a:gd name="T76" fmla="*/ 1 w 266"/>
              <a:gd name="T77" fmla="*/ 439 h 458"/>
              <a:gd name="T78" fmla="*/ 1 w 266"/>
              <a:gd name="T79" fmla="*/ 439 h 458"/>
              <a:gd name="T80" fmla="*/ 1 w 266"/>
              <a:gd name="T81" fmla="*/ 440 h 458"/>
              <a:gd name="T82" fmla="*/ 1 w 266"/>
              <a:gd name="T83" fmla="*/ 440 h 458"/>
              <a:gd name="T84" fmla="*/ 1 w 266"/>
              <a:gd name="T85" fmla="*/ 441 h 458"/>
              <a:gd name="T86" fmla="*/ 1 w 266"/>
              <a:gd name="T87" fmla="*/ 441 h 458"/>
              <a:gd name="T88" fmla="*/ 1 w 266"/>
              <a:gd name="T89" fmla="*/ 442 h 458"/>
              <a:gd name="T90" fmla="*/ 1 w 266"/>
              <a:gd name="T91" fmla="*/ 442 h 458"/>
              <a:gd name="T92" fmla="*/ 1 w 266"/>
              <a:gd name="T93" fmla="*/ 443 h 458"/>
              <a:gd name="T94" fmla="*/ 1 w 266"/>
              <a:gd name="T95" fmla="*/ 443 h 458"/>
              <a:gd name="T96" fmla="*/ 1 w 266"/>
              <a:gd name="T97" fmla="*/ 444 h 458"/>
              <a:gd name="T98" fmla="*/ 1 w 266"/>
              <a:gd name="T99" fmla="*/ 444 h 458"/>
              <a:gd name="T100" fmla="*/ 0 w 266"/>
              <a:gd name="T101" fmla="*/ 445 h 458"/>
              <a:gd name="T102" fmla="*/ 0 w 266"/>
              <a:gd name="T103" fmla="*/ 446 h 458"/>
              <a:gd name="T104" fmla="*/ 0 w 266"/>
              <a:gd name="T105" fmla="*/ 446 h 458"/>
              <a:gd name="T106" fmla="*/ 0 w 266"/>
              <a:gd name="T107" fmla="*/ 447 h 458"/>
              <a:gd name="T108" fmla="*/ 266 w 266"/>
              <a:gd name="T109" fmla="*/ 458 h 4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66" h="458">
                <a:moveTo>
                  <a:pt x="266" y="0"/>
                </a:moveTo>
                <a:cubicBezTo>
                  <a:pt x="125" y="7"/>
                  <a:pt x="11" y="188"/>
                  <a:pt x="1" y="416"/>
                </a:cubicBezTo>
                <a:cubicBezTo>
                  <a:pt x="1" y="416"/>
                  <a:pt x="1" y="416"/>
                  <a:pt x="1" y="416"/>
                </a:cubicBezTo>
                <a:cubicBezTo>
                  <a:pt x="1" y="416"/>
                  <a:pt x="1" y="417"/>
                  <a:pt x="1" y="417"/>
                </a:cubicBezTo>
                <a:cubicBezTo>
                  <a:pt x="1" y="417"/>
                  <a:pt x="1" y="417"/>
                  <a:pt x="1" y="417"/>
                </a:cubicBezTo>
                <a:cubicBezTo>
                  <a:pt x="1" y="417"/>
                  <a:pt x="1" y="417"/>
                  <a:pt x="1" y="417"/>
                </a:cubicBezTo>
                <a:cubicBezTo>
                  <a:pt x="1" y="417"/>
                  <a:pt x="1" y="417"/>
                  <a:pt x="1" y="417"/>
                </a:cubicBezTo>
                <a:cubicBezTo>
                  <a:pt x="1" y="417"/>
                  <a:pt x="1" y="417"/>
                  <a:pt x="1" y="417"/>
                </a:cubicBezTo>
                <a:cubicBezTo>
                  <a:pt x="1" y="417"/>
                  <a:pt x="1" y="417"/>
                  <a:pt x="1" y="417"/>
                </a:cubicBezTo>
                <a:cubicBezTo>
                  <a:pt x="1" y="417"/>
                  <a:pt x="1" y="418"/>
                  <a:pt x="1" y="418"/>
                </a:cubicBezTo>
                <a:cubicBezTo>
                  <a:pt x="1" y="418"/>
                  <a:pt x="1" y="418"/>
                  <a:pt x="1" y="418"/>
                </a:cubicBezTo>
                <a:cubicBezTo>
                  <a:pt x="1" y="418"/>
                  <a:pt x="1" y="418"/>
                  <a:pt x="1" y="418"/>
                </a:cubicBezTo>
                <a:cubicBezTo>
                  <a:pt x="1" y="418"/>
                  <a:pt x="1" y="418"/>
                  <a:pt x="1" y="418"/>
                </a:cubicBezTo>
                <a:cubicBezTo>
                  <a:pt x="1" y="418"/>
                  <a:pt x="1" y="418"/>
                  <a:pt x="1" y="418"/>
                </a:cubicBezTo>
                <a:cubicBezTo>
                  <a:pt x="1" y="418"/>
                  <a:pt x="1" y="418"/>
                  <a:pt x="1" y="418"/>
                </a:cubicBezTo>
                <a:cubicBezTo>
                  <a:pt x="1" y="419"/>
                  <a:pt x="1" y="419"/>
                  <a:pt x="1" y="419"/>
                </a:cubicBezTo>
                <a:cubicBezTo>
                  <a:pt x="1" y="419"/>
                  <a:pt x="1" y="419"/>
                  <a:pt x="1" y="419"/>
                </a:cubicBezTo>
                <a:cubicBezTo>
                  <a:pt x="1" y="419"/>
                  <a:pt x="1" y="419"/>
                  <a:pt x="1" y="419"/>
                </a:cubicBezTo>
                <a:cubicBezTo>
                  <a:pt x="1" y="419"/>
                  <a:pt x="1" y="419"/>
                  <a:pt x="1" y="419"/>
                </a:cubicBezTo>
                <a:cubicBezTo>
                  <a:pt x="1" y="419"/>
                  <a:pt x="1" y="419"/>
                  <a:pt x="1" y="419"/>
                </a:cubicBezTo>
                <a:cubicBezTo>
                  <a:pt x="1" y="419"/>
                  <a:pt x="1" y="419"/>
                  <a:pt x="1" y="419"/>
                </a:cubicBezTo>
                <a:cubicBezTo>
                  <a:pt x="1" y="420"/>
                  <a:pt x="1" y="420"/>
                  <a:pt x="1" y="420"/>
                </a:cubicBezTo>
                <a:cubicBezTo>
                  <a:pt x="1" y="420"/>
                  <a:pt x="1" y="420"/>
                  <a:pt x="1" y="420"/>
                </a:cubicBezTo>
                <a:cubicBezTo>
                  <a:pt x="1" y="420"/>
                  <a:pt x="1" y="420"/>
                  <a:pt x="1" y="420"/>
                </a:cubicBezTo>
                <a:cubicBezTo>
                  <a:pt x="1" y="420"/>
                  <a:pt x="1" y="420"/>
                  <a:pt x="1" y="420"/>
                </a:cubicBezTo>
                <a:cubicBezTo>
                  <a:pt x="1" y="420"/>
                  <a:pt x="1" y="420"/>
                  <a:pt x="1" y="420"/>
                </a:cubicBezTo>
                <a:cubicBezTo>
                  <a:pt x="1" y="420"/>
                  <a:pt x="1" y="421"/>
                  <a:pt x="1" y="421"/>
                </a:cubicBezTo>
                <a:cubicBezTo>
                  <a:pt x="1" y="421"/>
                  <a:pt x="1" y="421"/>
                  <a:pt x="1" y="421"/>
                </a:cubicBezTo>
                <a:cubicBezTo>
                  <a:pt x="1" y="421"/>
                  <a:pt x="1" y="421"/>
                  <a:pt x="1" y="421"/>
                </a:cubicBezTo>
                <a:cubicBezTo>
                  <a:pt x="1" y="421"/>
                  <a:pt x="1" y="421"/>
                  <a:pt x="1" y="421"/>
                </a:cubicBezTo>
                <a:cubicBezTo>
                  <a:pt x="1" y="421"/>
                  <a:pt x="1" y="421"/>
                  <a:pt x="1" y="421"/>
                </a:cubicBezTo>
                <a:cubicBezTo>
                  <a:pt x="1" y="421"/>
                  <a:pt x="1" y="421"/>
                  <a:pt x="1" y="422"/>
                </a:cubicBezTo>
                <a:cubicBezTo>
                  <a:pt x="1" y="422"/>
                  <a:pt x="1" y="422"/>
                  <a:pt x="1" y="422"/>
                </a:cubicBezTo>
                <a:cubicBezTo>
                  <a:pt x="1" y="422"/>
                  <a:pt x="1" y="422"/>
                  <a:pt x="1" y="422"/>
                </a:cubicBezTo>
                <a:cubicBezTo>
                  <a:pt x="1" y="422"/>
                  <a:pt x="1" y="422"/>
                  <a:pt x="1" y="422"/>
                </a:cubicBezTo>
                <a:cubicBezTo>
                  <a:pt x="1" y="422"/>
                  <a:pt x="1" y="422"/>
                  <a:pt x="1" y="422"/>
                </a:cubicBezTo>
                <a:cubicBezTo>
                  <a:pt x="1" y="422"/>
                  <a:pt x="1" y="422"/>
                  <a:pt x="1" y="422"/>
                </a:cubicBezTo>
                <a:cubicBezTo>
                  <a:pt x="1" y="422"/>
                  <a:pt x="1" y="422"/>
                  <a:pt x="1" y="423"/>
                </a:cubicBezTo>
                <a:cubicBezTo>
                  <a:pt x="1" y="423"/>
                  <a:pt x="1" y="423"/>
                  <a:pt x="1" y="423"/>
                </a:cubicBezTo>
                <a:cubicBezTo>
                  <a:pt x="1" y="423"/>
                  <a:pt x="1" y="423"/>
                  <a:pt x="1" y="423"/>
                </a:cubicBezTo>
                <a:cubicBezTo>
                  <a:pt x="1" y="423"/>
                  <a:pt x="1" y="423"/>
                  <a:pt x="1" y="423"/>
                </a:cubicBezTo>
                <a:cubicBezTo>
                  <a:pt x="1" y="423"/>
                  <a:pt x="1" y="423"/>
                  <a:pt x="1" y="423"/>
                </a:cubicBezTo>
                <a:cubicBezTo>
                  <a:pt x="1" y="423"/>
                  <a:pt x="1" y="423"/>
                  <a:pt x="1" y="423"/>
                </a:cubicBezTo>
                <a:cubicBezTo>
                  <a:pt x="1" y="423"/>
                  <a:pt x="1" y="424"/>
                  <a:pt x="1" y="424"/>
                </a:cubicBezTo>
                <a:cubicBezTo>
                  <a:pt x="1" y="424"/>
                  <a:pt x="1" y="424"/>
                  <a:pt x="1" y="424"/>
                </a:cubicBezTo>
                <a:cubicBezTo>
                  <a:pt x="1" y="424"/>
                  <a:pt x="1" y="424"/>
                  <a:pt x="1" y="424"/>
                </a:cubicBezTo>
                <a:cubicBezTo>
                  <a:pt x="1" y="424"/>
                  <a:pt x="1" y="424"/>
                  <a:pt x="1" y="424"/>
                </a:cubicBezTo>
                <a:cubicBezTo>
                  <a:pt x="1" y="424"/>
                  <a:pt x="1" y="424"/>
                  <a:pt x="1" y="424"/>
                </a:cubicBezTo>
                <a:cubicBezTo>
                  <a:pt x="1" y="424"/>
                  <a:pt x="1" y="424"/>
                  <a:pt x="1" y="424"/>
                </a:cubicBezTo>
                <a:cubicBezTo>
                  <a:pt x="1" y="424"/>
                  <a:pt x="1" y="425"/>
                  <a:pt x="1" y="425"/>
                </a:cubicBezTo>
                <a:cubicBezTo>
                  <a:pt x="1" y="425"/>
                  <a:pt x="1" y="425"/>
                  <a:pt x="1" y="425"/>
                </a:cubicBezTo>
                <a:cubicBezTo>
                  <a:pt x="1" y="425"/>
                  <a:pt x="1" y="425"/>
                  <a:pt x="1" y="425"/>
                </a:cubicBezTo>
                <a:cubicBezTo>
                  <a:pt x="1" y="425"/>
                  <a:pt x="1" y="425"/>
                  <a:pt x="1" y="425"/>
                </a:cubicBezTo>
                <a:cubicBezTo>
                  <a:pt x="1" y="425"/>
                  <a:pt x="1" y="425"/>
                  <a:pt x="1" y="425"/>
                </a:cubicBezTo>
                <a:cubicBezTo>
                  <a:pt x="1" y="425"/>
                  <a:pt x="1" y="425"/>
                  <a:pt x="1" y="425"/>
                </a:cubicBezTo>
                <a:cubicBezTo>
                  <a:pt x="1" y="426"/>
                  <a:pt x="1" y="426"/>
                  <a:pt x="1" y="426"/>
                </a:cubicBezTo>
                <a:cubicBezTo>
                  <a:pt x="1" y="426"/>
                  <a:pt x="1" y="426"/>
                  <a:pt x="1" y="426"/>
                </a:cubicBezTo>
                <a:cubicBezTo>
                  <a:pt x="1" y="426"/>
                  <a:pt x="1" y="426"/>
                  <a:pt x="1" y="426"/>
                </a:cubicBezTo>
                <a:cubicBezTo>
                  <a:pt x="1" y="426"/>
                  <a:pt x="1" y="426"/>
                  <a:pt x="1" y="426"/>
                </a:cubicBezTo>
                <a:cubicBezTo>
                  <a:pt x="1" y="426"/>
                  <a:pt x="1" y="426"/>
                  <a:pt x="1" y="426"/>
                </a:cubicBezTo>
                <a:cubicBezTo>
                  <a:pt x="1" y="426"/>
                  <a:pt x="1" y="427"/>
                  <a:pt x="1" y="427"/>
                </a:cubicBezTo>
                <a:cubicBezTo>
                  <a:pt x="1" y="427"/>
                  <a:pt x="1" y="427"/>
                  <a:pt x="1" y="427"/>
                </a:cubicBezTo>
                <a:cubicBezTo>
                  <a:pt x="1" y="427"/>
                  <a:pt x="1" y="427"/>
                  <a:pt x="1" y="427"/>
                </a:cubicBezTo>
                <a:cubicBezTo>
                  <a:pt x="1" y="427"/>
                  <a:pt x="1" y="427"/>
                  <a:pt x="1" y="428"/>
                </a:cubicBezTo>
                <a:cubicBezTo>
                  <a:pt x="1" y="428"/>
                  <a:pt x="1" y="428"/>
                  <a:pt x="1" y="428"/>
                </a:cubicBezTo>
                <a:cubicBezTo>
                  <a:pt x="1" y="428"/>
                  <a:pt x="1" y="428"/>
                  <a:pt x="1" y="428"/>
                </a:cubicBezTo>
                <a:cubicBezTo>
                  <a:pt x="1" y="428"/>
                  <a:pt x="1" y="428"/>
                  <a:pt x="1" y="428"/>
                </a:cubicBezTo>
                <a:cubicBezTo>
                  <a:pt x="1" y="429"/>
                  <a:pt x="1" y="429"/>
                  <a:pt x="1" y="429"/>
                </a:cubicBezTo>
                <a:cubicBezTo>
                  <a:pt x="1" y="430"/>
                  <a:pt x="1" y="430"/>
                  <a:pt x="1" y="430"/>
                </a:cubicBezTo>
                <a:cubicBezTo>
                  <a:pt x="1" y="430"/>
                  <a:pt x="1" y="430"/>
                  <a:pt x="1" y="430"/>
                </a:cubicBezTo>
                <a:cubicBezTo>
                  <a:pt x="1" y="430"/>
                  <a:pt x="1" y="430"/>
                  <a:pt x="1" y="430"/>
                </a:cubicBezTo>
                <a:cubicBezTo>
                  <a:pt x="1" y="430"/>
                  <a:pt x="1" y="431"/>
                  <a:pt x="1" y="431"/>
                </a:cubicBezTo>
                <a:cubicBezTo>
                  <a:pt x="1" y="431"/>
                  <a:pt x="1" y="431"/>
                  <a:pt x="1" y="431"/>
                </a:cubicBezTo>
                <a:cubicBezTo>
                  <a:pt x="1" y="431"/>
                  <a:pt x="1" y="431"/>
                  <a:pt x="1" y="431"/>
                </a:cubicBezTo>
                <a:cubicBezTo>
                  <a:pt x="1" y="431"/>
                  <a:pt x="1" y="431"/>
                  <a:pt x="1" y="431"/>
                </a:cubicBezTo>
                <a:cubicBezTo>
                  <a:pt x="1" y="431"/>
                  <a:pt x="1" y="431"/>
                  <a:pt x="1" y="431"/>
                </a:cubicBezTo>
                <a:cubicBezTo>
                  <a:pt x="1" y="431"/>
                  <a:pt x="1" y="431"/>
                  <a:pt x="1" y="431"/>
                </a:cubicBezTo>
                <a:cubicBezTo>
                  <a:pt x="1" y="431"/>
                  <a:pt x="1" y="432"/>
                  <a:pt x="1" y="432"/>
                </a:cubicBezTo>
                <a:cubicBezTo>
                  <a:pt x="1" y="432"/>
                  <a:pt x="1" y="432"/>
                  <a:pt x="1" y="432"/>
                </a:cubicBezTo>
                <a:cubicBezTo>
                  <a:pt x="1" y="432"/>
                  <a:pt x="1" y="432"/>
                  <a:pt x="1" y="432"/>
                </a:cubicBezTo>
                <a:cubicBezTo>
                  <a:pt x="1" y="432"/>
                  <a:pt x="1" y="432"/>
                  <a:pt x="1" y="432"/>
                </a:cubicBezTo>
                <a:cubicBezTo>
                  <a:pt x="1" y="432"/>
                  <a:pt x="1" y="432"/>
                  <a:pt x="1" y="432"/>
                </a:cubicBezTo>
                <a:cubicBezTo>
                  <a:pt x="1" y="432"/>
                  <a:pt x="1" y="432"/>
                  <a:pt x="1" y="432"/>
                </a:cubicBezTo>
                <a:cubicBezTo>
                  <a:pt x="1" y="433"/>
                  <a:pt x="1" y="433"/>
                  <a:pt x="1" y="433"/>
                </a:cubicBezTo>
                <a:cubicBezTo>
                  <a:pt x="1" y="433"/>
                  <a:pt x="1" y="433"/>
                  <a:pt x="1" y="433"/>
                </a:cubicBezTo>
                <a:cubicBezTo>
                  <a:pt x="1" y="433"/>
                  <a:pt x="1" y="433"/>
                  <a:pt x="1" y="433"/>
                </a:cubicBezTo>
                <a:cubicBezTo>
                  <a:pt x="1" y="433"/>
                  <a:pt x="1" y="433"/>
                  <a:pt x="1" y="433"/>
                </a:cubicBezTo>
                <a:cubicBezTo>
                  <a:pt x="1" y="433"/>
                  <a:pt x="1" y="433"/>
                  <a:pt x="1" y="433"/>
                </a:cubicBezTo>
                <a:cubicBezTo>
                  <a:pt x="1" y="433"/>
                  <a:pt x="1" y="433"/>
                  <a:pt x="1" y="434"/>
                </a:cubicBezTo>
                <a:cubicBezTo>
                  <a:pt x="1" y="434"/>
                  <a:pt x="1" y="434"/>
                  <a:pt x="1" y="434"/>
                </a:cubicBezTo>
                <a:cubicBezTo>
                  <a:pt x="1" y="434"/>
                  <a:pt x="1" y="434"/>
                  <a:pt x="1" y="434"/>
                </a:cubicBezTo>
                <a:cubicBezTo>
                  <a:pt x="1" y="434"/>
                  <a:pt x="1" y="434"/>
                  <a:pt x="1" y="434"/>
                </a:cubicBezTo>
                <a:cubicBezTo>
                  <a:pt x="1" y="434"/>
                  <a:pt x="1" y="434"/>
                  <a:pt x="1" y="434"/>
                </a:cubicBezTo>
                <a:cubicBezTo>
                  <a:pt x="1" y="434"/>
                  <a:pt x="1" y="434"/>
                  <a:pt x="1" y="434"/>
                </a:cubicBezTo>
                <a:cubicBezTo>
                  <a:pt x="1" y="434"/>
                  <a:pt x="1" y="435"/>
                  <a:pt x="1" y="435"/>
                </a:cubicBezTo>
                <a:cubicBezTo>
                  <a:pt x="1" y="435"/>
                  <a:pt x="1" y="435"/>
                  <a:pt x="1" y="435"/>
                </a:cubicBezTo>
                <a:cubicBezTo>
                  <a:pt x="1" y="435"/>
                  <a:pt x="1" y="435"/>
                  <a:pt x="1" y="435"/>
                </a:cubicBezTo>
                <a:cubicBezTo>
                  <a:pt x="1" y="435"/>
                  <a:pt x="1" y="435"/>
                  <a:pt x="1" y="435"/>
                </a:cubicBezTo>
                <a:cubicBezTo>
                  <a:pt x="1" y="435"/>
                  <a:pt x="1" y="435"/>
                  <a:pt x="1" y="435"/>
                </a:cubicBezTo>
                <a:cubicBezTo>
                  <a:pt x="1" y="435"/>
                  <a:pt x="1" y="435"/>
                  <a:pt x="1" y="436"/>
                </a:cubicBezTo>
                <a:cubicBezTo>
                  <a:pt x="1" y="436"/>
                  <a:pt x="1" y="436"/>
                  <a:pt x="1" y="436"/>
                </a:cubicBezTo>
                <a:cubicBezTo>
                  <a:pt x="1" y="436"/>
                  <a:pt x="1" y="436"/>
                  <a:pt x="1" y="436"/>
                </a:cubicBezTo>
                <a:cubicBezTo>
                  <a:pt x="1" y="436"/>
                  <a:pt x="1" y="436"/>
                  <a:pt x="1" y="436"/>
                </a:cubicBezTo>
                <a:cubicBezTo>
                  <a:pt x="1" y="436"/>
                  <a:pt x="1" y="436"/>
                  <a:pt x="1" y="436"/>
                </a:cubicBezTo>
                <a:cubicBezTo>
                  <a:pt x="1" y="436"/>
                  <a:pt x="1" y="436"/>
                  <a:pt x="1" y="436"/>
                </a:cubicBezTo>
                <a:cubicBezTo>
                  <a:pt x="1" y="436"/>
                  <a:pt x="1" y="437"/>
                  <a:pt x="1" y="437"/>
                </a:cubicBezTo>
                <a:cubicBezTo>
                  <a:pt x="1" y="437"/>
                  <a:pt x="1" y="437"/>
                  <a:pt x="1" y="437"/>
                </a:cubicBezTo>
                <a:cubicBezTo>
                  <a:pt x="1" y="437"/>
                  <a:pt x="1" y="437"/>
                  <a:pt x="1" y="437"/>
                </a:cubicBezTo>
                <a:cubicBezTo>
                  <a:pt x="1" y="437"/>
                  <a:pt x="1" y="437"/>
                  <a:pt x="1" y="437"/>
                </a:cubicBezTo>
                <a:cubicBezTo>
                  <a:pt x="1" y="437"/>
                  <a:pt x="1" y="437"/>
                  <a:pt x="1" y="437"/>
                </a:cubicBezTo>
                <a:cubicBezTo>
                  <a:pt x="1" y="437"/>
                  <a:pt x="1" y="437"/>
                  <a:pt x="1" y="437"/>
                </a:cubicBezTo>
                <a:cubicBezTo>
                  <a:pt x="1" y="438"/>
                  <a:pt x="1" y="438"/>
                  <a:pt x="1" y="438"/>
                </a:cubicBezTo>
                <a:cubicBezTo>
                  <a:pt x="1" y="438"/>
                  <a:pt x="1" y="438"/>
                  <a:pt x="1" y="438"/>
                </a:cubicBezTo>
                <a:cubicBezTo>
                  <a:pt x="1" y="438"/>
                  <a:pt x="1" y="438"/>
                  <a:pt x="1" y="438"/>
                </a:cubicBezTo>
                <a:cubicBezTo>
                  <a:pt x="1" y="438"/>
                  <a:pt x="1" y="438"/>
                  <a:pt x="1" y="438"/>
                </a:cubicBezTo>
                <a:cubicBezTo>
                  <a:pt x="1" y="438"/>
                  <a:pt x="1" y="438"/>
                  <a:pt x="1" y="438"/>
                </a:cubicBezTo>
                <a:cubicBezTo>
                  <a:pt x="1" y="438"/>
                  <a:pt x="1" y="438"/>
                  <a:pt x="1" y="439"/>
                </a:cubicBezTo>
                <a:cubicBezTo>
                  <a:pt x="1" y="439"/>
                  <a:pt x="1" y="439"/>
                  <a:pt x="1" y="439"/>
                </a:cubicBezTo>
                <a:cubicBezTo>
                  <a:pt x="1" y="439"/>
                  <a:pt x="1" y="439"/>
                  <a:pt x="1" y="439"/>
                </a:cubicBezTo>
                <a:cubicBezTo>
                  <a:pt x="1" y="439"/>
                  <a:pt x="1" y="439"/>
                  <a:pt x="1" y="439"/>
                </a:cubicBezTo>
                <a:cubicBezTo>
                  <a:pt x="1" y="439"/>
                  <a:pt x="1" y="439"/>
                  <a:pt x="1" y="439"/>
                </a:cubicBezTo>
                <a:cubicBezTo>
                  <a:pt x="1" y="439"/>
                  <a:pt x="1" y="439"/>
                  <a:pt x="1" y="439"/>
                </a:cubicBezTo>
                <a:cubicBezTo>
                  <a:pt x="1" y="439"/>
                  <a:pt x="1" y="440"/>
                  <a:pt x="1" y="440"/>
                </a:cubicBezTo>
                <a:cubicBezTo>
                  <a:pt x="1" y="440"/>
                  <a:pt x="1" y="440"/>
                  <a:pt x="1" y="440"/>
                </a:cubicBezTo>
                <a:cubicBezTo>
                  <a:pt x="1" y="440"/>
                  <a:pt x="1" y="440"/>
                  <a:pt x="1" y="440"/>
                </a:cubicBezTo>
                <a:cubicBezTo>
                  <a:pt x="1" y="440"/>
                  <a:pt x="1" y="440"/>
                  <a:pt x="1" y="440"/>
                </a:cubicBezTo>
                <a:cubicBezTo>
                  <a:pt x="1" y="440"/>
                  <a:pt x="1" y="440"/>
                  <a:pt x="1" y="440"/>
                </a:cubicBezTo>
                <a:cubicBezTo>
                  <a:pt x="1" y="440"/>
                  <a:pt x="1" y="440"/>
                  <a:pt x="1" y="440"/>
                </a:cubicBezTo>
                <a:cubicBezTo>
                  <a:pt x="1" y="441"/>
                  <a:pt x="1" y="441"/>
                  <a:pt x="1" y="441"/>
                </a:cubicBezTo>
                <a:cubicBezTo>
                  <a:pt x="1" y="441"/>
                  <a:pt x="1" y="441"/>
                  <a:pt x="1" y="441"/>
                </a:cubicBezTo>
                <a:cubicBezTo>
                  <a:pt x="1" y="441"/>
                  <a:pt x="1" y="441"/>
                  <a:pt x="1" y="441"/>
                </a:cubicBezTo>
                <a:cubicBezTo>
                  <a:pt x="1" y="441"/>
                  <a:pt x="1" y="441"/>
                  <a:pt x="1" y="441"/>
                </a:cubicBezTo>
                <a:cubicBezTo>
                  <a:pt x="1" y="441"/>
                  <a:pt x="1" y="441"/>
                  <a:pt x="1" y="441"/>
                </a:cubicBezTo>
                <a:cubicBezTo>
                  <a:pt x="1" y="441"/>
                  <a:pt x="1" y="442"/>
                  <a:pt x="1" y="442"/>
                </a:cubicBezTo>
                <a:cubicBezTo>
                  <a:pt x="1" y="442"/>
                  <a:pt x="1" y="442"/>
                  <a:pt x="1" y="442"/>
                </a:cubicBezTo>
                <a:cubicBezTo>
                  <a:pt x="1" y="442"/>
                  <a:pt x="1" y="442"/>
                  <a:pt x="1" y="442"/>
                </a:cubicBezTo>
                <a:cubicBezTo>
                  <a:pt x="1" y="442"/>
                  <a:pt x="1" y="442"/>
                  <a:pt x="1" y="442"/>
                </a:cubicBezTo>
                <a:cubicBezTo>
                  <a:pt x="1" y="442"/>
                  <a:pt x="1" y="442"/>
                  <a:pt x="1" y="442"/>
                </a:cubicBezTo>
                <a:cubicBezTo>
                  <a:pt x="1" y="442"/>
                  <a:pt x="1" y="442"/>
                  <a:pt x="1" y="442"/>
                </a:cubicBezTo>
                <a:cubicBezTo>
                  <a:pt x="1" y="443"/>
                  <a:pt x="1" y="443"/>
                  <a:pt x="1" y="443"/>
                </a:cubicBezTo>
                <a:cubicBezTo>
                  <a:pt x="1" y="443"/>
                  <a:pt x="1" y="443"/>
                  <a:pt x="1" y="443"/>
                </a:cubicBezTo>
                <a:cubicBezTo>
                  <a:pt x="1" y="443"/>
                  <a:pt x="1" y="443"/>
                  <a:pt x="1" y="443"/>
                </a:cubicBezTo>
                <a:cubicBezTo>
                  <a:pt x="1" y="443"/>
                  <a:pt x="1" y="443"/>
                  <a:pt x="1" y="443"/>
                </a:cubicBezTo>
                <a:cubicBezTo>
                  <a:pt x="1" y="443"/>
                  <a:pt x="1" y="443"/>
                  <a:pt x="1" y="443"/>
                </a:cubicBezTo>
                <a:cubicBezTo>
                  <a:pt x="1" y="443"/>
                  <a:pt x="1" y="443"/>
                  <a:pt x="1" y="444"/>
                </a:cubicBezTo>
                <a:cubicBezTo>
                  <a:pt x="1" y="444"/>
                  <a:pt x="1" y="444"/>
                  <a:pt x="1" y="444"/>
                </a:cubicBezTo>
                <a:cubicBezTo>
                  <a:pt x="1" y="444"/>
                  <a:pt x="1" y="444"/>
                  <a:pt x="1" y="444"/>
                </a:cubicBezTo>
                <a:cubicBezTo>
                  <a:pt x="1" y="444"/>
                  <a:pt x="1" y="444"/>
                  <a:pt x="1" y="444"/>
                </a:cubicBezTo>
                <a:cubicBezTo>
                  <a:pt x="1" y="444"/>
                  <a:pt x="1" y="444"/>
                  <a:pt x="1" y="444"/>
                </a:cubicBezTo>
                <a:cubicBezTo>
                  <a:pt x="1" y="444"/>
                  <a:pt x="1" y="444"/>
                  <a:pt x="1" y="444"/>
                </a:cubicBezTo>
                <a:cubicBezTo>
                  <a:pt x="0" y="444"/>
                  <a:pt x="0" y="445"/>
                  <a:pt x="0" y="445"/>
                </a:cubicBezTo>
                <a:cubicBezTo>
                  <a:pt x="0" y="445"/>
                  <a:pt x="0" y="445"/>
                  <a:pt x="0" y="445"/>
                </a:cubicBezTo>
                <a:cubicBezTo>
                  <a:pt x="0" y="445"/>
                  <a:pt x="0" y="445"/>
                  <a:pt x="0" y="445"/>
                </a:cubicBezTo>
                <a:cubicBezTo>
                  <a:pt x="0" y="445"/>
                  <a:pt x="0" y="445"/>
                  <a:pt x="0" y="445"/>
                </a:cubicBezTo>
                <a:cubicBezTo>
                  <a:pt x="0" y="445"/>
                  <a:pt x="0" y="445"/>
                  <a:pt x="0" y="445"/>
                </a:cubicBezTo>
                <a:cubicBezTo>
                  <a:pt x="0" y="445"/>
                  <a:pt x="0" y="445"/>
                  <a:pt x="0" y="446"/>
                </a:cubicBezTo>
                <a:cubicBezTo>
                  <a:pt x="0" y="446"/>
                  <a:pt x="0" y="446"/>
                  <a:pt x="0" y="446"/>
                </a:cubicBezTo>
                <a:cubicBezTo>
                  <a:pt x="0" y="446"/>
                  <a:pt x="0" y="446"/>
                  <a:pt x="0" y="446"/>
                </a:cubicBezTo>
                <a:cubicBezTo>
                  <a:pt x="0" y="446"/>
                  <a:pt x="0" y="446"/>
                  <a:pt x="0" y="446"/>
                </a:cubicBezTo>
                <a:cubicBezTo>
                  <a:pt x="0" y="446"/>
                  <a:pt x="0" y="446"/>
                  <a:pt x="0" y="446"/>
                </a:cubicBezTo>
                <a:cubicBezTo>
                  <a:pt x="0" y="446"/>
                  <a:pt x="0" y="446"/>
                  <a:pt x="0" y="446"/>
                </a:cubicBezTo>
                <a:cubicBezTo>
                  <a:pt x="0" y="447"/>
                  <a:pt x="0" y="447"/>
                  <a:pt x="0" y="447"/>
                </a:cubicBezTo>
                <a:cubicBezTo>
                  <a:pt x="0" y="447"/>
                  <a:pt x="0" y="447"/>
                  <a:pt x="0" y="447"/>
                </a:cubicBezTo>
                <a:cubicBezTo>
                  <a:pt x="0" y="451"/>
                  <a:pt x="1" y="454"/>
                  <a:pt x="1" y="458"/>
                </a:cubicBezTo>
                <a:cubicBezTo>
                  <a:pt x="266" y="458"/>
                  <a:pt x="266" y="458"/>
                  <a:pt x="266" y="458"/>
                </a:cubicBezTo>
                <a:cubicBezTo>
                  <a:pt x="266" y="0"/>
                  <a:pt x="266" y="0"/>
                  <a:pt x="266" y="0"/>
                </a:cubicBezTo>
              </a:path>
            </a:pathLst>
          </a:custGeom>
          <a:solidFill>
            <a:srgbClr val="EBE9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7699375" y="5857875"/>
            <a:ext cx="169863" cy="727075"/>
          </a:xfrm>
          <a:prstGeom prst="rect">
            <a:avLst/>
          </a:prstGeom>
          <a:solidFill>
            <a:srgbClr val="FF754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Freeform 13"/>
          <p:cNvSpPr/>
          <p:nvPr/>
        </p:nvSpPr>
        <p:spPr bwMode="auto">
          <a:xfrm>
            <a:off x="7699375" y="5857875"/>
            <a:ext cx="169863" cy="727075"/>
          </a:xfrm>
          <a:custGeom>
            <a:avLst/>
            <a:gdLst>
              <a:gd name="T0" fmla="*/ 0 w 107"/>
              <a:gd name="T1" fmla="*/ 0 h 458"/>
              <a:gd name="T2" fmla="*/ 0 w 107"/>
              <a:gd name="T3" fmla="*/ 458 h 458"/>
              <a:gd name="T4" fmla="*/ 107 w 107"/>
              <a:gd name="T5" fmla="*/ 458 h 458"/>
              <a:gd name="T6" fmla="*/ 107 w 107"/>
              <a:gd name="T7" fmla="*/ 0 h 4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" h="458">
                <a:moveTo>
                  <a:pt x="0" y="0"/>
                </a:moveTo>
                <a:lnTo>
                  <a:pt x="0" y="458"/>
                </a:lnTo>
                <a:lnTo>
                  <a:pt x="107" y="458"/>
                </a:lnTo>
                <a:lnTo>
                  <a:pt x="107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7262813" y="5857875"/>
            <a:ext cx="169863" cy="727075"/>
          </a:xfrm>
          <a:prstGeom prst="rect">
            <a:avLst/>
          </a:prstGeom>
          <a:solidFill>
            <a:srgbClr val="FF754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" name="Freeform 15"/>
          <p:cNvSpPr/>
          <p:nvPr/>
        </p:nvSpPr>
        <p:spPr bwMode="auto">
          <a:xfrm>
            <a:off x="7262813" y="5857875"/>
            <a:ext cx="169863" cy="727075"/>
          </a:xfrm>
          <a:custGeom>
            <a:avLst/>
            <a:gdLst>
              <a:gd name="T0" fmla="*/ 0 w 107"/>
              <a:gd name="T1" fmla="*/ 0 h 458"/>
              <a:gd name="T2" fmla="*/ 0 w 107"/>
              <a:gd name="T3" fmla="*/ 458 h 458"/>
              <a:gd name="T4" fmla="*/ 107 w 107"/>
              <a:gd name="T5" fmla="*/ 458 h 458"/>
              <a:gd name="T6" fmla="*/ 107 w 107"/>
              <a:gd name="T7" fmla="*/ 0 h 4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" h="458">
                <a:moveTo>
                  <a:pt x="0" y="0"/>
                </a:moveTo>
                <a:lnTo>
                  <a:pt x="0" y="458"/>
                </a:lnTo>
                <a:lnTo>
                  <a:pt x="107" y="458"/>
                </a:lnTo>
                <a:lnTo>
                  <a:pt x="107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" name="Rectangle 16"/>
          <p:cNvSpPr>
            <a:spLocks noChangeArrowheads="1"/>
          </p:cNvSpPr>
          <p:nvPr/>
        </p:nvSpPr>
        <p:spPr bwMode="auto">
          <a:xfrm>
            <a:off x="6873875" y="5857875"/>
            <a:ext cx="169863" cy="727075"/>
          </a:xfrm>
          <a:prstGeom prst="rect">
            <a:avLst/>
          </a:prstGeom>
          <a:solidFill>
            <a:srgbClr val="FF754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" name="Freeform 17"/>
          <p:cNvSpPr/>
          <p:nvPr/>
        </p:nvSpPr>
        <p:spPr bwMode="auto">
          <a:xfrm>
            <a:off x="6873875" y="5857875"/>
            <a:ext cx="169863" cy="727075"/>
          </a:xfrm>
          <a:custGeom>
            <a:avLst/>
            <a:gdLst>
              <a:gd name="T0" fmla="*/ 0 w 107"/>
              <a:gd name="T1" fmla="*/ 0 h 458"/>
              <a:gd name="T2" fmla="*/ 0 w 107"/>
              <a:gd name="T3" fmla="*/ 458 h 458"/>
              <a:gd name="T4" fmla="*/ 107 w 107"/>
              <a:gd name="T5" fmla="*/ 458 h 458"/>
              <a:gd name="T6" fmla="*/ 107 w 107"/>
              <a:gd name="T7" fmla="*/ 0 h 4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" h="458">
                <a:moveTo>
                  <a:pt x="0" y="0"/>
                </a:moveTo>
                <a:lnTo>
                  <a:pt x="0" y="458"/>
                </a:lnTo>
                <a:lnTo>
                  <a:pt x="107" y="458"/>
                </a:lnTo>
                <a:lnTo>
                  <a:pt x="107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" name="Rectangle 18"/>
          <p:cNvSpPr>
            <a:spLocks noChangeArrowheads="1"/>
          </p:cNvSpPr>
          <p:nvPr/>
        </p:nvSpPr>
        <p:spPr bwMode="auto">
          <a:xfrm>
            <a:off x="6461125" y="5857875"/>
            <a:ext cx="169863" cy="727075"/>
          </a:xfrm>
          <a:prstGeom prst="rect">
            <a:avLst/>
          </a:prstGeom>
          <a:solidFill>
            <a:srgbClr val="FF754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" name="Freeform 19"/>
          <p:cNvSpPr/>
          <p:nvPr/>
        </p:nvSpPr>
        <p:spPr bwMode="auto">
          <a:xfrm>
            <a:off x="6461125" y="5857875"/>
            <a:ext cx="169863" cy="727075"/>
          </a:xfrm>
          <a:custGeom>
            <a:avLst/>
            <a:gdLst>
              <a:gd name="T0" fmla="*/ 0 w 107"/>
              <a:gd name="T1" fmla="*/ 0 h 458"/>
              <a:gd name="T2" fmla="*/ 0 w 107"/>
              <a:gd name="T3" fmla="*/ 458 h 458"/>
              <a:gd name="T4" fmla="*/ 107 w 107"/>
              <a:gd name="T5" fmla="*/ 458 h 458"/>
              <a:gd name="T6" fmla="*/ 107 w 107"/>
              <a:gd name="T7" fmla="*/ 0 h 4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" h="458">
                <a:moveTo>
                  <a:pt x="0" y="0"/>
                </a:moveTo>
                <a:lnTo>
                  <a:pt x="0" y="458"/>
                </a:lnTo>
                <a:lnTo>
                  <a:pt x="107" y="458"/>
                </a:lnTo>
                <a:lnTo>
                  <a:pt x="107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" name="Rectangle 20"/>
          <p:cNvSpPr>
            <a:spLocks noChangeArrowheads="1"/>
          </p:cNvSpPr>
          <p:nvPr/>
        </p:nvSpPr>
        <p:spPr bwMode="auto">
          <a:xfrm>
            <a:off x="6534150" y="6124575"/>
            <a:ext cx="1212850" cy="219075"/>
          </a:xfrm>
          <a:prstGeom prst="rect">
            <a:avLst/>
          </a:prstGeom>
          <a:solidFill>
            <a:srgbClr val="FF754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" name="Freeform 21"/>
          <p:cNvSpPr/>
          <p:nvPr/>
        </p:nvSpPr>
        <p:spPr bwMode="auto">
          <a:xfrm>
            <a:off x="6534150" y="6124575"/>
            <a:ext cx="1212850" cy="219075"/>
          </a:xfrm>
          <a:custGeom>
            <a:avLst/>
            <a:gdLst>
              <a:gd name="T0" fmla="*/ 0 w 764"/>
              <a:gd name="T1" fmla="*/ 138 h 138"/>
              <a:gd name="T2" fmla="*/ 764 w 764"/>
              <a:gd name="T3" fmla="*/ 138 h 138"/>
              <a:gd name="T4" fmla="*/ 764 w 764"/>
              <a:gd name="T5" fmla="*/ 0 h 138"/>
              <a:gd name="T6" fmla="*/ 0 w 764"/>
              <a:gd name="T7" fmla="*/ 0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64" h="138">
                <a:moveTo>
                  <a:pt x="0" y="138"/>
                </a:moveTo>
                <a:lnTo>
                  <a:pt x="764" y="138"/>
                </a:lnTo>
                <a:lnTo>
                  <a:pt x="764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" name="Freeform 22"/>
          <p:cNvSpPr/>
          <p:nvPr/>
        </p:nvSpPr>
        <p:spPr bwMode="auto">
          <a:xfrm>
            <a:off x="8820150" y="5954713"/>
            <a:ext cx="1546225" cy="588962"/>
          </a:xfrm>
          <a:custGeom>
            <a:avLst/>
            <a:gdLst>
              <a:gd name="T0" fmla="*/ 0 w 255"/>
              <a:gd name="T1" fmla="*/ 97 h 97"/>
              <a:gd name="T2" fmla="*/ 255 w 255"/>
              <a:gd name="T3" fmla="*/ 97 h 97"/>
              <a:gd name="T4" fmla="*/ 254 w 255"/>
              <a:gd name="T5" fmla="*/ 89 h 97"/>
              <a:gd name="T6" fmla="*/ 249 w 255"/>
              <a:gd name="T7" fmla="*/ 78 h 97"/>
              <a:gd name="T8" fmla="*/ 232 w 255"/>
              <a:gd name="T9" fmla="*/ 61 h 97"/>
              <a:gd name="T10" fmla="*/ 232 w 255"/>
              <a:gd name="T11" fmla="*/ 61 h 97"/>
              <a:gd name="T12" fmla="*/ 209 w 255"/>
              <a:gd name="T13" fmla="*/ 54 h 97"/>
              <a:gd name="T14" fmla="*/ 202 w 255"/>
              <a:gd name="T15" fmla="*/ 55 h 97"/>
              <a:gd name="T16" fmla="*/ 202 w 255"/>
              <a:gd name="T17" fmla="*/ 52 h 97"/>
              <a:gd name="T18" fmla="*/ 159 w 255"/>
              <a:gd name="T19" fmla="*/ 9 h 97"/>
              <a:gd name="T20" fmla="*/ 135 w 255"/>
              <a:gd name="T21" fmla="*/ 16 h 97"/>
              <a:gd name="T22" fmla="*/ 108 w 255"/>
              <a:gd name="T23" fmla="*/ 0 h 97"/>
              <a:gd name="T24" fmla="*/ 78 w 255"/>
              <a:gd name="T25" fmla="*/ 26 h 97"/>
              <a:gd name="T26" fmla="*/ 67 w 255"/>
              <a:gd name="T27" fmla="*/ 24 h 97"/>
              <a:gd name="T28" fmla="*/ 37 w 255"/>
              <a:gd name="T29" fmla="*/ 55 h 97"/>
              <a:gd name="T30" fmla="*/ 38 w 255"/>
              <a:gd name="T31" fmla="*/ 62 h 97"/>
              <a:gd name="T32" fmla="*/ 37 w 255"/>
              <a:gd name="T33" fmla="*/ 62 h 97"/>
              <a:gd name="T34" fmla="*/ 0 w 255"/>
              <a:gd name="T35" fmla="*/ 97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55" h="97">
                <a:moveTo>
                  <a:pt x="0" y="97"/>
                </a:moveTo>
                <a:cubicBezTo>
                  <a:pt x="255" y="97"/>
                  <a:pt x="255" y="97"/>
                  <a:pt x="255" y="97"/>
                </a:cubicBezTo>
                <a:cubicBezTo>
                  <a:pt x="255" y="94"/>
                  <a:pt x="254" y="91"/>
                  <a:pt x="254" y="89"/>
                </a:cubicBezTo>
                <a:cubicBezTo>
                  <a:pt x="252" y="85"/>
                  <a:pt x="251" y="81"/>
                  <a:pt x="249" y="78"/>
                </a:cubicBezTo>
                <a:cubicBezTo>
                  <a:pt x="245" y="71"/>
                  <a:pt x="239" y="65"/>
                  <a:pt x="232" y="61"/>
                </a:cubicBezTo>
                <a:cubicBezTo>
                  <a:pt x="232" y="61"/>
                  <a:pt x="232" y="61"/>
                  <a:pt x="232" y="61"/>
                </a:cubicBezTo>
                <a:cubicBezTo>
                  <a:pt x="225" y="57"/>
                  <a:pt x="217" y="54"/>
                  <a:pt x="209" y="54"/>
                </a:cubicBezTo>
                <a:cubicBezTo>
                  <a:pt x="206" y="55"/>
                  <a:pt x="204" y="55"/>
                  <a:pt x="202" y="55"/>
                </a:cubicBezTo>
                <a:cubicBezTo>
                  <a:pt x="202" y="54"/>
                  <a:pt x="202" y="53"/>
                  <a:pt x="202" y="52"/>
                </a:cubicBezTo>
                <a:cubicBezTo>
                  <a:pt x="202" y="29"/>
                  <a:pt x="182" y="9"/>
                  <a:pt x="159" y="9"/>
                </a:cubicBezTo>
                <a:cubicBezTo>
                  <a:pt x="150" y="9"/>
                  <a:pt x="142" y="12"/>
                  <a:pt x="135" y="16"/>
                </a:cubicBezTo>
                <a:cubicBezTo>
                  <a:pt x="130" y="7"/>
                  <a:pt x="121" y="0"/>
                  <a:pt x="108" y="0"/>
                </a:cubicBezTo>
                <a:cubicBezTo>
                  <a:pt x="90" y="0"/>
                  <a:pt x="80" y="12"/>
                  <a:pt x="78" y="26"/>
                </a:cubicBezTo>
                <a:cubicBezTo>
                  <a:pt x="74" y="25"/>
                  <a:pt x="71" y="24"/>
                  <a:pt x="67" y="24"/>
                </a:cubicBezTo>
                <a:cubicBezTo>
                  <a:pt x="50" y="24"/>
                  <a:pt x="37" y="38"/>
                  <a:pt x="37" y="55"/>
                </a:cubicBezTo>
                <a:cubicBezTo>
                  <a:pt x="37" y="57"/>
                  <a:pt x="37" y="60"/>
                  <a:pt x="38" y="62"/>
                </a:cubicBezTo>
                <a:cubicBezTo>
                  <a:pt x="37" y="62"/>
                  <a:pt x="37" y="62"/>
                  <a:pt x="37" y="62"/>
                </a:cubicBezTo>
                <a:cubicBezTo>
                  <a:pt x="18" y="62"/>
                  <a:pt x="1" y="78"/>
                  <a:pt x="0" y="97"/>
                </a:cubicBezTo>
              </a:path>
            </a:pathLst>
          </a:custGeom>
          <a:solidFill>
            <a:srgbClr val="F7D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" name="Freeform 23"/>
          <p:cNvSpPr>
            <a:spLocks noEditPoints="1"/>
          </p:cNvSpPr>
          <p:nvPr/>
        </p:nvSpPr>
        <p:spPr bwMode="auto">
          <a:xfrm>
            <a:off x="9639300" y="6010275"/>
            <a:ext cx="193675" cy="42862"/>
          </a:xfrm>
          <a:custGeom>
            <a:avLst/>
            <a:gdLst>
              <a:gd name="T0" fmla="*/ 0 w 32"/>
              <a:gd name="T1" fmla="*/ 7 h 7"/>
              <a:gd name="T2" fmla="*/ 0 w 32"/>
              <a:gd name="T3" fmla="*/ 7 h 7"/>
              <a:gd name="T4" fmla="*/ 0 w 32"/>
              <a:gd name="T5" fmla="*/ 7 h 7"/>
              <a:gd name="T6" fmla="*/ 24 w 32"/>
              <a:gd name="T7" fmla="*/ 0 h 7"/>
              <a:gd name="T8" fmla="*/ 0 w 32"/>
              <a:gd name="T9" fmla="*/ 7 h 7"/>
              <a:gd name="T10" fmla="*/ 0 w 32"/>
              <a:gd name="T11" fmla="*/ 7 h 7"/>
              <a:gd name="T12" fmla="*/ 0 w 32"/>
              <a:gd name="T13" fmla="*/ 7 h 7"/>
              <a:gd name="T14" fmla="*/ 24 w 32"/>
              <a:gd name="T15" fmla="*/ 0 h 7"/>
              <a:gd name="T16" fmla="*/ 32 w 32"/>
              <a:gd name="T17" fmla="*/ 1 h 7"/>
              <a:gd name="T18" fmla="*/ 32 w 32"/>
              <a:gd name="T19" fmla="*/ 1 h 7"/>
              <a:gd name="T20" fmla="*/ 24 w 32"/>
              <a:gd name="T21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2" h="7"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24" y="0"/>
                </a:moveTo>
                <a:cubicBezTo>
                  <a:pt x="15" y="0"/>
                  <a:pt x="7" y="3"/>
                  <a:pt x="0" y="7"/>
                </a:cubicBez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cubicBezTo>
                  <a:pt x="7" y="3"/>
                  <a:pt x="15" y="0"/>
                  <a:pt x="24" y="0"/>
                </a:cubicBezTo>
                <a:cubicBezTo>
                  <a:pt x="27" y="0"/>
                  <a:pt x="30" y="0"/>
                  <a:pt x="32" y="1"/>
                </a:cubicBezTo>
                <a:cubicBezTo>
                  <a:pt x="32" y="1"/>
                  <a:pt x="32" y="1"/>
                  <a:pt x="32" y="1"/>
                </a:cubicBezTo>
                <a:cubicBezTo>
                  <a:pt x="30" y="0"/>
                  <a:pt x="27" y="0"/>
                  <a:pt x="24" y="0"/>
                </a:cubicBezTo>
              </a:path>
            </a:pathLst>
          </a:custGeom>
          <a:solidFill>
            <a:srgbClr val="EBE9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" name="Freeform 24"/>
          <p:cNvSpPr/>
          <p:nvPr/>
        </p:nvSpPr>
        <p:spPr bwMode="auto">
          <a:xfrm>
            <a:off x="9596438" y="6003925"/>
            <a:ext cx="769938" cy="539750"/>
          </a:xfrm>
          <a:custGeom>
            <a:avLst/>
            <a:gdLst>
              <a:gd name="T0" fmla="*/ 0 w 127"/>
              <a:gd name="T1" fmla="*/ 0 h 89"/>
              <a:gd name="T2" fmla="*/ 0 w 127"/>
              <a:gd name="T3" fmla="*/ 89 h 89"/>
              <a:gd name="T4" fmla="*/ 127 w 127"/>
              <a:gd name="T5" fmla="*/ 89 h 89"/>
              <a:gd name="T6" fmla="*/ 126 w 127"/>
              <a:gd name="T7" fmla="*/ 81 h 89"/>
              <a:gd name="T8" fmla="*/ 121 w 127"/>
              <a:gd name="T9" fmla="*/ 70 h 89"/>
              <a:gd name="T10" fmla="*/ 104 w 127"/>
              <a:gd name="T11" fmla="*/ 53 h 89"/>
              <a:gd name="T12" fmla="*/ 104 w 127"/>
              <a:gd name="T13" fmla="*/ 53 h 89"/>
              <a:gd name="T14" fmla="*/ 81 w 127"/>
              <a:gd name="T15" fmla="*/ 46 h 89"/>
              <a:gd name="T16" fmla="*/ 74 w 127"/>
              <a:gd name="T17" fmla="*/ 47 h 89"/>
              <a:gd name="T18" fmla="*/ 74 w 127"/>
              <a:gd name="T19" fmla="*/ 47 h 89"/>
              <a:gd name="T20" fmla="*/ 74 w 127"/>
              <a:gd name="T21" fmla="*/ 47 h 89"/>
              <a:gd name="T22" fmla="*/ 74 w 127"/>
              <a:gd name="T23" fmla="*/ 44 h 89"/>
              <a:gd name="T24" fmla="*/ 39 w 127"/>
              <a:gd name="T25" fmla="*/ 2 h 89"/>
              <a:gd name="T26" fmla="*/ 31 w 127"/>
              <a:gd name="T27" fmla="*/ 1 h 89"/>
              <a:gd name="T28" fmla="*/ 7 w 127"/>
              <a:gd name="T29" fmla="*/ 8 h 89"/>
              <a:gd name="T30" fmla="*/ 7 w 127"/>
              <a:gd name="T31" fmla="*/ 8 h 89"/>
              <a:gd name="T32" fmla="*/ 7 w 127"/>
              <a:gd name="T33" fmla="*/ 8 h 89"/>
              <a:gd name="T34" fmla="*/ 7 w 127"/>
              <a:gd name="T35" fmla="*/ 8 h 89"/>
              <a:gd name="T36" fmla="*/ 0 w 127"/>
              <a:gd name="T37" fmla="*/ 0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27" h="89">
                <a:moveTo>
                  <a:pt x="0" y="0"/>
                </a:moveTo>
                <a:cubicBezTo>
                  <a:pt x="0" y="89"/>
                  <a:pt x="0" y="89"/>
                  <a:pt x="0" y="89"/>
                </a:cubicBezTo>
                <a:cubicBezTo>
                  <a:pt x="127" y="89"/>
                  <a:pt x="127" y="89"/>
                  <a:pt x="127" y="89"/>
                </a:cubicBezTo>
                <a:cubicBezTo>
                  <a:pt x="127" y="86"/>
                  <a:pt x="126" y="83"/>
                  <a:pt x="126" y="81"/>
                </a:cubicBezTo>
                <a:cubicBezTo>
                  <a:pt x="124" y="77"/>
                  <a:pt x="123" y="73"/>
                  <a:pt x="121" y="70"/>
                </a:cubicBezTo>
                <a:cubicBezTo>
                  <a:pt x="117" y="63"/>
                  <a:pt x="111" y="57"/>
                  <a:pt x="104" y="53"/>
                </a:cubicBezTo>
                <a:cubicBezTo>
                  <a:pt x="104" y="53"/>
                  <a:pt x="104" y="53"/>
                  <a:pt x="104" y="53"/>
                </a:cubicBezTo>
                <a:cubicBezTo>
                  <a:pt x="97" y="49"/>
                  <a:pt x="89" y="46"/>
                  <a:pt x="81" y="46"/>
                </a:cubicBezTo>
                <a:cubicBezTo>
                  <a:pt x="78" y="47"/>
                  <a:pt x="76" y="47"/>
                  <a:pt x="74" y="47"/>
                </a:cubicBezTo>
                <a:cubicBezTo>
                  <a:pt x="74" y="47"/>
                  <a:pt x="74" y="47"/>
                  <a:pt x="74" y="47"/>
                </a:cubicBezTo>
                <a:cubicBezTo>
                  <a:pt x="74" y="47"/>
                  <a:pt x="74" y="47"/>
                  <a:pt x="74" y="47"/>
                </a:cubicBezTo>
                <a:cubicBezTo>
                  <a:pt x="74" y="46"/>
                  <a:pt x="74" y="45"/>
                  <a:pt x="74" y="44"/>
                </a:cubicBezTo>
                <a:cubicBezTo>
                  <a:pt x="74" y="23"/>
                  <a:pt x="59" y="6"/>
                  <a:pt x="39" y="2"/>
                </a:cubicBezTo>
                <a:cubicBezTo>
                  <a:pt x="37" y="1"/>
                  <a:pt x="34" y="1"/>
                  <a:pt x="31" y="1"/>
                </a:cubicBezTo>
                <a:cubicBezTo>
                  <a:pt x="22" y="1"/>
                  <a:pt x="14" y="4"/>
                  <a:pt x="7" y="8"/>
                </a:cubicBezTo>
                <a:cubicBezTo>
                  <a:pt x="7" y="8"/>
                  <a:pt x="7" y="8"/>
                  <a:pt x="7" y="8"/>
                </a:cubicBezTo>
                <a:cubicBezTo>
                  <a:pt x="7" y="8"/>
                  <a:pt x="7" y="8"/>
                  <a:pt x="7" y="8"/>
                </a:cubicBezTo>
                <a:cubicBezTo>
                  <a:pt x="7" y="8"/>
                  <a:pt x="7" y="8"/>
                  <a:pt x="7" y="8"/>
                </a:cubicBezTo>
                <a:cubicBezTo>
                  <a:pt x="5" y="5"/>
                  <a:pt x="3" y="2"/>
                  <a:pt x="0" y="0"/>
                </a:cubicBezTo>
              </a:path>
            </a:pathLst>
          </a:custGeom>
          <a:solidFill>
            <a:srgbClr val="F9DA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" name="Freeform 25"/>
          <p:cNvSpPr/>
          <p:nvPr/>
        </p:nvSpPr>
        <p:spPr bwMode="auto">
          <a:xfrm>
            <a:off x="9080500" y="6288088"/>
            <a:ext cx="169863" cy="133350"/>
          </a:xfrm>
          <a:custGeom>
            <a:avLst/>
            <a:gdLst>
              <a:gd name="T0" fmla="*/ 16 w 28"/>
              <a:gd name="T1" fmla="*/ 0 h 22"/>
              <a:gd name="T2" fmla="*/ 16 w 28"/>
              <a:gd name="T3" fmla="*/ 22 h 22"/>
              <a:gd name="T4" fmla="*/ 16 w 28"/>
              <a:gd name="T5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8" h="22">
                <a:moveTo>
                  <a:pt x="16" y="0"/>
                </a:moveTo>
                <a:cubicBezTo>
                  <a:pt x="0" y="0"/>
                  <a:pt x="0" y="22"/>
                  <a:pt x="16" y="22"/>
                </a:cubicBezTo>
                <a:cubicBezTo>
                  <a:pt x="28" y="22"/>
                  <a:pt x="28" y="0"/>
                  <a:pt x="16" y="0"/>
                </a:cubicBezTo>
                <a:close/>
              </a:path>
            </a:pathLst>
          </a:custGeom>
          <a:solidFill>
            <a:srgbClr val="FFA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" name="Freeform 26"/>
          <p:cNvSpPr/>
          <p:nvPr/>
        </p:nvSpPr>
        <p:spPr bwMode="auto">
          <a:xfrm>
            <a:off x="9348788" y="6083300"/>
            <a:ext cx="193675" cy="150812"/>
          </a:xfrm>
          <a:custGeom>
            <a:avLst/>
            <a:gdLst>
              <a:gd name="T0" fmla="*/ 16 w 32"/>
              <a:gd name="T1" fmla="*/ 0 h 25"/>
              <a:gd name="T2" fmla="*/ 16 w 32"/>
              <a:gd name="T3" fmla="*/ 25 h 25"/>
              <a:gd name="T4" fmla="*/ 16 w 32"/>
              <a:gd name="T5" fmla="*/ 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2" h="25">
                <a:moveTo>
                  <a:pt x="16" y="0"/>
                </a:moveTo>
                <a:cubicBezTo>
                  <a:pt x="0" y="0"/>
                  <a:pt x="0" y="25"/>
                  <a:pt x="16" y="25"/>
                </a:cubicBezTo>
                <a:cubicBezTo>
                  <a:pt x="32" y="25"/>
                  <a:pt x="32" y="0"/>
                  <a:pt x="16" y="0"/>
                </a:cubicBezTo>
                <a:close/>
              </a:path>
            </a:pathLst>
          </a:custGeom>
          <a:solidFill>
            <a:srgbClr val="FFA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" name="Freeform 27"/>
          <p:cNvSpPr/>
          <p:nvPr/>
        </p:nvSpPr>
        <p:spPr bwMode="auto">
          <a:xfrm>
            <a:off x="9420225" y="6307138"/>
            <a:ext cx="195263" cy="150812"/>
          </a:xfrm>
          <a:custGeom>
            <a:avLst/>
            <a:gdLst>
              <a:gd name="T0" fmla="*/ 16 w 32"/>
              <a:gd name="T1" fmla="*/ 0 h 25"/>
              <a:gd name="T2" fmla="*/ 16 w 32"/>
              <a:gd name="T3" fmla="*/ 25 h 25"/>
              <a:gd name="T4" fmla="*/ 16 w 32"/>
              <a:gd name="T5" fmla="*/ 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2" h="25">
                <a:moveTo>
                  <a:pt x="16" y="0"/>
                </a:moveTo>
                <a:cubicBezTo>
                  <a:pt x="0" y="0"/>
                  <a:pt x="0" y="25"/>
                  <a:pt x="16" y="25"/>
                </a:cubicBezTo>
                <a:cubicBezTo>
                  <a:pt x="32" y="25"/>
                  <a:pt x="32" y="0"/>
                  <a:pt x="16" y="0"/>
                </a:cubicBezTo>
                <a:close/>
              </a:path>
            </a:pathLst>
          </a:custGeom>
          <a:solidFill>
            <a:srgbClr val="FFA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" name="Freeform 28"/>
          <p:cNvSpPr/>
          <p:nvPr/>
        </p:nvSpPr>
        <p:spPr bwMode="auto">
          <a:xfrm>
            <a:off x="9686925" y="6149975"/>
            <a:ext cx="169863" cy="131762"/>
          </a:xfrm>
          <a:custGeom>
            <a:avLst/>
            <a:gdLst>
              <a:gd name="T0" fmla="*/ 16 w 28"/>
              <a:gd name="T1" fmla="*/ 0 h 22"/>
              <a:gd name="T2" fmla="*/ 16 w 28"/>
              <a:gd name="T3" fmla="*/ 22 h 22"/>
              <a:gd name="T4" fmla="*/ 16 w 28"/>
              <a:gd name="T5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8" h="22">
                <a:moveTo>
                  <a:pt x="16" y="0"/>
                </a:moveTo>
                <a:cubicBezTo>
                  <a:pt x="0" y="0"/>
                  <a:pt x="0" y="22"/>
                  <a:pt x="16" y="22"/>
                </a:cubicBezTo>
                <a:cubicBezTo>
                  <a:pt x="28" y="22"/>
                  <a:pt x="28" y="0"/>
                  <a:pt x="16" y="0"/>
                </a:cubicBezTo>
                <a:close/>
              </a:path>
            </a:pathLst>
          </a:custGeom>
          <a:solidFill>
            <a:srgbClr val="FFA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" name="Freeform 29"/>
          <p:cNvSpPr/>
          <p:nvPr/>
        </p:nvSpPr>
        <p:spPr bwMode="auto">
          <a:xfrm>
            <a:off x="9882188" y="6318250"/>
            <a:ext cx="169863" cy="133350"/>
          </a:xfrm>
          <a:custGeom>
            <a:avLst/>
            <a:gdLst>
              <a:gd name="T0" fmla="*/ 16 w 28"/>
              <a:gd name="T1" fmla="*/ 0 h 22"/>
              <a:gd name="T2" fmla="*/ 16 w 28"/>
              <a:gd name="T3" fmla="*/ 22 h 22"/>
              <a:gd name="T4" fmla="*/ 16 w 28"/>
              <a:gd name="T5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8" h="22">
                <a:moveTo>
                  <a:pt x="16" y="0"/>
                </a:moveTo>
                <a:cubicBezTo>
                  <a:pt x="0" y="0"/>
                  <a:pt x="0" y="22"/>
                  <a:pt x="16" y="22"/>
                </a:cubicBezTo>
                <a:cubicBezTo>
                  <a:pt x="28" y="22"/>
                  <a:pt x="28" y="0"/>
                  <a:pt x="16" y="0"/>
                </a:cubicBezTo>
                <a:close/>
              </a:path>
            </a:pathLst>
          </a:custGeom>
          <a:solidFill>
            <a:srgbClr val="FFA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40" name="组合 39"/>
          <p:cNvGrpSpPr/>
          <p:nvPr/>
        </p:nvGrpSpPr>
        <p:grpSpPr>
          <a:xfrm>
            <a:off x="7966075" y="5446713"/>
            <a:ext cx="836613" cy="1404937"/>
            <a:chOff x="7966075" y="5446713"/>
            <a:chExt cx="836613" cy="1404937"/>
          </a:xfrm>
        </p:grpSpPr>
        <p:sp>
          <p:nvSpPr>
            <p:cNvPr id="34" name="Freeform 31"/>
            <p:cNvSpPr/>
            <p:nvPr/>
          </p:nvSpPr>
          <p:spPr bwMode="auto">
            <a:xfrm>
              <a:off x="8342313" y="5864225"/>
              <a:ext cx="223838" cy="987425"/>
            </a:xfrm>
            <a:custGeom>
              <a:avLst/>
              <a:gdLst>
                <a:gd name="T0" fmla="*/ 7 w 37"/>
                <a:gd name="T1" fmla="*/ 163 h 163"/>
                <a:gd name="T2" fmla="*/ 7 w 37"/>
                <a:gd name="T3" fmla="*/ 156 h 163"/>
                <a:gd name="T4" fmla="*/ 9 w 37"/>
                <a:gd name="T5" fmla="*/ 137 h 163"/>
                <a:gd name="T6" fmla="*/ 11 w 37"/>
                <a:gd name="T7" fmla="*/ 81 h 163"/>
                <a:gd name="T8" fmla="*/ 11 w 37"/>
                <a:gd name="T9" fmla="*/ 66 h 163"/>
                <a:gd name="T10" fmla="*/ 10 w 37"/>
                <a:gd name="T11" fmla="*/ 51 h 163"/>
                <a:gd name="T12" fmla="*/ 9 w 37"/>
                <a:gd name="T13" fmla="*/ 37 h 163"/>
                <a:gd name="T14" fmla="*/ 7 w 37"/>
                <a:gd name="T15" fmla="*/ 25 h 163"/>
                <a:gd name="T16" fmla="*/ 5 w 37"/>
                <a:gd name="T17" fmla="*/ 14 h 163"/>
                <a:gd name="T18" fmla="*/ 2 w 37"/>
                <a:gd name="T19" fmla="*/ 6 h 163"/>
                <a:gd name="T20" fmla="*/ 0 w 37"/>
                <a:gd name="T21" fmla="*/ 0 h 163"/>
                <a:gd name="T22" fmla="*/ 3 w 37"/>
                <a:gd name="T23" fmla="*/ 6 h 163"/>
                <a:gd name="T24" fmla="*/ 7 w 37"/>
                <a:gd name="T25" fmla="*/ 13 h 163"/>
                <a:gd name="T26" fmla="*/ 11 w 37"/>
                <a:gd name="T27" fmla="*/ 23 h 163"/>
                <a:gd name="T28" fmla="*/ 16 w 37"/>
                <a:gd name="T29" fmla="*/ 35 h 163"/>
                <a:gd name="T30" fmla="*/ 20 w 37"/>
                <a:gd name="T31" fmla="*/ 49 h 163"/>
                <a:gd name="T32" fmla="*/ 23 w 37"/>
                <a:gd name="T33" fmla="*/ 64 h 163"/>
                <a:gd name="T34" fmla="*/ 26 w 37"/>
                <a:gd name="T35" fmla="*/ 79 h 163"/>
                <a:gd name="T36" fmla="*/ 35 w 37"/>
                <a:gd name="T37" fmla="*/ 137 h 163"/>
                <a:gd name="T38" fmla="*/ 37 w 37"/>
                <a:gd name="T39" fmla="*/ 156 h 163"/>
                <a:gd name="T40" fmla="*/ 37 w 37"/>
                <a:gd name="T41" fmla="*/ 163 h 163"/>
                <a:gd name="T42" fmla="*/ 7 w 37"/>
                <a:gd name="T43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" h="163">
                  <a:moveTo>
                    <a:pt x="7" y="163"/>
                  </a:moveTo>
                  <a:cubicBezTo>
                    <a:pt x="7" y="163"/>
                    <a:pt x="7" y="160"/>
                    <a:pt x="7" y="156"/>
                  </a:cubicBezTo>
                  <a:cubicBezTo>
                    <a:pt x="8" y="151"/>
                    <a:pt x="8" y="145"/>
                    <a:pt x="9" y="137"/>
                  </a:cubicBezTo>
                  <a:cubicBezTo>
                    <a:pt x="10" y="122"/>
                    <a:pt x="11" y="101"/>
                    <a:pt x="11" y="81"/>
                  </a:cubicBezTo>
                  <a:cubicBezTo>
                    <a:pt x="11" y="76"/>
                    <a:pt x="11" y="71"/>
                    <a:pt x="11" y="66"/>
                  </a:cubicBezTo>
                  <a:cubicBezTo>
                    <a:pt x="11" y="60"/>
                    <a:pt x="10" y="56"/>
                    <a:pt x="10" y="51"/>
                  </a:cubicBezTo>
                  <a:cubicBezTo>
                    <a:pt x="9" y="46"/>
                    <a:pt x="9" y="41"/>
                    <a:pt x="9" y="37"/>
                  </a:cubicBezTo>
                  <a:cubicBezTo>
                    <a:pt x="8" y="33"/>
                    <a:pt x="8" y="28"/>
                    <a:pt x="7" y="25"/>
                  </a:cubicBezTo>
                  <a:cubicBezTo>
                    <a:pt x="6" y="21"/>
                    <a:pt x="5" y="17"/>
                    <a:pt x="5" y="14"/>
                  </a:cubicBezTo>
                  <a:cubicBezTo>
                    <a:pt x="4" y="11"/>
                    <a:pt x="3" y="9"/>
                    <a:pt x="2" y="6"/>
                  </a:cubicBezTo>
                  <a:cubicBezTo>
                    <a:pt x="1" y="2"/>
                    <a:pt x="0" y="0"/>
                    <a:pt x="0" y="0"/>
                  </a:cubicBezTo>
                  <a:cubicBezTo>
                    <a:pt x="0" y="0"/>
                    <a:pt x="1" y="2"/>
                    <a:pt x="3" y="6"/>
                  </a:cubicBezTo>
                  <a:cubicBezTo>
                    <a:pt x="5" y="8"/>
                    <a:pt x="6" y="10"/>
                    <a:pt x="7" y="13"/>
                  </a:cubicBezTo>
                  <a:cubicBezTo>
                    <a:pt x="9" y="16"/>
                    <a:pt x="10" y="20"/>
                    <a:pt x="11" y="23"/>
                  </a:cubicBezTo>
                  <a:cubicBezTo>
                    <a:pt x="13" y="27"/>
                    <a:pt x="14" y="31"/>
                    <a:pt x="16" y="35"/>
                  </a:cubicBezTo>
                  <a:cubicBezTo>
                    <a:pt x="17" y="40"/>
                    <a:pt x="18" y="44"/>
                    <a:pt x="20" y="49"/>
                  </a:cubicBezTo>
                  <a:cubicBezTo>
                    <a:pt x="21" y="54"/>
                    <a:pt x="22" y="59"/>
                    <a:pt x="23" y="64"/>
                  </a:cubicBezTo>
                  <a:cubicBezTo>
                    <a:pt x="24" y="69"/>
                    <a:pt x="25" y="74"/>
                    <a:pt x="26" y="79"/>
                  </a:cubicBezTo>
                  <a:cubicBezTo>
                    <a:pt x="30" y="100"/>
                    <a:pt x="33" y="121"/>
                    <a:pt x="35" y="137"/>
                  </a:cubicBezTo>
                  <a:cubicBezTo>
                    <a:pt x="36" y="145"/>
                    <a:pt x="36" y="151"/>
                    <a:pt x="37" y="156"/>
                  </a:cubicBezTo>
                  <a:cubicBezTo>
                    <a:pt x="37" y="160"/>
                    <a:pt x="37" y="163"/>
                    <a:pt x="37" y="163"/>
                  </a:cubicBezTo>
                  <a:lnTo>
                    <a:pt x="7" y="163"/>
                  </a:lnTo>
                  <a:close/>
                </a:path>
              </a:pathLst>
            </a:custGeom>
            <a:solidFill>
              <a:srgbClr val="768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2"/>
            <p:cNvSpPr/>
            <p:nvPr/>
          </p:nvSpPr>
          <p:spPr bwMode="auto">
            <a:xfrm>
              <a:off x="7966075" y="5446713"/>
              <a:ext cx="750888" cy="793750"/>
            </a:xfrm>
            <a:custGeom>
              <a:avLst/>
              <a:gdLst>
                <a:gd name="T0" fmla="*/ 105 w 124"/>
                <a:gd name="T1" fmla="*/ 55 h 131"/>
                <a:gd name="T2" fmla="*/ 92 w 124"/>
                <a:gd name="T3" fmla="*/ 52 h 131"/>
                <a:gd name="T4" fmla="*/ 82 w 124"/>
                <a:gd name="T5" fmla="*/ 11 h 131"/>
                <a:gd name="T6" fmla="*/ 41 w 124"/>
                <a:gd name="T7" fmla="*/ 33 h 131"/>
                <a:gd name="T8" fmla="*/ 30 w 124"/>
                <a:gd name="T9" fmla="*/ 31 h 131"/>
                <a:gd name="T10" fmla="*/ 20 w 124"/>
                <a:gd name="T11" fmla="*/ 34 h 131"/>
                <a:gd name="T12" fmla="*/ 20 w 124"/>
                <a:gd name="T13" fmla="*/ 34 h 131"/>
                <a:gd name="T14" fmla="*/ 7 w 124"/>
                <a:gd name="T15" fmla="*/ 46 h 131"/>
                <a:gd name="T16" fmla="*/ 17 w 124"/>
                <a:gd name="T17" fmla="*/ 80 h 131"/>
                <a:gd name="T18" fmla="*/ 21 w 124"/>
                <a:gd name="T19" fmla="*/ 81 h 131"/>
                <a:gd name="T20" fmla="*/ 18 w 124"/>
                <a:gd name="T21" fmla="*/ 86 h 131"/>
                <a:gd name="T22" fmla="*/ 30 w 124"/>
                <a:gd name="T23" fmla="*/ 124 h 131"/>
                <a:gd name="T24" fmla="*/ 68 w 124"/>
                <a:gd name="T25" fmla="*/ 112 h 131"/>
                <a:gd name="T26" fmla="*/ 71 w 124"/>
                <a:gd name="T27" fmla="*/ 102 h 131"/>
                <a:gd name="T28" fmla="*/ 72 w 124"/>
                <a:gd name="T29" fmla="*/ 104 h 131"/>
                <a:gd name="T30" fmla="*/ 84 w 124"/>
                <a:gd name="T31" fmla="*/ 110 h 131"/>
                <a:gd name="T32" fmla="*/ 90 w 124"/>
                <a:gd name="T33" fmla="*/ 110 h 131"/>
                <a:gd name="T34" fmla="*/ 96 w 124"/>
                <a:gd name="T35" fmla="*/ 110 h 131"/>
                <a:gd name="T36" fmla="*/ 100 w 124"/>
                <a:gd name="T37" fmla="*/ 109 h 131"/>
                <a:gd name="T38" fmla="*/ 117 w 124"/>
                <a:gd name="T39" fmla="*/ 94 h 131"/>
                <a:gd name="T40" fmla="*/ 105 w 124"/>
                <a:gd name="T41" fmla="*/ 55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4" h="131">
                  <a:moveTo>
                    <a:pt x="105" y="55"/>
                  </a:moveTo>
                  <a:cubicBezTo>
                    <a:pt x="101" y="53"/>
                    <a:pt x="97" y="52"/>
                    <a:pt x="92" y="52"/>
                  </a:cubicBezTo>
                  <a:cubicBezTo>
                    <a:pt x="101" y="39"/>
                    <a:pt x="100" y="20"/>
                    <a:pt x="82" y="11"/>
                  </a:cubicBezTo>
                  <a:cubicBezTo>
                    <a:pt x="62" y="0"/>
                    <a:pt x="44" y="15"/>
                    <a:pt x="41" y="33"/>
                  </a:cubicBezTo>
                  <a:cubicBezTo>
                    <a:pt x="37" y="31"/>
                    <a:pt x="34" y="31"/>
                    <a:pt x="30" y="31"/>
                  </a:cubicBezTo>
                  <a:cubicBezTo>
                    <a:pt x="27" y="31"/>
                    <a:pt x="23" y="32"/>
                    <a:pt x="20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14" y="36"/>
                    <a:pt x="9" y="41"/>
                    <a:pt x="7" y="46"/>
                  </a:cubicBezTo>
                  <a:cubicBezTo>
                    <a:pt x="0" y="58"/>
                    <a:pt x="5" y="73"/>
                    <a:pt x="17" y="80"/>
                  </a:cubicBezTo>
                  <a:cubicBezTo>
                    <a:pt x="19" y="80"/>
                    <a:pt x="20" y="81"/>
                    <a:pt x="21" y="81"/>
                  </a:cubicBezTo>
                  <a:cubicBezTo>
                    <a:pt x="20" y="83"/>
                    <a:pt x="19" y="84"/>
                    <a:pt x="18" y="86"/>
                  </a:cubicBezTo>
                  <a:cubicBezTo>
                    <a:pt x="11" y="99"/>
                    <a:pt x="17" y="117"/>
                    <a:pt x="30" y="124"/>
                  </a:cubicBezTo>
                  <a:cubicBezTo>
                    <a:pt x="44" y="131"/>
                    <a:pt x="61" y="125"/>
                    <a:pt x="68" y="112"/>
                  </a:cubicBezTo>
                  <a:cubicBezTo>
                    <a:pt x="70" y="109"/>
                    <a:pt x="70" y="106"/>
                    <a:pt x="71" y="102"/>
                  </a:cubicBezTo>
                  <a:cubicBezTo>
                    <a:pt x="71" y="103"/>
                    <a:pt x="72" y="103"/>
                    <a:pt x="72" y="104"/>
                  </a:cubicBezTo>
                  <a:cubicBezTo>
                    <a:pt x="76" y="107"/>
                    <a:pt x="79" y="109"/>
                    <a:pt x="84" y="110"/>
                  </a:cubicBezTo>
                  <a:cubicBezTo>
                    <a:pt x="86" y="110"/>
                    <a:pt x="88" y="110"/>
                    <a:pt x="90" y="110"/>
                  </a:cubicBezTo>
                  <a:cubicBezTo>
                    <a:pt x="92" y="110"/>
                    <a:pt x="94" y="110"/>
                    <a:pt x="96" y="110"/>
                  </a:cubicBezTo>
                  <a:cubicBezTo>
                    <a:pt x="97" y="109"/>
                    <a:pt x="98" y="109"/>
                    <a:pt x="100" y="109"/>
                  </a:cubicBezTo>
                  <a:cubicBezTo>
                    <a:pt x="107" y="106"/>
                    <a:pt x="114" y="101"/>
                    <a:pt x="117" y="94"/>
                  </a:cubicBezTo>
                  <a:cubicBezTo>
                    <a:pt x="124" y="80"/>
                    <a:pt x="119" y="63"/>
                    <a:pt x="105" y="55"/>
                  </a:cubicBezTo>
                  <a:close/>
                </a:path>
              </a:pathLst>
            </a:custGeom>
            <a:solidFill>
              <a:srgbClr val="FF7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3"/>
            <p:cNvSpPr/>
            <p:nvPr/>
          </p:nvSpPr>
          <p:spPr bwMode="auto">
            <a:xfrm>
              <a:off x="8093075" y="5646738"/>
              <a:ext cx="454025" cy="417512"/>
            </a:xfrm>
            <a:custGeom>
              <a:avLst/>
              <a:gdLst>
                <a:gd name="T0" fmla="*/ 48 w 75"/>
                <a:gd name="T1" fmla="*/ 15 h 69"/>
                <a:gd name="T2" fmla="*/ 27 w 75"/>
                <a:gd name="T3" fmla="*/ 55 h 69"/>
                <a:gd name="T4" fmla="*/ 48 w 75"/>
                <a:gd name="T5" fmla="*/ 1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69">
                  <a:moveTo>
                    <a:pt x="48" y="15"/>
                  </a:moveTo>
                  <a:cubicBezTo>
                    <a:pt x="21" y="0"/>
                    <a:pt x="0" y="41"/>
                    <a:pt x="27" y="55"/>
                  </a:cubicBezTo>
                  <a:cubicBezTo>
                    <a:pt x="54" y="69"/>
                    <a:pt x="75" y="29"/>
                    <a:pt x="48" y="15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4"/>
            <p:cNvSpPr/>
            <p:nvPr/>
          </p:nvSpPr>
          <p:spPr bwMode="auto">
            <a:xfrm>
              <a:off x="8469313" y="6167438"/>
              <a:ext cx="333375" cy="266700"/>
            </a:xfrm>
            <a:custGeom>
              <a:avLst/>
              <a:gdLst>
                <a:gd name="T0" fmla="*/ 7 w 55"/>
                <a:gd name="T1" fmla="*/ 44 h 44"/>
                <a:gd name="T2" fmla="*/ 43 w 55"/>
                <a:gd name="T3" fmla="*/ 0 h 44"/>
                <a:gd name="T4" fmla="*/ 7 w 55"/>
                <a:gd name="T5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44">
                  <a:moveTo>
                    <a:pt x="7" y="44"/>
                  </a:moveTo>
                  <a:cubicBezTo>
                    <a:pt x="7" y="44"/>
                    <a:pt x="0" y="5"/>
                    <a:pt x="43" y="0"/>
                  </a:cubicBezTo>
                  <a:cubicBezTo>
                    <a:pt x="43" y="0"/>
                    <a:pt x="55" y="40"/>
                    <a:pt x="7" y="44"/>
                  </a:cubicBezTo>
                  <a:close/>
                </a:path>
              </a:pathLst>
            </a:custGeom>
            <a:solidFill>
              <a:srgbClr val="9DB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8" name="Freeform 122"/>
          <p:cNvSpPr/>
          <p:nvPr/>
        </p:nvSpPr>
        <p:spPr bwMode="auto">
          <a:xfrm>
            <a:off x="-130969" y="6424845"/>
            <a:ext cx="12552363" cy="444501"/>
          </a:xfrm>
          <a:custGeom>
            <a:avLst/>
            <a:gdLst>
              <a:gd name="T0" fmla="*/ 2904 w 2904"/>
              <a:gd name="T1" fmla="*/ 58 h 100"/>
              <a:gd name="T2" fmla="*/ 2859 w 2904"/>
              <a:gd name="T3" fmla="*/ 100 h 100"/>
              <a:gd name="T4" fmla="*/ 45 w 2904"/>
              <a:gd name="T5" fmla="*/ 100 h 100"/>
              <a:gd name="T6" fmla="*/ 0 w 2904"/>
              <a:gd name="T7" fmla="*/ 58 h 100"/>
              <a:gd name="T8" fmla="*/ 0 w 2904"/>
              <a:gd name="T9" fmla="*/ 42 h 100"/>
              <a:gd name="T10" fmla="*/ 45 w 2904"/>
              <a:gd name="T11" fmla="*/ 0 h 100"/>
              <a:gd name="T12" fmla="*/ 2859 w 2904"/>
              <a:gd name="T13" fmla="*/ 0 h 100"/>
              <a:gd name="T14" fmla="*/ 2904 w 2904"/>
              <a:gd name="T15" fmla="*/ 42 h 100"/>
              <a:gd name="T16" fmla="*/ 2904 w 2904"/>
              <a:gd name="T17" fmla="*/ 58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04" h="100">
                <a:moveTo>
                  <a:pt x="2904" y="58"/>
                </a:moveTo>
                <a:cubicBezTo>
                  <a:pt x="2904" y="81"/>
                  <a:pt x="2884" y="100"/>
                  <a:pt x="2859" y="100"/>
                </a:cubicBezTo>
                <a:cubicBezTo>
                  <a:pt x="45" y="100"/>
                  <a:pt x="45" y="100"/>
                  <a:pt x="45" y="100"/>
                </a:cubicBezTo>
                <a:cubicBezTo>
                  <a:pt x="20" y="100"/>
                  <a:pt x="0" y="81"/>
                  <a:pt x="0" y="58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19"/>
                  <a:pt x="20" y="0"/>
                  <a:pt x="45" y="0"/>
                </a:cubicBezTo>
                <a:cubicBezTo>
                  <a:pt x="2859" y="0"/>
                  <a:pt x="2859" y="0"/>
                  <a:pt x="2859" y="0"/>
                </a:cubicBezTo>
                <a:cubicBezTo>
                  <a:pt x="2884" y="0"/>
                  <a:pt x="2904" y="19"/>
                  <a:pt x="2904" y="42"/>
                </a:cubicBezTo>
                <a:lnTo>
                  <a:pt x="2904" y="58"/>
                </a:lnTo>
                <a:close/>
              </a:path>
            </a:pathLst>
          </a:custGeom>
          <a:solidFill>
            <a:srgbClr val="9DB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5" name="Oval 28"/>
          <p:cNvSpPr>
            <a:spLocks noChangeArrowheads="1"/>
          </p:cNvSpPr>
          <p:nvPr/>
        </p:nvSpPr>
        <p:spPr bwMode="auto">
          <a:xfrm>
            <a:off x="10234921" y="150580"/>
            <a:ext cx="682625" cy="682625"/>
          </a:xfrm>
          <a:prstGeom prst="ellipse">
            <a:avLst/>
          </a:prstGeom>
          <a:solidFill>
            <a:srgbClr val="FFD0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6" name="Freeform 58"/>
          <p:cNvSpPr/>
          <p:nvPr/>
        </p:nvSpPr>
        <p:spPr bwMode="auto">
          <a:xfrm>
            <a:off x="7838615" y="768541"/>
            <a:ext cx="539750" cy="265113"/>
          </a:xfrm>
          <a:custGeom>
            <a:avLst/>
            <a:gdLst>
              <a:gd name="T0" fmla="*/ 1 w 126"/>
              <a:gd name="T1" fmla="*/ 62 h 62"/>
              <a:gd name="T2" fmla="*/ 120 w 126"/>
              <a:gd name="T3" fmla="*/ 62 h 62"/>
              <a:gd name="T4" fmla="*/ 95 w 126"/>
              <a:gd name="T5" fmla="*/ 23 h 62"/>
              <a:gd name="T6" fmla="*/ 90 w 126"/>
              <a:gd name="T7" fmla="*/ 23 h 62"/>
              <a:gd name="T8" fmla="*/ 66 w 126"/>
              <a:gd name="T9" fmla="*/ 0 h 62"/>
              <a:gd name="T10" fmla="*/ 43 w 126"/>
              <a:gd name="T11" fmla="*/ 31 h 62"/>
              <a:gd name="T12" fmla="*/ 33 w 126"/>
              <a:gd name="T13" fmla="*/ 29 h 62"/>
              <a:gd name="T14" fmla="*/ 1 w 126"/>
              <a:gd name="T15" fmla="*/ 61 h 62"/>
              <a:gd name="T16" fmla="*/ 1 w 126"/>
              <a:gd name="T17" fmla="*/ 62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6" h="62">
                <a:moveTo>
                  <a:pt x="1" y="62"/>
                </a:moveTo>
                <a:cubicBezTo>
                  <a:pt x="120" y="62"/>
                  <a:pt x="120" y="62"/>
                  <a:pt x="120" y="62"/>
                </a:cubicBezTo>
                <a:cubicBezTo>
                  <a:pt x="126" y="46"/>
                  <a:pt x="118" y="23"/>
                  <a:pt x="95" y="23"/>
                </a:cubicBezTo>
                <a:cubicBezTo>
                  <a:pt x="93" y="23"/>
                  <a:pt x="91" y="23"/>
                  <a:pt x="90" y="23"/>
                </a:cubicBezTo>
                <a:cubicBezTo>
                  <a:pt x="89" y="12"/>
                  <a:pt x="81" y="0"/>
                  <a:pt x="66" y="0"/>
                </a:cubicBezTo>
                <a:cubicBezTo>
                  <a:pt x="48" y="0"/>
                  <a:pt x="40" y="17"/>
                  <a:pt x="43" y="31"/>
                </a:cubicBezTo>
                <a:cubicBezTo>
                  <a:pt x="40" y="30"/>
                  <a:pt x="36" y="29"/>
                  <a:pt x="33" y="29"/>
                </a:cubicBezTo>
                <a:cubicBezTo>
                  <a:pt x="16" y="29"/>
                  <a:pt x="0" y="44"/>
                  <a:pt x="1" y="61"/>
                </a:cubicBezTo>
                <a:lnTo>
                  <a:pt x="1" y="62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7" name="Freeform 59"/>
          <p:cNvSpPr/>
          <p:nvPr/>
        </p:nvSpPr>
        <p:spPr bwMode="auto">
          <a:xfrm>
            <a:off x="8659813" y="493712"/>
            <a:ext cx="481013" cy="217488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8" name="Freeform 60"/>
          <p:cNvSpPr/>
          <p:nvPr/>
        </p:nvSpPr>
        <p:spPr bwMode="auto">
          <a:xfrm>
            <a:off x="9740901" y="1111250"/>
            <a:ext cx="481013" cy="217488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79" name="组合 46"/>
          <p:cNvGrpSpPr/>
          <p:nvPr/>
        </p:nvGrpSpPr>
        <p:grpSpPr>
          <a:xfrm>
            <a:off x="10917546" y="1043280"/>
            <a:ext cx="763665" cy="1939073"/>
            <a:chOff x="4352925" y="4806950"/>
            <a:chExt cx="533400" cy="1363662"/>
          </a:xfrm>
        </p:grpSpPr>
        <p:sp>
          <p:nvSpPr>
            <p:cNvPr id="80" name="Freeform 40"/>
            <p:cNvSpPr/>
            <p:nvPr/>
          </p:nvSpPr>
          <p:spPr bwMode="auto">
            <a:xfrm>
              <a:off x="4352925" y="4806950"/>
              <a:ext cx="533400" cy="266700"/>
            </a:xfrm>
            <a:custGeom>
              <a:avLst/>
              <a:gdLst>
                <a:gd name="T0" fmla="*/ 2 w 176"/>
                <a:gd name="T1" fmla="*/ 88 h 88"/>
                <a:gd name="T2" fmla="*/ 0 w 176"/>
                <a:gd name="T3" fmla="*/ 78 h 88"/>
                <a:gd name="T4" fmla="*/ 6 w 176"/>
                <a:gd name="T5" fmla="*/ 59 h 88"/>
                <a:gd name="T6" fmla="*/ 29 w 176"/>
                <a:gd name="T7" fmla="*/ 41 h 88"/>
                <a:gd name="T8" fmla="*/ 51 w 176"/>
                <a:gd name="T9" fmla="*/ 41 h 88"/>
                <a:gd name="T10" fmla="*/ 59 w 176"/>
                <a:gd name="T11" fmla="*/ 43 h 88"/>
                <a:gd name="T12" fmla="*/ 60 w 176"/>
                <a:gd name="T13" fmla="*/ 29 h 88"/>
                <a:gd name="T14" fmla="*/ 69 w 176"/>
                <a:gd name="T15" fmla="*/ 14 h 88"/>
                <a:gd name="T16" fmla="*/ 77 w 176"/>
                <a:gd name="T17" fmla="*/ 8 h 88"/>
                <a:gd name="T18" fmla="*/ 99 w 176"/>
                <a:gd name="T19" fmla="*/ 0 h 88"/>
                <a:gd name="T20" fmla="*/ 122 w 176"/>
                <a:gd name="T21" fmla="*/ 8 h 88"/>
                <a:gd name="T22" fmla="*/ 122 w 176"/>
                <a:gd name="T23" fmla="*/ 8 h 88"/>
                <a:gd name="T24" fmla="*/ 139 w 176"/>
                <a:gd name="T25" fmla="*/ 31 h 88"/>
                <a:gd name="T26" fmla="*/ 139 w 176"/>
                <a:gd name="T27" fmla="*/ 51 h 88"/>
                <a:gd name="T28" fmla="*/ 138 w 176"/>
                <a:gd name="T29" fmla="*/ 56 h 88"/>
                <a:gd name="T30" fmla="*/ 146 w 176"/>
                <a:gd name="T31" fmla="*/ 55 h 88"/>
                <a:gd name="T32" fmla="*/ 174 w 176"/>
                <a:gd name="T33" fmla="*/ 88 h 88"/>
                <a:gd name="T34" fmla="*/ 2 w 176"/>
                <a:gd name="T35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6" h="88">
                  <a:moveTo>
                    <a:pt x="2" y="88"/>
                  </a:moveTo>
                  <a:cubicBezTo>
                    <a:pt x="1" y="85"/>
                    <a:pt x="0" y="81"/>
                    <a:pt x="0" y="78"/>
                  </a:cubicBezTo>
                  <a:cubicBezTo>
                    <a:pt x="0" y="71"/>
                    <a:pt x="2" y="65"/>
                    <a:pt x="6" y="59"/>
                  </a:cubicBezTo>
                  <a:cubicBezTo>
                    <a:pt x="10" y="50"/>
                    <a:pt x="19" y="43"/>
                    <a:pt x="29" y="41"/>
                  </a:cubicBezTo>
                  <a:cubicBezTo>
                    <a:pt x="39" y="38"/>
                    <a:pt x="41" y="39"/>
                    <a:pt x="51" y="41"/>
                  </a:cubicBezTo>
                  <a:cubicBezTo>
                    <a:pt x="54" y="41"/>
                    <a:pt x="57" y="42"/>
                    <a:pt x="59" y="43"/>
                  </a:cubicBezTo>
                  <a:cubicBezTo>
                    <a:pt x="58" y="39"/>
                    <a:pt x="59" y="34"/>
                    <a:pt x="60" y="29"/>
                  </a:cubicBezTo>
                  <a:cubicBezTo>
                    <a:pt x="62" y="23"/>
                    <a:pt x="65" y="18"/>
                    <a:pt x="69" y="14"/>
                  </a:cubicBezTo>
                  <a:cubicBezTo>
                    <a:pt x="71" y="11"/>
                    <a:pt x="74" y="10"/>
                    <a:pt x="77" y="8"/>
                  </a:cubicBezTo>
                  <a:cubicBezTo>
                    <a:pt x="83" y="3"/>
                    <a:pt x="91" y="0"/>
                    <a:pt x="99" y="0"/>
                  </a:cubicBezTo>
                  <a:cubicBezTo>
                    <a:pt x="107" y="0"/>
                    <a:pt x="115" y="3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31" y="12"/>
                    <a:pt x="136" y="22"/>
                    <a:pt x="139" y="31"/>
                  </a:cubicBezTo>
                  <a:cubicBezTo>
                    <a:pt x="142" y="37"/>
                    <a:pt x="141" y="45"/>
                    <a:pt x="139" y="51"/>
                  </a:cubicBezTo>
                  <a:cubicBezTo>
                    <a:pt x="139" y="53"/>
                    <a:pt x="138" y="55"/>
                    <a:pt x="138" y="56"/>
                  </a:cubicBezTo>
                  <a:cubicBezTo>
                    <a:pt x="140" y="56"/>
                    <a:pt x="143" y="55"/>
                    <a:pt x="146" y="55"/>
                  </a:cubicBezTo>
                  <a:cubicBezTo>
                    <a:pt x="166" y="55"/>
                    <a:pt x="176" y="72"/>
                    <a:pt x="174" y="88"/>
                  </a:cubicBezTo>
                  <a:lnTo>
                    <a:pt x="2" y="88"/>
                  </a:lnTo>
                  <a:close/>
                </a:path>
              </a:pathLst>
            </a:custGeom>
            <a:solidFill>
              <a:srgbClr val="A4E7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41"/>
            <p:cNvSpPr>
              <a:spLocks noEditPoints="1"/>
            </p:cNvSpPr>
            <p:nvPr/>
          </p:nvSpPr>
          <p:spPr bwMode="auto">
            <a:xfrm>
              <a:off x="4470400" y="5178425"/>
              <a:ext cx="49213" cy="677862"/>
            </a:xfrm>
            <a:custGeom>
              <a:avLst/>
              <a:gdLst>
                <a:gd name="T0" fmla="*/ 0 w 16"/>
                <a:gd name="T1" fmla="*/ 216 h 224"/>
                <a:gd name="T2" fmla="*/ 0 w 16"/>
                <a:gd name="T3" fmla="*/ 216 h 224"/>
                <a:gd name="T4" fmla="*/ 8 w 16"/>
                <a:gd name="T5" fmla="*/ 224 h 224"/>
                <a:gd name="T6" fmla="*/ 16 w 16"/>
                <a:gd name="T7" fmla="*/ 216 h 224"/>
                <a:gd name="T8" fmla="*/ 8 w 16"/>
                <a:gd name="T9" fmla="*/ 208 h 224"/>
                <a:gd name="T10" fmla="*/ 0 w 16"/>
                <a:gd name="T11" fmla="*/ 216 h 224"/>
                <a:gd name="T12" fmla="*/ 0 w 16"/>
                <a:gd name="T13" fmla="*/ 164 h 224"/>
                <a:gd name="T14" fmla="*/ 0 w 16"/>
                <a:gd name="T15" fmla="*/ 164 h 224"/>
                <a:gd name="T16" fmla="*/ 8 w 16"/>
                <a:gd name="T17" fmla="*/ 172 h 224"/>
                <a:gd name="T18" fmla="*/ 16 w 16"/>
                <a:gd name="T19" fmla="*/ 164 h 224"/>
                <a:gd name="T20" fmla="*/ 8 w 16"/>
                <a:gd name="T21" fmla="*/ 156 h 224"/>
                <a:gd name="T22" fmla="*/ 0 w 16"/>
                <a:gd name="T23" fmla="*/ 164 h 224"/>
                <a:gd name="T24" fmla="*/ 0 w 16"/>
                <a:gd name="T25" fmla="*/ 112 h 224"/>
                <a:gd name="T26" fmla="*/ 0 w 16"/>
                <a:gd name="T27" fmla="*/ 112 h 224"/>
                <a:gd name="T28" fmla="*/ 8 w 16"/>
                <a:gd name="T29" fmla="*/ 120 h 224"/>
                <a:gd name="T30" fmla="*/ 16 w 16"/>
                <a:gd name="T31" fmla="*/ 112 h 224"/>
                <a:gd name="T32" fmla="*/ 8 w 16"/>
                <a:gd name="T33" fmla="*/ 104 h 224"/>
                <a:gd name="T34" fmla="*/ 0 w 16"/>
                <a:gd name="T35" fmla="*/ 112 h 224"/>
                <a:gd name="T36" fmla="*/ 0 w 16"/>
                <a:gd name="T37" fmla="*/ 60 h 224"/>
                <a:gd name="T38" fmla="*/ 0 w 16"/>
                <a:gd name="T39" fmla="*/ 60 h 224"/>
                <a:gd name="T40" fmla="*/ 8 w 16"/>
                <a:gd name="T41" fmla="*/ 68 h 224"/>
                <a:gd name="T42" fmla="*/ 16 w 16"/>
                <a:gd name="T43" fmla="*/ 60 h 224"/>
                <a:gd name="T44" fmla="*/ 8 w 16"/>
                <a:gd name="T45" fmla="*/ 52 h 224"/>
                <a:gd name="T46" fmla="*/ 0 w 16"/>
                <a:gd name="T47" fmla="*/ 60 h 224"/>
                <a:gd name="T48" fmla="*/ 0 w 16"/>
                <a:gd name="T49" fmla="*/ 8 h 224"/>
                <a:gd name="T50" fmla="*/ 0 w 16"/>
                <a:gd name="T51" fmla="*/ 8 h 224"/>
                <a:gd name="T52" fmla="*/ 8 w 16"/>
                <a:gd name="T53" fmla="*/ 16 h 224"/>
                <a:gd name="T54" fmla="*/ 16 w 16"/>
                <a:gd name="T55" fmla="*/ 8 h 224"/>
                <a:gd name="T56" fmla="*/ 8 w 16"/>
                <a:gd name="T57" fmla="*/ 0 h 224"/>
                <a:gd name="T58" fmla="*/ 0 w 16"/>
                <a:gd name="T59" fmla="*/ 8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" h="224">
                  <a:moveTo>
                    <a:pt x="0" y="216"/>
                  </a:moveTo>
                  <a:cubicBezTo>
                    <a:pt x="0" y="216"/>
                    <a:pt x="0" y="216"/>
                    <a:pt x="0" y="216"/>
                  </a:cubicBezTo>
                  <a:cubicBezTo>
                    <a:pt x="0" y="220"/>
                    <a:pt x="4" y="224"/>
                    <a:pt x="8" y="224"/>
                  </a:cubicBezTo>
                  <a:cubicBezTo>
                    <a:pt x="12" y="224"/>
                    <a:pt x="16" y="220"/>
                    <a:pt x="16" y="216"/>
                  </a:cubicBezTo>
                  <a:cubicBezTo>
                    <a:pt x="16" y="212"/>
                    <a:pt x="12" y="208"/>
                    <a:pt x="8" y="208"/>
                  </a:cubicBezTo>
                  <a:cubicBezTo>
                    <a:pt x="4" y="208"/>
                    <a:pt x="0" y="212"/>
                    <a:pt x="0" y="216"/>
                  </a:cubicBezTo>
                  <a:close/>
                  <a:moveTo>
                    <a:pt x="0" y="164"/>
                  </a:moveTo>
                  <a:cubicBezTo>
                    <a:pt x="0" y="164"/>
                    <a:pt x="0" y="164"/>
                    <a:pt x="0" y="164"/>
                  </a:cubicBezTo>
                  <a:cubicBezTo>
                    <a:pt x="0" y="168"/>
                    <a:pt x="4" y="172"/>
                    <a:pt x="8" y="172"/>
                  </a:cubicBezTo>
                  <a:cubicBezTo>
                    <a:pt x="12" y="172"/>
                    <a:pt x="16" y="168"/>
                    <a:pt x="16" y="164"/>
                  </a:cubicBezTo>
                  <a:cubicBezTo>
                    <a:pt x="16" y="160"/>
                    <a:pt x="12" y="156"/>
                    <a:pt x="8" y="156"/>
                  </a:cubicBezTo>
                  <a:cubicBezTo>
                    <a:pt x="4" y="156"/>
                    <a:pt x="0" y="160"/>
                    <a:pt x="0" y="164"/>
                  </a:cubicBezTo>
                  <a:close/>
                  <a:moveTo>
                    <a:pt x="0" y="112"/>
                  </a:moveTo>
                  <a:cubicBezTo>
                    <a:pt x="0" y="112"/>
                    <a:pt x="0" y="112"/>
                    <a:pt x="0" y="112"/>
                  </a:cubicBezTo>
                  <a:cubicBezTo>
                    <a:pt x="0" y="116"/>
                    <a:pt x="4" y="120"/>
                    <a:pt x="8" y="120"/>
                  </a:cubicBezTo>
                  <a:cubicBezTo>
                    <a:pt x="12" y="120"/>
                    <a:pt x="16" y="116"/>
                    <a:pt x="16" y="112"/>
                  </a:cubicBezTo>
                  <a:cubicBezTo>
                    <a:pt x="16" y="108"/>
                    <a:pt x="12" y="104"/>
                    <a:pt x="8" y="104"/>
                  </a:cubicBezTo>
                  <a:cubicBezTo>
                    <a:pt x="4" y="104"/>
                    <a:pt x="0" y="108"/>
                    <a:pt x="0" y="112"/>
                  </a:cubicBezTo>
                  <a:close/>
                  <a:moveTo>
                    <a:pt x="0" y="60"/>
                  </a:moveTo>
                  <a:cubicBezTo>
                    <a:pt x="0" y="60"/>
                    <a:pt x="0" y="60"/>
                    <a:pt x="0" y="60"/>
                  </a:cubicBezTo>
                  <a:cubicBezTo>
                    <a:pt x="0" y="64"/>
                    <a:pt x="4" y="68"/>
                    <a:pt x="8" y="68"/>
                  </a:cubicBezTo>
                  <a:cubicBezTo>
                    <a:pt x="12" y="68"/>
                    <a:pt x="16" y="64"/>
                    <a:pt x="16" y="60"/>
                  </a:cubicBezTo>
                  <a:cubicBezTo>
                    <a:pt x="16" y="56"/>
                    <a:pt x="12" y="52"/>
                    <a:pt x="8" y="52"/>
                  </a:cubicBezTo>
                  <a:cubicBezTo>
                    <a:pt x="4" y="52"/>
                    <a:pt x="0" y="56"/>
                    <a:pt x="0" y="60"/>
                  </a:cubicBezTo>
                  <a:close/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12"/>
                    <a:pt x="4" y="16"/>
                    <a:pt x="8" y="16"/>
                  </a:cubicBezTo>
                  <a:cubicBezTo>
                    <a:pt x="12" y="16"/>
                    <a:pt x="16" y="12"/>
                    <a:pt x="16" y="8"/>
                  </a:cubicBezTo>
                  <a:cubicBezTo>
                    <a:pt x="16" y="4"/>
                    <a:pt x="12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lose/>
                </a:path>
              </a:pathLst>
            </a:cu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42"/>
            <p:cNvSpPr>
              <a:spLocks noEditPoints="1"/>
            </p:cNvSpPr>
            <p:nvPr/>
          </p:nvSpPr>
          <p:spPr bwMode="auto">
            <a:xfrm>
              <a:off x="4592638" y="5178425"/>
              <a:ext cx="47625" cy="835025"/>
            </a:xfrm>
            <a:custGeom>
              <a:avLst/>
              <a:gdLst>
                <a:gd name="T0" fmla="*/ 0 w 16"/>
                <a:gd name="T1" fmla="*/ 268 h 276"/>
                <a:gd name="T2" fmla="*/ 0 w 16"/>
                <a:gd name="T3" fmla="*/ 268 h 276"/>
                <a:gd name="T4" fmla="*/ 8 w 16"/>
                <a:gd name="T5" fmla="*/ 276 h 276"/>
                <a:gd name="T6" fmla="*/ 16 w 16"/>
                <a:gd name="T7" fmla="*/ 268 h 276"/>
                <a:gd name="T8" fmla="*/ 8 w 16"/>
                <a:gd name="T9" fmla="*/ 260 h 276"/>
                <a:gd name="T10" fmla="*/ 0 w 16"/>
                <a:gd name="T11" fmla="*/ 268 h 276"/>
                <a:gd name="T12" fmla="*/ 0 w 16"/>
                <a:gd name="T13" fmla="*/ 216 h 276"/>
                <a:gd name="T14" fmla="*/ 0 w 16"/>
                <a:gd name="T15" fmla="*/ 216 h 276"/>
                <a:gd name="T16" fmla="*/ 8 w 16"/>
                <a:gd name="T17" fmla="*/ 224 h 276"/>
                <a:gd name="T18" fmla="*/ 16 w 16"/>
                <a:gd name="T19" fmla="*/ 216 h 276"/>
                <a:gd name="T20" fmla="*/ 8 w 16"/>
                <a:gd name="T21" fmla="*/ 208 h 276"/>
                <a:gd name="T22" fmla="*/ 0 w 16"/>
                <a:gd name="T23" fmla="*/ 216 h 276"/>
                <a:gd name="T24" fmla="*/ 0 w 16"/>
                <a:gd name="T25" fmla="*/ 164 h 276"/>
                <a:gd name="T26" fmla="*/ 0 w 16"/>
                <a:gd name="T27" fmla="*/ 164 h 276"/>
                <a:gd name="T28" fmla="*/ 8 w 16"/>
                <a:gd name="T29" fmla="*/ 172 h 276"/>
                <a:gd name="T30" fmla="*/ 16 w 16"/>
                <a:gd name="T31" fmla="*/ 164 h 276"/>
                <a:gd name="T32" fmla="*/ 8 w 16"/>
                <a:gd name="T33" fmla="*/ 156 h 276"/>
                <a:gd name="T34" fmla="*/ 0 w 16"/>
                <a:gd name="T35" fmla="*/ 164 h 276"/>
                <a:gd name="T36" fmla="*/ 0 w 16"/>
                <a:gd name="T37" fmla="*/ 112 h 276"/>
                <a:gd name="T38" fmla="*/ 0 w 16"/>
                <a:gd name="T39" fmla="*/ 112 h 276"/>
                <a:gd name="T40" fmla="*/ 8 w 16"/>
                <a:gd name="T41" fmla="*/ 120 h 276"/>
                <a:gd name="T42" fmla="*/ 16 w 16"/>
                <a:gd name="T43" fmla="*/ 112 h 276"/>
                <a:gd name="T44" fmla="*/ 8 w 16"/>
                <a:gd name="T45" fmla="*/ 104 h 276"/>
                <a:gd name="T46" fmla="*/ 0 w 16"/>
                <a:gd name="T47" fmla="*/ 112 h 276"/>
                <a:gd name="T48" fmla="*/ 0 w 16"/>
                <a:gd name="T49" fmla="*/ 60 h 276"/>
                <a:gd name="T50" fmla="*/ 0 w 16"/>
                <a:gd name="T51" fmla="*/ 60 h 276"/>
                <a:gd name="T52" fmla="*/ 8 w 16"/>
                <a:gd name="T53" fmla="*/ 68 h 276"/>
                <a:gd name="T54" fmla="*/ 16 w 16"/>
                <a:gd name="T55" fmla="*/ 60 h 276"/>
                <a:gd name="T56" fmla="*/ 8 w 16"/>
                <a:gd name="T57" fmla="*/ 52 h 276"/>
                <a:gd name="T58" fmla="*/ 0 w 16"/>
                <a:gd name="T59" fmla="*/ 60 h 276"/>
                <a:gd name="T60" fmla="*/ 0 w 16"/>
                <a:gd name="T61" fmla="*/ 8 h 276"/>
                <a:gd name="T62" fmla="*/ 0 w 16"/>
                <a:gd name="T63" fmla="*/ 8 h 276"/>
                <a:gd name="T64" fmla="*/ 8 w 16"/>
                <a:gd name="T65" fmla="*/ 16 h 276"/>
                <a:gd name="T66" fmla="*/ 16 w 16"/>
                <a:gd name="T67" fmla="*/ 8 h 276"/>
                <a:gd name="T68" fmla="*/ 8 w 16"/>
                <a:gd name="T69" fmla="*/ 0 h 276"/>
                <a:gd name="T70" fmla="*/ 0 w 16"/>
                <a:gd name="T71" fmla="*/ 8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6" h="276">
                  <a:moveTo>
                    <a:pt x="0" y="268"/>
                  </a:moveTo>
                  <a:cubicBezTo>
                    <a:pt x="0" y="268"/>
                    <a:pt x="0" y="268"/>
                    <a:pt x="0" y="268"/>
                  </a:cubicBezTo>
                  <a:cubicBezTo>
                    <a:pt x="0" y="272"/>
                    <a:pt x="4" y="276"/>
                    <a:pt x="8" y="276"/>
                  </a:cubicBezTo>
                  <a:cubicBezTo>
                    <a:pt x="12" y="276"/>
                    <a:pt x="16" y="272"/>
                    <a:pt x="16" y="268"/>
                  </a:cubicBezTo>
                  <a:cubicBezTo>
                    <a:pt x="16" y="264"/>
                    <a:pt x="12" y="260"/>
                    <a:pt x="8" y="260"/>
                  </a:cubicBezTo>
                  <a:cubicBezTo>
                    <a:pt x="4" y="260"/>
                    <a:pt x="0" y="264"/>
                    <a:pt x="0" y="268"/>
                  </a:cubicBezTo>
                  <a:close/>
                  <a:moveTo>
                    <a:pt x="0" y="216"/>
                  </a:moveTo>
                  <a:cubicBezTo>
                    <a:pt x="0" y="216"/>
                    <a:pt x="0" y="216"/>
                    <a:pt x="0" y="216"/>
                  </a:cubicBezTo>
                  <a:cubicBezTo>
                    <a:pt x="0" y="220"/>
                    <a:pt x="4" y="224"/>
                    <a:pt x="8" y="224"/>
                  </a:cubicBezTo>
                  <a:cubicBezTo>
                    <a:pt x="12" y="224"/>
                    <a:pt x="16" y="220"/>
                    <a:pt x="16" y="216"/>
                  </a:cubicBezTo>
                  <a:cubicBezTo>
                    <a:pt x="16" y="212"/>
                    <a:pt x="12" y="208"/>
                    <a:pt x="8" y="208"/>
                  </a:cubicBezTo>
                  <a:cubicBezTo>
                    <a:pt x="4" y="208"/>
                    <a:pt x="0" y="212"/>
                    <a:pt x="0" y="216"/>
                  </a:cubicBezTo>
                  <a:close/>
                  <a:moveTo>
                    <a:pt x="0" y="164"/>
                  </a:moveTo>
                  <a:cubicBezTo>
                    <a:pt x="0" y="164"/>
                    <a:pt x="0" y="164"/>
                    <a:pt x="0" y="164"/>
                  </a:cubicBezTo>
                  <a:cubicBezTo>
                    <a:pt x="0" y="168"/>
                    <a:pt x="4" y="172"/>
                    <a:pt x="8" y="172"/>
                  </a:cubicBezTo>
                  <a:cubicBezTo>
                    <a:pt x="12" y="172"/>
                    <a:pt x="16" y="168"/>
                    <a:pt x="16" y="164"/>
                  </a:cubicBezTo>
                  <a:cubicBezTo>
                    <a:pt x="16" y="160"/>
                    <a:pt x="12" y="156"/>
                    <a:pt x="8" y="156"/>
                  </a:cubicBezTo>
                  <a:cubicBezTo>
                    <a:pt x="4" y="156"/>
                    <a:pt x="0" y="160"/>
                    <a:pt x="0" y="164"/>
                  </a:cubicBezTo>
                  <a:close/>
                  <a:moveTo>
                    <a:pt x="0" y="112"/>
                  </a:moveTo>
                  <a:cubicBezTo>
                    <a:pt x="0" y="112"/>
                    <a:pt x="0" y="112"/>
                    <a:pt x="0" y="112"/>
                  </a:cubicBezTo>
                  <a:cubicBezTo>
                    <a:pt x="0" y="116"/>
                    <a:pt x="4" y="120"/>
                    <a:pt x="8" y="120"/>
                  </a:cubicBezTo>
                  <a:cubicBezTo>
                    <a:pt x="12" y="120"/>
                    <a:pt x="16" y="116"/>
                    <a:pt x="16" y="112"/>
                  </a:cubicBezTo>
                  <a:cubicBezTo>
                    <a:pt x="16" y="108"/>
                    <a:pt x="12" y="104"/>
                    <a:pt x="8" y="104"/>
                  </a:cubicBezTo>
                  <a:cubicBezTo>
                    <a:pt x="4" y="104"/>
                    <a:pt x="0" y="108"/>
                    <a:pt x="0" y="112"/>
                  </a:cubicBezTo>
                  <a:close/>
                  <a:moveTo>
                    <a:pt x="0" y="60"/>
                  </a:moveTo>
                  <a:cubicBezTo>
                    <a:pt x="0" y="60"/>
                    <a:pt x="0" y="60"/>
                    <a:pt x="0" y="60"/>
                  </a:cubicBezTo>
                  <a:cubicBezTo>
                    <a:pt x="0" y="64"/>
                    <a:pt x="4" y="68"/>
                    <a:pt x="8" y="68"/>
                  </a:cubicBezTo>
                  <a:cubicBezTo>
                    <a:pt x="12" y="68"/>
                    <a:pt x="16" y="64"/>
                    <a:pt x="16" y="60"/>
                  </a:cubicBezTo>
                  <a:cubicBezTo>
                    <a:pt x="16" y="56"/>
                    <a:pt x="12" y="52"/>
                    <a:pt x="8" y="52"/>
                  </a:cubicBezTo>
                  <a:cubicBezTo>
                    <a:pt x="4" y="52"/>
                    <a:pt x="0" y="56"/>
                    <a:pt x="0" y="60"/>
                  </a:cubicBezTo>
                  <a:close/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12"/>
                    <a:pt x="4" y="16"/>
                    <a:pt x="8" y="16"/>
                  </a:cubicBezTo>
                  <a:cubicBezTo>
                    <a:pt x="12" y="16"/>
                    <a:pt x="16" y="12"/>
                    <a:pt x="16" y="8"/>
                  </a:cubicBezTo>
                  <a:cubicBezTo>
                    <a:pt x="16" y="4"/>
                    <a:pt x="12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lose/>
                </a:path>
              </a:pathLst>
            </a:cu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43"/>
            <p:cNvSpPr>
              <a:spLocks noEditPoints="1"/>
            </p:cNvSpPr>
            <p:nvPr/>
          </p:nvSpPr>
          <p:spPr bwMode="auto">
            <a:xfrm>
              <a:off x="4713288" y="5178425"/>
              <a:ext cx="49213" cy="992187"/>
            </a:xfrm>
            <a:custGeom>
              <a:avLst/>
              <a:gdLst>
                <a:gd name="T0" fmla="*/ 0 w 16"/>
                <a:gd name="T1" fmla="*/ 320 h 328"/>
                <a:gd name="T2" fmla="*/ 0 w 16"/>
                <a:gd name="T3" fmla="*/ 320 h 328"/>
                <a:gd name="T4" fmla="*/ 8 w 16"/>
                <a:gd name="T5" fmla="*/ 328 h 328"/>
                <a:gd name="T6" fmla="*/ 16 w 16"/>
                <a:gd name="T7" fmla="*/ 320 h 328"/>
                <a:gd name="T8" fmla="*/ 8 w 16"/>
                <a:gd name="T9" fmla="*/ 312 h 328"/>
                <a:gd name="T10" fmla="*/ 0 w 16"/>
                <a:gd name="T11" fmla="*/ 320 h 328"/>
                <a:gd name="T12" fmla="*/ 0 w 16"/>
                <a:gd name="T13" fmla="*/ 268 h 328"/>
                <a:gd name="T14" fmla="*/ 0 w 16"/>
                <a:gd name="T15" fmla="*/ 268 h 328"/>
                <a:gd name="T16" fmla="*/ 8 w 16"/>
                <a:gd name="T17" fmla="*/ 276 h 328"/>
                <a:gd name="T18" fmla="*/ 16 w 16"/>
                <a:gd name="T19" fmla="*/ 268 h 328"/>
                <a:gd name="T20" fmla="*/ 8 w 16"/>
                <a:gd name="T21" fmla="*/ 260 h 328"/>
                <a:gd name="T22" fmla="*/ 0 w 16"/>
                <a:gd name="T23" fmla="*/ 268 h 328"/>
                <a:gd name="T24" fmla="*/ 0 w 16"/>
                <a:gd name="T25" fmla="*/ 216 h 328"/>
                <a:gd name="T26" fmla="*/ 0 w 16"/>
                <a:gd name="T27" fmla="*/ 216 h 328"/>
                <a:gd name="T28" fmla="*/ 8 w 16"/>
                <a:gd name="T29" fmla="*/ 224 h 328"/>
                <a:gd name="T30" fmla="*/ 16 w 16"/>
                <a:gd name="T31" fmla="*/ 216 h 328"/>
                <a:gd name="T32" fmla="*/ 8 w 16"/>
                <a:gd name="T33" fmla="*/ 208 h 328"/>
                <a:gd name="T34" fmla="*/ 0 w 16"/>
                <a:gd name="T35" fmla="*/ 216 h 328"/>
                <a:gd name="T36" fmla="*/ 0 w 16"/>
                <a:gd name="T37" fmla="*/ 164 h 328"/>
                <a:gd name="T38" fmla="*/ 0 w 16"/>
                <a:gd name="T39" fmla="*/ 164 h 328"/>
                <a:gd name="T40" fmla="*/ 8 w 16"/>
                <a:gd name="T41" fmla="*/ 172 h 328"/>
                <a:gd name="T42" fmla="*/ 16 w 16"/>
                <a:gd name="T43" fmla="*/ 164 h 328"/>
                <a:gd name="T44" fmla="*/ 8 w 16"/>
                <a:gd name="T45" fmla="*/ 156 h 328"/>
                <a:gd name="T46" fmla="*/ 0 w 16"/>
                <a:gd name="T47" fmla="*/ 164 h 328"/>
                <a:gd name="T48" fmla="*/ 0 w 16"/>
                <a:gd name="T49" fmla="*/ 112 h 328"/>
                <a:gd name="T50" fmla="*/ 0 w 16"/>
                <a:gd name="T51" fmla="*/ 112 h 328"/>
                <a:gd name="T52" fmla="*/ 8 w 16"/>
                <a:gd name="T53" fmla="*/ 120 h 328"/>
                <a:gd name="T54" fmla="*/ 16 w 16"/>
                <a:gd name="T55" fmla="*/ 112 h 328"/>
                <a:gd name="T56" fmla="*/ 8 w 16"/>
                <a:gd name="T57" fmla="*/ 104 h 328"/>
                <a:gd name="T58" fmla="*/ 0 w 16"/>
                <a:gd name="T59" fmla="*/ 112 h 328"/>
                <a:gd name="T60" fmla="*/ 0 w 16"/>
                <a:gd name="T61" fmla="*/ 60 h 328"/>
                <a:gd name="T62" fmla="*/ 0 w 16"/>
                <a:gd name="T63" fmla="*/ 60 h 328"/>
                <a:gd name="T64" fmla="*/ 8 w 16"/>
                <a:gd name="T65" fmla="*/ 68 h 328"/>
                <a:gd name="T66" fmla="*/ 16 w 16"/>
                <a:gd name="T67" fmla="*/ 60 h 328"/>
                <a:gd name="T68" fmla="*/ 8 w 16"/>
                <a:gd name="T69" fmla="*/ 52 h 328"/>
                <a:gd name="T70" fmla="*/ 0 w 16"/>
                <a:gd name="T71" fmla="*/ 60 h 328"/>
                <a:gd name="T72" fmla="*/ 0 w 16"/>
                <a:gd name="T73" fmla="*/ 8 h 328"/>
                <a:gd name="T74" fmla="*/ 0 w 16"/>
                <a:gd name="T75" fmla="*/ 8 h 328"/>
                <a:gd name="T76" fmla="*/ 8 w 16"/>
                <a:gd name="T77" fmla="*/ 16 h 328"/>
                <a:gd name="T78" fmla="*/ 16 w 16"/>
                <a:gd name="T79" fmla="*/ 8 h 328"/>
                <a:gd name="T80" fmla="*/ 8 w 16"/>
                <a:gd name="T81" fmla="*/ 0 h 328"/>
                <a:gd name="T82" fmla="*/ 0 w 16"/>
                <a:gd name="T83" fmla="*/ 8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6" h="328">
                  <a:moveTo>
                    <a:pt x="0" y="320"/>
                  </a:moveTo>
                  <a:cubicBezTo>
                    <a:pt x="0" y="320"/>
                    <a:pt x="0" y="320"/>
                    <a:pt x="0" y="320"/>
                  </a:cubicBezTo>
                  <a:cubicBezTo>
                    <a:pt x="0" y="324"/>
                    <a:pt x="4" y="328"/>
                    <a:pt x="8" y="328"/>
                  </a:cubicBezTo>
                  <a:cubicBezTo>
                    <a:pt x="12" y="328"/>
                    <a:pt x="16" y="324"/>
                    <a:pt x="16" y="320"/>
                  </a:cubicBezTo>
                  <a:cubicBezTo>
                    <a:pt x="16" y="316"/>
                    <a:pt x="12" y="312"/>
                    <a:pt x="8" y="312"/>
                  </a:cubicBezTo>
                  <a:cubicBezTo>
                    <a:pt x="4" y="312"/>
                    <a:pt x="0" y="316"/>
                    <a:pt x="0" y="320"/>
                  </a:cubicBezTo>
                  <a:close/>
                  <a:moveTo>
                    <a:pt x="0" y="268"/>
                  </a:moveTo>
                  <a:cubicBezTo>
                    <a:pt x="0" y="268"/>
                    <a:pt x="0" y="268"/>
                    <a:pt x="0" y="268"/>
                  </a:cubicBezTo>
                  <a:cubicBezTo>
                    <a:pt x="0" y="272"/>
                    <a:pt x="4" y="276"/>
                    <a:pt x="8" y="276"/>
                  </a:cubicBezTo>
                  <a:cubicBezTo>
                    <a:pt x="12" y="276"/>
                    <a:pt x="16" y="272"/>
                    <a:pt x="16" y="268"/>
                  </a:cubicBezTo>
                  <a:cubicBezTo>
                    <a:pt x="16" y="264"/>
                    <a:pt x="12" y="260"/>
                    <a:pt x="8" y="260"/>
                  </a:cubicBezTo>
                  <a:cubicBezTo>
                    <a:pt x="4" y="260"/>
                    <a:pt x="0" y="264"/>
                    <a:pt x="0" y="268"/>
                  </a:cubicBezTo>
                  <a:close/>
                  <a:moveTo>
                    <a:pt x="0" y="216"/>
                  </a:moveTo>
                  <a:cubicBezTo>
                    <a:pt x="0" y="216"/>
                    <a:pt x="0" y="216"/>
                    <a:pt x="0" y="216"/>
                  </a:cubicBezTo>
                  <a:cubicBezTo>
                    <a:pt x="0" y="220"/>
                    <a:pt x="4" y="224"/>
                    <a:pt x="8" y="224"/>
                  </a:cubicBezTo>
                  <a:cubicBezTo>
                    <a:pt x="12" y="224"/>
                    <a:pt x="16" y="220"/>
                    <a:pt x="16" y="216"/>
                  </a:cubicBezTo>
                  <a:cubicBezTo>
                    <a:pt x="16" y="212"/>
                    <a:pt x="12" y="208"/>
                    <a:pt x="8" y="208"/>
                  </a:cubicBezTo>
                  <a:cubicBezTo>
                    <a:pt x="4" y="208"/>
                    <a:pt x="0" y="212"/>
                    <a:pt x="0" y="216"/>
                  </a:cubicBezTo>
                  <a:close/>
                  <a:moveTo>
                    <a:pt x="0" y="164"/>
                  </a:moveTo>
                  <a:cubicBezTo>
                    <a:pt x="0" y="164"/>
                    <a:pt x="0" y="164"/>
                    <a:pt x="0" y="164"/>
                  </a:cubicBezTo>
                  <a:cubicBezTo>
                    <a:pt x="0" y="168"/>
                    <a:pt x="4" y="172"/>
                    <a:pt x="8" y="172"/>
                  </a:cubicBezTo>
                  <a:cubicBezTo>
                    <a:pt x="12" y="172"/>
                    <a:pt x="16" y="168"/>
                    <a:pt x="16" y="164"/>
                  </a:cubicBezTo>
                  <a:cubicBezTo>
                    <a:pt x="16" y="160"/>
                    <a:pt x="12" y="156"/>
                    <a:pt x="8" y="156"/>
                  </a:cubicBezTo>
                  <a:cubicBezTo>
                    <a:pt x="4" y="156"/>
                    <a:pt x="0" y="160"/>
                    <a:pt x="0" y="164"/>
                  </a:cubicBezTo>
                  <a:close/>
                  <a:moveTo>
                    <a:pt x="0" y="112"/>
                  </a:moveTo>
                  <a:cubicBezTo>
                    <a:pt x="0" y="112"/>
                    <a:pt x="0" y="112"/>
                    <a:pt x="0" y="112"/>
                  </a:cubicBezTo>
                  <a:cubicBezTo>
                    <a:pt x="0" y="116"/>
                    <a:pt x="4" y="120"/>
                    <a:pt x="8" y="120"/>
                  </a:cubicBezTo>
                  <a:cubicBezTo>
                    <a:pt x="12" y="120"/>
                    <a:pt x="16" y="116"/>
                    <a:pt x="16" y="112"/>
                  </a:cubicBezTo>
                  <a:cubicBezTo>
                    <a:pt x="16" y="108"/>
                    <a:pt x="12" y="104"/>
                    <a:pt x="8" y="104"/>
                  </a:cubicBezTo>
                  <a:cubicBezTo>
                    <a:pt x="4" y="104"/>
                    <a:pt x="0" y="108"/>
                    <a:pt x="0" y="112"/>
                  </a:cubicBezTo>
                  <a:close/>
                  <a:moveTo>
                    <a:pt x="0" y="60"/>
                  </a:moveTo>
                  <a:cubicBezTo>
                    <a:pt x="0" y="60"/>
                    <a:pt x="0" y="60"/>
                    <a:pt x="0" y="60"/>
                  </a:cubicBezTo>
                  <a:cubicBezTo>
                    <a:pt x="0" y="64"/>
                    <a:pt x="4" y="68"/>
                    <a:pt x="8" y="68"/>
                  </a:cubicBezTo>
                  <a:cubicBezTo>
                    <a:pt x="12" y="68"/>
                    <a:pt x="16" y="64"/>
                    <a:pt x="16" y="60"/>
                  </a:cubicBezTo>
                  <a:cubicBezTo>
                    <a:pt x="16" y="56"/>
                    <a:pt x="12" y="52"/>
                    <a:pt x="8" y="52"/>
                  </a:cubicBezTo>
                  <a:cubicBezTo>
                    <a:pt x="4" y="52"/>
                    <a:pt x="0" y="56"/>
                    <a:pt x="0" y="60"/>
                  </a:cubicBezTo>
                  <a:close/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12"/>
                    <a:pt x="4" y="16"/>
                    <a:pt x="8" y="16"/>
                  </a:cubicBezTo>
                  <a:cubicBezTo>
                    <a:pt x="12" y="16"/>
                    <a:pt x="16" y="12"/>
                    <a:pt x="16" y="8"/>
                  </a:cubicBezTo>
                  <a:cubicBezTo>
                    <a:pt x="16" y="4"/>
                    <a:pt x="12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lose/>
                </a:path>
              </a:pathLst>
            </a:cu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93" name="Freeform 40"/>
          <p:cNvSpPr/>
          <p:nvPr/>
        </p:nvSpPr>
        <p:spPr bwMode="auto">
          <a:xfrm>
            <a:off x="6692038" y="143947"/>
            <a:ext cx="963442" cy="506993"/>
          </a:xfrm>
          <a:custGeom>
            <a:avLst/>
            <a:gdLst>
              <a:gd name="T0" fmla="*/ 2 w 176"/>
              <a:gd name="T1" fmla="*/ 88 h 88"/>
              <a:gd name="T2" fmla="*/ 0 w 176"/>
              <a:gd name="T3" fmla="*/ 78 h 88"/>
              <a:gd name="T4" fmla="*/ 6 w 176"/>
              <a:gd name="T5" fmla="*/ 59 h 88"/>
              <a:gd name="T6" fmla="*/ 29 w 176"/>
              <a:gd name="T7" fmla="*/ 41 h 88"/>
              <a:gd name="T8" fmla="*/ 51 w 176"/>
              <a:gd name="T9" fmla="*/ 41 h 88"/>
              <a:gd name="T10" fmla="*/ 59 w 176"/>
              <a:gd name="T11" fmla="*/ 43 h 88"/>
              <a:gd name="T12" fmla="*/ 60 w 176"/>
              <a:gd name="T13" fmla="*/ 29 h 88"/>
              <a:gd name="T14" fmla="*/ 69 w 176"/>
              <a:gd name="T15" fmla="*/ 14 h 88"/>
              <a:gd name="T16" fmla="*/ 77 w 176"/>
              <a:gd name="T17" fmla="*/ 8 h 88"/>
              <a:gd name="T18" fmla="*/ 99 w 176"/>
              <a:gd name="T19" fmla="*/ 0 h 88"/>
              <a:gd name="T20" fmla="*/ 122 w 176"/>
              <a:gd name="T21" fmla="*/ 8 h 88"/>
              <a:gd name="T22" fmla="*/ 122 w 176"/>
              <a:gd name="T23" fmla="*/ 8 h 88"/>
              <a:gd name="T24" fmla="*/ 139 w 176"/>
              <a:gd name="T25" fmla="*/ 31 h 88"/>
              <a:gd name="T26" fmla="*/ 139 w 176"/>
              <a:gd name="T27" fmla="*/ 51 h 88"/>
              <a:gd name="T28" fmla="*/ 138 w 176"/>
              <a:gd name="T29" fmla="*/ 56 h 88"/>
              <a:gd name="T30" fmla="*/ 146 w 176"/>
              <a:gd name="T31" fmla="*/ 55 h 88"/>
              <a:gd name="T32" fmla="*/ 174 w 176"/>
              <a:gd name="T33" fmla="*/ 88 h 88"/>
              <a:gd name="T34" fmla="*/ 2 w 176"/>
              <a:gd name="T35" fmla="*/ 88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76" h="88">
                <a:moveTo>
                  <a:pt x="2" y="88"/>
                </a:moveTo>
                <a:cubicBezTo>
                  <a:pt x="1" y="85"/>
                  <a:pt x="0" y="81"/>
                  <a:pt x="0" y="78"/>
                </a:cubicBezTo>
                <a:cubicBezTo>
                  <a:pt x="0" y="71"/>
                  <a:pt x="2" y="65"/>
                  <a:pt x="6" y="59"/>
                </a:cubicBezTo>
                <a:cubicBezTo>
                  <a:pt x="10" y="50"/>
                  <a:pt x="19" y="43"/>
                  <a:pt x="29" y="41"/>
                </a:cubicBezTo>
                <a:cubicBezTo>
                  <a:pt x="39" y="38"/>
                  <a:pt x="41" y="39"/>
                  <a:pt x="51" y="41"/>
                </a:cubicBezTo>
                <a:cubicBezTo>
                  <a:pt x="54" y="41"/>
                  <a:pt x="57" y="42"/>
                  <a:pt x="59" y="43"/>
                </a:cubicBezTo>
                <a:cubicBezTo>
                  <a:pt x="58" y="39"/>
                  <a:pt x="59" y="34"/>
                  <a:pt x="60" y="29"/>
                </a:cubicBezTo>
                <a:cubicBezTo>
                  <a:pt x="62" y="23"/>
                  <a:pt x="65" y="18"/>
                  <a:pt x="69" y="14"/>
                </a:cubicBezTo>
                <a:cubicBezTo>
                  <a:pt x="71" y="11"/>
                  <a:pt x="74" y="10"/>
                  <a:pt x="77" y="8"/>
                </a:cubicBezTo>
                <a:cubicBezTo>
                  <a:pt x="83" y="3"/>
                  <a:pt x="91" y="0"/>
                  <a:pt x="99" y="0"/>
                </a:cubicBezTo>
                <a:cubicBezTo>
                  <a:pt x="107" y="0"/>
                  <a:pt x="115" y="3"/>
                  <a:pt x="122" y="8"/>
                </a:cubicBezTo>
                <a:cubicBezTo>
                  <a:pt x="122" y="8"/>
                  <a:pt x="122" y="8"/>
                  <a:pt x="122" y="8"/>
                </a:cubicBezTo>
                <a:cubicBezTo>
                  <a:pt x="131" y="12"/>
                  <a:pt x="136" y="22"/>
                  <a:pt x="139" y="31"/>
                </a:cubicBezTo>
                <a:cubicBezTo>
                  <a:pt x="142" y="37"/>
                  <a:pt x="141" y="45"/>
                  <a:pt x="139" y="51"/>
                </a:cubicBezTo>
                <a:cubicBezTo>
                  <a:pt x="139" y="53"/>
                  <a:pt x="138" y="55"/>
                  <a:pt x="138" y="56"/>
                </a:cubicBezTo>
                <a:cubicBezTo>
                  <a:pt x="140" y="56"/>
                  <a:pt x="143" y="55"/>
                  <a:pt x="146" y="55"/>
                </a:cubicBezTo>
                <a:cubicBezTo>
                  <a:pt x="166" y="55"/>
                  <a:pt x="176" y="72"/>
                  <a:pt x="174" y="88"/>
                </a:cubicBezTo>
                <a:lnTo>
                  <a:pt x="2" y="88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33" grpId="0" animBg="1"/>
      <p:bldP spid="115" grpId="0" animBg="1"/>
      <p:bldP spid="116" grpId="0" animBg="1"/>
      <p:bldP spid="117" grpId="0" animBg="1"/>
      <p:bldP spid="118" grpId="0" animBg="1"/>
      <p:bldP spid="9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Picture 6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6592" y="-265470"/>
            <a:ext cx="9567119" cy="2410838"/>
          </a:xfrm>
          <a:prstGeom prst="rect">
            <a:avLst/>
          </a:prstGeom>
        </p:spPr>
      </p:pic>
      <p:sp>
        <p:nvSpPr>
          <p:cNvPr id="21" name="Freeform 18"/>
          <p:cNvSpPr/>
          <p:nvPr/>
        </p:nvSpPr>
        <p:spPr bwMode="auto">
          <a:xfrm>
            <a:off x="735322" y="3829300"/>
            <a:ext cx="495300" cy="225425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" name="Freeform 5"/>
          <p:cNvSpPr/>
          <p:nvPr/>
        </p:nvSpPr>
        <p:spPr bwMode="auto">
          <a:xfrm>
            <a:off x="-153988" y="5143059"/>
            <a:ext cx="1051151" cy="1052970"/>
          </a:xfrm>
          <a:custGeom>
            <a:avLst/>
            <a:gdLst>
              <a:gd name="T0" fmla="*/ 152 w 208"/>
              <a:gd name="T1" fmla="*/ 68 h 208"/>
              <a:gd name="T2" fmla="*/ 105 w 208"/>
              <a:gd name="T3" fmla="*/ 0 h 208"/>
              <a:gd name="T4" fmla="*/ 58 w 208"/>
              <a:gd name="T5" fmla="*/ 68 h 208"/>
              <a:gd name="T6" fmla="*/ 104 w 208"/>
              <a:gd name="T7" fmla="*/ 208 h 208"/>
              <a:gd name="T8" fmla="*/ 104 w 208"/>
              <a:gd name="T9" fmla="*/ 208 h 208"/>
              <a:gd name="T10" fmla="*/ 104 w 208"/>
              <a:gd name="T11" fmla="*/ 208 h 208"/>
              <a:gd name="T12" fmla="*/ 104 w 208"/>
              <a:gd name="T13" fmla="*/ 208 h 208"/>
              <a:gd name="T14" fmla="*/ 104 w 208"/>
              <a:gd name="T15" fmla="*/ 208 h 208"/>
              <a:gd name="T16" fmla="*/ 152 w 208"/>
              <a:gd name="T17" fmla="*/ 68 h 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08" h="208">
                <a:moveTo>
                  <a:pt x="152" y="68"/>
                </a:moveTo>
                <a:cubicBezTo>
                  <a:pt x="128" y="29"/>
                  <a:pt x="105" y="0"/>
                  <a:pt x="105" y="0"/>
                </a:cubicBezTo>
                <a:cubicBezTo>
                  <a:pt x="105" y="0"/>
                  <a:pt x="83" y="30"/>
                  <a:pt x="58" y="68"/>
                </a:cubicBezTo>
                <a:cubicBezTo>
                  <a:pt x="0" y="154"/>
                  <a:pt x="64" y="205"/>
                  <a:pt x="104" y="208"/>
                </a:cubicBezTo>
                <a:cubicBezTo>
                  <a:pt x="104" y="208"/>
                  <a:pt x="104" y="208"/>
                  <a:pt x="104" y="208"/>
                </a:cubicBezTo>
                <a:cubicBezTo>
                  <a:pt x="104" y="208"/>
                  <a:pt x="104" y="208"/>
                  <a:pt x="104" y="208"/>
                </a:cubicBezTo>
                <a:cubicBezTo>
                  <a:pt x="104" y="208"/>
                  <a:pt x="104" y="208"/>
                  <a:pt x="104" y="208"/>
                </a:cubicBezTo>
                <a:cubicBezTo>
                  <a:pt x="104" y="208"/>
                  <a:pt x="104" y="208"/>
                  <a:pt x="104" y="208"/>
                </a:cubicBezTo>
                <a:cubicBezTo>
                  <a:pt x="148" y="205"/>
                  <a:pt x="208" y="160"/>
                  <a:pt x="152" y="68"/>
                </a:cubicBezTo>
                <a:close/>
              </a:path>
            </a:pathLst>
          </a:custGeom>
          <a:solidFill>
            <a:srgbClr val="BBCE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3" name="Group 2"/>
          <p:cNvGrpSpPr/>
          <p:nvPr/>
        </p:nvGrpSpPr>
        <p:grpSpPr>
          <a:xfrm>
            <a:off x="153356" y="5021213"/>
            <a:ext cx="3466253" cy="1694936"/>
            <a:chOff x="153356" y="5021213"/>
            <a:chExt cx="3466253" cy="1694936"/>
          </a:xfrm>
        </p:grpSpPr>
        <p:sp>
          <p:nvSpPr>
            <p:cNvPr id="9" name="Freeform 6"/>
            <p:cNvSpPr/>
            <p:nvPr/>
          </p:nvSpPr>
          <p:spPr bwMode="auto">
            <a:xfrm>
              <a:off x="153356" y="5674090"/>
              <a:ext cx="456469" cy="1042059"/>
            </a:xfrm>
            <a:custGeom>
              <a:avLst/>
              <a:gdLst>
                <a:gd name="T0" fmla="*/ 251 w 251"/>
                <a:gd name="T1" fmla="*/ 100 h 573"/>
                <a:gd name="T2" fmla="*/ 142 w 251"/>
                <a:gd name="T3" fmla="*/ 164 h 573"/>
                <a:gd name="T4" fmla="*/ 126 w 251"/>
                <a:gd name="T5" fmla="*/ 0 h 573"/>
                <a:gd name="T6" fmla="*/ 109 w 251"/>
                <a:gd name="T7" fmla="*/ 164 h 573"/>
                <a:gd name="T8" fmla="*/ 0 w 251"/>
                <a:gd name="T9" fmla="*/ 100 h 573"/>
                <a:gd name="T10" fmla="*/ 101 w 251"/>
                <a:gd name="T11" fmla="*/ 217 h 573"/>
                <a:gd name="T12" fmla="*/ 103 w 251"/>
                <a:gd name="T13" fmla="*/ 573 h 573"/>
                <a:gd name="T14" fmla="*/ 156 w 251"/>
                <a:gd name="T15" fmla="*/ 573 h 573"/>
                <a:gd name="T16" fmla="*/ 151 w 251"/>
                <a:gd name="T17" fmla="*/ 217 h 573"/>
                <a:gd name="T18" fmla="*/ 251 w 251"/>
                <a:gd name="T19" fmla="*/ 100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1" h="573">
                  <a:moveTo>
                    <a:pt x="251" y="100"/>
                  </a:moveTo>
                  <a:lnTo>
                    <a:pt x="142" y="164"/>
                  </a:lnTo>
                  <a:lnTo>
                    <a:pt x="126" y="0"/>
                  </a:lnTo>
                  <a:lnTo>
                    <a:pt x="109" y="164"/>
                  </a:lnTo>
                  <a:lnTo>
                    <a:pt x="0" y="100"/>
                  </a:lnTo>
                  <a:lnTo>
                    <a:pt x="101" y="217"/>
                  </a:lnTo>
                  <a:lnTo>
                    <a:pt x="103" y="573"/>
                  </a:lnTo>
                  <a:lnTo>
                    <a:pt x="156" y="573"/>
                  </a:lnTo>
                  <a:lnTo>
                    <a:pt x="151" y="217"/>
                  </a:lnTo>
                  <a:lnTo>
                    <a:pt x="251" y="100"/>
                  </a:lnTo>
                  <a:close/>
                </a:path>
              </a:pathLst>
            </a:custGeom>
            <a:solidFill>
              <a:srgbClr val="C56D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3"/>
            <p:cNvSpPr/>
            <p:nvPr/>
          </p:nvSpPr>
          <p:spPr bwMode="auto">
            <a:xfrm>
              <a:off x="595276" y="5021213"/>
              <a:ext cx="1051151" cy="1052970"/>
            </a:xfrm>
            <a:custGeom>
              <a:avLst/>
              <a:gdLst>
                <a:gd name="T0" fmla="*/ 152 w 208"/>
                <a:gd name="T1" fmla="*/ 68 h 208"/>
                <a:gd name="T2" fmla="*/ 105 w 208"/>
                <a:gd name="T3" fmla="*/ 0 h 208"/>
                <a:gd name="T4" fmla="*/ 58 w 208"/>
                <a:gd name="T5" fmla="*/ 68 h 208"/>
                <a:gd name="T6" fmla="*/ 104 w 208"/>
                <a:gd name="T7" fmla="*/ 208 h 208"/>
                <a:gd name="T8" fmla="*/ 104 w 208"/>
                <a:gd name="T9" fmla="*/ 208 h 208"/>
                <a:gd name="T10" fmla="*/ 104 w 208"/>
                <a:gd name="T11" fmla="*/ 208 h 208"/>
                <a:gd name="T12" fmla="*/ 104 w 208"/>
                <a:gd name="T13" fmla="*/ 208 h 208"/>
                <a:gd name="T14" fmla="*/ 104 w 208"/>
                <a:gd name="T15" fmla="*/ 208 h 208"/>
                <a:gd name="T16" fmla="*/ 152 w 208"/>
                <a:gd name="T17" fmla="*/ 6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8" h="208">
                  <a:moveTo>
                    <a:pt x="152" y="68"/>
                  </a:moveTo>
                  <a:cubicBezTo>
                    <a:pt x="128" y="29"/>
                    <a:pt x="105" y="0"/>
                    <a:pt x="105" y="0"/>
                  </a:cubicBezTo>
                  <a:cubicBezTo>
                    <a:pt x="105" y="0"/>
                    <a:pt x="83" y="30"/>
                    <a:pt x="58" y="68"/>
                  </a:cubicBezTo>
                  <a:cubicBezTo>
                    <a:pt x="0" y="154"/>
                    <a:pt x="64" y="205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48" y="205"/>
                    <a:pt x="208" y="160"/>
                    <a:pt x="152" y="68"/>
                  </a:cubicBezTo>
                  <a:close/>
                </a:path>
              </a:pathLst>
            </a:custGeom>
            <a:solidFill>
              <a:srgbClr val="E6E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4"/>
            <p:cNvSpPr/>
            <p:nvPr/>
          </p:nvSpPr>
          <p:spPr bwMode="auto">
            <a:xfrm>
              <a:off x="902620" y="5552245"/>
              <a:ext cx="456469" cy="1042059"/>
            </a:xfrm>
            <a:custGeom>
              <a:avLst/>
              <a:gdLst>
                <a:gd name="T0" fmla="*/ 251 w 251"/>
                <a:gd name="T1" fmla="*/ 101 h 573"/>
                <a:gd name="T2" fmla="*/ 142 w 251"/>
                <a:gd name="T3" fmla="*/ 164 h 573"/>
                <a:gd name="T4" fmla="*/ 125 w 251"/>
                <a:gd name="T5" fmla="*/ 0 h 573"/>
                <a:gd name="T6" fmla="*/ 109 w 251"/>
                <a:gd name="T7" fmla="*/ 164 h 573"/>
                <a:gd name="T8" fmla="*/ 0 w 251"/>
                <a:gd name="T9" fmla="*/ 101 h 573"/>
                <a:gd name="T10" fmla="*/ 100 w 251"/>
                <a:gd name="T11" fmla="*/ 217 h 573"/>
                <a:gd name="T12" fmla="*/ 103 w 251"/>
                <a:gd name="T13" fmla="*/ 573 h 573"/>
                <a:gd name="T14" fmla="*/ 156 w 251"/>
                <a:gd name="T15" fmla="*/ 573 h 573"/>
                <a:gd name="T16" fmla="*/ 151 w 251"/>
                <a:gd name="T17" fmla="*/ 217 h 573"/>
                <a:gd name="T18" fmla="*/ 251 w 251"/>
                <a:gd name="T19" fmla="*/ 101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1" h="573">
                  <a:moveTo>
                    <a:pt x="251" y="101"/>
                  </a:moveTo>
                  <a:lnTo>
                    <a:pt x="142" y="164"/>
                  </a:lnTo>
                  <a:lnTo>
                    <a:pt x="125" y="0"/>
                  </a:lnTo>
                  <a:lnTo>
                    <a:pt x="109" y="164"/>
                  </a:lnTo>
                  <a:lnTo>
                    <a:pt x="0" y="101"/>
                  </a:lnTo>
                  <a:lnTo>
                    <a:pt x="100" y="217"/>
                  </a:lnTo>
                  <a:lnTo>
                    <a:pt x="103" y="573"/>
                  </a:lnTo>
                  <a:lnTo>
                    <a:pt x="156" y="573"/>
                  </a:lnTo>
                  <a:lnTo>
                    <a:pt x="151" y="217"/>
                  </a:lnTo>
                  <a:lnTo>
                    <a:pt x="251" y="101"/>
                  </a:lnTo>
                  <a:close/>
                </a:path>
              </a:pathLst>
            </a:custGeom>
            <a:solidFill>
              <a:srgbClr val="C56D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2"/>
            <p:cNvSpPr/>
            <p:nvPr/>
          </p:nvSpPr>
          <p:spPr bwMode="auto">
            <a:xfrm>
              <a:off x="1490027" y="5361291"/>
              <a:ext cx="2129582" cy="1182090"/>
            </a:xfrm>
            <a:custGeom>
              <a:avLst/>
              <a:gdLst>
                <a:gd name="T0" fmla="*/ 419 w 421"/>
                <a:gd name="T1" fmla="*/ 234 h 234"/>
                <a:gd name="T2" fmla="*/ 421 w 421"/>
                <a:gd name="T3" fmla="*/ 212 h 234"/>
                <a:gd name="T4" fmla="*/ 212 w 421"/>
                <a:gd name="T5" fmla="*/ 1 h 234"/>
                <a:gd name="T6" fmla="*/ 0 w 421"/>
                <a:gd name="T7" fmla="*/ 210 h 234"/>
                <a:gd name="T8" fmla="*/ 1 w 421"/>
                <a:gd name="T9" fmla="*/ 232 h 234"/>
                <a:gd name="T10" fmla="*/ 419 w 421"/>
                <a:gd name="T11" fmla="*/ 23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1" h="234">
                  <a:moveTo>
                    <a:pt x="419" y="234"/>
                  </a:moveTo>
                  <a:cubicBezTo>
                    <a:pt x="420" y="227"/>
                    <a:pt x="421" y="220"/>
                    <a:pt x="421" y="212"/>
                  </a:cubicBezTo>
                  <a:cubicBezTo>
                    <a:pt x="421" y="96"/>
                    <a:pt x="328" y="1"/>
                    <a:pt x="212" y="1"/>
                  </a:cubicBezTo>
                  <a:cubicBezTo>
                    <a:pt x="95" y="0"/>
                    <a:pt x="1" y="94"/>
                    <a:pt x="0" y="210"/>
                  </a:cubicBezTo>
                  <a:cubicBezTo>
                    <a:pt x="0" y="217"/>
                    <a:pt x="1" y="225"/>
                    <a:pt x="1" y="232"/>
                  </a:cubicBezTo>
                  <a:lnTo>
                    <a:pt x="419" y="234"/>
                  </a:lnTo>
                  <a:close/>
                </a:path>
              </a:pathLst>
            </a:custGeom>
            <a:solidFill>
              <a:srgbClr val="FF7C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3"/>
            <p:cNvSpPr/>
            <p:nvPr/>
          </p:nvSpPr>
          <p:spPr bwMode="auto">
            <a:xfrm>
              <a:off x="1651883" y="5543151"/>
              <a:ext cx="1805871" cy="1000230"/>
            </a:xfrm>
            <a:custGeom>
              <a:avLst/>
              <a:gdLst>
                <a:gd name="T0" fmla="*/ 355 w 357"/>
                <a:gd name="T1" fmla="*/ 198 h 198"/>
                <a:gd name="T2" fmla="*/ 356 w 357"/>
                <a:gd name="T3" fmla="*/ 179 h 198"/>
                <a:gd name="T4" fmla="*/ 179 w 357"/>
                <a:gd name="T5" fmla="*/ 0 h 198"/>
                <a:gd name="T6" fmla="*/ 0 w 357"/>
                <a:gd name="T7" fmla="*/ 177 h 198"/>
                <a:gd name="T8" fmla="*/ 1 w 357"/>
                <a:gd name="T9" fmla="*/ 196 h 198"/>
                <a:gd name="T10" fmla="*/ 355 w 357"/>
                <a:gd name="T11" fmla="*/ 198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7" h="198">
                  <a:moveTo>
                    <a:pt x="355" y="198"/>
                  </a:moveTo>
                  <a:cubicBezTo>
                    <a:pt x="356" y="192"/>
                    <a:pt x="356" y="186"/>
                    <a:pt x="356" y="179"/>
                  </a:cubicBezTo>
                  <a:cubicBezTo>
                    <a:pt x="357" y="81"/>
                    <a:pt x="278" y="1"/>
                    <a:pt x="179" y="0"/>
                  </a:cubicBezTo>
                  <a:cubicBezTo>
                    <a:pt x="81" y="0"/>
                    <a:pt x="1" y="79"/>
                    <a:pt x="0" y="177"/>
                  </a:cubicBezTo>
                  <a:cubicBezTo>
                    <a:pt x="0" y="184"/>
                    <a:pt x="1" y="190"/>
                    <a:pt x="1" y="196"/>
                  </a:cubicBezTo>
                  <a:lnTo>
                    <a:pt x="355" y="198"/>
                  </a:ln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4"/>
            <p:cNvSpPr/>
            <p:nvPr/>
          </p:nvSpPr>
          <p:spPr bwMode="auto">
            <a:xfrm>
              <a:off x="1875571" y="5759565"/>
              <a:ext cx="1360313" cy="783817"/>
            </a:xfrm>
            <a:custGeom>
              <a:avLst/>
              <a:gdLst>
                <a:gd name="T0" fmla="*/ 268 w 269"/>
                <a:gd name="T1" fmla="*/ 155 h 155"/>
                <a:gd name="T2" fmla="*/ 269 w 269"/>
                <a:gd name="T3" fmla="*/ 136 h 155"/>
                <a:gd name="T4" fmla="*/ 135 w 269"/>
                <a:gd name="T5" fmla="*/ 1 h 155"/>
                <a:gd name="T6" fmla="*/ 0 w 269"/>
                <a:gd name="T7" fmla="*/ 135 h 155"/>
                <a:gd name="T8" fmla="*/ 1 w 269"/>
                <a:gd name="T9" fmla="*/ 153 h 155"/>
                <a:gd name="T10" fmla="*/ 268 w 269"/>
                <a:gd name="T11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9" h="155">
                  <a:moveTo>
                    <a:pt x="268" y="155"/>
                  </a:moveTo>
                  <a:cubicBezTo>
                    <a:pt x="268" y="149"/>
                    <a:pt x="269" y="142"/>
                    <a:pt x="269" y="136"/>
                  </a:cubicBezTo>
                  <a:cubicBezTo>
                    <a:pt x="269" y="62"/>
                    <a:pt x="209" y="1"/>
                    <a:pt x="135" y="1"/>
                  </a:cubicBezTo>
                  <a:cubicBezTo>
                    <a:pt x="61" y="0"/>
                    <a:pt x="0" y="60"/>
                    <a:pt x="0" y="135"/>
                  </a:cubicBezTo>
                  <a:cubicBezTo>
                    <a:pt x="0" y="141"/>
                    <a:pt x="0" y="147"/>
                    <a:pt x="1" y="153"/>
                  </a:cubicBezTo>
                  <a:lnTo>
                    <a:pt x="268" y="155"/>
                  </a:ln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5"/>
            <p:cNvSpPr/>
            <p:nvPr/>
          </p:nvSpPr>
          <p:spPr bwMode="auto">
            <a:xfrm>
              <a:off x="2111989" y="5997801"/>
              <a:ext cx="885659" cy="541943"/>
            </a:xfrm>
            <a:custGeom>
              <a:avLst/>
              <a:gdLst>
                <a:gd name="T0" fmla="*/ 173 w 175"/>
                <a:gd name="T1" fmla="*/ 107 h 107"/>
                <a:gd name="T2" fmla="*/ 175 w 175"/>
                <a:gd name="T3" fmla="*/ 89 h 107"/>
                <a:gd name="T4" fmla="*/ 88 w 175"/>
                <a:gd name="T5" fmla="*/ 1 h 107"/>
                <a:gd name="T6" fmla="*/ 0 w 175"/>
                <a:gd name="T7" fmla="*/ 88 h 107"/>
                <a:gd name="T8" fmla="*/ 2 w 175"/>
                <a:gd name="T9" fmla="*/ 107 h 107"/>
                <a:gd name="T10" fmla="*/ 173 w 175"/>
                <a:gd name="T11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5" h="107">
                  <a:moveTo>
                    <a:pt x="173" y="107"/>
                  </a:moveTo>
                  <a:cubicBezTo>
                    <a:pt x="174" y="101"/>
                    <a:pt x="175" y="95"/>
                    <a:pt x="175" y="89"/>
                  </a:cubicBezTo>
                  <a:cubicBezTo>
                    <a:pt x="175" y="40"/>
                    <a:pt x="136" y="1"/>
                    <a:pt x="88" y="1"/>
                  </a:cubicBezTo>
                  <a:cubicBezTo>
                    <a:pt x="39" y="0"/>
                    <a:pt x="0" y="39"/>
                    <a:pt x="0" y="88"/>
                  </a:cubicBezTo>
                  <a:cubicBezTo>
                    <a:pt x="0" y="94"/>
                    <a:pt x="0" y="100"/>
                    <a:pt x="2" y="107"/>
                  </a:cubicBezTo>
                  <a:lnTo>
                    <a:pt x="173" y="107"/>
                  </a:lnTo>
                  <a:close/>
                </a:path>
              </a:pathLst>
            </a:custGeom>
            <a:solidFill>
              <a:srgbClr val="A4E7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6"/>
            <p:cNvSpPr/>
            <p:nvPr/>
          </p:nvSpPr>
          <p:spPr bwMode="auto">
            <a:xfrm>
              <a:off x="2330221" y="6219671"/>
              <a:ext cx="451013" cy="320074"/>
            </a:xfrm>
            <a:custGeom>
              <a:avLst/>
              <a:gdLst>
                <a:gd name="T0" fmla="*/ 84 w 89"/>
                <a:gd name="T1" fmla="*/ 63 h 63"/>
                <a:gd name="T2" fmla="*/ 89 w 89"/>
                <a:gd name="T3" fmla="*/ 45 h 63"/>
                <a:gd name="T4" fmla="*/ 45 w 89"/>
                <a:gd name="T5" fmla="*/ 0 h 63"/>
                <a:gd name="T6" fmla="*/ 0 w 89"/>
                <a:gd name="T7" fmla="*/ 44 h 63"/>
                <a:gd name="T8" fmla="*/ 4 w 89"/>
                <a:gd name="T9" fmla="*/ 63 h 63"/>
                <a:gd name="T10" fmla="*/ 84 w 89"/>
                <a:gd name="T11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63">
                  <a:moveTo>
                    <a:pt x="84" y="63"/>
                  </a:moveTo>
                  <a:cubicBezTo>
                    <a:pt x="87" y="58"/>
                    <a:pt x="89" y="51"/>
                    <a:pt x="89" y="45"/>
                  </a:cubicBezTo>
                  <a:cubicBezTo>
                    <a:pt x="89" y="20"/>
                    <a:pt x="69" y="0"/>
                    <a:pt x="45" y="0"/>
                  </a:cubicBezTo>
                  <a:cubicBezTo>
                    <a:pt x="20" y="0"/>
                    <a:pt x="0" y="20"/>
                    <a:pt x="0" y="44"/>
                  </a:cubicBezTo>
                  <a:cubicBezTo>
                    <a:pt x="0" y="51"/>
                    <a:pt x="2" y="57"/>
                    <a:pt x="4" y="63"/>
                  </a:cubicBezTo>
                  <a:lnTo>
                    <a:pt x="84" y="63"/>
                  </a:lnTo>
                  <a:close/>
                </a:path>
              </a:pathLst>
            </a:custGeom>
            <a:solidFill>
              <a:srgbClr val="7051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1" name="Freeform 38"/>
          <p:cNvSpPr/>
          <p:nvPr/>
        </p:nvSpPr>
        <p:spPr bwMode="auto">
          <a:xfrm>
            <a:off x="177763" y="3309409"/>
            <a:ext cx="835025" cy="344488"/>
          </a:xfrm>
          <a:custGeom>
            <a:avLst/>
            <a:gdLst>
              <a:gd name="T0" fmla="*/ 189 w 189"/>
              <a:gd name="T1" fmla="*/ 78 h 78"/>
              <a:gd name="T2" fmla="*/ 157 w 189"/>
              <a:gd name="T3" fmla="*/ 50 h 78"/>
              <a:gd name="T4" fmla="*/ 155 w 189"/>
              <a:gd name="T5" fmla="*/ 50 h 78"/>
              <a:gd name="T6" fmla="*/ 123 w 189"/>
              <a:gd name="T7" fmla="*/ 28 h 78"/>
              <a:gd name="T8" fmla="*/ 116 w 189"/>
              <a:gd name="T9" fmla="*/ 29 h 78"/>
              <a:gd name="T10" fmla="*/ 116 w 189"/>
              <a:gd name="T11" fmla="*/ 29 h 78"/>
              <a:gd name="T12" fmla="*/ 106 w 189"/>
              <a:gd name="T13" fmla="*/ 11 h 78"/>
              <a:gd name="T14" fmla="*/ 89 w 189"/>
              <a:gd name="T15" fmla="*/ 2 h 78"/>
              <a:gd name="T16" fmla="*/ 79 w 189"/>
              <a:gd name="T17" fmla="*/ 0 h 78"/>
              <a:gd name="T18" fmla="*/ 60 w 189"/>
              <a:gd name="T19" fmla="*/ 6 h 78"/>
              <a:gd name="T20" fmla="*/ 52 w 189"/>
              <a:gd name="T21" fmla="*/ 12 h 78"/>
              <a:gd name="T22" fmla="*/ 46 w 189"/>
              <a:gd name="T23" fmla="*/ 19 h 78"/>
              <a:gd name="T24" fmla="*/ 45 w 189"/>
              <a:gd name="T25" fmla="*/ 21 h 78"/>
              <a:gd name="T26" fmla="*/ 45 w 189"/>
              <a:gd name="T27" fmla="*/ 21 h 78"/>
              <a:gd name="T28" fmla="*/ 45 w 189"/>
              <a:gd name="T29" fmla="*/ 21 h 78"/>
              <a:gd name="T30" fmla="*/ 41 w 189"/>
              <a:gd name="T31" fmla="*/ 29 h 78"/>
              <a:gd name="T32" fmla="*/ 38 w 189"/>
              <a:gd name="T33" fmla="*/ 50 h 78"/>
              <a:gd name="T34" fmla="*/ 27 w 189"/>
              <a:gd name="T35" fmla="*/ 47 h 78"/>
              <a:gd name="T36" fmla="*/ 3 w 189"/>
              <a:gd name="T37" fmla="*/ 78 h 78"/>
              <a:gd name="T38" fmla="*/ 189 w 189"/>
              <a:gd name="T39" fmla="*/ 78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89" h="78">
                <a:moveTo>
                  <a:pt x="189" y="78"/>
                </a:moveTo>
                <a:cubicBezTo>
                  <a:pt x="187" y="63"/>
                  <a:pt x="173" y="50"/>
                  <a:pt x="157" y="50"/>
                </a:cubicBezTo>
                <a:cubicBezTo>
                  <a:pt x="156" y="50"/>
                  <a:pt x="156" y="50"/>
                  <a:pt x="155" y="50"/>
                </a:cubicBezTo>
                <a:cubicBezTo>
                  <a:pt x="150" y="38"/>
                  <a:pt x="137" y="28"/>
                  <a:pt x="123" y="28"/>
                </a:cubicBezTo>
                <a:cubicBezTo>
                  <a:pt x="120" y="28"/>
                  <a:pt x="118" y="28"/>
                  <a:pt x="116" y="29"/>
                </a:cubicBezTo>
                <a:cubicBezTo>
                  <a:pt x="116" y="29"/>
                  <a:pt x="116" y="29"/>
                  <a:pt x="116" y="29"/>
                </a:cubicBezTo>
                <a:cubicBezTo>
                  <a:pt x="113" y="21"/>
                  <a:pt x="111" y="18"/>
                  <a:pt x="106" y="11"/>
                </a:cubicBezTo>
                <a:cubicBezTo>
                  <a:pt x="101" y="7"/>
                  <a:pt x="96" y="3"/>
                  <a:pt x="89" y="2"/>
                </a:cubicBezTo>
                <a:cubicBezTo>
                  <a:pt x="86" y="1"/>
                  <a:pt x="82" y="1"/>
                  <a:pt x="79" y="0"/>
                </a:cubicBezTo>
                <a:cubicBezTo>
                  <a:pt x="72" y="0"/>
                  <a:pt x="66" y="2"/>
                  <a:pt x="60" y="6"/>
                </a:cubicBezTo>
                <a:cubicBezTo>
                  <a:pt x="57" y="7"/>
                  <a:pt x="55" y="9"/>
                  <a:pt x="52" y="12"/>
                </a:cubicBezTo>
                <a:cubicBezTo>
                  <a:pt x="50" y="14"/>
                  <a:pt x="48" y="17"/>
                  <a:pt x="46" y="19"/>
                </a:cubicBezTo>
                <a:cubicBezTo>
                  <a:pt x="46" y="20"/>
                  <a:pt x="45" y="20"/>
                  <a:pt x="45" y="21"/>
                </a:cubicBezTo>
                <a:cubicBezTo>
                  <a:pt x="45" y="21"/>
                  <a:pt x="45" y="21"/>
                  <a:pt x="45" y="21"/>
                </a:cubicBezTo>
                <a:cubicBezTo>
                  <a:pt x="45" y="21"/>
                  <a:pt x="45" y="21"/>
                  <a:pt x="45" y="21"/>
                </a:cubicBezTo>
                <a:cubicBezTo>
                  <a:pt x="44" y="23"/>
                  <a:pt x="43" y="25"/>
                  <a:pt x="41" y="29"/>
                </a:cubicBezTo>
                <a:cubicBezTo>
                  <a:pt x="38" y="36"/>
                  <a:pt x="37" y="43"/>
                  <a:pt x="38" y="50"/>
                </a:cubicBezTo>
                <a:cubicBezTo>
                  <a:pt x="35" y="48"/>
                  <a:pt x="31" y="47"/>
                  <a:pt x="27" y="47"/>
                </a:cubicBezTo>
                <a:cubicBezTo>
                  <a:pt x="8" y="47"/>
                  <a:pt x="0" y="64"/>
                  <a:pt x="3" y="78"/>
                </a:cubicBezTo>
                <a:lnTo>
                  <a:pt x="189" y="78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2" name="Group 1"/>
          <p:cNvGrpSpPr/>
          <p:nvPr/>
        </p:nvGrpSpPr>
        <p:grpSpPr>
          <a:xfrm>
            <a:off x="11319411" y="158519"/>
            <a:ext cx="777875" cy="1838787"/>
            <a:chOff x="2539205" y="1541795"/>
            <a:chExt cx="777875" cy="1838787"/>
          </a:xfrm>
        </p:grpSpPr>
        <p:sp>
          <p:nvSpPr>
            <p:cNvPr id="40" name="Freeform 37"/>
            <p:cNvSpPr/>
            <p:nvPr/>
          </p:nvSpPr>
          <p:spPr bwMode="auto">
            <a:xfrm>
              <a:off x="2539205" y="1541795"/>
              <a:ext cx="777875" cy="387350"/>
            </a:xfrm>
            <a:custGeom>
              <a:avLst/>
              <a:gdLst>
                <a:gd name="T0" fmla="*/ 2 w 176"/>
                <a:gd name="T1" fmla="*/ 88 h 88"/>
                <a:gd name="T2" fmla="*/ 0 w 176"/>
                <a:gd name="T3" fmla="*/ 78 h 88"/>
                <a:gd name="T4" fmla="*/ 6 w 176"/>
                <a:gd name="T5" fmla="*/ 59 h 88"/>
                <a:gd name="T6" fmla="*/ 29 w 176"/>
                <a:gd name="T7" fmla="*/ 41 h 88"/>
                <a:gd name="T8" fmla="*/ 51 w 176"/>
                <a:gd name="T9" fmla="*/ 41 h 88"/>
                <a:gd name="T10" fmla="*/ 59 w 176"/>
                <a:gd name="T11" fmla="*/ 43 h 88"/>
                <a:gd name="T12" fmla="*/ 60 w 176"/>
                <a:gd name="T13" fmla="*/ 29 h 88"/>
                <a:gd name="T14" fmla="*/ 69 w 176"/>
                <a:gd name="T15" fmla="*/ 14 h 88"/>
                <a:gd name="T16" fmla="*/ 77 w 176"/>
                <a:gd name="T17" fmla="*/ 8 h 88"/>
                <a:gd name="T18" fmla="*/ 99 w 176"/>
                <a:gd name="T19" fmla="*/ 0 h 88"/>
                <a:gd name="T20" fmla="*/ 122 w 176"/>
                <a:gd name="T21" fmla="*/ 8 h 88"/>
                <a:gd name="T22" fmla="*/ 122 w 176"/>
                <a:gd name="T23" fmla="*/ 8 h 88"/>
                <a:gd name="T24" fmla="*/ 139 w 176"/>
                <a:gd name="T25" fmla="*/ 31 h 88"/>
                <a:gd name="T26" fmla="*/ 139 w 176"/>
                <a:gd name="T27" fmla="*/ 51 h 88"/>
                <a:gd name="T28" fmla="*/ 138 w 176"/>
                <a:gd name="T29" fmla="*/ 56 h 88"/>
                <a:gd name="T30" fmla="*/ 146 w 176"/>
                <a:gd name="T31" fmla="*/ 55 h 88"/>
                <a:gd name="T32" fmla="*/ 174 w 176"/>
                <a:gd name="T33" fmla="*/ 88 h 88"/>
                <a:gd name="T34" fmla="*/ 2 w 176"/>
                <a:gd name="T35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6" h="88">
                  <a:moveTo>
                    <a:pt x="2" y="88"/>
                  </a:moveTo>
                  <a:cubicBezTo>
                    <a:pt x="1" y="85"/>
                    <a:pt x="0" y="81"/>
                    <a:pt x="0" y="78"/>
                  </a:cubicBezTo>
                  <a:cubicBezTo>
                    <a:pt x="0" y="71"/>
                    <a:pt x="2" y="65"/>
                    <a:pt x="6" y="59"/>
                  </a:cubicBezTo>
                  <a:cubicBezTo>
                    <a:pt x="10" y="50"/>
                    <a:pt x="19" y="43"/>
                    <a:pt x="29" y="41"/>
                  </a:cubicBezTo>
                  <a:cubicBezTo>
                    <a:pt x="39" y="38"/>
                    <a:pt x="41" y="39"/>
                    <a:pt x="51" y="41"/>
                  </a:cubicBezTo>
                  <a:cubicBezTo>
                    <a:pt x="54" y="41"/>
                    <a:pt x="57" y="42"/>
                    <a:pt x="59" y="43"/>
                  </a:cubicBezTo>
                  <a:cubicBezTo>
                    <a:pt x="58" y="39"/>
                    <a:pt x="59" y="34"/>
                    <a:pt x="60" y="29"/>
                  </a:cubicBezTo>
                  <a:cubicBezTo>
                    <a:pt x="62" y="23"/>
                    <a:pt x="65" y="18"/>
                    <a:pt x="69" y="14"/>
                  </a:cubicBezTo>
                  <a:cubicBezTo>
                    <a:pt x="71" y="11"/>
                    <a:pt x="74" y="10"/>
                    <a:pt x="77" y="8"/>
                  </a:cubicBezTo>
                  <a:cubicBezTo>
                    <a:pt x="83" y="3"/>
                    <a:pt x="91" y="0"/>
                    <a:pt x="99" y="0"/>
                  </a:cubicBezTo>
                  <a:cubicBezTo>
                    <a:pt x="107" y="0"/>
                    <a:pt x="115" y="3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31" y="12"/>
                    <a:pt x="136" y="22"/>
                    <a:pt x="139" y="31"/>
                  </a:cubicBezTo>
                  <a:cubicBezTo>
                    <a:pt x="142" y="37"/>
                    <a:pt x="141" y="45"/>
                    <a:pt x="139" y="51"/>
                  </a:cubicBezTo>
                  <a:cubicBezTo>
                    <a:pt x="139" y="53"/>
                    <a:pt x="138" y="55"/>
                    <a:pt x="138" y="56"/>
                  </a:cubicBezTo>
                  <a:cubicBezTo>
                    <a:pt x="140" y="56"/>
                    <a:pt x="143" y="55"/>
                    <a:pt x="146" y="55"/>
                  </a:cubicBezTo>
                  <a:cubicBezTo>
                    <a:pt x="166" y="55"/>
                    <a:pt x="176" y="72"/>
                    <a:pt x="174" y="88"/>
                  </a:cubicBezTo>
                  <a:lnTo>
                    <a:pt x="2" y="88"/>
                  </a:lnTo>
                  <a:close/>
                </a:path>
              </a:pathLst>
            </a:custGeom>
            <a:solidFill>
              <a:srgbClr val="A4E7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45" name="组合 44"/>
            <p:cNvGrpSpPr/>
            <p:nvPr/>
          </p:nvGrpSpPr>
          <p:grpSpPr>
            <a:xfrm>
              <a:off x="2716212" y="1932782"/>
              <a:ext cx="423863" cy="1447800"/>
              <a:chOff x="2990850" y="4422775"/>
              <a:chExt cx="423863" cy="1447800"/>
            </a:xfrm>
          </p:grpSpPr>
          <p:sp>
            <p:nvSpPr>
              <p:cNvPr id="42" name="Freeform 39"/>
              <p:cNvSpPr>
                <a:spLocks noEditPoints="1"/>
              </p:cNvSpPr>
              <p:nvPr/>
            </p:nvSpPr>
            <p:spPr bwMode="auto">
              <a:xfrm>
                <a:off x="2990850" y="4422775"/>
                <a:ext cx="69850" cy="989013"/>
              </a:xfrm>
              <a:custGeom>
                <a:avLst/>
                <a:gdLst>
                  <a:gd name="T0" fmla="*/ 0 w 16"/>
                  <a:gd name="T1" fmla="*/ 216 h 224"/>
                  <a:gd name="T2" fmla="*/ 0 w 16"/>
                  <a:gd name="T3" fmla="*/ 216 h 224"/>
                  <a:gd name="T4" fmla="*/ 8 w 16"/>
                  <a:gd name="T5" fmla="*/ 224 h 224"/>
                  <a:gd name="T6" fmla="*/ 16 w 16"/>
                  <a:gd name="T7" fmla="*/ 216 h 224"/>
                  <a:gd name="T8" fmla="*/ 8 w 16"/>
                  <a:gd name="T9" fmla="*/ 208 h 224"/>
                  <a:gd name="T10" fmla="*/ 0 w 16"/>
                  <a:gd name="T11" fmla="*/ 216 h 224"/>
                  <a:gd name="T12" fmla="*/ 0 w 16"/>
                  <a:gd name="T13" fmla="*/ 164 h 224"/>
                  <a:gd name="T14" fmla="*/ 0 w 16"/>
                  <a:gd name="T15" fmla="*/ 164 h 224"/>
                  <a:gd name="T16" fmla="*/ 8 w 16"/>
                  <a:gd name="T17" fmla="*/ 172 h 224"/>
                  <a:gd name="T18" fmla="*/ 16 w 16"/>
                  <a:gd name="T19" fmla="*/ 164 h 224"/>
                  <a:gd name="T20" fmla="*/ 8 w 16"/>
                  <a:gd name="T21" fmla="*/ 156 h 224"/>
                  <a:gd name="T22" fmla="*/ 0 w 16"/>
                  <a:gd name="T23" fmla="*/ 164 h 224"/>
                  <a:gd name="T24" fmla="*/ 0 w 16"/>
                  <a:gd name="T25" fmla="*/ 112 h 224"/>
                  <a:gd name="T26" fmla="*/ 0 w 16"/>
                  <a:gd name="T27" fmla="*/ 112 h 224"/>
                  <a:gd name="T28" fmla="*/ 8 w 16"/>
                  <a:gd name="T29" fmla="*/ 120 h 224"/>
                  <a:gd name="T30" fmla="*/ 16 w 16"/>
                  <a:gd name="T31" fmla="*/ 112 h 224"/>
                  <a:gd name="T32" fmla="*/ 8 w 16"/>
                  <a:gd name="T33" fmla="*/ 104 h 224"/>
                  <a:gd name="T34" fmla="*/ 0 w 16"/>
                  <a:gd name="T35" fmla="*/ 112 h 224"/>
                  <a:gd name="T36" fmla="*/ 0 w 16"/>
                  <a:gd name="T37" fmla="*/ 60 h 224"/>
                  <a:gd name="T38" fmla="*/ 0 w 16"/>
                  <a:gd name="T39" fmla="*/ 60 h 224"/>
                  <a:gd name="T40" fmla="*/ 8 w 16"/>
                  <a:gd name="T41" fmla="*/ 68 h 224"/>
                  <a:gd name="T42" fmla="*/ 16 w 16"/>
                  <a:gd name="T43" fmla="*/ 60 h 224"/>
                  <a:gd name="T44" fmla="*/ 8 w 16"/>
                  <a:gd name="T45" fmla="*/ 52 h 224"/>
                  <a:gd name="T46" fmla="*/ 0 w 16"/>
                  <a:gd name="T47" fmla="*/ 60 h 224"/>
                  <a:gd name="T48" fmla="*/ 0 w 16"/>
                  <a:gd name="T49" fmla="*/ 8 h 224"/>
                  <a:gd name="T50" fmla="*/ 0 w 16"/>
                  <a:gd name="T51" fmla="*/ 8 h 224"/>
                  <a:gd name="T52" fmla="*/ 8 w 16"/>
                  <a:gd name="T53" fmla="*/ 16 h 224"/>
                  <a:gd name="T54" fmla="*/ 16 w 16"/>
                  <a:gd name="T55" fmla="*/ 8 h 224"/>
                  <a:gd name="T56" fmla="*/ 8 w 16"/>
                  <a:gd name="T57" fmla="*/ 0 h 224"/>
                  <a:gd name="T58" fmla="*/ 0 w 16"/>
                  <a:gd name="T59" fmla="*/ 8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6" h="224">
                    <a:moveTo>
                      <a:pt x="0" y="216"/>
                    </a:moveTo>
                    <a:cubicBezTo>
                      <a:pt x="0" y="216"/>
                      <a:pt x="0" y="216"/>
                      <a:pt x="0" y="216"/>
                    </a:cubicBezTo>
                    <a:cubicBezTo>
                      <a:pt x="0" y="220"/>
                      <a:pt x="4" y="224"/>
                      <a:pt x="8" y="224"/>
                    </a:cubicBezTo>
                    <a:cubicBezTo>
                      <a:pt x="12" y="224"/>
                      <a:pt x="16" y="220"/>
                      <a:pt x="16" y="216"/>
                    </a:cubicBezTo>
                    <a:cubicBezTo>
                      <a:pt x="16" y="212"/>
                      <a:pt x="12" y="208"/>
                      <a:pt x="8" y="208"/>
                    </a:cubicBezTo>
                    <a:cubicBezTo>
                      <a:pt x="4" y="208"/>
                      <a:pt x="0" y="212"/>
                      <a:pt x="0" y="216"/>
                    </a:cubicBezTo>
                    <a:close/>
                    <a:moveTo>
                      <a:pt x="0" y="164"/>
                    </a:moveTo>
                    <a:cubicBezTo>
                      <a:pt x="0" y="164"/>
                      <a:pt x="0" y="164"/>
                      <a:pt x="0" y="164"/>
                    </a:cubicBezTo>
                    <a:cubicBezTo>
                      <a:pt x="0" y="168"/>
                      <a:pt x="4" y="172"/>
                      <a:pt x="8" y="172"/>
                    </a:cubicBezTo>
                    <a:cubicBezTo>
                      <a:pt x="12" y="172"/>
                      <a:pt x="16" y="168"/>
                      <a:pt x="16" y="164"/>
                    </a:cubicBezTo>
                    <a:cubicBezTo>
                      <a:pt x="16" y="160"/>
                      <a:pt x="12" y="156"/>
                      <a:pt x="8" y="156"/>
                    </a:cubicBezTo>
                    <a:cubicBezTo>
                      <a:pt x="4" y="156"/>
                      <a:pt x="0" y="160"/>
                      <a:pt x="0" y="164"/>
                    </a:cubicBezTo>
                    <a:close/>
                    <a:moveTo>
                      <a:pt x="0" y="112"/>
                    </a:moveTo>
                    <a:cubicBezTo>
                      <a:pt x="0" y="112"/>
                      <a:pt x="0" y="112"/>
                      <a:pt x="0" y="112"/>
                    </a:cubicBezTo>
                    <a:cubicBezTo>
                      <a:pt x="0" y="116"/>
                      <a:pt x="4" y="120"/>
                      <a:pt x="8" y="120"/>
                    </a:cubicBezTo>
                    <a:cubicBezTo>
                      <a:pt x="12" y="120"/>
                      <a:pt x="16" y="116"/>
                      <a:pt x="16" y="112"/>
                    </a:cubicBezTo>
                    <a:cubicBezTo>
                      <a:pt x="16" y="108"/>
                      <a:pt x="12" y="104"/>
                      <a:pt x="8" y="104"/>
                    </a:cubicBezTo>
                    <a:cubicBezTo>
                      <a:pt x="4" y="104"/>
                      <a:pt x="0" y="108"/>
                      <a:pt x="0" y="112"/>
                    </a:cubicBezTo>
                    <a:close/>
                    <a:moveTo>
                      <a:pt x="0" y="60"/>
                    </a:moveTo>
                    <a:cubicBezTo>
                      <a:pt x="0" y="60"/>
                      <a:pt x="0" y="60"/>
                      <a:pt x="0" y="60"/>
                    </a:cubicBezTo>
                    <a:cubicBezTo>
                      <a:pt x="0" y="64"/>
                      <a:pt x="4" y="68"/>
                      <a:pt x="8" y="68"/>
                    </a:cubicBezTo>
                    <a:cubicBezTo>
                      <a:pt x="12" y="68"/>
                      <a:pt x="16" y="64"/>
                      <a:pt x="16" y="60"/>
                    </a:cubicBezTo>
                    <a:cubicBezTo>
                      <a:pt x="16" y="56"/>
                      <a:pt x="12" y="52"/>
                      <a:pt x="8" y="52"/>
                    </a:cubicBezTo>
                    <a:cubicBezTo>
                      <a:pt x="4" y="52"/>
                      <a:pt x="0" y="56"/>
                      <a:pt x="0" y="60"/>
                    </a:cubicBezTo>
                    <a:close/>
                    <a:moveTo>
                      <a:pt x="0" y="8"/>
                    </a:moveTo>
                    <a:cubicBezTo>
                      <a:pt x="0" y="8"/>
                      <a:pt x="0" y="8"/>
                      <a:pt x="0" y="8"/>
                    </a:cubicBezTo>
                    <a:cubicBezTo>
                      <a:pt x="0" y="12"/>
                      <a:pt x="4" y="16"/>
                      <a:pt x="8" y="16"/>
                    </a:cubicBezTo>
                    <a:cubicBezTo>
                      <a:pt x="12" y="16"/>
                      <a:pt x="16" y="12"/>
                      <a:pt x="16" y="8"/>
                    </a:cubicBezTo>
                    <a:cubicBezTo>
                      <a:pt x="16" y="4"/>
                      <a:pt x="12" y="0"/>
                      <a:pt x="8" y="0"/>
                    </a:cubicBezTo>
                    <a:cubicBezTo>
                      <a:pt x="4" y="0"/>
                      <a:pt x="0" y="4"/>
                      <a:pt x="0" y="8"/>
                    </a:cubicBezTo>
                    <a:close/>
                  </a:path>
                </a:pathLst>
              </a:custGeom>
              <a:solidFill>
                <a:srgbClr val="FFC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" name="Freeform 40"/>
              <p:cNvSpPr>
                <a:spLocks noEditPoints="1"/>
              </p:cNvSpPr>
              <p:nvPr/>
            </p:nvSpPr>
            <p:spPr bwMode="auto">
              <a:xfrm>
                <a:off x="3167062" y="4422775"/>
                <a:ext cx="71438" cy="1217613"/>
              </a:xfrm>
              <a:custGeom>
                <a:avLst/>
                <a:gdLst>
                  <a:gd name="T0" fmla="*/ 0 w 16"/>
                  <a:gd name="T1" fmla="*/ 268 h 276"/>
                  <a:gd name="T2" fmla="*/ 0 w 16"/>
                  <a:gd name="T3" fmla="*/ 268 h 276"/>
                  <a:gd name="T4" fmla="*/ 8 w 16"/>
                  <a:gd name="T5" fmla="*/ 276 h 276"/>
                  <a:gd name="T6" fmla="*/ 16 w 16"/>
                  <a:gd name="T7" fmla="*/ 268 h 276"/>
                  <a:gd name="T8" fmla="*/ 8 w 16"/>
                  <a:gd name="T9" fmla="*/ 260 h 276"/>
                  <a:gd name="T10" fmla="*/ 0 w 16"/>
                  <a:gd name="T11" fmla="*/ 268 h 276"/>
                  <a:gd name="T12" fmla="*/ 0 w 16"/>
                  <a:gd name="T13" fmla="*/ 216 h 276"/>
                  <a:gd name="T14" fmla="*/ 0 w 16"/>
                  <a:gd name="T15" fmla="*/ 216 h 276"/>
                  <a:gd name="T16" fmla="*/ 8 w 16"/>
                  <a:gd name="T17" fmla="*/ 224 h 276"/>
                  <a:gd name="T18" fmla="*/ 16 w 16"/>
                  <a:gd name="T19" fmla="*/ 216 h 276"/>
                  <a:gd name="T20" fmla="*/ 8 w 16"/>
                  <a:gd name="T21" fmla="*/ 208 h 276"/>
                  <a:gd name="T22" fmla="*/ 0 w 16"/>
                  <a:gd name="T23" fmla="*/ 216 h 276"/>
                  <a:gd name="T24" fmla="*/ 0 w 16"/>
                  <a:gd name="T25" fmla="*/ 164 h 276"/>
                  <a:gd name="T26" fmla="*/ 0 w 16"/>
                  <a:gd name="T27" fmla="*/ 164 h 276"/>
                  <a:gd name="T28" fmla="*/ 8 w 16"/>
                  <a:gd name="T29" fmla="*/ 172 h 276"/>
                  <a:gd name="T30" fmla="*/ 16 w 16"/>
                  <a:gd name="T31" fmla="*/ 164 h 276"/>
                  <a:gd name="T32" fmla="*/ 8 w 16"/>
                  <a:gd name="T33" fmla="*/ 156 h 276"/>
                  <a:gd name="T34" fmla="*/ 0 w 16"/>
                  <a:gd name="T35" fmla="*/ 164 h 276"/>
                  <a:gd name="T36" fmla="*/ 0 w 16"/>
                  <a:gd name="T37" fmla="*/ 112 h 276"/>
                  <a:gd name="T38" fmla="*/ 0 w 16"/>
                  <a:gd name="T39" fmla="*/ 112 h 276"/>
                  <a:gd name="T40" fmla="*/ 8 w 16"/>
                  <a:gd name="T41" fmla="*/ 120 h 276"/>
                  <a:gd name="T42" fmla="*/ 16 w 16"/>
                  <a:gd name="T43" fmla="*/ 112 h 276"/>
                  <a:gd name="T44" fmla="*/ 8 w 16"/>
                  <a:gd name="T45" fmla="*/ 104 h 276"/>
                  <a:gd name="T46" fmla="*/ 0 w 16"/>
                  <a:gd name="T47" fmla="*/ 112 h 276"/>
                  <a:gd name="T48" fmla="*/ 0 w 16"/>
                  <a:gd name="T49" fmla="*/ 60 h 276"/>
                  <a:gd name="T50" fmla="*/ 0 w 16"/>
                  <a:gd name="T51" fmla="*/ 60 h 276"/>
                  <a:gd name="T52" fmla="*/ 8 w 16"/>
                  <a:gd name="T53" fmla="*/ 68 h 276"/>
                  <a:gd name="T54" fmla="*/ 16 w 16"/>
                  <a:gd name="T55" fmla="*/ 60 h 276"/>
                  <a:gd name="T56" fmla="*/ 8 w 16"/>
                  <a:gd name="T57" fmla="*/ 52 h 276"/>
                  <a:gd name="T58" fmla="*/ 0 w 16"/>
                  <a:gd name="T59" fmla="*/ 60 h 276"/>
                  <a:gd name="T60" fmla="*/ 0 w 16"/>
                  <a:gd name="T61" fmla="*/ 8 h 276"/>
                  <a:gd name="T62" fmla="*/ 0 w 16"/>
                  <a:gd name="T63" fmla="*/ 8 h 276"/>
                  <a:gd name="T64" fmla="*/ 8 w 16"/>
                  <a:gd name="T65" fmla="*/ 16 h 276"/>
                  <a:gd name="T66" fmla="*/ 16 w 16"/>
                  <a:gd name="T67" fmla="*/ 8 h 276"/>
                  <a:gd name="T68" fmla="*/ 8 w 16"/>
                  <a:gd name="T69" fmla="*/ 0 h 276"/>
                  <a:gd name="T70" fmla="*/ 0 w 16"/>
                  <a:gd name="T71" fmla="*/ 8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6" h="276">
                    <a:moveTo>
                      <a:pt x="0" y="268"/>
                    </a:moveTo>
                    <a:cubicBezTo>
                      <a:pt x="0" y="268"/>
                      <a:pt x="0" y="268"/>
                      <a:pt x="0" y="268"/>
                    </a:cubicBezTo>
                    <a:cubicBezTo>
                      <a:pt x="0" y="272"/>
                      <a:pt x="4" y="276"/>
                      <a:pt x="8" y="276"/>
                    </a:cubicBezTo>
                    <a:cubicBezTo>
                      <a:pt x="12" y="276"/>
                      <a:pt x="16" y="272"/>
                      <a:pt x="16" y="268"/>
                    </a:cubicBezTo>
                    <a:cubicBezTo>
                      <a:pt x="16" y="264"/>
                      <a:pt x="12" y="260"/>
                      <a:pt x="8" y="260"/>
                    </a:cubicBezTo>
                    <a:cubicBezTo>
                      <a:pt x="4" y="260"/>
                      <a:pt x="0" y="264"/>
                      <a:pt x="0" y="268"/>
                    </a:cubicBezTo>
                    <a:close/>
                    <a:moveTo>
                      <a:pt x="0" y="216"/>
                    </a:moveTo>
                    <a:cubicBezTo>
                      <a:pt x="0" y="216"/>
                      <a:pt x="0" y="216"/>
                      <a:pt x="0" y="216"/>
                    </a:cubicBezTo>
                    <a:cubicBezTo>
                      <a:pt x="0" y="220"/>
                      <a:pt x="4" y="224"/>
                      <a:pt x="8" y="224"/>
                    </a:cubicBezTo>
                    <a:cubicBezTo>
                      <a:pt x="12" y="224"/>
                      <a:pt x="16" y="220"/>
                      <a:pt x="16" y="216"/>
                    </a:cubicBezTo>
                    <a:cubicBezTo>
                      <a:pt x="16" y="212"/>
                      <a:pt x="12" y="208"/>
                      <a:pt x="8" y="208"/>
                    </a:cubicBezTo>
                    <a:cubicBezTo>
                      <a:pt x="4" y="208"/>
                      <a:pt x="0" y="212"/>
                      <a:pt x="0" y="216"/>
                    </a:cubicBezTo>
                    <a:close/>
                    <a:moveTo>
                      <a:pt x="0" y="164"/>
                    </a:moveTo>
                    <a:cubicBezTo>
                      <a:pt x="0" y="164"/>
                      <a:pt x="0" y="164"/>
                      <a:pt x="0" y="164"/>
                    </a:cubicBezTo>
                    <a:cubicBezTo>
                      <a:pt x="0" y="168"/>
                      <a:pt x="4" y="172"/>
                      <a:pt x="8" y="172"/>
                    </a:cubicBezTo>
                    <a:cubicBezTo>
                      <a:pt x="12" y="172"/>
                      <a:pt x="16" y="168"/>
                      <a:pt x="16" y="164"/>
                    </a:cubicBezTo>
                    <a:cubicBezTo>
                      <a:pt x="16" y="160"/>
                      <a:pt x="12" y="156"/>
                      <a:pt x="8" y="156"/>
                    </a:cubicBezTo>
                    <a:cubicBezTo>
                      <a:pt x="4" y="156"/>
                      <a:pt x="0" y="160"/>
                      <a:pt x="0" y="164"/>
                    </a:cubicBezTo>
                    <a:close/>
                    <a:moveTo>
                      <a:pt x="0" y="112"/>
                    </a:moveTo>
                    <a:cubicBezTo>
                      <a:pt x="0" y="112"/>
                      <a:pt x="0" y="112"/>
                      <a:pt x="0" y="112"/>
                    </a:cubicBezTo>
                    <a:cubicBezTo>
                      <a:pt x="0" y="116"/>
                      <a:pt x="4" y="120"/>
                      <a:pt x="8" y="120"/>
                    </a:cubicBezTo>
                    <a:cubicBezTo>
                      <a:pt x="12" y="120"/>
                      <a:pt x="16" y="116"/>
                      <a:pt x="16" y="112"/>
                    </a:cubicBezTo>
                    <a:cubicBezTo>
                      <a:pt x="16" y="108"/>
                      <a:pt x="12" y="104"/>
                      <a:pt x="8" y="104"/>
                    </a:cubicBezTo>
                    <a:cubicBezTo>
                      <a:pt x="4" y="104"/>
                      <a:pt x="0" y="108"/>
                      <a:pt x="0" y="112"/>
                    </a:cubicBezTo>
                    <a:close/>
                    <a:moveTo>
                      <a:pt x="0" y="60"/>
                    </a:moveTo>
                    <a:cubicBezTo>
                      <a:pt x="0" y="60"/>
                      <a:pt x="0" y="60"/>
                      <a:pt x="0" y="60"/>
                    </a:cubicBezTo>
                    <a:cubicBezTo>
                      <a:pt x="0" y="64"/>
                      <a:pt x="4" y="68"/>
                      <a:pt x="8" y="68"/>
                    </a:cubicBezTo>
                    <a:cubicBezTo>
                      <a:pt x="12" y="68"/>
                      <a:pt x="16" y="64"/>
                      <a:pt x="16" y="60"/>
                    </a:cubicBezTo>
                    <a:cubicBezTo>
                      <a:pt x="16" y="56"/>
                      <a:pt x="12" y="52"/>
                      <a:pt x="8" y="52"/>
                    </a:cubicBezTo>
                    <a:cubicBezTo>
                      <a:pt x="4" y="52"/>
                      <a:pt x="0" y="56"/>
                      <a:pt x="0" y="60"/>
                    </a:cubicBezTo>
                    <a:close/>
                    <a:moveTo>
                      <a:pt x="0" y="8"/>
                    </a:moveTo>
                    <a:cubicBezTo>
                      <a:pt x="0" y="8"/>
                      <a:pt x="0" y="8"/>
                      <a:pt x="0" y="8"/>
                    </a:cubicBezTo>
                    <a:cubicBezTo>
                      <a:pt x="0" y="12"/>
                      <a:pt x="4" y="16"/>
                      <a:pt x="8" y="16"/>
                    </a:cubicBezTo>
                    <a:cubicBezTo>
                      <a:pt x="12" y="16"/>
                      <a:pt x="16" y="12"/>
                      <a:pt x="16" y="8"/>
                    </a:cubicBezTo>
                    <a:cubicBezTo>
                      <a:pt x="16" y="4"/>
                      <a:pt x="12" y="0"/>
                      <a:pt x="8" y="0"/>
                    </a:cubicBezTo>
                    <a:cubicBezTo>
                      <a:pt x="4" y="0"/>
                      <a:pt x="0" y="4"/>
                      <a:pt x="0" y="8"/>
                    </a:cubicBezTo>
                    <a:close/>
                  </a:path>
                </a:pathLst>
              </a:custGeom>
              <a:solidFill>
                <a:srgbClr val="FFC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" name="Freeform 41"/>
              <p:cNvSpPr>
                <a:spLocks noEditPoints="1"/>
              </p:cNvSpPr>
              <p:nvPr/>
            </p:nvSpPr>
            <p:spPr bwMode="auto">
              <a:xfrm>
                <a:off x="3343275" y="4422775"/>
                <a:ext cx="71438" cy="1447800"/>
              </a:xfrm>
              <a:custGeom>
                <a:avLst/>
                <a:gdLst>
                  <a:gd name="T0" fmla="*/ 0 w 16"/>
                  <a:gd name="T1" fmla="*/ 320 h 328"/>
                  <a:gd name="T2" fmla="*/ 0 w 16"/>
                  <a:gd name="T3" fmla="*/ 320 h 328"/>
                  <a:gd name="T4" fmla="*/ 8 w 16"/>
                  <a:gd name="T5" fmla="*/ 328 h 328"/>
                  <a:gd name="T6" fmla="*/ 16 w 16"/>
                  <a:gd name="T7" fmla="*/ 320 h 328"/>
                  <a:gd name="T8" fmla="*/ 8 w 16"/>
                  <a:gd name="T9" fmla="*/ 312 h 328"/>
                  <a:gd name="T10" fmla="*/ 0 w 16"/>
                  <a:gd name="T11" fmla="*/ 320 h 328"/>
                  <a:gd name="T12" fmla="*/ 0 w 16"/>
                  <a:gd name="T13" fmla="*/ 268 h 328"/>
                  <a:gd name="T14" fmla="*/ 0 w 16"/>
                  <a:gd name="T15" fmla="*/ 268 h 328"/>
                  <a:gd name="T16" fmla="*/ 8 w 16"/>
                  <a:gd name="T17" fmla="*/ 276 h 328"/>
                  <a:gd name="T18" fmla="*/ 16 w 16"/>
                  <a:gd name="T19" fmla="*/ 268 h 328"/>
                  <a:gd name="T20" fmla="*/ 8 w 16"/>
                  <a:gd name="T21" fmla="*/ 260 h 328"/>
                  <a:gd name="T22" fmla="*/ 0 w 16"/>
                  <a:gd name="T23" fmla="*/ 268 h 328"/>
                  <a:gd name="T24" fmla="*/ 0 w 16"/>
                  <a:gd name="T25" fmla="*/ 216 h 328"/>
                  <a:gd name="T26" fmla="*/ 0 w 16"/>
                  <a:gd name="T27" fmla="*/ 216 h 328"/>
                  <a:gd name="T28" fmla="*/ 8 w 16"/>
                  <a:gd name="T29" fmla="*/ 224 h 328"/>
                  <a:gd name="T30" fmla="*/ 16 w 16"/>
                  <a:gd name="T31" fmla="*/ 216 h 328"/>
                  <a:gd name="T32" fmla="*/ 8 w 16"/>
                  <a:gd name="T33" fmla="*/ 208 h 328"/>
                  <a:gd name="T34" fmla="*/ 0 w 16"/>
                  <a:gd name="T35" fmla="*/ 216 h 328"/>
                  <a:gd name="T36" fmla="*/ 0 w 16"/>
                  <a:gd name="T37" fmla="*/ 164 h 328"/>
                  <a:gd name="T38" fmla="*/ 0 w 16"/>
                  <a:gd name="T39" fmla="*/ 164 h 328"/>
                  <a:gd name="T40" fmla="*/ 8 w 16"/>
                  <a:gd name="T41" fmla="*/ 172 h 328"/>
                  <a:gd name="T42" fmla="*/ 16 w 16"/>
                  <a:gd name="T43" fmla="*/ 164 h 328"/>
                  <a:gd name="T44" fmla="*/ 8 w 16"/>
                  <a:gd name="T45" fmla="*/ 156 h 328"/>
                  <a:gd name="T46" fmla="*/ 0 w 16"/>
                  <a:gd name="T47" fmla="*/ 164 h 328"/>
                  <a:gd name="T48" fmla="*/ 0 w 16"/>
                  <a:gd name="T49" fmla="*/ 112 h 328"/>
                  <a:gd name="T50" fmla="*/ 0 w 16"/>
                  <a:gd name="T51" fmla="*/ 112 h 328"/>
                  <a:gd name="T52" fmla="*/ 8 w 16"/>
                  <a:gd name="T53" fmla="*/ 120 h 328"/>
                  <a:gd name="T54" fmla="*/ 16 w 16"/>
                  <a:gd name="T55" fmla="*/ 112 h 328"/>
                  <a:gd name="T56" fmla="*/ 8 w 16"/>
                  <a:gd name="T57" fmla="*/ 104 h 328"/>
                  <a:gd name="T58" fmla="*/ 0 w 16"/>
                  <a:gd name="T59" fmla="*/ 112 h 328"/>
                  <a:gd name="T60" fmla="*/ 0 w 16"/>
                  <a:gd name="T61" fmla="*/ 60 h 328"/>
                  <a:gd name="T62" fmla="*/ 0 w 16"/>
                  <a:gd name="T63" fmla="*/ 60 h 328"/>
                  <a:gd name="T64" fmla="*/ 8 w 16"/>
                  <a:gd name="T65" fmla="*/ 68 h 328"/>
                  <a:gd name="T66" fmla="*/ 16 w 16"/>
                  <a:gd name="T67" fmla="*/ 60 h 328"/>
                  <a:gd name="T68" fmla="*/ 8 w 16"/>
                  <a:gd name="T69" fmla="*/ 52 h 328"/>
                  <a:gd name="T70" fmla="*/ 0 w 16"/>
                  <a:gd name="T71" fmla="*/ 60 h 328"/>
                  <a:gd name="T72" fmla="*/ 0 w 16"/>
                  <a:gd name="T73" fmla="*/ 8 h 328"/>
                  <a:gd name="T74" fmla="*/ 0 w 16"/>
                  <a:gd name="T75" fmla="*/ 8 h 328"/>
                  <a:gd name="T76" fmla="*/ 8 w 16"/>
                  <a:gd name="T77" fmla="*/ 16 h 328"/>
                  <a:gd name="T78" fmla="*/ 16 w 16"/>
                  <a:gd name="T79" fmla="*/ 8 h 328"/>
                  <a:gd name="T80" fmla="*/ 8 w 16"/>
                  <a:gd name="T81" fmla="*/ 0 h 328"/>
                  <a:gd name="T82" fmla="*/ 0 w 16"/>
                  <a:gd name="T83" fmla="*/ 8 h 3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6" h="328">
                    <a:moveTo>
                      <a:pt x="0" y="320"/>
                    </a:moveTo>
                    <a:cubicBezTo>
                      <a:pt x="0" y="320"/>
                      <a:pt x="0" y="320"/>
                      <a:pt x="0" y="320"/>
                    </a:cubicBezTo>
                    <a:cubicBezTo>
                      <a:pt x="0" y="324"/>
                      <a:pt x="4" y="328"/>
                      <a:pt x="8" y="328"/>
                    </a:cubicBezTo>
                    <a:cubicBezTo>
                      <a:pt x="12" y="328"/>
                      <a:pt x="16" y="324"/>
                      <a:pt x="16" y="320"/>
                    </a:cubicBezTo>
                    <a:cubicBezTo>
                      <a:pt x="16" y="316"/>
                      <a:pt x="12" y="312"/>
                      <a:pt x="8" y="312"/>
                    </a:cubicBezTo>
                    <a:cubicBezTo>
                      <a:pt x="4" y="312"/>
                      <a:pt x="0" y="316"/>
                      <a:pt x="0" y="320"/>
                    </a:cubicBezTo>
                    <a:close/>
                    <a:moveTo>
                      <a:pt x="0" y="268"/>
                    </a:moveTo>
                    <a:cubicBezTo>
                      <a:pt x="0" y="268"/>
                      <a:pt x="0" y="268"/>
                      <a:pt x="0" y="268"/>
                    </a:cubicBezTo>
                    <a:cubicBezTo>
                      <a:pt x="0" y="272"/>
                      <a:pt x="4" y="276"/>
                      <a:pt x="8" y="276"/>
                    </a:cubicBezTo>
                    <a:cubicBezTo>
                      <a:pt x="12" y="276"/>
                      <a:pt x="16" y="272"/>
                      <a:pt x="16" y="268"/>
                    </a:cubicBezTo>
                    <a:cubicBezTo>
                      <a:pt x="16" y="264"/>
                      <a:pt x="12" y="260"/>
                      <a:pt x="8" y="260"/>
                    </a:cubicBezTo>
                    <a:cubicBezTo>
                      <a:pt x="4" y="260"/>
                      <a:pt x="0" y="264"/>
                      <a:pt x="0" y="268"/>
                    </a:cubicBezTo>
                    <a:close/>
                    <a:moveTo>
                      <a:pt x="0" y="216"/>
                    </a:moveTo>
                    <a:cubicBezTo>
                      <a:pt x="0" y="216"/>
                      <a:pt x="0" y="216"/>
                      <a:pt x="0" y="216"/>
                    </a:cubicBezTo>
                    <a:cubicBezTo>
                      <a:pt x="0" y="220"/>
                      <a:pt x="4" y="224"/>
                      <a:pt x="8" y="224"/>
                    </a:cubicBezTo>
                    <a:cubicBezTo>
                      <a:pt x="12" y="224"/>
                      <a:pt x="16" y="220"/>
                      <a:pt x="16" y="216"/>
                    </a:cubicBezTo>
                    <a:cubicBezTo>
                      <a:pt x="16" y="212"/>
                      <a:pt x="12" y="208"/>
                      <a:pt x="8" y="208"/>
                    </a:cubicBezTo>
                    <a:cubicBezTo>
                      <a:pt x="4" y="208"/>
                      <a:pt x="0" y="212"/>
                      <a:pt x="0" y="216"/>
                    </a:cubicBezTo>
                    <a:close/>
                    <a:moveTo>
                      <a:pt x="0" y="164"/>
                    </a:moveTo>
                    <a:cubicBezTo>
                      <a:pt x="0" y="164"/>
                      <a:pt x="0" y="164"/>
                      <a:pt x="0" y="164"/>
                    </a:cubicBezTo>
                    <a:cubicBezTo>
                      <a:pt x="0" y="168"/>
                      <a:pt x="4" y="172"/>
                      <a:pt x="8" y="172"/>
                    </a:cubicBezTo>
                    <a:cubicBezTo>
                      <a:pt x="12" y="172"/>
                      <a:pt x="16" y="168"/>
                      <a:pt x="16" y="164"/>
                    </a:cubicBezTo>
                    <a:cubicBezTo>
                      <a:pt x="16" y="160"/>
                      <a:pt x="12" y="156"/>
                      <a:pt x="8" y="156"/>
                    </a:cubicBezTo>
                    <a:cubicBezTo>
                      <a:pt x="4" y="156"/>
                      <a:pt x="0" y="160"/>
                      <a:pt x="0" y="164"/>
                    </a:cubicBezTo>
                    <a:close/>
                    <a:moveTo>
                      <a:pt x="0" y="112"/>
                    </a:moveTo>
                    <a:cubicBezTo>
                      <a:pt x="0" y="112"/>
                      <a:pt x="0" y="112"/>
                      <a:pt x="0" y="112"/>
                    </a:cubicBezTo>
                    <a:cubicBezTo>
                      <a:pt x="0" y="116"/>
                      <a:pt x="4" y="120"/>
                      <a:pt x="8" y="120"/>
                    </a:cubicBezTo>
                    <a:cubicBezTo>
                      <a:pt x="12" y="120"/>
                      <a:pt x="16" y="116"/>
                      <a:pt x="16" y="112"/>
                    </a:cubicBezTo>
                    <a:cubicBezTo>
                      <a:pt x="16" y="108"/>
                      <a:pt x="12" y="104"/>
                      <a:pt x="8" y="104"/>
                    </a:cubicBezTo>
                    <a:cubicBezTo>
                      <a:pt x="4" y="104"/>
                      <a:pt x="0" y="108"/>
                      <a:pt x="0" y="112"/>
                    </a:cubicBezTo>
                    <a:close/>
                    <a:moveTo>
                      <a:pt x="0" y="60"/>
                    </a:moveTo>
                    <a:cubicBezTo>
                      <a:pt x="0" y="60"/>
                      <a:pt x="0" y="60"/>
                      <a:pt x="0" y="60"/>
                    </a:cubicBezTo>
                    <a:cubicBezTo>
                      <a:pt x="0" y="64"/>
                      <a:pt x="4" y="68"/>
                      <a:pt x="8" y="68"/>
                    </a:cubicBezTo>
                    <a:cubicBezTo>
                      <a:pt x="12" y="68"/>
                      <a:pt x="16" y="64"/>
                      <a:pt x="16" y="60"/>
                    </a:cubicBezTo>
                    <a:cubicBezTo>
                      <a:pt x="16" y="56"/>
                      <a:pt x="12" y="52"/>
                      <a:pt x="8" y="52"/>
                    </a:cubicBezTo>
                    <a:cubicBezTo>
                      <a:pt x="4" y="52"/>
                      <a:pt x="0" y="56"/>
                      <a:pt x="0" y="60"/>
                    </a:cubicBezTo>
                    <a:close/>
                    <a:moveTo>
                      <a:pt x="0" y="8"/>
                    </a:moveTo>
                    <a:cubicBezTo>
                      <a:pt x="0" y="8"/>
                      <a:pt x="0" y="8"/>
                      <a:pt x="0" y="8"/>
                    </a:cubicBezTo>
                    <a:cubicBezTo>
                      <a:pt x="0" y="12"/>
                      <a:pt x="4" y="16"/>
                      <a:pt x="8" y="16"/>
                    </a:cubicBezTo>
                    <a:cubicBezTo>
                      <a:pt x="12" y="16"/>
                      <a:pt x="16" y="12"/>
                      <a:pt x="16" y="8"/>
                    </a:cubicBezTo>
                    <a:cubicBezTo>
                      <a:pt x="16" y="4"/>
                      <a:pt x="12" y="0"/>
                      <a:pt x="8" y="0"/>
                    </a:cubicBezTo>
                    <a:cubicBezTo>
                      <a:pt x="4" y="0"/>
                      <a:pt x="0" y="4"/>
                      <a:pt x="0" y="8"/>
                    </a:cubicBezTo>
                    <a:close/>
                  </a:path>
                </a:pathLst>
              </a:custGeom>
              <a:solidFill>
                <a:srgbClr val="FFC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46" name="Freeform 122"/>
          <p:cNvSpPr/>
          <p:nvPr/>
        </p:nvSpPr>
        <p:spPr bwMode="auto">
          <a:xfrm>
            <a:off x="-153988" y="6469063"/>
            <a:ext cx="12552363" cy="444501"/>
          </a:xfrm>
          <a:custGeom>
            <a:avLst/>
            <a:gdLst>
              <a:gd name="T0" fmla="*/ 2904 w 2904"/>
              <a:gd name="T1" fmla="*/ 58 h 100"/>
              <a:gd name="T2" fmla="*/ 2859 w 2904"/>
              <a:gd name="T3" fmla="*/ 100 h 100"/>
              <a:gd name="T4" fmla="*/ 45 w 2904"/>
              <a:gd name="T5" fmla="*/ 100 h 100"/>
              <a:gd name="T6" fmla="*/ 0 w 2904"/>
              <a:gd name="T7" fmla="*/ 58 h 100"/>
              <a:gd name="T8" fmla="*/ 0 w 2904"/>
              <a:gd name="T9" fmla="*/ 42 h 100"/>
              <a:gd name="T10" fmla="*/ 45 w 2904"/>
              <a:gd name="T11" fmla="*/ 0 h 100"/>
              <a:gd name="T12" fmla="*/ 2859 w 2904"/>
              <a:gd name="T13" fmla="*/ 0 h 100"/>
              <a:gd name="T14" fmla="*/ 2904 w 2904"/>
              <a:gd name="T15" fmla="*/ 42 h 100"/>
              <a:gd name="T16" fmla="*/ 2904 w 2904"/>
              <a:gd name="T17" fmla="*/ 58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04" h="100">
                <a:moveTo>
                  <a:pt x="2904" y="58"/>
                </a:moveTo>
                <a:cubicBezTo>
                  <a:pt x="2904" y="81"/>
                  <a:pt x="2884" y="100"/>
                  <a:pt x="2859" y="100"/>
                </a:cubicBezTo>
                <a:cubicBezTo>
                  <a:pt x="45" y="100"/>
                  <a:pt x="45" y="100"/>
                  <a:pt x="45" y="100"/>
                </a:cubicBezTo>
                <a:cubicBezTo>
                  <a:pt x="20" y="100"/>
                  <a:pt x="0" y="81"/>
                  <a:pt x="0" y="58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19"/>
                  <a:pt x="20" y="0"/>
                  <a:pt x="45" y="0"/>
                </a:cubicBezTo>
                <a:cubicBezTo>
                  <a:pt x="2859" y="0"/>
                  <a:pt x="2859" y="0"/>
                  <a:pt x="2859" y="0"/>
                </a:cubicBezTo>
                <a:cubicBezTo>
                  <a:pt x="2884" y="0"/>
                  <a:pt x="2904" y="19"/>
                  <a:pt x="2904" y="42"/>
                </a:cubicBezTo>
                <a:lnTo>
                  <a:pt x="2904" y="58"/>
                </a:lnTo>
                <a:close/>
              </a:path>
            </a:pathLst>
          </a:custGeom>
          <a:solidFill>
            <a:srgbClr val="9DB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1" name="Rectangle 2"/>
          <p:cNvSpPr txBox="1">
            <a:spLocks noChangeArrowheads="1"/>
          </p:cNvSpPr>
          <p:nvPr/>
        </p:nvSpPr>
        <p:spPr>
          <a:xfrm>
            <a:off x="1184163" y="528690"/>
            <a:ext cx="4791595" cy="635630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2, </a:t>
            </a:r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tỉ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lệ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2" name="Rectangle 2"/>
          <p:cNvSpPr txBox="1">
            <a:spLocks noChangeArrowheads="1"/>
          </p:cNvSpPr>
          <p:nvPr/>
        </p:nvSpPr>
        <p:spPr>
          <a:xfrm>
            <a:off x="609825" y="2460997"/>
            <a:ext cx="5572667" cy="573754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en-US" alt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Tỉ</a:t>
            </a: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lệ</a:t>
            </a: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: 9 000 000</a:t>
            </a:r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7431" y="0"/>
            <a:ext cx="4411980" cy="6797040"/>
          </a:xfrm>
          <a:prstGeom prst="rect">
            <a:avLst/>
          </a:prstGeom>
        </p:spPr>
      </p:pic>
      <p:cxnSp>
        <p:nvCxnSpPr>
          <p:cNvPr id="64" name="Straight Arrow Connector 63"/>
          <p:cNvCxnSpPr/>
          <p:nvPr/>
        </p:nvCxnSpPr>
        <p:spPr>
          <a:xfrm>
            <a:off x="3457754" y="3019752"/>
            <a:ext cx="3852640" cy="124701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Picture 6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6592" y="-265470"/>
            <a:ext cx="9567119" cy="2410838"/>
          </a:xfrm>
          <a:prstGeom prst="rect">
            <a:avLst/>
          </a:prstGeom>
        </p:spPr>
      </p:pic>
      <p:sp>
        <p:nvSpPr>
          <p:cNvPr id="21" name="Freeform 18"/>
          <p:cNvSpPr/>
          <p:nvPr/>
        </p:nvSpPr>
        <p:spPr bwMode="auto">
          <a:xfrm>
            <a:off x="2502348" y="5051139"/>
            <a:ext cx="495300" cy="225425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" name="Freeform 5"/>
          <p:cNvSpPr/>
          <p:nvPr/>
        </p:nvSpPr>
        <p:spPr bwMode="auto">
          <a:xfrm>
            <a:off x="-153988" y="5143059"/>
            <a:ext cx="1051151" cy="1052970"/>
          </a:xfrm>
          <a:custGeom>
            <a:avLst/>
            <a:gdLst>
              <a:gd name="T0" fmla="*/ 152 w 208"/>
              <a:gd name="T1" fmla="*/ 68 h 208"/>
              <a:gd name="T2" fmla="*/ 105 w 208"/>
              <a:gd name="T3" fmla="*/ 0 h 208"/>
              <a:gd name="T4" fmla="*/ 58 w 208"/>
              <a:gd name="T5" fmla="*/ 68 h 208"/>
              <a:gd name="T6" fmla="*/ 104 w 208"/>
              <a:gd name="T7" fmla="*/ 208 h 208"/>
              <a:gd name="T8" fmla="*/ 104 w 208"/>
              <a:gd name="T9" fmla="*/ 208 h 208"/>
              <a:gd name="T10" fmla="*/ 104 w 208"/>
              <a:gd name="T11" fmla="*/ 208 h 208"/>
              <a:gd name="T12" fmla="*/ 104 w 208"/>
              <a:gd name="T13" fmla="*/ 208 h 208"/>
              <a:gd name="T14" fmla="*/ 104 w 208"/>
              <a:gd name="T15" fmla="*/ 208 h 208"/>
              <a:gd name="T16" fmla="*/ 152 w 208"/>
              <a:gd name="T17" fmla="*/ 68 h 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08" h="208">
                <a:moveTo>
                  <a:pt x="152" y="68"/>
                </a:moveTo>
                <a:cubicBezTo>
                  <a:pt x="128" y="29"/>
                  <a:pt x="105" y="0"/>
                  <a:pt x="105" y="0"/>
                </a:cubicBezTo>
                <a:cubicBezTo>
                  <a:pt x="105" y="0"/>
                  <a:pt x="83" y="30"/>
                  <a:pt x="58" y="68"/>
                </a:cubicBezTo>
                <a:cubicBezTo>
                  <a:pt x="0" y="154"/>
                  <a:pt x="64" y="205"/>
                  <a:pt x="104" y="208"/>
                </a:cubicBezTo>
                <a:cubicBezTo>
                  <a:pt x="104" y="208"/>
                  <a:pt x="104" y="208"/>
                  <a:pt x="104" y="208"/>
                </a:cubicBezTo>
                <a:cubicBezTo>
                  <a:pt x="104" y="208"/>
                  <a:pt x="104" y="208"/>
                  <a:pt x="104" y="208"/>
                </a:cubicBezTo>
                <a:cubicBezTo>
                  <a:pt x="104" y="208"/>
                  <a:pt x="104" y="208"/>
                  <a:pt x="104" y="208"/>
                </a:cubicBezTo>
                <a:cubicBezTo>
                  <a:pt x="104" y="208"/>
                  <a:pt x="104" y="208"/>
                  <a:pt x="104" y="208"/>
                </a:cubicBezTo>
                <a:cubicBezTo>
                  <a:pt x="148" y="205"/>
                  <a:pt x="208" y="160"/>
                  <a:pt x="152" y="68"/>
                </a:cubicBezTo>
                <a:close/>
              </a:path>
            </a:pathLst>
          </a:custGeom>
          <a:solidFill>
            <a:srgbClr val="BBCE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3" name="Group 2"/>
          <p:cNvGrpSpPr/>
          <p:nvPr/>
        </p:nvGrpSpPr>
        <p:grpSpPr>
          <a:xfrm>
            <a:off x="153356" y="5021213"/>
            <a:ext cx="3466253" cy="1694936"/>
            <a:chOff x="153356" y="5021213"/>
            <a:chExt cx="3466253" cy="1694936"/>
          </a:xfrm>
        </p:grpSpPr>
        <p:sp>
          <p:nvSpPr>
            <p:cNvPr id="9" name="Freeform 6"/>
            <p:cNvSpPr/>
            <p:nvPr/>
          </p:nvSpPr>
          <p:spPr bwMode="auto">
            <a:xfrm>
              <a:off x="153356" y="5674090"/>
              <a:ext cx="456469" cy="1042059"/>
            </a:xfrm>
            <a:custGeom>
              <a:avLst/>
              <a:gdLst>
                <a:gd name="T0" fmla="*/ 251 w 251"/>
                <a:gd name="T1" fmla="*/ 100 h 573"/>
                <a:gd name="T2" fmla="*/ 142 w 251"/>
                <a:gd name="T3" fmla="*/ 164 h 573"/>
                <a:gd name="T4" fmla="*/ 126 w 251"/>
                <a:gd name="T5" fmla="*/ 0 h 573"/>
                <a:gd name="T6" fmla="*/ 109 w 251"/>
                <a:gd name="T7" fmla="*/ 164 h 573"/>
                <a:gd name="T8" fmla="*/ 0 w 251"/>
                <a:gd name="T9" fmla="*/ 100 h 573"/>
                <a:gd name="T10" fmla="*/ 101 w 251"/>
                <a:gd name="T11" fmla="*/ 217 h 573"/>
                <a:gd name="T12" fmla="*/ 103 w 251"/>
                <a:gd name="T13" fmla="*/ 573 h 573"/>
                <a:gd name="T14" fmla="*/ 156 w 251"/>
                <a:gd name="T15" fmla="*/ 573 h 573"/>
                <a:gd name="T16" fmla="*/ 151 w 251"/>
                <a:gd name="T17" fmla="*/ 217 h 573"/>
                <a:gd name="T18" fmla="*/ 251 w 251"/>
                <a:gd name="T19" fmla="*/ 100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1" h="573">
                  <a:moveTo>
                    <a:pt x="251" y="100"/>
                  </a:moveTo>
                  <a:lnTo>
                    <a:pt x="142" y="164"/>
                  </a:lnTo>
                  <a:lnTo>
                    <a:pt x="126" y="0"/>
                  </a:lnTo>
                  <a:lnTo>
                    <a:pt x="109" y="164"/>
                  </a:lnTo>
                  <a:lnTo>
                    <a:pt x="0" y="100"/>
                  </a:lnTo>
                  <a:lnTo>
                    <a:pt x="101" y="217"/>
                  </a:lnTo>
                  <a:lnTo>
                    <a:pt x="103" y="573"/>
                  </a:lnTo>
                  <a:lnTo>
                    <a:pt x="156" y="573"/>
                  </a:lnTo>
                  <a:lnTo>
                    <a:pt x="151" y="217"/>
                  </a:lnTo>
                  <a:lnTo>
                    <a:pt x="251" y="100"/>
                  </a:lnTo>
                  <a:close/>
                </a:path>
              </a:pathLst>
            </a:custGeom>
            <a:solidFill>
              <a:srgbClr val="C56D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3"/>
            <p:cNvSpPr/>
            <p:nvPr/>
          </p:nvSpPr>
          <p:spPr bwMode="auto">
            <a:xfrm>
              <a:off x="595276" y="5021213"/>
              <a:ext cx="1051151" cy="1052970"/>
            </a:xfrm>
            <a:custGeom>
              <a:avLst/>
              <a:gdLst>
                <a:gd name="T0" fmla="*/ 152 w 208"/>
                <a:gd name="T1" fmla="*/ 68 h 208"/>
                <a:gd name="T2" fmla="*/ 105 w 208"/>
                <a:gd name="T3" fmla="*/ 0 h 208"/>
                <a:gd name="T4" fmla="*/ 58 w 208"/>
                <a:gd name="T5" fmla="*/ 68 h 208"/>
                <a:gd name="T6" fmla="*/ 104 w 208"/>
                <a:gd name="T7" fmla="*/ 208 h 208"/>
                <a:gd name="T8" fmla="*/ 104 w 208"/>
                <a:gd name="T9" fmla="*/ 208 h 208"/>
                <a:gd name="T10" fmla="*/ 104 w 208"/>
                <a:gd name="T11" fmla="*/ 208 h 208"/>
                <a:gd name="T12" fmla="*/ 104 w 208"/>
                <a:gd name="T13" fmla="*/ 208 h 208"/>
                <a:gd name="T14" fmla="*/ 104 w 208"/>
                <a:gd name="T15" fmla="*/ 208 h 208"/>
                <a:gd name="T16" fmla="*/ 152 w 208"/>
                <a:gd name="T17" fmla="*/ 6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8" h="208">
                  <a:moveTo>
                    <a:pt x="152" y="68"/>
                  </a:moveTo>
                  <a:cubicBezTo>
                    <a:pt x="128" y="29"/>
                    <a:pt x="105" y="0"/>
                    <a:pt x="105" y="0"/>
                  </a:cubicBezTo>
                  <a:cubicBezTo>
                    <a:pt x="105" y="0"/>
                    <a:pt x="83" y="30"/>
                    <a:pt x="58" y="68"/>
                  </a:cubicBezTo>
                  <a:cubicBezTo>
                    <a:pt x="0" y="154"/>
                    <a:pt x="64" y="205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48" y="205"/>
                    <a:pt x="208" y="160"/>
                    <a:pt x="152" y="68"/>
                  </a:cubicBezTo>
                  <a:close/>
                </a:path>
              </a:pathLst>
            </a:custGeom>
            <a:solidFill>
              <a:srgbClr val="E6E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4"/>
            <p:cNvSpPr/>
            <p:nvPr/>
          </p:nvSpPr>
          <p:spPr bwMode="auto">
            <a:xfrm>
              <a:off x="902620" y="5552245"/>
              <a:ext cx="456469" cy="1042059"/>
            </a:xfrm>
            <a:custGeom>
              <a:avLst/>
              <a:gdLst>
                <a:gd name="T0" fmla="*/ 251 w 251"/>
                <a:gd name="T1" fmla="*/ 101 h 573"/>
                <a:gd name="T2" fmla="*/ 142 w 251"/>
                <a:gd name="T3" fmla="*/ 164 h 573"/>
                <a:gd name="T4" fmla="*/ 125 w 251"/>
                <a:gd name="T5" fmla="*/ 0 h 573"/>
                <a:gd name="T6" fmla="*/ 109 w 251"/>
                <a:gd name="T7" fmla="*/ 164 h 573"/>
                <a:gd name="T8" fmla="*/ 0 w 251"/>
                <a:gd name="T9" fmla="*/ 101 h 573"/>
                <a:gd name="T10" fmla="*/ 100 w 251"/>
                <a:gd name="T11" fmla="*/ 217 h 573"/>
                <a:gd name="T12" fmla="*/ 103 w 251"/>
                <a:gd name="T13" fmla="*/ 573 h 573"/>
                <a:gd name="T14" fmla="*/ 156 w 251"/>
                <a:gd name="T15" fmla="*/ 573 h 573"/>
                <a:gd name="T16" fmla="*/ 151 w 251"/>
                <a:gd name="T17" fmla="*/ 217 h 573"/>
                <a:gd name="T18" fmla="*/ 251 w 251"/>
                <a:gd name="T19" fmla="*/ 101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1" h="573">
                  <a:moveTo>
                    <a:pt x="251" y="101"/>
                  </a:moveTo>
                  <a:lnTo>
                    <a:pt x="142" y="164"/>
                  </a:lnTo>
                  <a:lnTo>
                    <a:pt x="125" y="0"/>
                  </a:lnTo>
                  <a:lnTo>
                    <a:pt x="109" y="164"/>
                  </a:lnTo>
                  <a:lnTo>
                    <a:pt x="0" y="101"/>
                  </a:lnTo>
                  <a:lnTo>
                    <a:pt x="100" y="217"/>
                  </a:lnTo>
                  <a:lnTo>
                    <a:pt x="103" y="573"/>
                  </a:lnTo>
                  <a:lnTo>
                    <a:pt x="156" y="573"/>
                  </a:lnTo>
                  <a:lnTo>
                    <a:pt x="151" y="217"/>
                  </a:lnTo>
                  <a:lnTo>
                    <a:pt x="251" y="101"/>
                  </a:lnTo>
                  <a:close/>
                </a:path>
              </a:pathLst>
            </a:custGeom>
            <a:solidFill>
              <a:srgbClr val="C56D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2"/>
            <p:cNvSpPr/>
            <p:nvPr/>
          </p:nvSpPr>
          <p:spPr bwMode="auto">
            <a:xfrm>
              <a:off x="1490027" y="5361291"/>
              <a:ext cx="2129582" cy="1182090"/>
            </a:xfrm>
            <a:custGeom>
              <a:avLst/>
              <a:gdLst>
                <a:gd name="T0" fmla="*/ 419 w 421"/>
                <a:gd name="T1" fmla="*/ 234 h 234"/>
                <a:gd name="T2" fmla="*/ 421 w 421"/>
                <a:gd name="T3" fmla="*/ 212 h 234"/>
                <a:gd name="T4" fmla="*/ 212 w 421"/>
                <a:gd name="T5" fmla="*/ 1 h 234"/>
                <a:gd name="T6" fmla="*/ 0 w 421"/>
                <a:gd name="T7" fmla="*/ 210 h 234"/>
                <a:gd name="T8" fmla="*/ 1 w 421"/>
                <a:gd name="T9" fmla="*/ 232 h 234"/>
                <a:gd name="T10" fmla="*/ 419 w 421"/>
                <a:gd name="T11" fmla="*/ 23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1" h="234">
                  <a:moveTo>
                    <a:pt x="419" y="234"/>
                  </a:moveTo>
                  <a:cubicBezTo>
                    <a:pt x="420" y="227"/>
                    <a:pt x="421" y="220"/>
                    <a:pt x="421" y="212"/>
                  </a:cubicBezTo>
                  <a:cubicBezTo>
                    <a:pt x="421" y="96"/>
                    <a:pt x="328" y="1"/>
                    <a:pt x="212" y="1"/>
                  </a:cubicBezTo>
                  <a:cubicBezTo>
                    <a:pt x="95" y="0"/>
                    <a:pt x="1" y="94"/>
                    <a:pt x="0" y="210"/>
                  </a:cubicBezTo>
                  <a:cubicBezTo>
                    <a:pt x="0" y="217"/>
                    <a:pt x="1" y="225"/>
                    <a:pt x="1" y="232"/>
                  </a:cubicBezTo>
                  <a:lnTo>
                    <a:pt x="419" y="234"/>
                  </a:lnTo>
                  <a:close/>
                </a:path>
              </a:pathLst>
            </a:custGeom>
            <a:solidFill>
              <a:srgbClr val="FF7C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3"/>
            <p:cNvSpPr/>
            <p:nvPr/>
          </p:nvSpPr>
          <p:spPr bwMode="auto">
            <a:xfrm>
              <a:off x="1651883" y="5543151"/>
              <a:ext cx="1805871" cy="1000230"/>
            </a:xfrm>
            <a:custGeom>
              <a:avLst/>
              <a:gdLst>
                <a:gd name="T0" fmla="*/ 355 w 357"/>
                <a:gd name="T1" fmla="*/ 198 h 198"/>
                <a:gd name="T2" fmla="*/ 356 w 357"/>
                <a:gd name="T3" fmla="*/ 179 h 198"/>
                <a:gd name="T4" fmla="*/ 179 w 357"/>
                <a:gd name="T5" fmla="*/ 0 h 198"/>
                <a:gd name="T6" fmla="*/ 0 w 357"/>
                <a:gd name="T7" fmla="*/ 177 h 198"/>
                <a:gd name="T8" fmla="*/ 1 w 357"/>
                <a:gd name="T9" fmla="*/ 196 h 198"/>
                <a:gd name="T10" fmla="*/ 355 w 357"/>
                <a:gd name="T11" fmla="*/ 198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7" h="198">
                  <a:moveTo>
                    <a:pt x="355" y="198"/>
                  </a:moveTo>
                  <a:cubicBezTo>
                    <a:pt x="356" y="192"/>
                    <a:pt x="356" y="186"/>
                    <a:pt x="356" y="179"/>
                  </a:cubicBezTo>
                  <a:cubicBezTo>
                    <a:pt x="357" y="81"/>
                    <a:pt x="278" y="1"/>
                    <a:pt x="179" y="0"/>
                  </a:cubicBezTo>
                  <a:cubicBezTo>
                    <a:pt x="81" y="0"/>
                    <a:pt x="1" y="79"/>
                    <a:pt x="0" y="177"/>
                  </a:cubicBezTo>
                  <a:cubicBezTo>
                    <a:pt x="0" y="184"/>
                    <a:pt x="1" y="190"/>
                    <a:pt x="1" y="196"/>
                  </a:cubicBezTo>
                  <a:lnTo>
                    <a:pt x="355" y="198"/>
                  </a:ln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4"/>
            <p:cNvSpPr/>
            <p:nvPr/>
          </p:nvSpPr>
          <p:spPr bwMode="auto">
            <a:xfrm>
              <a:off x="1875571" y="5759565"/>
              <a:ext cx="1360313" cy="783817"/>
            </a:xfrm>
            <a:custGeom>
              <a:avLst/>
              <a:gdLst>
                <a:gd name="T0" fmla="*/ 268 w 269"/>
                <a:gd name="T1" fmla="*/ 155 h 155"/>
                <a:gd name="T2" fmla="*/ 269 w 269"/>
                <a:gd name="T3" fmla="*/ 136 h 155"/>
                <a:gd name="T4" fmla="*/ 135 w 269"/>
                <a:gd name="T5" fmla="*/ 1 h 155"/>
                <a:gd name="T6" fmla="*/ 0 w 269"/>
                <a:gd name="T7" fmla="*/ 135 h 155"/>
                <a:gd name="T8" fmla="*/ 1 w 269"/>
                <a:gd name="T9" fmla="*/ 153 h 155"/>
                <a:gd name="T10" fmla="*/ 268 w 269"/>
                <a:gd name="T11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9" h="155">
                  <a:moveTo>
                    <a:pt x="268" y="155"/>
                  </a:moveTo>
                  <a:cubicBezTo>
                    <a:pt x="268" y="149"/>
                    <a:pt x="269" y="142"/>
                    <a:pt x="269" y="136"/>
                  </a:cubicBezTo>
                  <a:cubicBezTo>
                    <a:pt x="269" y="62"/>
                    <a:pt x="209" y="1"/>
                    <a:pt x="135" y="1"/>
                  </a:cubicBezTo>
                  <a:cubicBezTo>
                    <a:pt x="61" y="0"/>
                    <a:pt x="0" y="60"/>
                    <a:pt x="0" y="135"/>
                  </a:cubicBezTo>
                  <a:cubicBezTo>
                    <a:pt x="0" y="141"/>
                    <a:pt x="0" y="147"/>
                    <a:pt x="1" y="153"/>
                  </a:cubicBezTo>
                  <a:lnTo>
                    <a:pt x="268" y="155"/>
                  </a:ln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5"/>
            <p:cNvSpPr/>
            <p:nvPr/>
          </p:nvSpPr>
          <p:spPr bwMode="auto">
            <a:xfrm>
              <a:off x="2111989" y="5997801"/>
              <a:ext cx="885659" cy="541943"/>
            </a:xfrm>
            <a:custGeom>
              <a:avLst/>
              <a:gdLst>
                <a:gd name="T0" fmla="*/ 173 w 175"/>
                <a:gd name="T1" fmla="*/ 107 h 107"/>
                <a:gd name="T2" fmla="*/ 175 w 175"/>
                <a:gd name="T3" fmla="*/ 89 h 107"/>
                <a:gd name="T4" fmla="*/ 88 w 175"/>
                <a:gd name="T5" fmla="*/ 1 h 107"/>
                <a:gd name="T6" fmla="*/ 0 w 175"/>
                <a:gd name="T7" fmla="*/ 88 h 107"/>
                <a:gd name="T8" fmla="*/ 2 w 175"/>
                <a:gd name="T9" fmla="*/ 107 h 107"/>
                <a:gd name="T10" fmla="*/ 173 w 175"/>
                <a:gd name="T11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5" h="107">
                  <a:moveTo>
                    <a:pt x="173" y="107"/>
                  </a:moveTo>
                  <a:cubicBezTo>
                    <a:pt x="174" y="101"/>
                    <a:pt x="175" y="95"/>
                    <a:pt x="175" y="89"/>
                  </a:cubicBezTo>
                  <a:cubicBezTo>
                    <a:pt x="175" y="40"/>
                    <a:pt x="136" y="1"/>
                    <a:pt x="88" y="1"/>
                  </a:cubicBezTo>
                  <a:cubicBezTo>
                    <a:pt x="39" y="0"/>
                    <a:pt x="0" y="39"/>
                    <a:pt x="0" y="88"/>
                  </a:cubicBezTo>
                  <a:cubicBezTo>
                    <a:pt x="0" y="94"/>
                    <a:pt x="0" y="100"/>
                    <a:pt x="2" y="107"/>
                  </a:cubicBezTo>
                  <a:lnTo>
                    <a:pt x="173" y="107"/>
                  </a:lnTo>
                  <a:close/>
                </a:path>
              </a:pathLst>
            </a:custGeom>
            <a:solidFill>
              <a:srgbClr val="A4E7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6"/>
            <p:cNvSpPr/>
            <p:nvPr/>
          </p:nvSpPr>
          <p:spPr bwMode="auto">
            <a:xfrm>
              <a:off x="2330221" y="6219671"/>
              <a:ext cx="451013" cy="320074"/>
            </a:xfrm>
            <a:custGeom>
              <a:avLst/>
              <a:gdLst>
                <a:gd name="T0" fmla="*/ 84 w 89"/>
                <a:gd name="T1" fmla="*/ 63 h 63"/>
                <a:gd name="T2" fmla="*/ 89 w 89"/>
                <a:gd name="T3" fmla="*/ 45 h 63"/>
                <a:gd name="T4" fmla="*/ 45 w 89"/>
                <a:gd name="T5" fmla="*/ 0 h 63"/>
                <a:gd name="T6" fmla="*/ 0 w 89"/>
                <a:gd name="T7" fmla="*/ 44 h 63"/>
                <a:gd name="T8" fmla="*/ 4 w 89"/>
                <a:gd name="T9" fmla="*/ 63 h 63"/>
                <a:gd name="T10" fmla="*/ 84 w 89"/>
                <a:gd name="T11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63">
                  <a:moveTo>
                    <a:pt x="84" y="63"/>
                  </a:moveTo>
                  <a:cubicBezTo>
                    <a:pt x="87" y="58"/>
                    <a:pt x="89" y="51"/>
                    <a:pt x="89" y="45"/>
                  </a:cubicBezTo>
                  <a:cubicBezTo>
                    <a:pt x="89" y="20"/>
                    <a:pt x="69" y="0"/>
                    <a:pt x="45" y="0"/>
                  </a:cubicBezTo>
                  <a:cubicBezTo>
                    <a:pt x="20" y="0"/>
                    <a:pt x="0" y="20"/>
                    <a:pt x="0" y="44"/>
                  </a:cubicBezTo>
                  <a:cubicBezTo>
                    <a:pt x="0" y="51"/>
                    <a:pt x="2" y="57"/>
                    <a:pt x="4" y="63"/>
                  </a:cubicBezTo>
                  <a:lnTo>
                    <a:pt x="84" y="63"/>
                  </a:lnTo>
                  <a:close/>
                </a:path>
              </a:pathLst>
            </a:custGeom>
            <a:solidFill>
              <a:srgbClr val="7051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1" name="Freeform 38"/>
          <p:cNvSpPr/>
          <p:nvPr/>
        </p:nvSpPr>
        <p:spPr bwMode="auto">
          <a:xfrm>
            <a:off x="1519473" y="4753629"/>
            <a:ext cx="835025" cy="344488"/>
          </a:xfrm>
          <a:custGeom>
            <a:avLst/>
            <a:gdLst>
              <a:gd name="T0" fmla="*/ 189 w 189"/>
              <a:gd name="T1" fmla="*/ 78 h 78"/>
              <a:gd name="T2" fmla="*/ 157 w 189"/>
              <a:gd name="T3" fmla="*/ 50 h 78"/>
              <a:gd name="T4" fmla="*/ 155 w 189"/>
              <a:gd name="T5" fmla="*/ 50 h 78"/>
              <a:gd name="T6" fmla="*/ 123 w 189"/>
              <a:gd name="T7" fmla="*/ 28 h 78"/>
              <a:gd name="T8" fmla="*/ 116 w 189"/>
              <a:gd name="T9" fmla="*/ 29 h 78"/>
              <a:gd name="T10" fmla="*/ 116 w 189"/>
              <a:gd name="T11" fmla="*/ 29 h 78"/>
              <a:gd name="T12" fmla="*/ 106 w 189"/>
              <a:gd name="T13" fmla="*/ 11 h 78"/>
              <a:gd name="T14" fmla="*/ 89 w 189"/>
              <a:gd name="T15" fmla="*/ 2 h 78"/>
              <a:gd name="T16" fmla="*/ 79 w 189"/>
              <a:gd name="T17" fmla="*/ 0 h 78"/>
              <a:gd name="T18" fmla="*/ 60 w 189"/>
              <a:gd name="T19" fmla="*/ 6 h 78"/>
              <a:gd name="T20" fmla="*/ 52 w 189"/>
              <a:gd name="T21" fmla="*/ 12 h 78"/>
              <a:gd name="T22" fmla="*/ 46 w 189"/>
              <a:gd name="T23" fmla="*/ 19 h 78"/>
              <a:gd name="T24" fmla="*/ 45 w 189"/>
              <a:gd name="T25" fmla="*/ 21 h 78"/>
              <a:gd name="T26" fmla="*/ 45 w 189"/>
              <a:gd name="T27" fmla="*/ 21 h 78"/>
              <a:gd name="T28" fmla="*/ 45 w 189"/>
              <a:gd name="T29" fmla="*/ 21 h 78"/>
              <a:gd name="T30" fmla="*/ 41 w 189"/>
              <a:gd name="T31" fmla="*/ 29 h 78"/>
              <a:gd name="T32" fmla="*/ 38 w 189"/>
              <a:gd name="T33" fmla="*/ 50 h 78"/>
              <a:gd name="T34" fmla="*/ 27 w 189"/>
              <a:gd name="T35" fmla="*/ 47 h 78"/>
              <a:gd name="T36" fmla="*/ 3 w 189"/>
              <a:gd name="T37" fmla="*/ 78 h 78"/>
              <a:gd name="T38" fmla="*/ 189 w 189"/>
              <a:gd name="T39" fmla="*/ 78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89" h="78">
                <a:moveTo>
                  <a:pt x="189" y="78"/>
                </a:moveTo>
                <a:cubicBezTo>
                  <a:pt x="187" y="63"/>
                  <a:pt x="173" y="50"/>
                  <a:pt x="157" y="50"/>
                </a:cubicBezTo>
                <a:cubicBezTo>
                  <a:pt x="156" y="50"/>
                  <a:pt x="156" y="50"/>
                  <a:pt x="155" y="50"/>
                </a:cubicBezTo>
                <a:cubicBezTo>
                  <a:pt x="150" y="38"/>
                  <a:pt x="137" y="28"/>
                  <a:pt x="123" y="28"/>
                </a:cubicBezTo>
                <a:cubicBezTo>
                  <a:pt x="120" y="28"/>
                  <a:pt x="118" y="28"/>
                  <a:pt x="116" y="29"/>
                </a:cubicBezTo>
                <a:cubicBezTo>
                  <a:pt x="116" y="29"/>
                  <a:pt x="116" y="29"/>
                  <a:pt x="116" y="29"/>
                </a:cubicBezTo>
                <a:cubicBezTo>
                  <a:pt x="113" y="21"/>
                  <a:pt x="111" y="18"/>
                  <a:pt x="106" y="11"/>
                </a:cubicBezTo>
                <a:cubicBezTo>
                  <a:pt x="101" y="7"/>
                  <a:pt x="96" y="3"/>
                  <a:pt x="89" y="2"/>
                </a:cubicBezTo>
                <a:cubicBezTo>
                  <a:pt x="86" y="1"/>
                  <a:pt x="82" y="1"/>
                  <a:pt x="79" y="0"/>
                </a:cubicBezTo>
                <a:cubicBezTo>
                  <a:pt x="72" y="0"/>
                  <a:pt x="66" y="2"/>
                  <a:pt x="60" y="6"/>
                </a:cubicBezTo>
                <a:cubicBezTo>
                  <a:pt x="57" y="7"/>
                  <a:pt x="55" y="9"/>
                  <a:pt x="52" y="12"/>
                </a:cubicBezTo>
                <a:cubicBezTo>
                  <a:pt x="50" y="14"/>
                  <a:pt x="48" y="17"/>
                  <a:pt x="46" y="19"/>
                </a:cubicBezTo>
                <a:cubicBezTo>
                  <a:pt x="46" y="20"/>
                  <a:pt x="45" y="20"/>
                  <a:pt x="45" y="21"/>
                </a:cubicBezTo>
                <a:cubicBezTo>
                  <a:pt x="45" y="21"/>
                  <a:pt x="45" y="21"/>
                  <a:pt x="45" y="21"/>
                </a:cubicBezTo>
                <a:cubicBezTo>
                  <a:pt x="45" y="21"/>
                  <a:pt x="45" y="21"/>
                  <a:pt x="45" y="21"/>
                </a:cubicBezTo>
                <a:cubicBezTo>
                  <a:pt x="44" y="23"/>
                  <a:pt x="43" y="25"/>
                  <a:pt x="41" y="29"/>
                </a:cubicBezTo>
                <a:cubicBezTo>
                  <a:pt x="38" y="36"/>
                  <a:pt x="37" y="43"/>
                  <a:pt x="38" y="50"/>
                </a:cubicBezTo>
                <a:cubicBezTo>
                  <a:pt x="35" y="48"/>
                  <a:pt x="31" y="47"/>
                  <a:pt x="27" y="47"/>
                </a:cubicBezTo>
                <a:cubicBezTo>
                  <a:pt x="8" y="47"/>
                  <a:pt x="0" y="64"/>
                  <a:pt x="3" y="78"/>
                </a:cubicBezTo>
                <a:lnTo>
                  <a:pt x="189" y="78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6" name="Freeform 122"/>
          <p:cNvSpPr/>
          <p:nvPr/>
        </p:nvSpPr>
        <p:spPr bwMode="auto">
          <a:xfrm>
            <a:off x="-153988" y="6469063"/>
            <a:ext cx="12552363" cy="444501"/>
          </a:xfrm>
          <a:custGeom>
            <a:avLst/>
            <a:gdLst>
              <a:gd name="T0" fmla="*/ 2904 w 2904"/>
              <a:gd name="T1" fmla="*/ 58 h 100"/>
              <a:gd name="T2" fmla="*/ 2859 w 2904"/>
              <a:gd name="T3" fmla="*/ 100 h 100"/>
              <a:gd name="T4" fmla="*/ 45 w 2904"/>
              <a:gd name="T5" fmla="*/ 100 h 100"/>
              <a:gd name="T6" fmla="*/ 0 w 2904"/>
              <a:gd name="T7" fmla="*/ 58 h 100"/>
              <a:gd name="T8" fmla="*/ 0 w 2904"/>
              <a:gd name="T9" fmla="*/ 42 h 100"/>
              <a:gd name="T10" fmla="*/ 45 w 2904"/>
              <a:gd name="T11" fmla="*/ 0 h 100"/>
              <a:gd name="T12" fmla="*/ 2859 w 2904"/>
              <a:gd name="T13" fmla="*/ 0 h 100"/>
              <a:gd name="T14" fmla="*/ 2904 w 2904"/>
              <a:gd name="T15" fmla="*/ 42 h 100"/>
              <a:gd name="T16" fmla="*/ 2904 w 2904"/>
              <a:gd name="T17" fmla="*/ 58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04" h="100">
                <a:moveTo>
                  <a:pt x="2904" y="58"/>
                </a:moveTo>
                <a:cubicBezTo>
                  <a:pt x="2904" y="81"/>
                  <a:pt x="2884" y="100"/>
                  <a:pt x="2859" y="100"/>
                </a:cubicBezTo>
                <a:cubicBezTo>
                  <a:pt x="45" y="100"/>
                  <a:pt x="45" y="100"/>
                  <a:pt x="45" y="100"/>
                </a:cubicBezTo>
                <a:cubicBezTo>
                  <a:pt x="20" y="100"/>
                  <a:pt x="0" y="81"/>
                  <a:pt x="0" y="58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19"/>
                  <a:pt x="20" y="0"/>
                  <a:pt x="45" y="0"/>
                </a:cubicBezTo>
                <a:cubicBezTo>
                  <a:pt x="2859" y="0"/>
                  <a:pt x="2859" y="0"/>
                  <a:pt x="2859" y="0"/>
                </a:cubicBezTo>
                <a:cubicBezTo>
                  <a:pt x="2884" y="0"/>
                  <a:pt x="2904" y="19"/>
                  <a:pt x="2904" y="42"/>
                </a:cubicBezTo>
                <a:lnTo>
                  <a:pt x="2904" y="58"/>
                </a:lnTo>
                <a:close/>
              </a:path>
            </a:pathLst>
          </a:custGeom>
          <a:solidFill>
            <a:srgbClr val="9DB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1" name="Rectangle 2"/>
          <p:cNvSpPr txBox="1">
            <a:spLocks noChangeArrowheads="1"/>
          </p:cNvSpPr>
          <p:nvPr/>
        </p:nvSpPr>
        <p:spPr>
          <a:xfrm>
            <a:off x="1184163" y="528690"/>
            <a:ext cx="4791595" cy="635630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2, </a:t>
            </a:r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4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1385" y="60960"/>
            <a:ext cx="4740275" cy="6797040"/>
          </a:xfrm>
          <a:prstGeom prst="rect">
            <a:avLst/>
          </a:prstGeom>
        </p:spPr>
      </p:pic>
      <p:graphicFrame>
        <p:nvGraphicFramePr>
          <p:cNvPr id="28" name="Table 27"/>
          <p:cNvGraphicFramePr>
            <a:graphicFrameLocks noGrp="1"/>
          </p:cNvGraphicFramePr>
          <p:nvPr/>
        </p:nvGraphicFramePr>
        <p:xfrm>
          <a:off x="153356" y="2172755"/>
          <a:ext cx="6850334" cy="2316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251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251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Đối</a:t>
                      </a:r>
                      <a:r>
                        <a:rPr lang="en-US" sz="32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tượng</a:t>
                      </a:r>
                      <a:r>
                        <a:rPr lang="en-US" sz="32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lịch</a:t>
                      </a:r>
                      <a:r>
                        <a:rPr lang="en-US" sz="32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sử</a:t>
                      </a:r>
                      <a:endParaRPr lang="en-US" sz="3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Kí</a:t>
                      </a:r>
                      <a:r>
                        <a:rPr lang="en-US" sz="32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hiệu</a:t>
                      </a:r>
                      <a:r>
                        <a:rPr lang="en-US" sz="32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thể</a:t>
                      </a:r>
                      <a:r>
                        <a:rPr lang="en-US" sz="32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hiện</a:t>
                      </a:r>
                      <a:r>
                        <a:rPr lang="en-US" sz="32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3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Biên</a:t>
                      </a:r>
                      <a:r>
                        <a:rPr lang="en-US" sz="3000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000" baseline="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giới</a:t>
                      </a:r>
                      <a:r>
                        <a:rPr lang="en-US" sz="3000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000" baseline="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quốc</a:t>
                      </a:r>
                      <a:r>
                        <a:rPr lang="en-US" sz="3000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000" baseline="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gia</a:t>
                      </a:r>
                      <a:endParaRPr lang="en-US" sz="30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Sông</a:t>
                      </a:r>
                      <a:endParaRPr lang="en-US" sz="3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Thủ</a:t>
                      </a:r>
                      <a:r>
                        <a:rPr lang="en-US" sz="32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đô</a:t>
                      </a:r>
                      <a:endParaRPr lang="en-US" sz="3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9" name="Object 9"/>
          <p:cNvGraphicFramePr>
            <a:graphicFrameLocks noChangeAspect="1"/>
          </p:cNvGraphicFramePr>
          <p:nvPr/>
        </p:nvGraphicFramePr>
        <p:xfrm>
          <a:off x="4631394" y="2897841"/>
          <a:ext cx="1509712" cy="265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Brush" r:id="rId5" imgW="1362075" imgH="180975" progId="PBrush">
                  <p:embed/>
                </p:oleObj>
              </mc:Choice>
              <mc:Fallback>
                <p:oleObj name="PBrush" r:id="rId5" imgW="1362075" imgH="180975" progId="PBrush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1394" y="2897841"/>
                        <a:ext cx="1509712" cy="265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Rectangle 31"/>
          <p:cNvSpPr/>
          <p:nvPr/>
        </p:nvSpPr>
        <p:spPr>
          <a:xfrm>
            <a:off x="255418" y="2797257"/>
            <a:ext cx="3246120" cy="484632"/>
          </a:xfrm>
          <a:prstGeom prst="rect">
            <a:avLst/>
          </a:prstGeom>
          <a:solidFill>
            <a:srgbClr val="D6DC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..........................................</a:t>
            </a:r>
          </a:p>
        </p:txBody>
      </p:sp>
      <p:sp>
        <p:nvSpPr>
          <p:cNvPr id="33" name="Rectangle 32"/>
          <p:cNvSpPr/>
          <p:nvPr/>
        </p:nvSpPr>
        <p:spPr>
          <a:xfrm>
            <a:off x="3667234" y="3367922"/>
            <a:ext cx="3246120" cy="510539"/>
          </a:xfrm>
          <a:prstGeom prst="rect">
            <a:avLst/>
          </a:prstGeom>
          <a:solidFill>
            <a:srgbClr val="D6DC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..........................................</a:t>
            </a:r>
          </a:p>
        </p:txBody>
      </p:sp>
      <p:sp>
        <p:nvSpPr>
          <p:cNvPr id="34" name="Rectangle 33"/>
          <p:cNvSpPr/>
          <p:nvPr/>
        </p:nvSpPr>
        <p:spPr>
          <a:xfrm>
            <a:off x="3697721" y="3930413"/>
            <a:ext cx="3246120" cy="487743"/>
          </a:xfrm>
          <a:prstGeom prst="rect">
            <a:avLst/>
          </a:prstGeom>
          <a:solidFill>
            <a:srgbClr val="D6DC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..........................................</a:t>
            </a:r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5021670" y="3878461"/>
            <a:ext cx="685800" cy="609600"/>
          </a:xfrm>
          <a:prstGeom prst="star5">
            <a:avLst/>
          </a:prstGeom>
          <a:solidFill>
            <a:srgbClr val="F30303"/>
          </a:solidFill>
          <a:ln w="9525">
            <a:solidFill>
              <a:schemeClr val="accent2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latin typeface="Arial" panose="020B0604020202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12234FD-7CD6-4263-994E-4475E61F5E94}"/>
              </a:ext>
            </a:extLst>
          </p:cNvPr>
          <p:cNvGrpSpPr/>
          <p:nvPr/>
        </p:nvGrpSpPr>
        <p:grpSpPr>
          <a:xfrm>
            <a:off x="5028475" y="3409865"/>
            <a:ext cx="758507" cy="458470"/>
            <a:chOff x="6467475" y="1381616"/>
            <a:chExt cx="758507" cy="458470"/>
          </a:xfrm>
        </p:grpSpPr>
        <p:sp>
          <p:nvSpPr>
            <p:cNvPr id="2" name="Freeform 1"/>
            <p:cNvSpPr/>
            <p:nvPr/>
          </p:nvSpPr>
          <p:spPr>
            <a:xfrm>
              <a:off x="6543357" y="1381616"/>
              <a:ext cx="682625" cy="458470"/>
            </a:xfrm>
            <a:custGeom>
              <a:avLst/>
              <a:gdLst>
                <a:gd name="connsiteX0" fmla="*/ 682625 w 682625"/>
                <a:gd name="connsiteY0" fmla="*/ 437379 h 458470"/>
                <a:gd name="connsiteX1" fmla="*/ 611505 w 682625"/>
                <a:gd name="connsiteY1" fmla="*/ 458328 h 458470"/>
                <a:gd name="connsiteX2" fmla="*/ 539750 w 682625"/>
                <a:gd name="connsiteY2" fmla="*/ 427222 h 458470"/>
                <a:gd name="connsiteX3" fmla="*/ 468630 w 682625"/>
                <a:gd name="connsiteY3" fmla="*/ 376438 h 458470"/>
                <a:gd name="connsiteX4" fmla="*/ 397510 w 682625"/>
                <a:gd name="connsiteY4" fmla="*/ 325654 h 458470"/>
                <a:gd name="connsiteX5" fmla="*/ 326390 w 682625"/>
                <a:gd name="connsiteY5" fmla="*/ 264713 h 458470"/>
                <a:gd name="connsiteX6" fmla="*/ 295275 w 682625"/>
                <a:gd name="connsiteY6" fmla="*/ 192980 h 458470"/>
                <a:gd name="connsiteX7" fmla="*/ 264795 w 682625"/>
                <a:gd name="connsiteY7" fmla="*/ 121882 h 458470"/>
                <a:gd name="connsiteX8" fmla="*/ 213995 w 682625"/>
                <a:gd name="connsiteY8" fmla="*/ 50784 h 458470"/>
                <a:gd name="connsiteX9" fmla="*/ 142875 w 682625"/>
                <a:gd name="connsiteY9" fmla="*/ 20313 h 458470"/>
                <a:gd name="connsiteX10" fmla="*/ 71755 w 682625"/>
                <a:gd name="connsiteY10" fmla="*/ 10156 h 458470"/>
                <a:gd name="connsiteX11" fmla="*/ 0 w 682625"/>
                <a:gd name="connsiteY11" fmla="*/ 0 h 458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82625" h="458470" extrusionOk="0">
                  <a:moveTo>
                    <a:pt x="682625" y="437379"/>
                  </a:moveTo>
                  <a:cubicBezTo>
                    <a:pt x="672925" y="448036"/>
                    <a:pt x="634351" y="457009"/>
                    <a:pt x="611505" y="458328"/>
                  </a:cubicBezTo>
                  <a:cubicBezTo>
                    <a:pt x="579949" y="458419"/>
                    <a:pt x="565904" y="441058"/>
                    <a:pt x="539750" y="427222"/>
                  </a:cubicBezTo>
                  <a:cubicBezTo>
                    <a:pt x="510027" y="406261"/>
                    <a:pt x="494525" y="396617"/>
                    <a:pt x="468630" y="376438"/>
                  </a:cubicBezTo>
                  <a:cubicBezTo>
                    <a:pt x="439097" y="351734"/>
                    <a:pt x="428008" y="344040"/>
                    <a:pt x="397510" y="325654"/>
                  </a:cubicBezTo>
                  <a:cubicBezTo>
                    <a:pt x="368445" y="298063"/>
                    <a:pt x="347175" y="290487"/>
                    <a:pt x="326390" y="264713"/>
                  </a:cubicBezTo>
                  <a:cubicBezTo>
                    <a:pt x="305610" y="237165"/>
                    <a:pt x="306858" y="221171"/>
                    <a:pt x="295275" y="192980"/>
                  </a:cubicBezTo>
                  <a:cubicBezTo>
                    <a:pt x="281888" y="164100"/>
                    <a:pt x="281589" y="153391"/>
                    <a:pt x="264795" y="121882"/>
                  </a:cubicBezTo>
                  <a:cubicBezTo>
                    <a:pt x="250465" y="93057"/>
                    <a:pt x="233388" y="72155"/>
                    <a:pt x="213995" y="50784"/>
                  </a:cubicBezTo>
                  <a:cubicBezTo>
                    <a:pt x="188435" y="33469"/>
                    <a:pt x="167011" y="28891"/>
                    <a:pt x="142875" y="20313"/>
                  </a:cubicBezTo>
                  <a:cubicBezTo>
                    <a:pt x="115857" y="11564"/>
                    <a:pt x="102155" y="10288"/>
                    <a:pt x="71755" y="10156"/>
                  </a:cubicBezTo>
                  <a:cubicBezTo>
                    <a:pt x="44660" y="3632"/>
                    <a:pt x="12804" y="3873"/>
                    <a:pt x="0" y="0"/>
                  </a:cubicBezTo>
                </a:path>
              </a:pathLst>
            </a:custGeom>
            <a:noFill/>
            <a:ln w="28575">
              <a:extLst>
                <a:ext uri="{C807C97D-BFC1-408E-A445-0C87EB9F89A2}">
                  <ask:lineSketchStyleProps xmlns:ask="http://schemas.microsoft.com/office/drawing/2018/sketchyshapes" sd="4013853828">
                    <a:custGeom>
                      <a:avLst/>
                      <a:gdLst>
                        <a:gd name="connisteX0" fmla="*/ 682625 w 682625"/>
                        <a:gd name="connsiteY0" fmla="*/ 437515 h 458612"/>
                        <a:gd name="connisteX1" fmla="*/ 611505 w 682625"/>
                        <a:gd name="connsiteY1" fmla="*/ 458470 h 458612"/>
                        <a:gd name="connisteX2" fmla="*/ 539750 w 682625"/>
                        <a:gd name="connsiteY2" fmla="*/ 427355 h 458612"/>
                        <a:gd name="connisteX3" fmla="*/ 468630 w 682625"/>
                        <a:gd name="connsiteY3" fmla="*/ 376555 h 458612"/>
                        <a:gd name="connisteX4" fmla="*/ 397510 w 682625"/>
                        <a:gd name="connsiteY4" fmla="*/ 325755 h 458612"/>
                        <a:gd name="connisteX5" fmla="*/ 326390 w 682625"/>
                        <a:gd name="connsiteY5" fmla="*/ 264795 h 458612"/>
                        <a:gd name="connisteX6" fmla="*/ 295275 w 682625"/>
                        <a:gd name="connsiteY6" fmla="*/ 193040 h 458612"/>
                        <a:gd name="connisteX7" fmla="*/ 264795 w 682625"/>
                        <a:gd name="connsiteY7" fmla="*/ 121920 h 458612"/>
                        <a:gd name="connisteX8" fmla="*/ 213995 w 682625"/>
                        <a:gd name="connsiteY8" fmla="*/ 50800 h 458612"/>
                        <a:gd name="connisteX9" fmla="*/ 142875 w 682625"/>
                        <a:gd name="connsiteY9" fmla="*/ 20320 h 458612"/>
                        <a:gd name="connisteX10" fmla="*/ 71755 w 682625"/>
                        <a:gd name="connsiteY10" fmla="*/ 10160 h 458612"/>
                        <a:gd name="connisteX11" fmla="*/ 0 w 682625"/>
                        <a:gd name="connsiteY11" fmla="*/ 0 h 458612"/>
                      </a:gdLst>
                      <a:ahLst/>
                      <a:cxnLst>
                        <a:cxn ang="0">
                          <a:pos x="connisteX0" y="connsiteY0"/>
                        </a:cxn>
                        <a:cxn ang="0">
                          <a:pos x="connisteX1" y="connsiteY1"/>
                        </a:cxn>
                        <a:cxn ang="0">
                          <a:pos x="connisteX2" y="connsiteY2"/>
                        </a:cxn>
                        <a:cxn ang="0">
                          <a:pos x="connisteX3" y="connsiteY3"/>
                        </a:cxn>
                        <a:cxn ang="0">
                          <a:pos x="connisteX4" y="connsiteY4"/>
                        </a:cxn>
                        <a:cxn ang="0">
                          <a:pos x="connisteX5" y="connsiteY5"/>
                        </a:cxn>
                        <a:cxn ang="0">
                          <a:pos x="connisteX6" y="connsiteY6"/>
                        </a:cxn>
                        <a:cxn ang="0">
                          <a:pos x="connisteX7" y="connsiteY7"/>
                        </a:cxn>
                        <a:cxn ang="0">
                          <a:pos x="connisteX8" y="connsiteY8"/>
                        </a:cxn>
                        <a:cxn ang="0">
                          <a:pos x="connisteX9" y="connsiteY9"/>
                        </a:cxn>
                        <a:cxn ang="0">
                          <a:pos x="connisteX10" y="connsiteY10"/>
                        </a:cxn>
                        <a:cxn ang="0">
                          <a:pos x="connisteX11" y="connsiteY11"/>
                        </a:cxn>
                      </a:cxnLst>
                      <a:rect l="l" t="t" r="r" b="b"/>
                      <a:pathLst>
                        <a:path w="682625" h="458612">
                          <a:moveTo>
                            <a:pt x="682625" y="437515"/>
                          </a:moveTo>
                          <a:cubicBezTo>
                            <a:pt x="669925" y="442595"/>
                            <a:pt x="640080" y="460375"/>
                            <a:pt x="611505" y="458470"/>
                          </a:cubicBezTo>
                          <a:cubicBezTo>
                            <a:pt x="582930" y="456565"/>
                            <a:pt x="568325" y="443865"/>
                            <a:pt x="539750" y="427355"/>
                          </a:cubicBezTo>
                          <a:cubicBezTo>
                            <a:pt x="511175" y="410845"/>
                            <a:pt x="497205" y="396875"/>
                            <a:pt x="468630" y="376555"/>
                          </a:cubicBezTo>
                          <a:cubicBezTo>
                            <a:pt x="440055" y="356235"/>
                            <a:pt x="426085" y="347980"/>
                            <a:pt x="397510" y="325755"/>
                          </a:cubicBezTo>
                          <a:cubicBezTo>
                            <a:pt x="368935" y="303530"/>
                            <a:pt x="346710" y="291465"/>
                            <a:pt x="326390" y="264795"/>
                          </a:cubicBezTo>
                          <a:cubicBezTo>
                            <a:pt x="306070" y="238125"/>
                            <a:pt x="307340" y="221615"/>
                            <a:pt x="295275" y="193040"/>
                          </a:cubicBezTo>
                          <a:cubicBezTo>
                            <a:pt x="283210" y="164465"/>
                            <a:pt x="281305" y="150495"/>
                            <a:pt x="264795" y="121920"/>
                          </a:cubicBezTo>
                          <a:cubicBezTo>
                            <a:pt x="248285" y="93345"/>
                            <a:pt x="238125" y="71120"/>
                            <a:pt x="213995" y="50800"/>
                          </a:cubicBezTo>
                          <a:cubicBezTo>
                            <a:pt x="189865" y="30480"/>
                            <a:pt x="171450" y="28575"/>
                            <a:pt x="142875" y="20320"/>
                          </a:cubicBezTo>
                          <a:cubicBezTo>
                            <a:pt x="114300" y="12065"/>
                            <a:pt x="100330" y="13970"/>
                            <a:pt x="71755" y="10160"/>
                          </a:cubicBezTo>
                          <a:cubicBezTo>
                            <a:pt x="43180" y="6350"/>
                            <a:pt x="12700" y="1905"/>
                            <a:pt x="0" y="0"/>
                          </a:cubicBezTo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D35D4FFA-6994-4079-8CA7-32444A4487F7}"/>
                </a:ext>
              </a:extLst>
            </p:cNvPr>
            <p:cNvSpPr/>
            <p:nvPr/>
          </p:nvSpPr>
          <p:spPr>
            <a:xfrm>
              <a:off x="6467475" y="1584898"/>
              <a:ext cx="400050" cy="62927"/>
            </a:xfrm>
            <a:custGeom>
              <a:avLst/>
              <a:gdLst>
                <a:gd name="connsiteX0" fmla="*/ 400050 w 400050"/>
                <a:gd name="connsiteY0" fmla="*/ 62927 h 62927"/>
                <a:gd name="connsiteX1" fmla="*/ 314325 w 400050"/>
                <a:gd name="connsiteY1" fmla="*/ 15302 h 62927"/>
                <a:gd name="connsiteX2" fmla="*/ 266700 w 400050"/>
                <a:gd name="connsiteY2" fmla="*/ 5777 h 62927"/>
                <a:gd name="connsiteX3" fmla="*/ 19050 w 400050"/>
                <a:gd name="connsiteY3" fmla="*/ 34352 h 62927"/>
                <a:gd name="connsiteX4" fmla="*/ 0 w 400050"/>
                <a:gd name="connsiteY4" fmla="*/ 53402 h 62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0050" h="62927">
                  <a:moveTo>
                    <a:pt x="400050" y="62927"/>
                  </a:moveTo>
                  <a:cubicBezTo>
                    <a:pt x="384791" y="53772"/>
                    <a:pt x="334822" y="22134"/>
                    <a:pt x="314325" y="15302"/>
                  </a:cubicBezTo>
                  <a:cubicBezTo>
                    <a:pt x="298966" y="10182"/>
                    <a:pt x="282575" y="8952"/>
                    <a:pt x="266700" y="5777"/>
                  </a:cubicBezTo>
                  <a:cubicBezTo>
                    <a:pt x="136786" y="11425"/>
                    <a:pt x="92688" y="-24558"/>
                    <a:pt x="19050" y="34352"/>
                  </a:cubicBezTo>
                  <a:cubicBezTo>
                    <a:pt x="12038" y="39962"/>
                    <a:pt x="6350" y="47052"/>
                    <a:pt x="0" y="53402"/>
                  </a:cubicBezTo>
                </a:path>
              </a:pathLst>
            </a:cu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32" grpId="0" animBg="1"/>
      <p:bldP spid="32" grpId="1" animBg="1"/>
      <p:bldP spid="33" grpId="0" bldLvl="0" animBg="1"/>
      <p:bldP spid="33" grpId="1" bldLvl="0" animBg="1"/>
      <p:bldP spid="34" grpId="0" animBg="1"/>
      <p:bldP spid="34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6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2309" y="57375"/>
            <a:ext cx="9567119" cy="3665896"/>
          </a:xfrm>
          <a:prstGeom prst="rect">
            <a:avLst/>
          </a:prstGeom>
        </p:spPr>
      </p:pic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6816725" y="3429000"/>
            <a:ext cx="5368925" cy="3422650"/>
            <a:chOff x="4294" y="2160"/>
            <a:chExt cx="3382" cy="2156"/>
          </a:xfrm>
        </p:grpSpPr>
        <p:sp>
          <p:nvSpPr>
            <p:cNvPr id="7" name="Freeform 5"/>
            <p:cNvSpPr/>
            <p:nvPr/>
          </p:nvSpPr>
          <p:spPr bwMode="auto">
            <a:xfrm>
              <a:off x="5115" y="2160"/>
              <a:ext cx="2561" cy="2138"/>
            </a:xfrm>
            <a:custGeom>
              <a:avLst/>
              <a:gdLst>
                <a:gd name="T0" fmla="*/ 715 w 715"/>
                <a:gd name="T1" fmla="*/ 597 h 597"/>
                <a:gd name="T2" fmla="*/ 715 w 715"/>
                <a:gd name="T3" fmla="*/ 583 h 597"/>
                <a:gd name="T4" fmla="*/ 358 w 715"/>
                <a:gd name="T5" fmla="*/ 0 h 597"/>
                <a:gd name="T6" fmla="*/ 0 w 715"/>
                <a:gd name="T7" fmla="*/ 583 h 597"/>
                <a:gd name="T8" fmla="*/ 0 w 715"/>
                <a:gd name="T9" fmla="*/ 597 h 597"/>
                <a:gd name="T10" fmla="*/ 715 w 715"/>
                <a:gd name="T11" fmla="*/ 597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15" h="597">
                  <a:moveTo>
                    <a:pt x="715" y="597"/>
                  </a:moveTo>
                  <a:cubicBezTo>
                    <a:pt x="715" y="592"/>
                    <a:pt x="715" y="588"/>
                    <a:pt x="715" y="583"/>
                  </a:cubicBezTo>
                  <a:cubicBezTo>
                    <a:pt x="715" y="261"/>
                    <a:pt x="555" y="0"/>
                    <a:pt x="358" y="0"/>
                  </a:cubicBezTo>
                  <a:cubicBezTo>
                    <a:pt x="160" y="0"/>
                    <a:pt x="0" y="261"/>
                    <a:pt x="0" y="583"/>
                  </a:cubicBezTo>
                  <a:cubicBezTo>
                    <a:pt x="0" y="588"/>
                    <a:pt x="0" y="592"/>
                    <a:pt x="0" y="597"/>
                  </a:cubicBezTo>
                  <a:cubicBezTo>
                    <a:pt x="715" y="597"/>
                    <a:pt x="715" y="597"/>
                    <a:pt x="715" y="597"/>
                  </a:cubicBezTo>
                </a:path>
              </a:pathLst>
            </a:custGeom>
            <a:solidFill>
              <a:srgbClr val="FFA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auto">
            <a:xfrm>
              <a:off x="5115" y="2163"/>
              <a:ext cx="1239" cy="2135"/>
            </a:xfrm>
            <a:custGeom>
              <a:avLst/>
              <a:gdLst>
                <a:gd name="T0" fmla="*/ 346 w 346"/>
                <a:gd name="T1" fmla="*/ 550 h 596"/>
                <a:gd name="T2" fmla="*/ 335 w 346"/>
                <a:gd name="T3" fmla="*/ 550 h 596"/>
                <a:gd name="T4" fmla="*/ 335 w 346"/>
                <a:gd name="T5" fmla="*/ 572 h 596"/>
                <a:gd name="T6" fmla="*/ 335 w 346"/>
                <a:gd name="T7" fmla="*/ 583 h 596"/>
                <a:gd name="T8" fmla="*/ 0 w 346"/>
                <a:gd name="T9" fmla="*/ 583 h 596"/>
                <a:gd name="T10" fmla="*/ 0 w 346"/>
                <a:gd name="T11" fmla="*/ 596 h 596"/>
                <a:gd name="T12" fmla="*/ 346 w 346"/>
                <a:gd name="T13" fmla="*/ 596 h 596"/>
                <a:gd name="T14" fmla="*/ 346 w 346"/>
                <a:gd name="T15" fmla="*/ 550 h 596"/>
                <a:gd name="T16" fmla="*/ 346 w 346"/>
                <a:gd name="T17" fmla="*/ 0 h 596"/>
                <a:gd name="T18" fmla="*/ 127 w 346"/>
                <a:gd name="T19" fmla="*/ 137 h 596"/>
                <a:gd name="T20" fmla="*/ 327 w 346"/>
                <a:gd name="T21" fmla="*/ 463 h 596"/>
                <a:gd name="T22" fmla="*/ 346 w 346"/>
                <a:gd name="T23" fmla="*/ 472 h 596"/>
                <a:gd name="T24" fmla="*/ 346 w 346"/>
                <a:gd name="T25" fmla="*/ 0 h 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6" h="596">
                  <a:moveTo>
                    <a:pt x="346" y="550"/>
                  </a:moveTo>
                  <a:cubicBezTo>
                    <a:pt x="335" y="550"/>
                    <a:pt x="335" y="550"/>
                    <a:pt x="335" y="550"/>
                  </a:cubicBezTo>
                  <a:cubicBezTo>
                    <a:pt x="335" y="557"/>
                    <a:pt x="335" y="565"/>
                    <a:pt x="335" y="572"/>
                  </a:cubicBezTo>
                  <a:cubicBezTo>
                    <a:pt x="335" y="576"/>
                    <a:pt x="335" y="579"/>
                    <a:pt x="335" y="583"/>
                  </a:cubicBezTo>
                  <a:cubicBezTo>
                    <a:pt x="0" y="583"/>
                    <a:pt x="0" y="583"/>
                    <a:pt x="0" y="583"/>
                  </a:cubicBezTo>
                  <a:cubicBezTo>
                    <a:pt x="0" y="587"/>
                    <a:pt x="0" y="592"/>
                    <a:pt x="0" y="596"/>
                  </a:cubicBezTo>
                  <a:cubicBezTo>
                    <a:pt x="346" y="596"/>
                    <a:pt x="346" y="596"/>
                    <a:pt x="346" y="596"/>
                  </a:cubicBezTo>
                  <a:cubicBezTo>
                    <a:pt x="346" y="550"/>
                    <a:pt x="346" y="550"/>
                    <a:pt x="346" y="550"/>
                  </a:cubicBezTo>
                  <a:moveTo>
                    <a:pt x="346" y="0"/>
                  </a:moveTo>
                  <a:cubicBezTo>
                    <a:pt x="263" y="4"/>
                    <a:pt x="186" y="55"/>
                    <a:pt x="127" y="137"/>
                  </a:cubicBezTo>
                  <a:cubicBezTo>
                    <a:pt x="225" y="177"/>
                    <a:pt x="303" y="303"/>
                    <a:pt x="327" y="463"/>
                  </a:cubicBezTo>
                  <a:cubicBezTo>
                    <a:pt x="334" y="464"/>
                    <a:pt x="341" y="467"/>
                    <a:pt x="346" y="472"/>
                  </a:cubicBezTo>
                  <a:cubicBezTo>
                    <a:pt x="346" y="0"/>
                    <a:pt x="346" y="0"/>
                    <a:pt x="346" y="0"/>
                  </a:cubicBezTo>
                </a:path>
              </a:pathLst>
            </a:custGeom>
            <a:solidFill>
              <a:srgbClr val="FFB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4348" y="2608"/>
              <a:ext cx="1967" cy="1644"/>
            </a:xfrm>
            <a:custGeom>
              <a:avLst/>
              <a:gdLst>
                <a:gd name="T0" fmla="*/ 549 w 549"/>
                <a:gd name="T1" fmla="*/ 459 h 459"/>
                <a:gd name="T2" fmla="*/ 549 w 549"/>
                <a:gd name="T3" fmla="*/ 448 h 459"/>
                <a:gd name="T4" fmla="*/ 275 w 549"/>
                <a:gd name="T5" fmla="*/ 0 h 459"/>
                <a:gd name="T6" fmla="*/ 0 w 549"/>
                <a:gd name="T7" fmla="*/ 448 h 459"/>
                <a:gd name="T8" fmla="*/ 1 w 549"/>
                <a:gd name="T9" fmla="*/ 459 h 459"/>
                <a:gd name="T10" fmla="*/ 549 w 549"/>
                <a:gd name="T11" fmla="*/ 459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9" h="459">
                  <a:moveTo>
                    <a:pt x="549" y="459"/>
                  </a:moveTo>
                  <a:cubicBezTo>
                    <a:pt x="549" y="455"/>
                    <a:pt x="549" y="452"/>
                    <a:pt x="549" y="448"/>
                  </a:cubicBezTo>
                  <a:cubicBezTo>
                    <a:pt x="549" y="201"/>
                    <a:pt x="427" y="0"/>
                    <a:pt x="275" y="0"/>
                  </a:cubicBezTo>
                  <a:cubicBezTo>
                    <a:pt x="123" y="0"/>
                    <a:pt x="0" y="201"/>
                    <a:pt x="0" y="448"/>
                  </a:cubicBezTo>
                  <a:cubicBezTo>
                    <a:pt x="0" y="452"/>
                    <a:pt x="1" y="455"/>
                    <a:pt x="1" y="459"/>
                  </a:cubicBezTo>
                  <a:cubicBezTo>
                    <a:pt x="549" y="459"/>
                    <a:pt x="549" y="459"/>
                    <a:pt x="549" y="459"/>
                  </a:cubicBezTo>
                </a:path>
              </a:pathLst>
            </a:custGeom>
            <a:solidFill>
              <a:srgbClr val="E6E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8"/>
            <p:cNvSpPr>
              <a:spLocks noEditPoints="1"/>
            </p:cNvSpPr>
            <p:nvPr/>
          </p:nvSpPr>
          <p:spPr bwMode="auto">
            <a:xfrm>
              <a:off x="4348" y="4101"/>
              <a:ext cx="3" cy="112"/>
            </a:xfrm>
            <a:custGeom>
              <a:avLst/>
              <a:gdLst>
                <a:gd name="T0" fmla="*/ 0 w 1"/>
                <a:gd name="T1" fmla="*/ 31 h 31"/>
                <a:gd name="T2" fmla="*/ 0 w 1"/>
                <a:gd name="T3" fmla="*/ 30 h 31"/>
                <a:gd name="T4" fmla="*/ 0 w 1"/>
                <a:gd name="T5" fmla="*/ 30 h 31"/>
                <a:gd name="T6" fmla="*/ 0 w 1"/>
                <a:gd name="T7" fmla="*/ 29 h 31"/>
                <a:gd name="T8" fmla="*/ 1 w 1"/>
                <a:gd name="T9" fmla="*/ 28 h 31"/>
                <a:gd name="T10" fmla="*/ 1 w 1"/>
                <a:gd name="T11" fmla="*/ 28 h 31"/>
                <a:gd name="T12" fmla="*/ 1 w 1"/>
                <a:gd name="T13" fmla="*/ 28 h 31"/>
                <a:gd name="T14" fmla="*/ 1 w 1"/>
                <a:gd name="T15" fmla="*/ 27 h 31"/>
                <a:gd name="T16" fmla="*/ 1 w 1"/>
                <a:gd name="T17" fmla="*/ 27 h 31"/>
                <a:gd name="T18" fmla="*/ 1 w 1"/>
                <a:gd name="T19" fmla="*/ 26 h 31"/>
                <a:gd name="T20" fmla="*/ 1 w 1"/>
                <a:gd name="T21" fmla="*/ 26 h 31"/>
                <a:gd name="T22" fmla="*/ 1 w 1"/>
                <a:gd name="T23" fmla="*/ 25 h 31"/>
                <a:gd name="T24" fmla="*/ 1 w 1"/>
                <a:gd name="T25" fmla="*/ 25 h 31"/>
                <a:gd name="T26" fmla="*/ 1 w 1"/>
                <a:gd name="T27" fmla="*/ 24 h 31"/>
                <a:gd name="T28" fmla="*/ 1 w 1"/>
                <a:gd name="T29" fmla="*/ 24 h 31"/>
                <a:gd name="T30" fmla="*/ 1 w 1"/>
                <a:gd name="T31" fmla="*/ 23 h 31"/>
                <a:gd name="T32" fmla="*/ 1 w 1"/>
                <a:gd name="T33" fmla="*/ 23 h 31"/>
                <a:gd name="T34" fmla="*/ 1 w 1"/>
                <a:gd name="T35" fmla="*/ 23 h 31"/>
                <a:gd name="T36" fmla="*/ 1 w 1"/>
                <a:gd name="T37" fmla="*/ 22 h 31"/>
                <a:gd name="T38" fmla="*/ 1 w 1"/>
                <a:gd name="T39" fmla="*/ 21 h 31"/>
                <a:gd name="T40" fmla="*/ 1 w 1"/>
                <a:gd name="T41" fmla="*/ 21 h 31"/>
                <a:gd name="T42" fmla="*/ 1 w 1"/>
                <a:gd name="T43" fmla="*/ 21 h 31"/>
                <a:gd name="T44" fmla="*/ 1 w 1"/>
                <a:gd name="T45" fmla="*/ 20 h 31"/>
                <a:gd name="T46" fmla="*/ 1 w 1"/>
                <a:gd name="T47" fmla="*/ 20 h 31"/>
                <a:gd name="T48" fmla="*/ 1 w 1"/>
                <a:gd name="T49" fmla="*/ 19 h 31"/>
                <a:gd name="T50" fmla="*/ 1 w 1"/>
                <a:gd name="T51" fmla="*/ 18 h 31"/>
                <a:gd name="T52" fmla="*/ 1 w 1"/>
                <a:gd name="T53" fmla="*/ 18 h 31"/>
                <a:gd name="T54" fmla="*/ 1 w 1"/>
                <a:gd name="T55" fmla="*/ 18 h 31"/>
                <a:gd name="T56" fmla="*/ 1 w 1"/>
                <a:gd name="T57" fmla="*/ 17 h 31"/>
                <a:gd name="T58" fmla="*/ 1 w 1"/>
                <a:gd name="T59" fmla="*/ 17 h 31"/>
                <a:gd name="T60" fmla="*/ 1 w 1"/>
                <a:gd name="T61" fmla="*/ 16 h 31"/>
                <a:gd name="T62" fmla="*/ 1 w 1"/>
                <a:gd name="T63" fmla="*/ 16 h 31"/>
                <a:gd name="T64" fmla="*/ 1 w 1"/>
                <a:gd name="T65" fmla="*/ 15 h 31"/>
                <a:gd name="T66" fmla="*/ 1 w 1"/>
                <a:gd name="T67" fmla="*/ 15 h 31"/>
                <a:gd name="T68" fmla="*/ 1 w 1"/>
                <a:gd name="T69" fmla="*/ 14 h 31"/>
                <a:gd name="T70" fmla="*/ 1 w 1"/>
                <a:gd name="T71" fmla="*/ 14 h 31"/>
                <a:gd name="T72" fmla="*/ 1 w 1"/>
                <a:gd name="T73" fmla="*/ 12 h 31"/>
                <a:gd name="T74" fmla="*/ 1 w 1"/>
                <a:gd name="T75" fmla="*/ 11 h 31"/>
                <a:gd name="T76" fmla="*/ 1 w 1"/>
                <a:gd name="T77" fmla="*/ 11 h 31"/>
                <a:gd name="T78" fmla="*/ 1 w 1"/>
                <a:gd name="T79" fmla="*/ 10 h 31"/>
                <a:gd name="T80" fmla="*/ 1 w 1"/>
                <a:gd name="T81" fmla="*/ 9 h 31"/>
                <a:gd name="T82" fmla="*/ 1 w 1"/>
                <a:gd name="T83" fmla="*/ 9 h 31"/>
                <a:gd name="T84" fmla="*/ 1 w 1"/>
                <a:gd name="T85" fmla="*/ 9 h 31"/>
                <a:gd name="T86" fmla="*/ 1 w 1"/>
                <a:gd name="T87" fmla="*/ 8 h 31"/>
                <a:gd name="T88" fmla="*/ 1 w 1"/>
                <a:gd name="T89" fmla="*/ 8 h 31"/>
                <a:gd name="T90" fmla="*/ 1 w 1"/>
                <a:gd name="T91" fmla="*/ 7 h 31"/>
                <a:gd name="T92" fmla="*/ 1 w 1"/>
                <a:gd name="T93" fmla="*/ 7 h 31"/>
                <a:gd name="T94" fmla="*/ 1 w 1"/>
                <a:gd name="T95" fmla="*/ 6 h 31"/>
                <a:gd name="T96" fmla="*/ 1 w 1"/>
                <a:gd name="T97" fmla="*/ 6 h 31"/>
                <a:gd name="T98" fmla="*/ 1 w 1"/>
                <a:gd name="T99" fmla="*/ 5 h 31"/>
                <a:gd name="T100" fmla="*/ 1 w 1"/>
                <a:gd name="T101" fmla="*/ 5 h 31"/>
                <a:gd name="T102" fmla="*/ 1 w 1"/>
                <a:gd name="T103" fmla="*/ 4 h 31"/>
                <a:gd name="T104" fmla="*/ 1 w 1"/>
                <a:gd name="T105" fmla="*/ 4 h 31"/>
                <a:gd name="T106" fmla="*/ 1 w 1"/>
                <a:gd name="T107" fmla="*/ 3 h 31"/>
                <a:gd name="T108" fmla="*/ 1 w 1"/>
                <a:gd name="T109" fmla="*/ 3 h 31"/>
                <a:gd name="T110" fmla="*/ 1 w 1"/>
                <a:gd name="T111" fmla="*/ 2 h 31"/>
                <a:gd name="T112" fmla="*/ 1 w 1"/>
                <a:gd name="T113" fmla="*/ 2 h 31"/>
                <a:gd name="T114" fmla="*/ 1 w 1"/>
                <a:gd name="T115" fmla="*/ 2 h 31"/>
                <a:gd name="T116" fmla="*/ 1 w 1"/>
                <a:gd name="T117" fmla="*/ 1 h 31"/>
                <a:gd name="T118" fmla="*/ 1 w 1"/>
                <a:gd name="T119" fmla="*/ 1 h 31"/>
                <a:gd name="T120" fmla="*/ 1 w 1"/>
                <a:gd name="T12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" h="31"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1" y="28"/>
                  </a:moveTo>
                  <a:cubicBezTo>
                    <a:pt x="0" y="28"/>
                    <a:pt x="0" y="29"/>
                    <a:pt x="0" y="29"/>
                  </a:cubicBezTo>
                  <a:cubicBezTo>
                    <a:pt x="0" y="29"/>
                    <a:pt x="0" y="28"/>
                    <a:pt x="1" y="28"/>
                  </a:cubicBezTo>
                  <a:moveTo>
                    <a:pt x="1" y="28"/>
                  </a:moveTo>
                  <a:cubicBezTo>
                    <a:pt x="1" y="28"/>
                    <a:pt x="1" y="28"/>
                    <a:pt x="1" y="28"/>
                  </a:cubicBezTo>
                  <a:cubicBezTo>
                    <a:pt x="1" y="28"/>
                    <a:pt x="1" y="28"/>
                    <a:pt x="1" y="28"/>
                  </a:cubicBezTo>
                  <a:moveTo>
                    <a:pt x="1" y="28"/>
                  </a:moveTo>
                  <a:cubicBezTo>
                    <a:pt x="1" y="28"/>
                    <a:pt x="1" y="28"/>
                    <a:pt x="1" y="28"/>
                  </a:cubicBezTo>
                  <a:cubicBezTo>
                    <a:pt x="1" y="28"/>
                    <a:pt x="1" y="28"/>
                    <a:pt x="1" y="28"/>
                  </a:cubicBezTo>
                  <a:moveTo>
                    <a:pt x="1" y="27"/>
                  </a:moveTo>
                  <a:cubicBezTo>
                    <a:pt x="1" y="27"/>
                    <a:pt x="1" y="27"/>
                    <a:pt x="1" y="28"/>
                  </a:cubicBezTo>
                  <a:cubicBezTo>
                    <a:pt x="1" y="27"/>
                    <a:pt x="1" y="27"/>
                    <a:pt x="1" y="27"/>
                  </a:cubicBezTo>
                  <a:moveTo>
                    <a:pt x="1" y="27"/>
                  </a:moveTo>
                  <a:cubicBezTo>
                    <a:pt x="1" y="27"/>
                    <a:pt x="1" y="27"/>
                    <a:pt x="1" y="27"/>
                  </a:cubicBezTo>
                  <a:cubicBezTo>
                    <a:pt x="1" y="27"/>
                    <a:pt x="1" y="27"/>
                    <a:pt x="1" y="27"/>
                  </a:cubicBezTo>
                  <a:moveTo>
                    <a:pt x="1" y="27"/>
                  </a:moveTo>
                  <a:cubicBezTo>
                    <a:pt x="1" y="27"/>
                    <a:pt x="1" y="27"/>
                    <a:pt x="1" y="27"/>
                  </a:cubicBezTo>
                  <a:cubicBezTo>
                    <a:pt x="1" y="27"/>
                    <a:pt x="1" y="27"/>
                    <a:pt x="1" y="27"/>
                  </a:cubicBezTo>
                  <a:moveTo>
                    <a:pt x="1" y="26"/>
                  </a:moveTo>
                  <a:cubicBezTo>
                    <a:pt x="1" y="26"/>
                    <a:pt x="1" y="26"/>
                    <a:pt x="1" y="26"/>
                  </a:cubicBezTo>
                  <a:cubicBezTo>
                    <a:pt x="1" y="26"/>
                    <a:pt x="1" y="26"/>
                    <a:pt x="1" y="26"/>
                  </a:cubicBezTo>
                  <a:moveTo>
                    <a:pt x="1" y="26"/>
                  </a:moveTo>
                  <a:cubicBezTo>
                    <a:pt x="1" y="26"/>
                    <a:pt x="1" y="26"/>
                    <a:pt x="1" y="26"/>
                  </a:cubicBezTo>
                  <a:cubicBezTo>
                    <a:pt x="1" y="26"/>
                    <a:pt x="1" y="26"/>
                    <a:pt x="1" y="26"/>
                  </a:cubicBezTo>
                  <a:moveTo>
                    <a:pt x="1" y="26"/>
                  </a:moveTo>
                  <a:cubicBezTo>
                    <a:pt x="1" y="26"/>
                    <a:pt x="1" y="26"/>
                    <a:pt x="1" y="26"/>
                  </a:cubicBezTo>
                  <a:cubicBezTo>
                    <a:pt x="1" y="26"/>
                    <a:pt x="1" y="26"/>
                    <a:pt x="1" y="26"/>
                  </a:cubicBezTo>
                  <a:moveTo>
                    <a:pt x="1" y="25"/>
                  </a:moveTo>
                  <a:cubicBezTo>
                    <a:pt x="1" y="25"/>
                    <a:pt x="1" y="25"/>
                    <a:pt x="1" y="25"/>
                  </a:cubicBezTo>
                  <a:cubicBezTo>
                    <a:pt x="1" y="25"/>
                    <a:pt x="1" y="25"/>
                    <a:pt x="1" y="25"/>
                  </a:cubicBezTo>
                  <a:moveTo>
                    <a:pt x="1" y="25"/>
                  </a:moveTo>
                  <a:cubicBezTo>
                    <a:pt x="1" y="25"/>
                    <a:pt x="1" y="25"/>
                    <a:pt x="1" y="25"/>
                  </a:cubicBezTo>
                  <a:cubicBezTo>
                    <a:pt x="1" y="25"/>
                    <a:pt x="1" y="25"/>
                    <a:pt x="1" y="25"/>
                  </a:cubicBezTo>
                  <a:moveTo>
                    <a:pt x="1" y="24"/>
                  </a:moveTo>
                  <a:cubicBezTo>
                    <a:pt x="1" y="25"/>
                    <a:pt x="1" y="25"/>
                    <a:pt x="1" y="25"/>
                  </a:cubicBezTo>
                  <a:cubicBezTo>
                    <a:pt x="1" y="25"/>
                    <a:pt x="1" y="25"/>
                    <a:pt x="1" y="24"/>
                  </a:cubicBezTo>
                  <a:moveTo>
                    <a:pt x="1" y="24"/>
                  </a:move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1" y="24"/>
                    <a:pt x="1" y="24"/>
                  </a:cubicBezTo>
                  <a:moveTo>
                    <a:pt x="1" y="24"/>
                  </a:move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1" y="24"/>
                    <a:pt x="1" y="24"/>
                  </a:cubicBezTo>
                  <a:moveTo>
                    <a:pt x="1" y="23"/>
                  </a:moveTo>
                  <a:cubicBezTo>
                    <a:pt x="1" y="23"/>
                    <a:pt x="1" y="24"/>
                    <a:pt x="1" y="24"/>
                  </a:cubicBezTo>
                  <a:cubicBezTo>
                    <a:pt x="1" y="24"/>
                    <a:pt x="1" y="23"/>
                    <a:pt x="1" y="23"/>
                  </a:cubicBezTo>
                  <a:moveTo>
                    <a:pt x="1" y="23"/>
                  </a:move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moveTo>
                    <a:pt x="1" y="23"/>
                  </a:move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moveTo>
                    <a:pt x="1" y="22"/>
                  </a:moveTo>
                  <a:cubicBezTo>
                    <a:pt x="1" y="22"/>
                    <a:pt x="1" y="22"/>
                    <a:pt x="1" y="23"/>
                  </a:cubicBezTo>
                  <a:cubicBezTo>
                    <a:pt x="1" y="22"/>
                    <a:pt x="1" y="22"/>
                    <a:pt x="1" y="22"/>
                  </a:cubicBezTo>
                  <a:moveTo>
                    <a:pt x="1" y="22"/>
                  </a:move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moveTo>
                    <a:pt x="1" y="22"/>
                  </a:move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moveTo>
                    <a:pt x="1" y="21"/>
                  </a:move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moveTo>
                    <a:pt x="1" y="21"/>
                  </a:move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moveTo>
                    <a:pt x="1" y="21"/>
                  </a:move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moveTo>
                    <a:pt x="1" y="20"/>
                  </a:move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moveTo>
                    <a:pt x="1" y="20"/>
                  </a:move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moveTo>
                    <a:pt x="1" y="20"/>
                  </a:move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moveTo>
                    <a:pt x="1" y="19"/>
                  </a:moveTo>
                  <a:cubicBezTo>
                    <a:pt x="1" y="19"/>
                    <a:pt x="1" y="19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moveTo>
                    <a:pt x="1" y="19"/>
                  </a:moveTo>
                  <a:cubicBezTo>
                    <a:pt x="1" y="19"/>
                    <a:pt x="1" y="19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moveTo>
                    <a:pt x="1" y="18"/>
                  </a:moveTo>
                  <a:cubicBezTo>
                    <a:pt x="1" y="18"/>
                    <a:pt x="1" y="19"/>
                    <a:pt x="1" y="19"/>
                  </a:cubicBezTo>
                  <a:cubicBezTo>
                    <a:pt x="1" y="19"/>
                    <a:pt x="1" y="18"/>
                    <a:pt x="1" y="18"/>
                  </a:cubicBezTo>
                  <a:moveTo>
                    <a:pt x="1" y="18"/>
                  </a:moveTo>
                  <a:cubicBezTo>
                    <a:pt x="1" y="18"/>
                    <a:pt x="1" y="18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moveTo>
                    <a:pt x="1" y="18"/>
                  </a:moveTo>
                  <a:cubicBezTo>
                    <a:pt x="1" y="18"/>
                    <a:pt x="1" y="18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moveTo>
                    <a:pt x="1" y="17"/>
                  </a:moveTo>
                  <a:cubicBezTo>
                    <a:pt x="1" y="17"/>
                    <a:pt x="1" y="17"/>
                    <a:pt x="1" y="18"/>
                  </a:cubicBezTo>
                  <a:cubicBezTo>
                    <a:pt x="1" y="17"/>
                    <a:pt x="1" y="17"/>
                    <a:pt x="1" y="17"/>
                  </a:cubicBezTo>
                  <a:moveTo>
                    <a:pt x="1" y="17"/>
                  </a:move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moveTo>
                    <a:pt x="1" y="17"/>
                  </a:move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0"/>
                  </a:moveTo>
                  <a:cubicBezTo>
                    <a:pt x="1" y="10"/>
                    <a:pt x="1" y="11"/>
                    <a:pt x="1" y="11"/>
                  </a:cubicBezTo>
                  <a:cubicBezTo>
                    <a:pt x="1" y="11"/>
                    <a:pt x="1" y="10"/>
                    <a:pt x="1" y="10"/>
                  </a:cubicBezTo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1" y="9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moveTo>
                    <a:pt x="1" y="9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moveTo>
                    <a:pt x="1" y="9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moveTo>
                    <a:pt x="1" y="8"/>
                  </a:move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moveTo>
                    <a:pt x="1" y="8"/>
                  </a:move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moveTo>
                    <a:pt x="1" y="8"/>
                  </a:move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moveTo>
                    <a:pt x="1" y="7"/>
                  </a:move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moveTo>
                    <a:pt x="1" y="7"/>
                  </a:move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moveTo>
                    <a:pt x="1" y="7"/>
                  </a:move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moveTo>
                    <a:pt x="1" y="6"/>
                  </a:move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moveTo>
                    <a:pt x="1" y="6"/>
                  </a:move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moveTo>
                    <a:pt x="1" y="6"/>
                  </a:move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4"/>
                  </a:moveTo>
                  <a:cubicBezTo>
                    <a:pt x="1" y="5"/>
                    <a:pt x="1" y="4"/>
                    <a:pt x="1" y="5"/>
                  </a:cubicBezTo>
                  <a:cubicBezTo>
                    <a:pt x="1" y="5"/>
                    <a:pt x="1" y="4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9"/>
            <p:cNvSpPr/>
            <p:nvPr/>
          </p:nvSpPr>
          <p:spPr bwMode="auto">
            <a:xfrm>
              <a:off x="4348" y="2611"/>
              <a:ext cx="953" cy="1641"/>
            </a:xfrm>
            <a:custGeom>
              <a:avLst/>
              <a:gdLst>
                <a:gd name="T0" fmla="*/ 1 w 266"/>
                <a:gd name="T1" fmla="*/ 416 h 458"/>
                <a:gd name="T2" fmla="*/ 1 w 266"/>
                <a:gd name="T3" fmla="*/ 417 h 458"/>
                <a:gd name="T4" fmla="*/ 1 w 266"/>
                <a:gd name="T5" fmla="*/ 417 h 458"/>
                <a:gd name="T6" fmla="*/ 1 w 266"/>
                <a:gd name="T7" fmla="*/ 418 h 458"/>
                <a:gd name="T8" fmla="*/ 1 w 266"/>
                <a:gd name="T9" fmla="*/ 418 h 458"/>
                <a:gd name="T10" fmla="*/ 1 w 266"/>
                <a:gd name="T11" fmla="*/ 419 h 458"/>
                <a:gd name="T12" fmla="*/ 1 w 266"/>
                <a:gd name="T13" fmla="*/ 419 h 458"/>
                <a:gd name="T14" fmla="*/ 1 w 266"/>
                <a:gd name="T15" fmla="*/ 420 h 458"/>
                <a:gd name="T16" fmla="*/ 1 w 266"/>
                <a:gd name="T17" fmla="*/ 421 h 458"/>
                <a:gd name="T18" fmla="*/ 1 w 266"/>
                <a:gd name="T19" fmla="*/ 421 h 458"/>
                <a:gd name="T20" fmla="*/ 1 w 266"/>
                <a:gd name="T21" fmla="*/ 422 h 458"/>
                <a:gd name="T22" fmla="*/ 1 w 266"/>
                <a:gd name="T23" fmla="*/ 422 h 458"/>
                <a:gd name="T24" fmla="*/ 1 w 266"/>
                <a:gd name="T25" fmla="*/ 423 h 458"/>
                <a:gd name="T26" fmla="*/ 1 w 266"/>
                <a:gd name="T27" fmla="*/ 423 h 458"/>
                <a:gd name="T28" fmla="*/ 1 w 266"/>
                <a:gd name="T29" fmla="*/ 424 h 458"/>
                <a:gd name="T30" fmla="*/ 1 w 266"/>
                <a:gd name="T31" fmla="*/ 424 h 458"/>
                <a:gd name="T32" fmla="*/ 1 w 266"/>
                <a:gd name="T33" fmla="*/ 425 h 458"/>
                <a:gd name="T34" fmla="*/ 1 w 266"/>
                <a:gd name="T35" fmla="*/ 425 h 458"/>
                <a:gd name="T36" fmla="*/ 1 w 266"/>
                <a:gd name="T37" fmla="*/ 426 h 458"/>
                <a:gd name="T38" fmla="*/ 1 w 266"/>
                <a:gd name="T39" fmla="*/ 426 h 458"/>
                <a:gd name="T40" fmla="*/ 1 w 266"/>
                <a:gd name="T41" fmla="*/ 427 h 458"/>
                <a:gd name="T42" fmla="*/ 1 w 266"/>
                <a:gd name="T43" fmla="*/ 428 h 458"/>
                <a:gd name="T44" fmla="*/ 1 w 266"/>
                <a:gd name="T45" fmla="*/ 430 h 458"/>
                <a:gd name="T46" fmla="*/ 1 w 266"/>
                <a:gd name="T47" fmla="*/ 431 h 458"/>
                <a:gd name="T48" fmla="*/ 1 w 266"/>
                <a:gd name="T49" fmla="*/ 431 h 458"/>
                <a:gd name="T50" fmla="*/ 1 w 266"/>
                <a:gd name="T51" fmla="*/ 432 h 458"/>
                <a:gd name="T52" fmla="*/ 1 w 266"/>
                <a:gd name="T53" fmla="*/ 432 h 458"/>
                <a:gd name="T54" fmla="*/ 1 w 266"/>
                <a:gd name="T55" fmla="*/ 433 h 458"/>
                <a:gd name="T56" fmla="*/ 1 w 266"/>
                <a:gd name="T57" fmla="*/ 433 h 458"/>
                <a:gd name="T58" fmla="*/ 1 w 266"/>
                <a:gd name="T59" fmla="*/ 434 h 458"/>
                <a:gd name="T60" fmla="*/ 1 w 266"/>
                <a:gd name="T61" fmla="*/ 434 h 458"/>
                <a:gd name="T62" fmla="*/ 1 w 266"/>
                <a:gd name="T63" fmla="*/ 435 h 458"/>
                <a:gd name="T64" fmla="*/ 1 w 266"/>
                <a:gd name="T65" fmla="*/ 435 h 458"/>
                <a:gd name="T66" fmla="*/ 1 w 266"/>
                <a:gd name="T67" fmla="*/ 436 h 458"/>
                <a:gd name="T68" fmla="*/ 1 w 266"/>
                <a:gd name="T69" fmla="*/ 436 h 458"/>
                <a:gd name="T70" fmla="*/ 1 w 266"/>
                <a:gd name="T71" fmla="*/ 437 h 458"/>
                <a:gd name="T72" fmla="*/ 1 w 266"/>
                <a:gd name="T73" fmla="*/ 437 h 458"/>
                <a:gd name="T74" fmla="*/ 1 w 266"/>
                <a:gd name="T75" fmla="*/ 438 h 458"/>
                <a:gd name="T76" fmla="*/ 1 w 266"/>
                <a:gd name="T77" fmla="*/ 439 h 458"/>
                <a:gd name="T78" fmla="*/ 1 w 266"/>
                <a:gd name="T79" fmla="*/ 439 h 458"/>
                <a:gd name="T80" fmla="*/ 1 w 266"/>
                <a:gd name="T81" fmla="*/ 440 h 458"/>
                <a:gd name="T82" fmla="*/ 1 w 266"/>
                <a:gd name="T83" fmla="*/ 440 h 458"/>
                <a:gd name="T84" fmla="*/ 1 w 266"/>
                <a:gd name="T85" fmla="*/ 441 h 458"/>
                <a:gd name="T86" fmla="*/ 1 w 266"/>
                <a:gd name="T87" fmla="*/ 441 h 458"/>
                <a:gd name="T88" fmla="*/ 1 w 266"/>
                <a:gd name="T89" fmla="*/ 442 h 458"/>
                <a:gd name="T90" fmla="*/ 1 w 266"/>
                <a:gd name="T91" fmla="*/ 442 h 458"/>
                <a:gd name="T92" fmla="*/ 1 w 266"/>
                <a:gd name="T93" fmla="*/ 443 h 458"/>
                <a:gd name="T94" fmla="*/ 1 w 266"/>
                <a:gd name="T95" fmla="*/ 443 h 458"/>
                <a:gd name="T96" fmla="*/ 1 w 266"/>
                <a:gd name="T97" fmla="*/ 444 h 458"/>
                <a:gd name="T98" fmla="*/ 1 w 266"/>
                <a:gd name="T99" fmla="*/ 444 h 458"/>
                <a:gd name="T100" fmla="*/ 0 w 266"/>
                <a:gd name="T101" fmla="*/ 445 h 458"/>
                <a:gd name="T102" fmla="*/ 0 w 266"/>
                <a:gd name="T103" fmla="*/ 446 h 458"/>
                <a:gd name="T104" fmla="*/ 0 w 266"/>
                <a:gd name="T105" fmla="*/ 446 h 458"/>
                <a:gd name="T106" fmla="*/ 0 w 266"/>
                <a:gd name="T107" fmla="*/ 447 h 458"/>
                <a:gd name="T108" fmla="*/ 266 w 266"/>
                <a:gd name="T109" fmla="*/ 458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66" h="458">
                  <a:moveTo>
                    <a:pt x="266" y="0"/>
                  </a:moveTo>
                  <a:cubicBezTo>
                    <a:pt x="125" y="7"/>
                    <a:pt x="11" y="188"/>
                    <a:pt x="1" y="416"/>
                  </a:cubicBezTo>
                  <a:cubicBezTo>
                    <a:pt x="1" y="416"/>
                    <a:pt x="1" y="416"/>
                    <a:pt x="1" y="416"/>
                  </a:cubicBezTo>
                  <a:cubicBezTo>
                    <a:pt x="1" y="416"/>
                    <a:pt x="1" y="417"/>
                    <a:pt x="1" y="417"/>
                  </a:cubicBezTo>
                  <a:cubicBezTo>
                    <a:pt x="1" y="417"/>
                    <a:pt x="1" y="417"/>
                    <a:pt x="1" y="417"/>
                  </a:cubicBezTo>
                  <a:cubicBezTo>
                    <a:pt x="1" y="417"/>
                    <a:pt x="1" y="417"/>
                    <a:pt x="1" y="417"/>
                  </a:cubicBezTo>
                  <a:cubicBezTo>
                    <a:pt x="1" y="417"/>
                    <a:pt x="1" y="417"/>
                    <a:pt x="1" y="417"/>
                  </a:cubicBezTo>
                  <a:cubicBezTo>
                    <a:pt x="1" y="417"/>
                    <a:pt x="1" y="417"/>
                    <a:pt x="1" y="417"/>
                  </a:cubicBezTo>
                  <a:cubicBezTo>
                    <a:pt x="1" y="417"/>
                    <a:pt x="1" y="417"/>
                    <a:pt x="1" y="417"/>
                  </a:cubicBezTo>
                  <a:cubicBezTo>
                    <a:pt x="1" y="417"/>
                    <a:pt x="1" y="418"/>
                    <a:pt x="1" y="418"/>
                  </a:cubicBezTo>
                  <a:cubicBezTo>
                    <a:pt x="1" y="418"/>
                    <a:pt x="1" y="418"/>
                    <a:pt x="1" y="418"/>
                  </a:cubicBezTo>
                  <a:cubicBezTo>
                    <a:pt x="1" y="418"/>
                    <a:pt x="1" y="418"/>
                    <a:pt x="1" y="418"/>
                  </a:cubicBezTo>
                  <a:cubicBezTo>
                    <a:pt x="1" y="418"/>
                    <a:pt x="1" y="418"/>
                    <a:pt x="1" y="418"/>
                  </a:cubicBezTo>
                  <a:cubicBezTo>
                    <a:pt x="1" y="418"/>
                    <a:pt x="1" y="418"/>
                    <a:pt x="1" y="418"/>
                  </a:cubicBezTo>
                  <a:cubicBezTo>
                    <a:pt x="1" y="418"/>
                    <a:pt x="1" y="418"/>
                    <a:pt x="1" y="418"/>
                  </a:cubicBezTo>
                  <a:cubicBezTo>
                    <a:pt x="1" y="419"/>
                    <a:pt x="1" y="419"/>
                    <a:pt x="1" y="419"/>
                  </a:cubicBezTo>
                  <a:cubicBezTo>
                    <a:pt x="1" y="419"/>
                    <a:pt x="1" y="419"/>
                    <a:pt x="1" y="419"/>
                  </a:cubicBezTo>
                  <a:cubicBezTo>
                    <a:pt x="1" y="419"/>
                    <a:pt x="1" y="419"/>
                    <a:pt x="1" y="419"/>
                  </a:cubicBezTo>
                  <a:cubicBezTo>
                    <a:pt x="1" y="419"/>
                    <a:pt x="1" y="419"/>
                    <a:pt x="1" y="419"/>
                  </a:cubicBezTo>
                  <a:cubicBezTo>
                    <a:pt x="1" y="419"/>
                    <a:pt x="1" y="419"/>
                    <a:pt x="1" y="419"/>
                  </a:cubicBezTo>
                  <a:cubicBezTo>
                    <a:pt x="1" y="419"/>
                    <a:pt x="1" y="419"/>
                    <a:pt x="1" y="419"/>
                  </a:cubicBezTo>
                  <a:cubicBezTo>
                    <a:pt x="1" y="420"/>
                    <a:pt x="1" y="420"/>
                    <a:pt x="1" y="420"/>
                  </a:cubicBezTo>
                  <a:cubicBezTo>
                    <a:pt x="1" y="420"/>
                    <a:pt x="1" y="420"/>
                    <a:pt x="1" y="420"/>
                  </a:cubicBezTo>
                  <a:cubicBezTo>
                    <a:pt x="1" y="420"/>
                    <a:pt x="1" y="420"/>
                    <a:pt x="1" y="420"/>
                  </a:cubicBezTo>
                  <a:cubicBezTo>
                    <a:pt x="1" y="420"/>
                    <a:pt x="1" y="420"/>
                    <a:pt x="1" y="420"/>
                  </a:cubicBezTo>
                  <a:cubicBezTo>
                    <a:pt x="1" y="420"/>
                    <a:pt x="1" y="420"/>
                    <a:pt x="1" y="420"/>
                  </a:cubicBezTo>
                  <a:cubicBezTo>
                    <a:pt x="1" y="420"/>
                    <a:pt x="1" y="421"/>
                    <a:pt x="1" y="421"/>
                  </a:cubicBezTo>
                  <a:cubicBezTo>
                    <a:pt x="1" y="421"/>
                    <a:pt x="1" y="421"/>
                    <a:pt x="1" y="421"/>
                  </a:cubicBezTo>
                  <a:cubicBezTo>
                    <a:pt x="1" y="421"/>
                    <a:pt x="1" y="421"/>
                    <a:pt x="1" y="421"/>
                  </a:cubicBezTo>
                  <a:cubicBezTo>
                    <a:pt x="1" y="421"/>
                    <a:pt x="1" y="421"/>
                    <a:pt x="1" y="421"/>
                  </a:cubicBezTo>
                  <a:cubicBezTo>
                    <a:pt x="1" y="421"/>
                    <a:pt x="1" y="421"/>
                    <a:pt x="1" y="421"/>
                  </a:cubicBezTo>
                  <a:cubicBezTo>
                    <a:pt x="1" y="421"/>
                    <a:pt x="1" y="421"/>
                    <a:pt x="1" y="422"/>
                  </a:cubicBezTo>
                  <a:cubicBezTo>
                    <a:pt x="1" y="422"/>
                    <a:pt x="1" y="422"/>
                    <a:pt x="1" y="422"/>
                  </a:cubicBezTo>
                  <a:cubicBezTo>
                    <a:pt x="1" y="422"/>
                    <a:pt x="1" y="422"/>
                    <a:pt x="1" y="422"/>
                  </a:cubicBezTo>
                  <a:cubicBezTo>
                    <a:pt x="1" y="422"/>
                    <a:pt x="1" y="422"/>
                    <a:pt x="1" y="422"/>
                  </a:cubicBezTo>
                  <a:cubicBezTo>
                    <a:pt x="1" y="422"/>
                    <a:pt x="1" y="422"/>
                    <a:pt x="1" y="422"/>
                  </a:cubicBezTo>
                  <a:cubicBezTo>
                    <a:pt x="1" y="422"/>
                    <a:pt x="1" y="422"/>
                    <a:pt x="1" y="422"/>
                  </a:cubicBezTo>
                  <a:cubicBezTo>
                    <a:pt x="1" y="422"/>
                    <a:pt x="1" y="422"/>
                    <a:pt x="1" y="423"/>
                  </a:cubicBezTo>
                  <a:cubicBezTo>
                    <a:pt x="1" y="423"/>
                    <a:pt x="1" y="423"/>
                    <a:pt x="1" y="423"/>
                  </a:cubicBezTo>
                  <a:cubicBezTo>
                    <a:pt x="1" y="423"/>
                    <a:pt x="1" y="423"/>
                    <a:pt x="1" y="423"/>
                  </a:cubicBezTo>
                  <a:cubicBezTo>
                    <a:pt x="1" y="423"/>
                    <a:pt x="1" y="423"/>
                    <a:pt x="1" y="423"/>
                  </a:cubicBezTo>
                  <a:cubicBezTo>
                    <a:pt x="1" y="423"/>
                    <a:pt x="1" y="423"/>
                    <a:pt x="1" y="423"/>
                  </a:cubicBezTo>
                  <a:cubicBezTo>
                    <a:pt x="1" y="423"/>
                    <a:pt x="1" y="423"/>
                    <a:pt x="1" y="423"/>
                  </a:cubicBezTo>
                  <a:cubicBezTo>
                    <a:pt x="1" y="423"/>
                    <a:pt x="1" y="424"/>
                    <a:pt x="1" y="424"/>
                  </a:cubicBezTo>
                  <a:cubicBezTo>
                    <a:pt x="1" y="424"/>
                    <a:pt x="1" y="424"/>
                    <a:pt x="1" y="424"/>
                  </a:cubicBezTo>
                  <a:cubicBezTo>
                    <a:pt x="1" y="424"/>
                    <a:pt x="1" y="424"/>
                    <a:pt x="1" y="424"/>
                  </a:cubicBezTo>
                  <a:cubicBezTo>
                    <a:pt x="1" y="424"/>
                    <a:pt x="1" y="424"/>
                    <a:pt x="1" y="424"/>
                  </a:cubicBezTo>
                  <a:cubicBezTo>
                    <a:pt x="1" y="424"/>
                    <a:pt x="1" y="424"/>
                    <a:pt x="1" y="424"/>
                  </a:cubicBezTo>
                  <a:cubicBezTo>
                    <a:pt x="1" y="424"/>
                    <a:pt x="1" y="424"/>
                    <a:pt x="1" y="424"/>
                  </a:cubicBezTo>
                  <a:cubicBezTo>
                    <a:pt x="1" y="424"/>
                    <a:pt x="1" y="425"/>
                    <a:pt x="1" y="425"/>
                  </a:cubicBezTo>
                  <a:cubicBezTo>
                    <a:pt x="1" y="425"/>
                    <a:pt x="1" y="425"/>
                    <a:pt x="1" y="425"/>
                  </a:cubicBezTo>
                  <a:cubicBezTo>
                    <a:pt x="1" y="425"/>
                    <a:pt x="1" y="425"/>
                    <a:pt x="1" y="425"/>
                  </a:cubicBezTo>
                  <a:cubicBezTo>
                    <a:pt x="1" y="425"/>
                    <a:pt x="1" y="425"/>
                    <a:pt x="1" y="425"/>
                  </a:cubicBezTo>
                  <a:cubicBezTo>
                    <a:pt x="1" y="425"/>
                    <a:pt x="1" y="425"/>
                    <a:pt x="1" y="425"/>
                  </a:cubicBezTo>
                  <a:cubicBezTo>
                    <a:pt x="1" y="425"/>
                    <a:pt x="1" y="425"/>
                    <a:pt x="1" y="425"/>
                  </a:cubicBezTo>
                  <a:cubicBezTo>
                    <a:pt x="1" y="426"/>
                    <a:pt x="1" y="426"/>
                    <a:pt x="1" y="426"/>
                  </a:cubicBezTo>
                  <a:cubicBezTo>
                    <a:pt x="1" y="426"/>
                    <a:pt x="1" y="426"/>
                    <a:pt x="1" y="426"/>
                  </a:cubicBezTo>
                  <a:cubicBezTo>
                    <a:pt x="1" y="426"/>
                    <a:pt x="1" y="426"/>
                    <a:pt x="1" y="426"/>
                  </a:cubicBezTo>
                  <a:cubicBezTo>
                    <a:pt x="1" y="426"/>
                    <a:pt x="1" y="426"/>
                    <a:pt x="1" y="426"/>
                  </a:cubicBezTo>
                  <a:cubicBezTo>
                    <a:pt x="1" y="426"/>
                    <a:pt x="1" y="426"/>
                    <a:pt x="1" y="426"/>
                  </a:cubicBezTo>
                  <a:cubicBezTo>
                    <a:pt x="1" y="426"/>
                    <a:pt x="1" y="427"/>
                    <a:pt x="1" y="427"/>
                  </a:cubicBezTo>
                  <a:cubicBezTo>
                    <a:pt x="1" y="427"/>
                    <a:pt x="1" y="427"/>
                    <a:pt x="1" y="427"/>
                  </a:cubicBezTo>
                  <a:cubicBezTo>
                    <a:pt x="1" y="427"/>
                    <a:pt x="1" y="427"/>
                    <a:pt x="1" y="427"/>
                  </a:cubicBezTo>
                  <a:cubicBezTo>
                    <a:pt x="1" y="427"/>
                    <a:pt x="1" y="427"/>
                    <a:pt x="1" y="428"/>
                  </a:cubicBezTo>
                  <a:cubicBezTo>
                    <a:pt x="1" y="428"/>
                    <a:pt x="1" y="428"/>
                    <a:pt x="1" y="428"/>
                  </a:cubicBezTo>
                  <a:cubicBezTo>
                    <a:pt x="1" y="428"/>
                    <a:pt x="1" y="428"/>
                    <a:pt x="1" y="428"/>
                  </a:cubicBezTo>
                  <a:cubicBezTo>
                    <a:pt x="1" y="428"/>
                    <a:pt x="1" y="428"/>
                    <a:pt x="1" y="428"/>
                  </a:cubicBezTo>
                  <a:cubicBezTo>
                    <a:pt x="1" y="429"/>
                    <a:pt x="1" y="429"/>
                    <a:pt x="1" y="429"/>
                  </a:cubicBezTo>
                  <a:cubicBezTo>
                    <a:pt x="1" y="430"/>
                    <a:pt x="1" y="430"/>
                    <a:pt x="1" y="430"/>
                  </a:cubicBezTo>
                  <a:cubicBezTo>
                    <a:pt x="1" y="430"/>
                    <a:pt x="1" y="430"/>
                    <a:pt x="1" y="430"/>
                  </a:cubicBezTo>
                  <a:cubicBezTo>
                    <a:pt x="1" y="430"/>
                    <a:pt x="1" y="430"/>
                    <a:pt x="1" y="430"/>
                  </a:cubicBezTo>
                  <a:cubicBezTo>
                    <a:pt x="1" y="430"/>
                    <a:pt x="1" y="431"/>
                    <a:pt x="1" y="431"/>
                  </a:cubicBezTo>
                  <a:cubicBezTo>
                    <a:pt x="1" y="431"/>
                    <a:pt x="1" y="431"/>
                    <a:pt x="1" y="431"/>
                  </a:cubicBezTo>
                  <a:cubicBezTo>
                    <a:pt x="1" y="431"/>
                    <a:pt x="1" y="431"/>
                    <a:pt x="1" y="431"/>
                  </a:cubicBezTo>
                  <a:cubicBezTo>
                    <a:pt x="1" y="431"/>
                    <a:pt x="1" y="431"/>
                    <a:pt x="1" y="431"/>
                  </a:cubicBezTo>
                  <a:cubicBezTo>
                    <a:pt x="1" y="431"/>
                    <a:pt x="1" y="431"/>
                    <a:pt x="1" y="431"/>
                  </a:cubicBezTo>
                  <a:cubicBezTo>
                    <a:pt x="1" y="431"/>
                    <a:pt x="1" y="431"/>
                    <a:pt x="1" y="431"/>
                  </a:cubicBezTo>
                  <a:cubicBezTo>
                    <a:pt x="1" y="431"/>
                    <a:pt x="1" y="432"/>
                    <a:pt x="1" y="432"/>
                  </a:cubicBezTo>
                  <a:cubicBezTo>
                    <a:pt x="1" y="432"/>
                    <a:pt x="1" y="432"/>
                    <a:pt x="1" y="432"/>
                  </a:cubicBezTo>
                  <a:cubicBezTo>
                    <a:pt x="1" y="432"/>
                    <a:pt x="1" y="432"/>
                    <a:pt x="1" y="432"/>
                  </a:cubicBezTo>
                  <a:cubicBezTo>
                    <a:pt x="1" y="432"/>
                    <a:pt x="1" y="432"/>
                    <a:pt x="1" y="432"/>
                  </a:cubicBezTo>
                  <a:cubicBezTo>
                    <a:pt x="1" y="432"/>
                    <a:pt x="1" y="432"/>
                    <a:pt x="1" y="432"/>
                  </a:cubicBezTo>
                  <a:cubicBezTo>
                    <a:pt x="1" y="432"/>
                    <a:pt x="1" y="432"/>
                    <a:pt x="1" y="432"/>
                  </a:cubicBezTo>
                  <a:cubicBezTo>
                    <a:pt x="1" y="433"/>
                    <a:pt x="1" y="433"/>
                    <a:pt x="1" y="433"/>
                  </a:cubicBezTo>
                  <a:cubicBezTo>
                    <a:pt x="1" y="433"/>
                    <a:pt x="1" y="433"/>
                    <a:pt x="1" y="433"/>
                  </a:cubicBezTo>
                  <a:cubicBezTo>
                    <a:pt x="1" y="433"/>
                    <a:pt x="1" y="433"/>
                    <a:pt x="1" y="433"/>
                  </a:cubicBezTo>
                  <a:cubicBezTo>
                    <a:pt x="1" y="433"/>
                    <a:pt x="1" y="433"/>
                    <a:pt x="1" y="433"/>
                  </a:cubicBezTo>
                  <a:cubicBezTo>
                    <a:pt x="1" y="433"/>
                    <a:pt x="1" y="433"/>
                    <a:pt x="1" y="433"/>
                  </a:cubicBezTo>
                  <a:cubicBezTo>
                    <a:pt x="1" y="433"/>
                    <a:pt x="1" y="433"/>
                    <a:pt x="1" y="434"/>
                  </a:cubicBezTo>
                  <a:cubicBezTo>
                    <a:pt x="1" y="434"/>
                    <a:pt x="1" y="434"/>
                    <a:pt x="1" y="434"/>
                  </a:cubicBezTo>
                  <a:cubicBezTo>
                    <a:pt x="1" y="434"/>
                    <a:pt x="1" y="434"/>
                    <a:pt x="1" y="434"/>
                  </a:cubicBezTo>
                  <a:cubicBezTo>
                    <a:pt x="1" y="434"/>
                    <a:pt x="1" y="434"/>
                    <a:pt x="1" y="434"/>
                  </a:cubicBezTo>
                  <a:cubicBezTo>
                    <a:pt x="1" y="434"/>
                    <a:pt x="1" y="434"/>
                    <a:pt x="1" y="434"/>
                  </a:cubicBezTo>
                  <a:cubicBezTo>
                    <a:pt x="1" y="434"/>
                    <a:pt x="1" y="434"/>
                    <a:pt x="1" y="434"/>
                  </a:cubicBezTo>
                  <a:cubicBezTo>
                    <a:pt x="1" y="434"/>
                    <a:pt x="1" y="435"/>
                    <a:pt x="1" y="435"/>
                  </a:cubicBezTo>
                  <a:cubicBezTo>
                    <a:pt x="1" y="435"/>
                    <a:pt x="1" y="435"/>
                    <a:pt x="1" y="435"/>
                  </a:cubicBezTo>
                  <a:cubicBezTo>
                    <a:pt x="1" y="435"/>
                    <a:pt x="1" y="435"/>
                    <a:pt x="1" y="435"/>
                  </a:cubicBezTo>
                  <a:cubicBezTo>
                    <a:pt x="1" y="435"/>
                    <a:pt x="1" y="435"/>
                    <a:pt x="1" y="435"/>
                  </a:cubicBezTo>
                  <a:cubicBezTo>
                    <a:pt x="1" y="435"/>
                    <a:pt x="1" y="435"/>
                    <a:pt x="1" y="435"/>
                  </a:cubicBezTo>
                  <a:cubicBezTo>
                    <a:pt x="1" y="435"/>
                    <a:pt x="1" y="435"/>
                    <a:pt x="1" y="436"/>
                  </a:cubicBezTo>
                  <a:cubicBezTo>
                    <a:pt x="1" y="436"/>
                    <a:pt x="1" y="436"/>
                    <a:pt x="1" y="436"/>
                  </a:cubicBezTo>
                  <a:cubicBezTo>
                    <a:pt x="1" y="436"/>
                    <a:pt x="1" y="436"/>
                    <a:pt x="1" y="436"/>
                  </a:cubicBezTo>
                  <a:cubicBezTo>
                    <a:pt x="1" y="436"/>
                    <a:pt x="1" y="436"/>
                    <a:pt x="1" y="436"/>
                  </a:cubicBezTo>
                  <a:cubicBezTo>
                    <a:pt x="1" y="436"/>
                    <a:pt x="1" y="436"/>
                    <a:pt x="1" y="436"/>
                  </a:cubicBezTo>
                  <a:cubicBezTo>
                    <a:pt x="1" y="436"/>
                    <a:pt x="1" y="436"/>
                    <a:pt x="1" y="436"/>
                  </a:cubicBezTo>
                  <a:cubicBezTo>
                    <a:pt x="1" y="436"/>
                    <a:pt x="1" y="437"/>
                    <a:pt x="1" y="437"/>
                  </a:cubicBezTo>
                  <a:cubicBezTo>
                    <a:pt x="1" y="437"/>
                    <a:pt x="1" y="437"/>
                    <a:pt x="1" y="437"/>
                  </a:cubicBezTo>
                  <a:cubicBezTo>
                    <a:pt x="1" y="437"/>
                    <a:pt x="1" y="437"/>
                    <a:pt x="1" y="437"/>
                  </a:cubicBezTo>
                  <a:cubicBezTo>
                    <a:pt x="1" y="437"/>
                    <a:pt x="1" y="437"/>
                    <a:pt x="1" y="437"/>
                  </a:cubicBezTo>
                  <a:cubicBezTo>
                    <a:pt x="1" y="437"/>
                    <a:pt x="1" y="437"/>
                    <a:pt x="1" y="437"/>
                  </a:cubicBezTo>
                  <a:cubicBezTo>
                    <a:pt x="1" y="437"/>
                    <a:pt x="1" y="437"/>
                    <a:pt x="1" y="437"/>
                  </a:cubicBezTo>
                  <a:cubicBezTo>
                    <a:pt x="1" y="438"/>
                    <a:pt x="1" y="438"/>
                    <a:pt x="1" y="438"/>
                  </a:cubicBezTo>
                  <a:cubicBezTo>
                    <a:pt x="1" y="438"/>
                    <a:pt x="1" y="438"/>
                    <a:pt x="1" y="438"/>
                  </a:cubicBezTo>
                  <a:cubicBezTo>
                    <a:pt x="1" y="438"/>
                    <a:pt x="1" y="438"/>
                    <a:pt x="1" y="438"/>
                  </a:cubicBezTo>
                  <a:cubicBezTo>
                    <a:pt x="1" y="438"/>
                    <a:pt x="1" y="438"/>
                    <a:pt x="1" y="438"/>
                  </a:cubicBezTo>
                  <a:cubicBezTo>
                    <a:pt x="1" y="438"/>
                    <a:pt x="1" y="438"/>
                    <a:pt x="1" y="438"/>
                  </a:cubicBezTo>
                  <a:cubicBezTo>
                    <a:pt x="1" y="438"/>
                    <a:pt x="1" y="438"/>
                    <a:pt x="1" y="439"/>
                  </a:cubicBezTo>
                  <a:cubicBezTo>
                    <a:pt x="1" y="439"/>
                    <a:pt x="1" y="439"/>
                    <a:pt x="1" y="439"/>
                  </a:cubicBezTo>
                  <a:cubicBezTo>
                    <a:pt x="1" y="439"/>
                    <a:pt x="1" y="439"/>
                    <a:pt x="1" y="439"/>
                  </a:cubicBezTo>
                  <a:cubicBezTo>
                    <a:pt x="1" y="439"/>
                    <a:pt x="1" y="439"/>
                    <a:pt x="1" y="439"/>
                  </a:cubicBezTo>
                  <a:cubicBezTo>
                    <a:pt x="1" y="439"/>
                    <a:pt x="1" y="439"/>
                    <a:pt x="1" y="439"/>
                  </a:cubicBezTo>
                  <a:cubicBezTo>
                    <a:pt x="1" y="439"/>
                    <a:pt x="1" y="439"/>
                    <a:pt x="1" y="439"/>
                  </a:cubicBezTo>
                  <a:cubicBezTo>
                    <a:pt x="1" y="439"/>
                    <a:pt x="1" y="440"/>
                    <a:pt x="1" y="440"/>
                  </a:cubicBezTo>
                  <a:cubicBezTo>
                    <a:pt x="1" y="440"/>
                    <a:pt x="1" y="440"/>
                    <a:pt x="1" y="440"/>
                  </a:cubicBezTo>
                  <a:cubicBezTo>
                    <a:pt x="1" y="440"/>
                    <a:pt x="1" y="440"/>
                    <a:pt x="1" y="440"/>
                  </a:cubicBezTo>
                  <a:cubicBezTo>
                    <a:pt x="1" y="440"/>
                    <a:pt x="1" y="440"/>
                    <a:pt x="1" y="440"/>
                  </a:cubicBezTo>
                  <a:cubicBezTo>
                    <a:pt x="1" y="440"/>
                    <a:pt x="1" y="440"/>
                    <a:pt x="1" y="440"/>
                  </a:cubicBezTo>
                  <a:cubicBezTo>
                    <a:pt x="1" y="440"/>
                    <a:pt x="1" y="440"/>
                    <a:pt x="1" y="440"/>
                  </a:cubicBezTo>
                  <a:cubicBezTo>
                    <a:pt x="1" y="441"/>
                    <a:pt x="1" y="441"/>
                    <a:pt x="1" y="441"/>
                  </a:cubicBezTo>
                  <a:cubicBezTo>
                    <a:pt x="1" y="441"/>
                    <a:pt x="1" y="441"/>
                    <a:pt x="1" y="441"/>
                  </a:cubicBezTo>
                  <a:cubicBezTo>
                    <a:pt x="1" y="441"/>
                    <a:pt x="1" y="441"/>
                    <a:pt x="1" y="441"/>
                  </a:cubicBezTo>
                  <a:cubicBezTo>
                    <a:pt x="1" y="441"/>
                    <a:pt x="1" y="441"/>
                    <a:pt x="1" y="441"/>
                  </a:cubicBezTo>
                  <a:cubicBezTo>
                    <a:pt x="1" y="441"/>
                    <a:pt x="1" y="441"/>
                    <a:pt x="1" y="441"/>
                  </a:cubicBezTo>
                  <a:cubicBezTo>
                    <a:pt x="1" y="441"/>
                    <a:pt x="1" y="442"/>
                    <a:pt x="1" y="442"/>
                  </a:cubicBezTo>
                  <a:cubicBezTo>
                    <a:pt x="1" y="442"/>
                    <a:pt x="1" y="442"/>
                    <a:pt x="1" y="442"/>
                  </a:cubicBezTo>
                  <a:cubicBezTo>
                    <a:pt x="1" y="442"/>
                    <a:pt x="1" y="442"/>
                    <a:pt x="1" y="442"/>
                  </a:cubicBezTo>
                  <a:cubicBezTo>
                    <a:pt x="1" y="442"/>
                    <a:pt x="1" y="442"/>
                    <a:pt x="1" y="442"/>
                  </a:cubicBezTo>
                  <a:cubicBezTo>
                    <a:pt x="1" y="442"/>
                    <a:pt x="1" y="442"/>
                    <a:pt x="1" y="442"/>
                  </a:cubicBezTo>
                  <a:cubicBezTo>
                    <a:pt x="1" y="442"/>
                    <a:pt x="1" y="442"/>
                    <a:pt x="1" y="442"/>
                  </a:cubicBezTo>
                  <a:cubicBezTo>
                    <a:pt x="1" y="443"/>
                    <a:pt x="1" y="443"/>
                    <a:pt x="1" y="443"/>
                  </a:cubicBezTo>
                  <a:cubicBezTo>
                    <a:pt x="1" y="443"/>
                    <a:pt x="1" y="443"/>
                    <a:pt x="1" y="443"/>
                  </a:cubicBezTo>
                  <a:cubicBezTo>
                    <a:pt x="1" y="443"/>
                    <a:pt x="1" y="443"/>
                    <a:pt x="1" y="443"/>
                  </a:cubicBezTo>
                  <a:cubicBezTo>
                    <a:pt x="1" y="443"/>
                    <a:pt x="1" y="443"/>
                    <a:pt x="1" y="443"/>
                  </a:cubicBezTo>
                  <a:cubicBezTo>
                    <a:pt x="1" y="443"/>
                    <a:pt x="1" y="443"/>
                    <a:pt x="1" y="443"/>
                  </a:cubicBezTo>
                  <a:cubicBezTo>
                    <a:pt x="1" y="443"/>
                    <a:pt x="1" y="443"/>
                    <a:pt x="1" y="444"/>
                  </a:cubicBezTo>
                  <a:cubicBezTo>
                    <a:pt x="1" y="444"/>
                    <a:pt x="1" y="444"/>
                    <a:pt x="1" y="444"/>
                  </a:cubicBezTo>
                  <a:cubicBezTo>
                    <a:pt x="1" y="444"/>
                    <a:pt x="1" y="444"/>
                    <a:pt x="1" y="444"/>
                  </a:cubicBezTo>
                  <a:cubicBezTo>
                    <a:pt x="1" y="444"/>
                    <a:pt x="1" y="444"/>
                    <a:pt x="1" y="444"/>
                  </a:cubicBezTo>
                  <a:cubicBezTo>
                    <a:pt x="1" y="444"/>
                    <a:pt x="1" y="444"/>
                    <a:pt x="1" y="444"/>
                  </a:cubicBezTo>
                  <a:cubicBezTo>
                    <a:pt x="1" y="444"/>
                    <a:pt x="1" y="444"/>
                    <a:pt x="1" y="444"/>
                  </a:cubicBezTo>
                  <a:cubicBezTo>
                    <a:pt x="0" y="444"/>
                    <a:pt x="0" y="445"/>
                    <a:pt x="0" y="445"/>
                  </a:cubicBezTo>
                  <a:cubicBezTo>
                    <a:pt x="0" y="445"/>
                    <a:pt x="0" y="445"/>
                    <a:pt x="0" y="445"/>
                  </a:cubicBezTo>
                  <a:cubicBezTo>
                    <a:pt x="0" y="445"/>
                    <a:pt x="0" y="445"/>
                    <a:pt x="0" y="445"/>
                  </a:cubicBezTo>
                  <a:cubicBezTo>
                    <a:pt x="0" y="445"/>
                    <a:pt x="0" y="445"/>
                    <a:pt x="0" y="445"/>
                  </a:cubicBezTo>
                  <a:cubicBezTo>
                    <a:pt x="0" y="445"/>
                    <a:pt x="0" y="445"/>
                    <a:pt x="0" y="445"/>
                  </a:cubicBezTo>
                  <a:cubicBezTo>
                    <a:pt x="0" y="445"/>
                    <a:pt x="0" y="445"/>
                    <a:pt x="0" y="446"/>
                  </a:cubicBezTo>
                  <a:cubicBezTo>
                    <a:pt x="0" y="446"/>
                    <a:pt x="0" y="446"/>
                    <a:pt x="0" y="446"/>
                  </a:cubicBezTo>
                  <a:cubicBezTo>
                    <a:pt x="0" y="446"/>
                    <a:pt x="0" y="446"/>
                    <a:pt x="0" y="446"/>
                  </a:cubicBezTo>
                  <a:cubicBezTo>
                    <a:pt x="0" y="446"/>
                    <a:pt x="0" y="446"/>
                    <a:pt x="0" y="446"/>
                  </a:cubicBezTo>
                  <a:cubicBezTo>
                    <a:pt x="0" y="446"/>
                    <a:pt x="0" y="446"/>
                    <a:pt x="0" y="446"/>
                  </a:cubicBezTo>
                  <a:cubicBezTo>
                    <a:pt x="0" y="446"/>
                    <a:pt x="0" y="446"/>
                    <a:pt x="0" y="446"/>
                  </a:cubicBezTo>
                  <a:cubicBezTo>
                    <a:pt x="0" y="447"/>
                    <a:pt x="0" y="447"/>
                    <a:pt x="0" y="447"/>
                  </a:cubicBezTo>
                  <a:cubicBezTo>
                    <a:pt x="0" y="447"/>
                    <a:pt x="0" y="447"/>
                    <a:pt x="0" y="447"/>
                  </a:cubicBezTo>
                  <a:cubicBezTo>
                    <a:pt x="0" y="451"/>
                    <a:pt x="1" y="454"/>
                    <a:pt x="1" y="458"/>
                  </a:cubicBezTo>
                  <a:cubicBezTo>
                    <a:pt x="266" y="458"/>
                    <a:pt x="266" y="458"/>
                    <a:pt x="266" y="458"/>
                  </a:cubicBezTo>
                  <a:cubicBezTo>
                    <a:pt x="266" y="0"/>
                    <a:pt x="266" y="0"/>
                    <a:pt x="266" y="0"/>
                  </a:cubicBezTo>
                </a:path>
              </a:pathLst>
            </a:custGeom>
            <a:solidFill>
              <a:srgbClr val="EBE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5025" y="3729"/>
              <a:ext cx="100" cy="430"/>
            </a:xfrm>
            <a:prstGeom prst="rect">
              <a:avLst/>
            </a:prstGeom>
            <a:solidFill>
              <a:srgbClr val="FF7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1"/>
            <p:cNvSpPr/>
            <p:nvPr/>
          </p:nvSpPr>
          <p:spPr bwMode="auto">
            <a:xfrm>
              <a:off x="5025" y="3729"/>
              <a:ext cx="100" cy="430"/>
            </a:xfrm>
            <a:custGeom>
              <a:avLst/>
              <a:gdLst>
                <a:gd name="T0" fmla="*/ 0 w 100"/>
                <a:gd name="T1" fmla="*/ 0 h 430"/>
                <a:gd name="T2" fmla="*/ 0 w 100"/>
                <a:gd name="T3" fmla="*/ 430 h 430"/>
                <a:gd name="T4" fmla="*/ 100 w 100"/>
                <a:gd name="T5" fmla="*/ 430 h 430"/>
                <a:gd name="T6" fmla="*/ 100 w 100"/>
                <a:gd name="T7" fmla="*/ 0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0" h="430">
                  <a:moveTo>
                    <a:pt x="0" y="0"/>
                  </a:moveTo>
                  <a:lnTo>
                    <a:pt x="0" y="430"/>
                  </a:lnTo>
                  <a:lnTo>
                    <a:pt x="100" y="430"/>
                  </a:lnTo>
                  <a:lnTo>
                    <a:pt x="10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auto">
            <a:xfrm>
              <a:off x="4767" y="3729"/>
              <a:ext cx="100" cy="430"/>
            </a:xfrm>
            <a:prstGeom prst="rect">
              <a:avLst/>
            </a:prstGeom>
            <a:solidFill>
              <a:srgbClr val="FF7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3"/>
            <p:cNvSpPr/>
            <p:nvPr/>
          </p:nvSpPr>
          <p:spPr bwMode="auto">
            <a:xfrm>
              <a:off x="4767" y="3729"/>
              <a:ext cx="100" cy="430"/>
            </a:xfrm>
            <a:custGeom>
              <a:avLst/>
              <a:gdLst>
                <a:gd name="T0" fmla="*/ 0 w 100"/>
                <a:gd name="T1" fmla="*/ 0 h 430"/>
                <a:gd name="T2" fmla="*/ 0 w 100"/>
                <a:gd name="T3" fmla="*/ 430 h 430"/>
                <a:gd name="T4" fmla="*/ 100 w 100"/>
                <a:gd name="T5" fmla="*/ 430 h 430"/>
                <a:gd name="T6" fmla="*/ 100 w 100"/>
                <a:gd name="T7" fmla="*/ 0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0" h="430">
                  <a:moveTo>
                    <a:pt x="0" y="0"/>
                  </a:moveTo>
                  <a:lnTo>
                    <a:pt x="0" y="430"/>
                  </a:lnTo>
                  <a:lnTo>
                    <a:pt x="100" y="430"/>
                  </a:lnTo>
                  <a:lnTo>
                    <a:pt x="10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auto">
            <a:xfrm>
              <a:off x="4538" y="3729"/>
              <a:ext cx="100" cy="430"/>
            </a:xfrm>
            <a:prstGeom prst="rect">
              <a:avLst/>
            </a:prstGeom>
            <a:solidFill>
              <a:srgbClr val="FF7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5"/>
            <p:cNvSpPr/>
            <p:nvPr/>
          </p:nvSpPr>
          <p:spPr bwMode="auto">
            <a:xfrm>
              <a:off x="4538" y="3729"/>
              <a:ext cx="100" cy="430"/>
            </a:xfrm>
            <a:custGeom>
              <a:avLst/>
              <a:gdLst>
                <a:gd name="T0" fmla="*/ 0 w 100"/>
                <a:gd name="T1" fmla="*/ 0 h 430"/>
                <a:gd name="T2" fmla="*/ 0 w 100"/>
                <a:gd name="T3" fmla="*/ 430 h 430"/>
                <a:gd name="T4" fmla="*/ 100 w 100"/>
                <a:gd name="T5" fmla="*/ 430 h 430"/>
                <a:gd name="T6" fmla="*/ 100 w 100"/>
                <a:gd name="T7" fmla="*/ 0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0" h="430">
                  <a:moveTo>
                    <a:pt x="0" y="0"/>
                  </a:moveTo>
                  <a:lnTo>
                    <a:pt x="0" y="430"/>
                  </a:lnTo>
                  <a:lnTo>
                    <a:pt x="100" y="430"/>
                  </a:lnTo>
                  <a:lnTo>
                    <a:pt x="10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Rectangle 16"/>
            <p:cNvSpPr>
              <a:spLocks noChangeArrowheads="1"/>
            </p:cNvSpPr>
            <p:nvPr/>
          </p:nvSpPr>
          <p:spPr bwMode="auto">
            <a:xfrm>
              <a:off x="4294" y="3729"/>
              <a:ext cx="100" cy="430"/>
            </a:xfrm>
            <a:prstGeom prst="rect">
              <a:avLst/>
            </a:prstGeom>
            <a:solidFill>
              <a:srgbClr val="FF7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7"/>
            <p:cNvSpPr/>
            <p:nvPr/>
          </p:nvSpPr>
          <p:spPr bwMode="auto">
            <a:xfrm>
              <a:off x="4294" y="3729"/>
              <a:ext cx="100" cy="430"/>
            </a:xfrm>
            <a:custGeom>
              <a:avLst/>
              <a:gdLst>
                <a:gd name="T0" fmla="*/ 0 w 100"/>
                <a:gd name="T1" fmla="*/ 0 h 430"/>
                <a:gd name="T2" fmla="*/ 0 w 100"/>
                <a:gd name="T3" fmla="*/ 430 h 430"/>
                <a:gd name="T4" fmla="*/ 100 w 100"/>
                <a:gd name="T5" fmla="*/ 430 h 430"/>
                <a:gd name="T6" fmla="*/ 100 w 100"/>
                <a:gd name="T7" fmla="*/ 0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0" h="430">
                  <a:moveTo>
                    <a:pt x="0" y="0"/>
                  </a:moveTo>
                  <a:lnTo>
                    <a:pt x="0" y="430"/>
                  </a:lnTo>
                  <a:lnTo>
                    <a:pt x="100" y="430"/>
                  </a:lnTo>
                  <a:lnTo>
                    <a:pt x="10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Rectangle 18"/>
            <p:cNvSpPr>
              <a:spLocks noChangeArrowheads="1"/>
            </p:cNvSpPr>
            <p:nvPr/>
          </p:nvSpPr>
          <p:spPr bwMode="auto">
            <a:xfrm>
              <a:off x="4337" y="3887"/>
              <a:ext cx="717" cy="128"/>
            </a:xfrm>
            <a:prstGeom prst="rect">
              <a:avLst/>
            </a:prstGeom>
            <a:solidFill>
              <a:srgbClr val="FF7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19"/>
            <p:cNvSpPr/>
            <p:nvPr/>
          </p:nvSpPr>
          <p:spPr bwMode="auto">
            <a:xfrm>
              <a:off x="4337" y="3887"/>
              <a:ext cx="717" cy="128"/>
            </a:xfrm>
            <a:custGeom>
              <a:avLst/>
              <a:gdLst>
                <a:gd name="T0" fmla="*/ 0 w 717"/>
                <a:gd name="T1" fmla="*/ 128 h 128"/>
                <a:gd name="T2" fmla="*/ 717 w 717"/>
                <a:gd name="T3" fmla="*/ 128 h 128"/>
                <a:gd name="T4" fmla="*/ 717 w 717"/>
                <a:gd name="T5" fmla="*/ 0 h 128"/>
                <a:gd name="T6" fmla="*/ 0 w 717"/>
                <a:gd name="T7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17" h="128">
                  <a:moveTo>
                    <a:pt x="0" y="128"/>
                  </a:moveTo>
                  <a:lnTo>
                    <a:pt x="717" y="128"/>
                  </a:lnTo>
                  <a:lnTo>
                    <a:pt x="717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0"/>
            <p:cNvSpPr/>
            <p:nvPr/>
          </p:nvSpPr>
          <p:spPr bwMode="auto">
            <a:xfrm>
              <a:off x="5688" y="3786"/>
              <a:ext cx="913" cy="348"/>
            </a:xfrm>
            <a:custGeom>
              <a:avLst/>
              <a:gdLst>
                <a:gd name="T0" fmla="*/ 0 w 255"/>
                <a:gd name="T1" fmla="*/ 97 h 97"/>
                <a:gd name="T2" fmla="*/ 255 w 255"/>
                <a:gd name="T3" fmla="*/ 97 h 97"/>
                <a:gd name="T4" fmla="*/ 254 w 255"/>
                <a:gd name="T5" fmla="*/ 89 h 97"/>
                <a:gd name="T6" fmla="*/ 249 w 255"/>
                <a:gd name="T7" fmla="*/ 78 h 97"/>
                <a:gd name="T8" fmla="*/ 232 w 255"/>
                <a:gd name="T9" fmla="*/ 61 h 97"/>
                <a:gd name="T10" fmla="*/ 232 w 255"/>
                <a:gd name="T11" fmla="*/ 61 h 97"/>
                <a:gd name="T12" fmla="*/ 209 w 255"/>
                <a:gd name="T13" fmla="*/ 54 h 97"/>
                <a:gd name="T14" fmla="*/ 202 w 255"/>
                <a:gd name="T15" fmla="*/ 55 h 97"/>
                <a:gd name="T16" fmla="*/ 202 w 255"/>
                <a:gd name="T17" fmla="*/ 52 h 97"/>
                <a:gd name="T18" fmla="*/ 159 w 255"/>
                <a:gd name="T19" fmla="*/ 9 h 97"/>
                <a:gd name="T20" fmla="*/ 135 w 255"/>
                <a:gd name="T21" fmla="*/ 16 h 97"/>
                <a:gd name="T22" fmla="*/ 108 w 255"/>
                <a:gd name="T23" fmla="*/ 0 h 97"/>
                <a:gd name="T24" fmla="*/ 78 w 255"/>
                <a:gd name="T25" fmla="*/ 26 h 97"/>
                <a:gd name="T26" fmla="*/ 67 w 255"/>
                <a:gd name="T27" fmla="*/ 24 h 97"/>
                <a:gd name="T28" fmla="*/ 37 w 255"/>
                <a:gd name="T29" fmla="*/ 55 h 97"/>
                <a:gd name="T30" fmla="*/ 38 w 255"/>
                <a:gd name="T31" fmla="*/ 62 h 97"/>
                <a:gd name="T32" fmla="*/ 37 w 255"/>
                <a:gd name="T33" fmla="*/ 62 h 97"/>
                <a:gd name="T34" fmla="*/ 0 w 255"/>
                <a:gd name="T35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55" h="97">
                  <a:moveTo>
                    <a:pt x="0" y="97"/>
                  </a:moveTo>
                  <a:cubicBezTo>
                    <a:pt x="255" y="97"/>
                    <a:pt x="255" y="97"/>
                    <a:pt x="255" y="97"/>
                  </a:cubicBezTo>
                  <a:cubicBezTo>
                    <a:pt x="255" y="94"/>
                    <a:pt x="254" y="91"/>
                    <a:pt x="254" y="89"/>
                  </a:cubicBezTo>
                  <a:cubicBezTo>
                    <a:pt x="252" y="85"/>
                    <a:pt x="251" y="81"/>
                    <a:pt x="249" y="78"/>
                  </a:cubicBezTo>
                  <a:cubicBezTo>
                    <a:pt x="245" y="71"/>
                    <a:pt x="239" y="65"/>
                    <a:pt x="232" y="61"/>
                  </a:cubicBezTo>
                  <a:cubicBezTo>
                    <a:pt x="232" y="61"/>
                    <a:pt x="232" y="61"/>
                    <a:pt x="232" y="61"/>
                  </a:cubicBezTo>
                  <a:cubicBezTo>
                    <a:pt x="225" y="57"/>
                    <a:pt x="217" y="54"/>
                    <a:pt x="209" y="54"/>
                  </a:cubicBezTo>
                  <a:cubicBezTo>
                    <a:pt x="206" y="55"/>
                    <a:pt x="204" y="55"/>
                    <a:pt x="202" y="55"/>
                  </a:cubicBezTo>
                  <a:cubicBezTo>
                    <a:pt x="202" y="54"/>
                    <a:pt x="202" y="53"/>
                    <a:pt x="202" y="52"/>
                  </a:cubicBezTo>
                  <a:cubicBezTo>
                    <a:pt x="202" y="29"/>
                    <a:pt x="182" y="9"/>
                    <a:pt x="159" y="9"/>
                  </a:cubicBezTo>
                  <a:cubicBezTo>
                    <a:pt x="150" y="9"/>
                    <a:pt x="142" y="12"/>
                    <a:pt x="135" y="16"/>
                  </a:cubicBezTo>
                  <a:cubicBezTo>
                    <a:pt x="130" y="7"/>
                    <a:pt x="121" y="0"/>
                    <a:pt x="108" y="0"/>
                  </a:cubicBezTo>
                  <a:cubicBezTo>
                    <a:pt x="90" y="0"/>
                    <a:pt x="80" y="12"/>
                    <a:pt x="78" y="26"/>
                  </a:cubicBezTo>
                  <a:cubicBezTo>
                    <a:pt x="74" y="25"/>
                    <a:pt x="71" y="24"/>
                    <a:pt x="67" y="24"/>
                  </a:cubicBezTo>
                  <a:cubicBezTo>
                    <a:pt x="50" y="24"/>
                    <a:pt x="37" y="38"/>
                    <a:pt x="37" y="55"/>
                  </a:cubicBezTo>
                  <a:cubicBezTo>
                    <a:pt x="37" y="57"/>
                    <a:pt x="37" y="60"/>
                    <a:pt x="38" y="62"/>
                  </a:cubicBezTo>
                  <a:cubicBezTo>
                    <a:pt x="37" y="62"/>
                    <a:pt x="37" y="62"/>
                    <a:pt x="37" y="62"/>
                  </a:cubicBezTo>
                  <a:cubicBezTo>
                    <a:pt x="18" y="62"/>
                    <a:pt x="1" y="78"/>
                    <a:pt x="0" y="97"/>
                  </a:cubicBezTo>
                </a:path>
              </a:pathLst>
            </a:custGeom>
            <a:solidFill>
              <a:srgbClr val="F7D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1"/>
            <p:cNvSpPr>
              <a:spLocks noEditPoints="1"/>
            </p:cNvSpPr>
            <p:nvPr/>
          </p:nvSpPr>
          <p:spPr bwMode="auto">
            <a:xfrm>
              <a:off x="6172" y="3818"/>
              <a:ext cx="114" cy="26"/>
            </a:xfrm>
            <a:custGeom>
              <a:avLst/>
              <a:gdLst>
                <a:gd name="T0" fmla="*/ 0 w 32"/>
                <a:gd name="T1" fmla="*/ 7 h 7"/>
                <a:gd name="T2" fmla="*/ 0 w 32"/>
                <a:gd name="T3" fmla="*/ 7 h 7"/>
                <a:gd name="T4" fmla="*/ 0 w 32"/>
                <a:gd name="T5" fmla="*/ 7 h 7"/>
                <a:gd name="T6" fmla="*/ 24 w 32"/>
                <a:gd name="T7" fmla="*/ 0 h 7"/>
                <a:gd name="T8" fmla="*/ 0 w 32"/>
                <a:gd name="T9" fmla="*/ 7 h 7"/>
                <a:gd name="T10" fmla="*/ 0 w 32"/>
                <a:gd name="T11" fmla="*/ 7 h 7"/>
                <a:gd name="T12" fmla="*/ 0 w 32"/>
                <a:gd name="T13" fmla="*/ 7 h 7"/>
                <a:gd name="T14" fmla="*/ 24 w 32"/>
                <a:gd name="T15" fmla="*/ 0 h 7"/>
                <a:gd name="T16" fmla="*/ 32 w 32"/>
                <a:gd name="T17" fmla="*/ 1 h 7"/>
                <a:gd name="T18" fmla="*/ 32 w 32"/>
                <a:gd name="T19" fmla="*/ 1 h 7"/>
                <a:gd name="T20" fmla="*/ 24 w 32"/>
                <a:gd name="T2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" h="7"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24" y="0"/>
                  </a:moveTo>
                  <a:cubicBezTo>
                    <a:pt x="15" y="0"/>
                    <a:pt x="7" y="3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7" y="3"/>
                    <a:pt x="15" y="0"/>
                    <a:pt x="24" y="0"/>
                  </a:cubicBezTo>
                  <a:cubicBezTo>
                    <a:pt x="27" y="0"/>
                    <a:pt x="30" y="0"/>
                    <a:pt x="32" y="1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0" y="0"/>
                    <a:pt x="27" y="0"/>
                    <a:pt x="24" y="0"/>
                  </a:cubicBezTo>
                </a:path>
              </a:pathLst>
            </a:custGeom>
            <a:solidFill>
              <a:srgbClr val="EBE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2"/>
            <p:cNvSpPr/>
            <p:nvPr/>
          </p:nvSpPr>
          <p:spPr bwMode="auto">
            <a:xfrm>
              <a:off x="6146" y="3815"/>
              <a:ext cx="455" cy="319"/>
            </a:xfrm>
            <a:custGeom>
              <a:avLst/>
              <a:gdLst>
                <a:gd name="T0" fmla="*/ 0 w 127"/>
                <a:gd name="T1" fmla="*/ 0 h 89"/>
                <a:gd name="T2" fmla="*/ 0 w 127"/>
                <a:gd name="T3" fmla="*/ 89 h 89"/>
                <a:gd name="T4" fmla="*/ 127 w 127"/>
                <a:gd name="T5" fmla="*/ 89 h 89"/>
                <a:gd name="T6" fmla="*/ 126 w 127"/>
                <a:gd name="T7" fmla="*/ 81 h 89"/>
                <a:gd name="T8" fmla="*/ 121 w 127"/>
                <a:gd name="T9" fmla="*/ 70 h 89"/>
                <a:gd name="T10" fmla="*/ 104 w 127"/>
                <a:gd name="T11" fmla="*/ 53 h 89"/>
                <a:gd name="T12" fmla="*/ 104 w 127"/>
                <a:gd name="T13" fmla="*/ 53 h 89"/>
                <a:gd name="T14" fmla="*/ 81 w 127"/>
                <a:gd name="T15" fmla="*/ 46 h 89"/>
                <a:gd name="T16" fmla="*/ 74 w 127"/>
                <a:gd name="T17" fmla="*/ 47 h 89"/>
                <a:gd name="T18" fmla="*/ 74 w 127"/>
                <a:gd name="T19" fmla="*/ 47 h 89"/>
                <a:gd name="T20" fmla="*/ 74 w 127"/>
                <a:gd name="T21" fmla="*/ 47 h 89"/>
                <a:gd name="T22" fmla="*/ 74 w 127"/>
                <a:gd name="T23" fmla="*/ 44 h 89"/>
                <a:gd name="T24" fmla="*/ 39 w 127"/>
                <a:gd name="T25" fmla="*/ 2 h 89"/>
                <a:gd name="T26" fmla="*/ 31 w 127"/>
                <a:gd name="T27" fmla="*/ 1 h 89"/>
                <a:gd name="T28" fmla="*/ 7 w 127"/>
                <a:gd name="T29" fmla="*/ 8 h 89"/>
                <a:gd name="T30" fmla="*/ 7 w 127"/>
                <a:gd name="T31" fmla="*/ 8 h 89"/>
                <a:gd name="T32" fmla="*/ 7 w 127"/>
                <a:gd name="T33" fmla="*/ 8 h 89"/>
                <a:gd name="T34" fmla="*/ 7 w 127"/>
                <a:gd name="T35" fmla="*/ 8 h 89"/>
                <a:gd name="T36" fmla="*/ 0 w 127"/>
                <a:gd name="T37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7" h="89">
                  <a:moveTo>
                    <a:pt x="0" y="0"/>
                  </a:moveTo>
                  <a:cubicBezTo>
                    <a:pt x="0" y="89"/>
                    <a:pt x="0" y="89"/>
                    <a:pt x="0" y="89"/>
                  </a:cubicBezTo>
                  <a:cubicBezTo>
                    <a:pt x="127" y="89"/>
                    <a:pt x="127" y="89"/>
                    <a:pt x="127" y="89"/>
                  </a:cubicBezTo>
                  <a:cubicBezTo>
                    <a:pt x="127" y="86"/>
                    <a:pt x="126" y="83"/>
                    <a:pt x="126" y="81"/>
                  </a:cubicBezTo>
                  <a:cubicBezTo>
                    <a:pt x="124" y="77"/>
                    <a:pt x="123" y="73"/>
                    <a:pt x="121" y="70"/>
                  </a:cubicBezTo>
                  <a:cubicBezTo>
                    <a:pt x="117" y="63"/>
                    <a:pt x="111" y="57"/>
                    <a:pt x="104" y="53"/>
                  </a:cubicBezTo>
                  <a:cubicBezTo>
                    <a:pt x="104" y="53"/>
                    <a:pt x="104" y="53"/>
                    <a:pt x="104" y="53"/>
                  </a:cubicBezTo>
                  <a:cubicBezTo>
                    <a:pt x="97" y="49"/>
                    <a:pt x="89" y="46"/>
                    <a:pt x="81" y="46"/>
                  </a:cubicBezTo>
                  <a:cubicBezTo>
                    <a:pt x="78" y="47"/>
                    <a:pt x="76" y="47"/>
                    <a:pt x="74" y="47"/>
                  </a:cubicBezTo>
                  <a:cubicBezTo>
                    <a:pt x="74" y="47"/>
                    <a:pt x="74" y="47"/>
                    <a:pt x="74" y="47"/>
                  </a:cubicBezTo>
                  <a:cubicBezTo>
                    <a:pt x="74" y="47"/>
                    <a:pt x="74" y="47"/>
                    <a:pt x="74" y="47"/>
                  </a:cubicBezTo>
                  <a:cubicBezTo>
                    <a:pt x="74" y="46"/>
                    <a:pt x="74" y="45"/>
                    <a:pt x="74" y="44"/>
                  </a:cubicBezTo>
                  <a:cubicBezTo>
                    <a:pt x="74" y="23"/>
                    <a:pt x="59" y="6"/>
                    <a:pt x="39" y="2"/>
                  </a:cubicBezTo>
                  <a:cubicBezTo>
                    <a:pt x="37" y="1"/>
                    <a:pt x="34" y="1"/>
                    <a:pt x="31" y="1"/>
                  </a:cubicBezTo>
                  <a:cubicBezTo>
                    <a:pt x="22" y="1"/>
                    <a:pt x="14" y="4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5" y="5"/>
                    <a:pt x="3" y="2"/>
                    <a:pt x="0" y="0"/>
                  </a:cubicBezTo>
                </a:path>
              </a:pathLst>
            </a:custGeom>
            <a:solidFill>
              <a:srgbClr val="F9DA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3"/>
            <p:cNvSpPr/>
            <p:nvPr/>
          </p:nvSpPr>
          <p:spPr bwMode="auto">
            <a:xfrm>
              <a:off x="5842" y="3983"/>
              <a:ext cx="100" cy="79"/>
            </a:xfrm>
            <a:custGeom>
              <a:avLst/>
              <a:gdLst>
                <a:gd name="T0" fmla="*/ 16 w 28"/>
                <a:gd name="T1" fmla="*/ 0 h 22"/>
                <a:gd name="T2" fmla="*/ 16 w 28"/>
                <a:gd name="T3" fmla="*/ 22 h 22"/>
                <a:gd name="T4" fmla="*/ 16 w 2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2">
                  <a:moveTo>
                    <a:pt x="16" y="0"/>
                  </a:moveTo>
                  <a:cubicBezTo>
                    <a:pt x="0" y="0"/>
                    <a:pt x="0" y="22"/>
                    <a:pt x="16" y="22"/>
                  </a:cubicBezTo>
                  <a:cubicBezTo>
                    <a:pt x="28" y="22"/>
                    <a:pt x="28" y="0"/>
                    <a:pt x="16" y="0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4"/>
            <p:cNvSpPr/>
            <p:nvPr/>
          </p:nvSpPr>
          <p:spPr bwMode="auto">
            <a:xfrm>
              <a:off x="6000" y="3861"/>
              <a:ext cx="114" cy="90"/>
            </a:xfrm>
            <a:custGeom>
              <a:avLst/>
              <a:gdLst>
                <a:gd name="T0" fmla="*/ 16 w 32"/>
                <a:gd name="T1" fmla="*/ 0 h 25"/>
                <a:gd name="T2" fmla="*/ 16 w 32"/>
                <a:gd name="T3" fmla="*/ 25 h 25"/>
                <a:gd name="T4" fmla="*/ 16 w 32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" h="25">
                  <a:moveTo>
                    <a:pt x="16" y="0"/>
                  </a:moveTo>
                  <a:cubicBezTo>
                    <a:pt x="0" y="0"/>
                    <a:pt x="0" y="25"/>
                    <a:pt x="16" y="25"/>
                  </a:cubicBezTo>
                  <a:cubicBezTo>
                    <a:pt x="32" y="25"/>
                    <a:pt x="32" y="0"/>
                    <a:pt x="16" y="0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5"/>
            <p:cNvSpPr/>
            <p:nvPr/>
          </p:nvSpPr>
          <p:spPr bwMode="auto">
            <a:xfrm>
              <a:off x="6043" y="3994"/>
              <a:ext cx="114" cy="90"/>
            </a:xfrm>
            <a:custGeom>
              <a:avLst/>
              <a:gdLst>
                <a:gd name="T0" fmla="*/ 16 w 32"/>
                <a:gd name="T1" fmla="*/ 0 h 25"/>
                <a:gd name="T2" fmla="*/ 16 w 32"/>
                <a:gd name="T3" fmla="*/ 25 h 25"/>
                <a:gd name="T4" fmla="*/ 16 w 32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" h="25">
                  <a:moveTo>
                    <a:pt x="16" y="0"/>
                  </a:moveTo>
                  <a:cubicBezTo>
                    <a:pt x="0" y="0"/>
                    <a:pt x="0" y="25"/>
                    <a:pt x="16" y="25"/>
                  </a:cubicBezTo>
                  <a:cubicBezTo>
                    <a:pt x="32" y="25"/>
                    <a:pt x="32" y="0"/>
                    <a:pt x="16" y="0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6"/>
            <p:cNvSpPr/>
            <p:nvPr/>
          </p:nvSpPr>
          <p:spPr bwMode="auto">
            <a:xfrm>
              <a:off x="6200" y="3901"/>
              <a:ext cx="101" cy="79"/>
            </a:xfrm>
            <a:custGeom>
              <a:avLst/>
              <a:gdLst>
                <a:gd name="T0" fmla="*/ 16 w 28"/>
                <a:gd name="T1" fmla="*/ 0 h 22"/>
                <a:gd name="T2" fmla="*/ 16 w 28"/>
                <a:gd name="T3" fmla="*/ 22 h 22"/>
                <a:gd name="T4" fmla="*/ 16 w 2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2">
                  <a:moveTo>
                    <a:pt x="16" y="0"/>
                  </a:moveTo>
                  <a:cubicBezTo>
                    <a:pt x="0" y="0"/>
                    <a:pt x="0" y="22"/>
                    <a:pt x="16" y="22"/>
                  </a:cubicBezTo>
                  <a:cubicBezTo>
                    <a:pt x="28" y="22"/>
                    <a:pt x="28" y="0"/>
                    <a:pt x="16" y="0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7"/>
            <p:cNvSpPr/>
            <p:nvPr/>
          </p:nvSpPr>
          <p:spPr bwMode="auto">
            <a:xfrm>
              <a:off x="6315" y="4001"/>
              <a:ext cx="100" cy="79"/>
            </a:xfrm>
            <a:custGeom>
              <a:avLst/>
              <a:gdLst>
                <a:gd name="T0" fmla="*/ 16 w 28"/>
                <a:gd name="T1" fmla="*/ 0 h 22"/>
                <a:gd name="T2" fmla="*/ 16 w 28"/>
                <a:gd name="T3" fmla="*/ 22 h 22"/>
                <a:gd name="T4" fmla="*/ 16 w 2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2">
                  <a:moveTo>
                    <a:pt x="16" y="0"/>
                  </a:moveTo>
                  <a:cubicBezTo>
                    <a:pt x="0" y="0"/>
                    <a:pt x="0" y="22"/>
                    <a:pt x="16" y="22"/>
                  </a:cubicBezTo>
                  <a:cubicBezTo>
                    <a:pt x="28" y="22"/>
                    <a:pt x="28" y="0"/>
                    <a:pt x="16" y="0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8"/>
            <p:cNvSpPr/>
            <p:nvPr/>
          </p:nvSpPr>
          <p:spPr bwMode="auto">
            <a:xfrm>
              <a:off x="6799" y="2382"/>
              <a:ext cx="680" cy="279"/>
            </a:xfrm>
            <a:custGeom>
              <a:avLst/>
              <a:gdLst>
                <a:gd name="T0" fmla="*/ 190 w 190"/>
                <a:gd name="T1" fmla="*/ 78 h 78"/>
                <a:gd name="T2" fmla="*/ 163 w 190"/>
                <a:gd name="T3" fmla="*/ 51 h 78"/>
                <a:gd name="T4" fmla="*/ 133 w 190"/>
                <a:gd name="T5" fmla="*/ 55 h 78"/>
                <a:gd name="T6" fmla="*/ 133 w 190"/>
                <a:gd name="T7" fmla="*/ 54 h 78"/>
                <a:gd name="T8" fmla="*/ 105 w 190"/>
                <a:gd name="T9" fmla="*/ 36 h 78"/>
                <a:gd name="T10" fmla="*/ 105 w 190"/>
                <a:gd name="T11" fmla="*/ 36 h 78"/>
                <a:gd name="T12" fmla="*/ 70 w 190"/>
                <a:gd name="T13" fmla="*/ 0 h 78"/>
                <a:gd name="T14" fmla="*/ 34 w 190"/>
                <a:gd name="T15" fmla="*/ 36 h 78"/>
                <a:gd name="T16" fmla="*/ 37 w 190"/>
                <a:gd name="T17" fmla="*/ 48 h 78"/>
                <a:gd name="T18" fmla="*/ 32 w 190"/>
                <a:gd name="T19" fmla="*/ 48 h 78"/>
                <a:gd name="T20" fmla="*/ 0 w 190"/>
                <a:gd name="T21" fmla="*/ 78 h 78"/>
                <a:gd name="T22" fmla="*/ 190 w 190"/>
                <a:gd name="T23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0" h="78">
                  <a:moveTo>
                    <a:pt x="190" y="78"/>
                  </a:moveTo>
                  <a:cubicBezTo>
                    <a:pt x="187" y="65"/>
                    <a:pt x="177" y="54"/>
                    <a:pt x="163" y="51"/>
                  </a:cubicBezTo>
                  <a:cubicBezTo>
                    <a:pt x="153" y="48"/>
                    <a:pt x="142" y="50"/>
                    <a:pt x="133" y="55"/>
                  </a:cubicBezTo>
                  <a:cubicBezTo>
                    <a:pt x="133" y="54"/>
                    <a:pt x="133" y="54"/>
                    <a:pt x="133" y="54"/>
                  </a:cubicBezTo>
                  <a:cubicBezTo>
                    <a:pt x="127" y="44"/>
                    <a:pt x="116" y="38"/>
                    <a:pt x="105" y="36"/>
                  </a:cubicBezTo>
                  <a:cubicBezTo>
                    <a:pt x="105" y="36"/>
                    <a:pt x="105" y="36"/>
                    <a:pt x="105" y="36"/>
                  </a:cubicBezTo>
                  <a:cubicBezTo>
                    <a:pt x="105" y="16"/>
                    <a:pt x="89" y="0"/>
                    <a:pt x="70" y="0"/>
                  </a:cubicBezTo>
                  <a:cubicBezTo>
                    <a:pt x="50" y="0"/>
                    <a:pt x="34" y="16"/>
                    <a:pt x="34" y="36"/>
                  </a:cubicBezTo>
                  <a:cubicBezTo>
                    <a:pt x="34" y="40"/>
                    <a:pt x="35" y="44"/>
                    <a:pt x="37" y="48"/>
                  </a:cubicBezTo>
                  <a:cubicBezTo>
                    <a:pt x="35" y="48"/>
                    <a:pt x="34" y="48"/>
                    <a:pt x="32" y="48"/>
                  </a:cubicBezTo>
                  <a:cubicBezTo>
                    <a:pt x="12" y="48"/>
                    <a:pt x="1" y="63"/>
                    <a:pt x="0" y="78"/>
                  </a:cubicBezTo>
                  <a:lnTo>
                    <a:pt x="190" y="78"/>
                  </a:lnTo>
                  <a:close/>
                </a:path>
              </a:pathLst>
            </a:custGeom>
            <a:solidFill>
              <a:srgbClr val="A4E7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29"/>
            <p:cNvSpPr/>
            <p:nvPr/>
          </p:nvSpPr>
          <p:spPr bwMode="auto">
            <a:xfrm>
              <a:off x="5405" y="3732"/>
              <a:ext cx="132" cy="584"/>
            </a:xfrm>
            <a:custGeom>
              <a:avLst/>
              <a:gdLst>
                <a:gd name="T0" fmla="*/ 7 w 37"/>
                <a:gd name="T1" fmla="*/ 163 h 163"/>
                <a:gd name="T2" fmla="*/ 7 w 37"/>
                <a:gd name="T3" fmla="*/ 156 h 163"/>
                <a:gd name="T4" fmla="*/ 9 w 37"/>
                <a:gd name="T5" fmla="*/ 137 h 163"/>
                <a:gd name="T6" fmla="*/ 11 w 37"/>
                <a:gd name="T7" fmla="*/ 81 h 163"/>
                <a:gd name="T8" fmla="*/ 11 w 37"/>
                <a:gd name="T9" fmla="*/ 66 h 163"/>
                <a:gd name="T10" fmla="*/ 10 w 37"/>
                <a:gd name="T11" fmla="*/ 51 h 163"/>
                <a:gd name="T12" fmla="*/ 9 w 37"/>
                <a:gd name="T13" fmla="*/ 37 h 163"/>
                <a:gd name="T14" fmla="*/ 7 w 37"/>
                <a:gd name="T15" fmla="*/ 25 h 163"/>
                <a:gd name="T16" fmla="*/ 5 w 37"/>
                <a:gd name="T17" fmla="*/ 14 h 163"/>
                <a:gd name="T18" fmla="*/ 2 w 37"/>
                <a:gd name="T19" fmla="*/ 6 h 163"/>
                <a:gd name="T20" fmla="*/ 0 w 37"/>
                <a:gd name="T21" fmla="*/ 0 h 163"/>
                <a:gd name="T22" fmla="*/ 3 w 37"/>
                <a:gd name="T23" fmla="*/ 6 h 163"/>
                <a:gd name="T24" fmla="*/ 7 w 37"/>
                <a:gd name="T25" fmla="*/ 13 h 163"/>
                <a:gd name="T26" fmla="*/ 11 w 37"/>
                <a:gd name="T27" fmla="*/ 23 h 163"/>
                <a:gd name="T28" fmla="*/ 16 w 37"/>
                <a:gd name="T29" fmla="*/ 35 h 163"/>
                <a:gd name="T30" fmla="*/ 20 w 37"/>
                <a:gd name="T31" fmla="*/ 49 h 163"/>
                <a:gd name="T32" fmla="*/ 23 w 37"/>
                <a:gd name="T33" fmla="*/ 64 h 163"/>
                <a:gd name="T34" fmla="*/ 26 w 37"/>
                <a:gd name="T35" fmla="*/ 79 h 163"/>
                <a:gd name="T36" fmla="*/ 35 w 37"/>
                <a:gd name="T37" fmla="*/ 137 h 163"/>
                <a:gd name="T38" fmla="*/ 37 w 37"/>
                <a:gd name="T39" fmla="*/ 156 h 163"/>
                <a:gd name="T40" fmla="*/ 37 w 37"/>
                <a:gd name="T41" fmla="*/ 163 h 163"/>
                <a:gd name="T42" fmla="*/ 7 w 37"/>
                <a:gd name="T43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" h="163">
                  <a:moveTo>
                    <a:pt x="7" y="163"/>
                  </a:moveTo>
                  <a:cubicBezTo>
                    <a:pt x="7" y="163"/>
                    <a:pt x="7" y="160"/>
                    <a:pt x="7" y="156"/>
                  </a:cubicBezTo>
                  <a:cubicBezTo>
                    <a:pt x="8" y="151"/>
                    <a:pt x="8" y="145"/>
                    <a:pt x="9" y="137"/>
                  </a:cubicBezTo>
                  <a:cubicBezTo>
                    <a:pt x="10" y="122"/>
                    <a:pt x="11" y="101"/>
                    <a:pt x="11" y="81"/>
                  </a:cubicBezTo>
                  <a:cubicBezTo>
                    <a:pt x="11" y="76"/>
                    <a:pt x="11" y="71"/>
                    <a:pt x="11" y="66"/>
                  </a:cubicBezTo>
                  <a:cubicBezTo>
                    <a:pt x="11" y="60"/>
                    <a:pt x="10" y="56"/>
                    <a:pt x="10" y="51"/>
                  </a:cubicBezTo>
                  <a:cubicBezTo>
                    <a:pt x="9" y="46"/>
                    <a:pt x="9" y="41"/>
                    <a:pt x="9" y="37"/>
                  </a:cubicBezTo>
                  <a:cubicBezTo>
                    <a:pt x="8" y="33"/>
                    <a:pt x="8" y="28"/>
                    <a:pt x="7" y="25"/>
                  </a:cubicBezTo>
                  <a:cubicBezTo>
                    <a:pt x="6" y="21"/>
                    <a:pt x="5" y="17"/>
                    <a:pt x="5" y="14"/>
                  </a:cubicBezTo>
                  <a:cubicBezTo>
                    <a:pt x="4" y="11"/>
                    <a:pt x="3" y="9"/>
                    <a:pt x="2" y="6"/>
                  </a:cubicBezTo>
                  <a:cubicBezTo>
                    <a:pt x="1" y="2"/>
                    <a:pt x="0" y="0"/>
                    <a:pt x="0" y="0"/>
                  </a:cubicBezTo>
                  <a:cubicBezTo>
                    <a:pt x="0" y="0"/>
                    <a:pt x="1" y="2"/>
                    <a:pt x="3" y="6"/>
                  </a:cubicBezTo>
                  <a:cubicBezTo>
                    <a:pt x="5" y="8"/>
                    <a:pt x="6" y="10"/>
                    <a:pt x="7" y="13"/>
                  </a:cubicBezTo>
                  <a:cubicBezTo>
                    <a:pt x="9" y="16"/>
                    <a:pt x="10" y="20"/>
                    <a:pt x="11" y="23"/>
                  </a:cubicBezTo>
                  <a:cubicBezTo>
                    <a:pt x="13" y="27"/>
                    <a:pt x="14" y="31"/>
                    <a:pt x="16" y="35"/>
                  </a:cubicBezTo>
                  <a:cubicBezTo>
                    <a:pt x="17" y="40"/>
                    <a:pt x="18" y="44"/>
                    <a:pt x="20" y="49"/>
                  </a:cubicBezTo>
                  <a:cubicBezTo>
                    <a:pt x="21" y="54"/>
                    <a:pt x="22" y="59"/>
                    <a:pt x="23" y="64"/>
                  </a:cubicBezTo>
                  <a:cubicBezTo>
                    <a:pt x="24" y="69"/>
                    <a:pt x="25" y="74"/>
                    <a:pt x="26" y="79"/>
                  </a:cubicBezTo>
                  <a:cubicBezTo>
                    <a:pt x="30" y="100"/>
                    <a:pt x="33" y="121"/>
                    <a:pt x="35" y="137"/>
                  </a:cubicBezTo>
                  <a:cubicBezTo>
                    <a:pt x="36" y="145"/>
                    <a:pt x="36" y="151"/>
                    <a:pt x="37" y="156"/>
                  </a:cubicBezTo>
                  <a:cubicBezTo>
                    <a:pt x="37" y="160"/>
                    <a:pt x="37" y="163"/>
                    <a:pt x="37" y="163"/>
                  </a:cubicBezTo>
                  <a:lnTo>
                    <a:pt x="7" y="163"/>
                  </a:lnTo>
                  <a:close/>
                </a:path>
              </a:pathLst>
            </a:custGeom>
            <a:solidFill>
              <a:srgbClr val="768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30"/>
            <p:cNvSpPr/>
            <p:nvPr/>
          </p:nvSpPr>
          <p:spPr bwMode="auto">
            <a:xfrm>
              <a:off x="5183" y="3485"/>
              <a:ext cx="444" cy="470"/>
            </a:xfrm>
            <a:custGeom>
              <a:avLst/>
              <a:gdLst>
                <a:gd name="T0" fmla="*/ 105 w 124"/>
                <a:gd name="T1" fmla="*/ 55 h 131"/>
                <a:gd name="T2" fmla="*/ 92 w 124"/>
                <a:gd name="T3" fmla="*/ 52 h 131"/>
                <a:gd name="T4" fmla="*/ 82 w 124"/>
                <a:gd name="T5" fmla="*/ 11 h 131"/>
                <a:gd name="T6" fmla="*/ 41 w 124"/>
                <a:gd name="T7" fmla="*/ 33 h 131"/>
                <a:gd name="T8" fmla="*/ 30 w 124"/>
                <a:gd name="T9" fmla="*/ 31 h 131"/>
                <a:gd name="T10" fmla="*/ 20 w 124"/>
                <a:gd name="T11" fmla="*/ 34 h 131"/>
                <a:gd name="T12" fmla="*/ 20 w 124"/>
                <a:gd name="T13" fmla="*/ 34 h 131"/>
                <a:gd name="T14" fmla="*/ 7 w 124"/>
                <a:gd name="T15" fmla="*/ 46 h 131"/>
                <a:gd name="T16" fmla="*/ 17 w 124"/>
                <a:gd name="T17" fmla="*/ 80 h 131"/>
                <a:gd name="T18" fmla="*/ 21 w 124"/>
                <a:gd name="T19" fmla="*/ 81 h 131"/>
                <a:gd name="T20" fmla="*/ 18 w 124"/>
                <a:gd name="T21" fmla="*/ 86 h 131"/>
                <a:gd name="T22" fmla="*/ 30 w 124"/>
                <a:gd name="T23" fmla="*/ 124 h 131"/>
                <a:gd name="T24" fmla="*/ 68 w 124"/>
                <a:gd name="T25" fmla="*/ 112 h 131"/>
                <a:gd name="T26" fmla="*/ 71 w 124"/>
                <a:gd name="T27" fmla="*/ 102 h 131"/>
                <a:gd name="T28" fmla="*/ 72 w 124"/>
                <a:gd name="T29" fmla="*/ 104 h 131"/>
                <a:gd name="T30" fmla="*/ 84 w 124"/>
                <a:gd name="T31" fmla="*/ 110 h 131"/>
                <a:gd name="T32" fmla="*/ 90 w 124"/>
                <a:gd name="T33" fmla="*/ 110 h 131"/>
                <a:gd name="T34" fmla="*/ 96 w 124"/>
                <a:gd name="T35" fmla="*/ 110 h 131"/>
                <a:gd name="T36" fmla="*/ 100 w 124"/>
                <a:gd name="T37" fmla="*/ 109 h 131"/>
                <a:gd name="T38" fmla="*/ 117 w 124"/>
                <a:gd name="T39" fmla="*/ 94 h 131"/>
                <a:gd name="T40" fmla="*/ 105 w 124"/>
                <a:gd name="T41" fmla="*/ 55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4" h="131">
                  <a:moveTo>
                    <a:pt x="105" y="55"/>
                  </a:moveTo>
                  <a:cubicBezTo>
                    <a:pt x="101" y="53"/>
                    <a:pt x="97" y="52"/>
                    <a:pt x="92" y="52"/>
                  </a:cubicBezTo>
                  <a:cubicBezTo>
                    <a:pt x="101" y="39"/>
                    <a:pt x="100" y="20"/>
                    <a:pt x="82" y="11"/>
                  </a:cubicBezTo>
                  <a:cubicBezTo>
                    <a:pt x="62" y="0"/>
                    <a:pt x="44" y="15"/>
                    <a:pt x="41" y="33"/>
                  </a:cubicBezTo>
                  <a:cubicBezTo>
                    <a:pt x="37" y="31"/>
                    <a:pt x="34" y="31"/>
                    <a:pt x="30" y="31"/>
                  </a:cubicBezTo>
                  <a:cubicBezTo>
                    <a:pt x="27" y="31"/>
                    <a:pt x="23" y="32"/>
                    <a:pt x="20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14" y="36"/>
                    <a:pt x="9" y="41"/>
                    <a:pt x="7" y="46"/>
                  </a:cubicBezTo>
                  <a:cubicBezTo>
                    <a:pt x="0" y="58"/>
                    <a:pt x="5" y="73"/>
                    <a:pt x="17" y="80"/>
                  </a:cubicBezTo>
                  <a:cubicBezTo>
                    <a:pt x="19" y="80"/>
                    <a:pt x="20" y="81"/>
                    <a:pt x="21" y="81"/>
                  </a:cubicBezTo>
                  <a:cubicBezTo>
                    <a:pt x="20" y="83"/>
                    <a:pt x="19" y="84"/>
                    <a:pt x="18" y="86"/>
                  </a:cubicBezTo>
                  <a:cubicBezTo>
                    <a:pt x="11" y="99"/>
                    <a:pt x="17" y="117"/>
                    <a:pt x="30" y="124"/>
                  </a:cubicBezTo>
                  <a:cubicBezTo>
                    <a:pt x="44" y="131"/>
                    <a:pt x="61" y="125"/>
                    <a:pt x="68" y="112"/>
                  </a:cubicBezTo>
                  <a:cubicBezTo>
                    <a:pt x="70" y="109"/>
                    <a:pt x="70" y="106"/>
                    <a:pt x="71" y="102"/>
                  </a:cubicBezTo>
                  <a:cubicBezTo>
                    <a:pt x="71" y="103"/>
                    <a:pt x="72" y="103"/>
                    <a:pt x="72" y="104"/>
                  </a:cubicBezTo>
                  <a:cubicBezTo>
                    <a:pt x="76" y="107"/>
                    <a:pt x="79" y="109"/>
                    <a:pt x="84" y="110"/>
                  </a:cubicBezTo>
                  <a:cubicBezTo>
                    <a:pt x="86" y="110"/>
                    <a:pt x="88" y="110"/>
                    <a:pt x="90" y="110"/>
                  </a:cubicBezTo>
                  <a:cubicBezTo>
                    <a:pt x="92" y="110"/>
                    <a:pt x="94" y="110"/>
                    <a:pt x="96" y="110"/>
                  </a:cubicBezTo>
                  <a:cubicBezTo>
                    <a:pt x="97" y="109"/>
                    <a:pt x="98" y="109"/>
                    <a:pt x="100" y="109"/>
                  </a:cubicBezTo>
                  <a:cubicBezTo>
                    <a:pt x="107" y="106"/>
                    <a:pt x="114" y="101"/>
                    <a:pt x="117" y="94"/>
                  </a:cubicBezTo>
                  <a:cubicBezTo>
                    <a:pt x="124" y="80"/>
                    <a:pt x="119" y="63"/>
                    <a:pt x="105" y="55"/>
                  </a:cubicBezTo>
                  <a:close/>
                </a:path>
              </a:pathLst>
            </a:custGeom>
            <a:solidFill>
              <a:srgbClr val="FF7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31"/>
            <p:cNvSpPr/>
            <p:nvPr/>
          </p:nvSpPr>
          <p:spPr bwMode="auto">
            <a:xfrm>
              <a:off x="5258" y="3604"/>
              <a:ext cx="269" cy="247"/>
            </a:xfrm>
            <a:custGeom>
              <a:avLst/>
              <a:gdLst>
                <a:gd name="T0" fmla="*/ 48 w 75"/>
                <a:gd name="T1" fmla="*/ 15 h 69"/>
                <a:gd name="T2" fmla="*/ 27 w 75"/>
                <a:gd name="T3" fmla="*/ 55 h 69"/>
                <a:gd name="T4" fmla="*/ 48 w 75"/>
                <a:gd name="T5" fmla="*/ 1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69">
                  <a:moveTo>
                    <a:pt x="48" y="15"/>
                  </a:moveTo>
                  <a:cubicBezTo>
                    <a:pt x="21" y="0"/>
                    <a:pt x="0" y="41"/>
                    <a:pt x="27" y="55"/>
                  </a:cubicBezTo>
                  <a:cubicBezTo>
                    <a:pt x="54" y="69"/>
                    <a:pt x="75" y="29"/>
                    <a:pt x="48" y="15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2"/>
            <p:cNvSpPr/>
            <p:nvPr/>
          </p:nvSpPr>
          <p:spPr bwMode="auto">
            <a:xfrm>
              <a:off x="5480" y="3912"/>
              <a:ext cx="197" cy="157"/>
            </a:xfrm>
            <a:custGeom>
              <a:avLst/>
              <a:gdLst>
                <a:gd name="T0" fmla="*/ 7 w 55"/>
                <a:gd name="T1" fmla="*/ 44 h 44"/>
                <a:gd name="T2" fmla="*/ 43 w 55"/>
                <a:gd name="T3" fmla="*/ 0 h 44"/>
                <a:gd name="T4" fmla="*/ 7 w 55"/>
                <a:gd name="T5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44">
                  <a:moveTo>
                    <a:pt x="7" y="44"/>
                  </a:moveTo>
                  <a:cubicBezTo>
                    <a:pt x="7" y="44"/>
                    <a:pt x="0" y="5"/>
                    <a:pt x="43" y="0"/>
                  </a:cubicBezTo>
                  <a:cubicBezTo>
                    <a:pt x="43" y="0"/>
                    <a:pt x="55" y="40"/>
                    <a:pt x="7" y="44"/>
                  </a:cubicBezTo>
                  <a:close/>
                </a:path>
              </a:pathLst>
            </a:custGeom>
            <a:solidFill>
              <a:srgbClr val="9DB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5" name="Freeform 122"/>
          <p:cNvSpPr/>
          <p:nvPr/>
        </p:nvSpPr>
        <p:spPr bwMode="auto">
          <a:xfrm>
            <a:off x="-150131" y="6469061"/>
            <a:ext cx="12552363" cy="444501"/>
          </a:xfrm>
          <a:custGeom>
            <a:avLst/>
            <a:gdLst>
              <a:gd name="T0" fmla="*/ 2904 w 2904"/>
              <a:gd name="T1" fmla="*/ 58 h 100"/>
              <a:gd name="T2" fmla="*/ 2859 w 2904"/>
              <a:gd name="T3" fmla="*/ 100 h 100"/>
              <a:gd name="T4" fmla="*/ 45 w 2904"/>
              <a:gd name="T5" fmla="*/ 100 h 100"/>
              <a:gd name="T6" fmla="*/ 0 w 2904"/>
              <a:gd name="T7" fmla="*/ 58 h 100"/>
              <a:gd name="T8" fmla="*/ 0 w 2904"/>
              <a:gd name="T9" fmla="*/ 42 h 100"/>
              <a:gd name="T10" fmla="*/ 45 w 2904"/>
              <a:gd name="T11" fmla="*/ 0 h 100"/>
              <a:gd name="T12" fmla="*/ 2859 w 2904"/>
              <a:gd name="T13" fmla="*/ 0 h 100"/>
              <a:gd name="T14" fmla="*/ 2904 w 2904"/>
              <a:gd name="T15" fmla="*/ 42 h 100"/>
              <a:gd name="T16" fmla="*/ 2904 w 2904"/>
              <a:gd name="T17" fmla="*/ 58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04" h="100">
                <a:moveTo>
                  <a:pt x="2904" y="58"/>
                </a:moveTo>
                <a:cubicBezTo>
                  <a:pt x="2904" y="81"/>
                  <a:pt x="2884" y="100"/>
                  <a:pt x="2859" y="100"/>
                </a:cubicBezTo>
                <a:cubicBezTo>
                  <a:pt x="45" y="100"/>
                  <a:pt x="45" y="100"/>
                  <a:pt x="45" y="100"/>
                </a:cubicBezTo>
                <a:cubicBezTo>
                  <a:pt x="20" y="100"/>
                  <a:pt x="0" y="81"/>
                  <a:pt x="0" y="58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19"/>
                  <a:pt x="20" y="0"/>
                  <a:pt x="45" y="0"/>
                </a:cubicBezTo>
                <a:cubicBezTo>
                  <a:pt x="2859" y="0"/>
                  <a:pt x="2859" y="0"/>
                  <a:pt x="2859" y="0"/>
                </a:cubicBezTo>
                <a:cubicBezTo>
                  <a:pt x="2884" y="0"/>
                  <a:pt x="2904" y="19"/>
                  <a:pt x="2904" y="42"/>
                </a:cubicBezTo>
                <a:lnTo>
                  <a:pt x="2904" y="58"/>
                </a:lnTo>
                <a:close/>
              </a:path>
            </a:pathLst>
          </a:custGeom>
          <a:solidFill>
            <a:srgbClr val="9DB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8" name="Rectangle 2"/>
          <p:cNvSpPr txBox="1">
            <a:spLocks noChangeArrowheads="1"/>
          </p:cNvSpPr>
          <p:nvPr/>
        </p:nvSpPr>
        <p:spPr>
          <a:xfrm>
            <a:off x="6300246" y="1027222"/>
            <a:ext cx="5006851" cy="732751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2, </a:t>
            </a:r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biên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quốc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Nam </a:t>
            </a:r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588" y="26035"/>
            <a:ext cx="4411980" cy="6797040"/>
          </a:xfrm>
          <a:prstGeom prst="rect">
            <a:avLst/>
          </a:prstGeom>
        </p:spPr>
      </p:pic>
      <p:sp>
        <p:nvSpPr>
          <p:cNvPr id="60" name="Freeform 59"/>
          <p:cNvSpPr/>
          <p:nvPr/>
        </p:nvSpPr>
        <p:spPr>
          <a:xfrm>
            <a:off x="1706690" y="812419"/>
            <a:ext cx="1875874" cy="4472093"/>
          </a:xfrm>
          <a:custGeom>
            <a:avLst/>
            <a:gdLst>
              <a:gd name="connsiteX0" fmla="*/ 0 w 1875874"/>
              <a:gd name="connsiteY0" fmla="*/ 0 h 4472093"/>
              <a:gd name="connsiteX1" fmla="*/ 192024 w 1875874"/>
              <a:gd name="connsiteY1" fmla="*/ 283464 h 4472093"/>
              <a:gd name="connsiteX2" fmla="*/ 237744 w 1875874"/>
              <a:gd name="connsiteY2" fmla="*/ 256032 h 4472093"/>
              <a:gd name="connsiteX3" fmla="*/ 292608 w 1875874"/>
              <a:gd name="connsiteY3" fmla="*/ 310896 h 4472093"/>
              <a:gd name="connsiteX4" fmla="*/ 237744 w 1875874"/>
              <a:gd name="connsiteY4" fmla="*/ 411480 h 4472093"/>
              <a:gd name="connsiteX5" fmla="*/ 274320 w 1875874"/>
              <a:gd name="connsiteY5" fmla="*/ 502920 h 4472093"/>
              <a:gd name="connsiteX6" fmla="*/ 320040 w 1875874"/>
              <a:gd name="connsiteY6" fmla="*/ 576072 h 4472093"/>
              <a:gd name="connsiteX7" fmla="*/ 530352 w 1875874"/>
              <a:gd name="connsiteY7" fmla="*/ 667512 h 4472093"/>
              <a:gd name="connsiteX8" fmla="*/ 585216 w 1875874"/>
              <a:gd name="connsiteY8" fmla="*/ 603504 h 4472093"/>
              <a:gd name="connsiteX9" fmla="*/ 649224 w 1875874"/>
              <a:gd name="connsiteY9" fmla="*/ 585216 h 4472093"/>
              <a:gd name="connsiteX10" fmla="*/ 704088 w 1875874"/>
              <a:gd name="connsiteY10" fmla="*/ 594360 h 4472093"/>
              <a:gd name="connsiteX11" fmla="*/ 777240 w 1875874"/>
              <a:gd name="connsiteY11" fmla="*/ 612648 h 4472093"/>
              <a:gd name="connsiteX12" fmla="*/ 822960 w 1875874"/>
              <a:gd name="connsiteY12" fmla="*/ 640080 h 4472093"/>
              <a:gd name="connsiteX13" fmla="*/ 832104 w 1875874"/>
              <a:gd name="connsiteY13" fmla="*/ 731520 h 4472093"/>
              <a:gd name="connsiteX14" fmla="*/ 768096 w 1875874"/>
              <a:gd name="connsiteY14" fmla="*/ 749808 h 4472093"/>
              <a:gd name="connsiteX15" fmla="*/ 768096 w 1875874"/>
              <a:gd name="connsiteY15" fmla="*/ 786384 h 4472093"/>
              <a:gd name="connsiteX16" fmla="*/ 804672 w 1875874"/>
              <a:gd name="connsiteY16" fmla="*/ 813816 h 4472093"/>
              <a:gd name="connsiteX17" fmla="*/ 859536 w 1875874"/>
              <a:gd name="connsiteY17" fmla="*/ 768096 h 4472093"/>
              <a:gd name="connsiteX18" fmla="*/ 868680 w 1875874"/>
              <a:gd name="connsiteY18" fmla="*/ 813816 h 4472093"/>
              <a:gd name="connsiteX19" fmla="*/ 868680 w 1875874"/>
              <a:gd name="connsiteY19" fmla="*/ 868680 h 4472093"/>
              <a:gd name="connsiteX20" fmla="*/ 923544 w 1875874"/>
              <a:gd name="connsiteY20" fmla="*/ 886968 h 4472093"/>
              <a:gd name="connsiteX21" fmla="*/ 960120 w 1875874"/>
              <a:gd name="connsiteY21" fmla="*/ 877824 h 4472093"/>
              <a:gd name="connsiteX22" fmla="*/ 978408 w 1875874"/>
              <a:gd name="connsiteY22" fmla="*/ 914400 h 4472093"/>
              <a:gd name="connsiteX23" fmla="*/ 905256 w 1875874"/>
              <a:gd name="connsiteY23" fmla="*/ 978408 h 4472093"/>
              <a:gd name="connsiteX24" fmla="*/ 859536 w 1875874"/>
              <a:gd name="connsiteY24" fmla="*/ 1051560 h 4472093"/>
              <a:gd name="connsiteX25" fmla="*/ 749808 w 1875874"/>
              <a:gd name="connsiteY25" fmla="*/ 1060704 h 4472093"/>
              <a:gd name="connsiteX26" fmla="*/ 676656 w 1875874"/>
              <a:gd name="connsiteY26" fmla="*/ 1069848 h 4472093"/>
              <a:gd name="connsiteX27" fmla="*/ 640080 w 1875874"/>
              <a:gd name="connsiteY27" fmla="*/ 1124712 h 4472093"/>
              <a:gd name="connsiteX28" fmla="*/ 612648 w 1875874"/>
              <a:gd name="connsiteY28" fmla="*/ 1170432 h 4472093"/>
              <a:gd name="connsiteX29" fmla="*/ 612648 w 1875874"/>
              <a:gd name="connsiteY29" fmla="*/ 1207008 h 4472093"/>
              <a:gd name="connsiteX30" fmla="*/ 749808 w 1875874"/>
              <a:gd name="connsiteY30" fmla="*/ 1280160 h 4472093"/>
              <a:gd name="connsiteX31" fmla="*/ 886968 w 1875874"/>
              <a:gd name="connsiteY31" fmla="*/ 1362456 h 4472093"/>
              <a:gd name="connsiteX32" fmla="*/ 960120 w 1875874"/>
              <a:gd name="connsiteY32" fmla="*/ 1408176 h 4472093"/>
              <a:gd name="connsiteX33" fmla="*/ 1014984 w 1875874"/>
              <a:gd name="connsiteY33" fmla="*/ 1426464 h 4472093"/>
              <a:gd name="connsiteX34" fmla="*/ 1042416 w 1875874"/>
              <a:gd name="connsiteY34" fmla="*/ 1435608 h 4472093"/>
              <a:gd name="connsiteX35" fmla="*/ 1014984 w 1875874"/>
              <a:gd name="connsiteY35" fmla="*/ 1517904 h 4472093"/>
              <a:gd name="connsiteX36" fmla="*/ 1024128 w 1875874"/>
              <a:gd name="connsiteY36" fmla="*/ 1572768 h 4472093"/>
              <a:gd name="connsiteX37" fmla="*/ 1060704 w 1875874"/>
              <a:gd name="connsiteY37" fmla="*/ 1609344 h 4472093"/>
              <a:gd name="connsiteX38" fmla="*/ 1115568 w 1875874"/>
              <a:gd name="connsiteY38" fmla="*/ 1627632 h 4472093"/>
              <a:gd name="connsiteX39" fmla="*/ 1143000 w 1875874"/>
              <a:gd name="connsiteY39" fmla="*/ 1618488 h 4472093"/>
              <a:gd name="connsiteX40" fmla="*/ 1197864 w 1875874"/>
              <a:gd name="connsiteY40" fmla="*/ 1728216 h 4472093"/>
              <a:gd name="connsiteX41" fmla="*/ 1225296 w 1875874"/>
              <a:gd name="connsiteY41" fmla="*/ 1828800 h 4472093"/>
              <a:gd name="connsiteX42" fmla="*/ 1417320 w 1875874"/>
              <a:gd name="connsiteY42" fmla="*/ 1975104 h 4472093"/>
              <a:gd name="connsiteX43" fmla="*/ 1481328 w 1875874"/>
              <a:gd name="connsiteY43" fmla="*/ 2048256 h 4472093"/>
              <a:gd name="connsiteX44" fmla="*/ 1499616 w 1875874"/>
              <a:gd name="connsiteY44" fmla="*/ 2139696 h 4472093"/>
              <a:gd name="connsiteX45" fmla="*/ 1517904 w 1875874"/>
              <a:gd name="connsiteY45" fmla="*/ 2240280 h 4472093"/>
              <a:gd name="connsiteX46" fmla="*/ 1545336 w 1875874"/>
              <a:gd name="connsiteY46" fmla="*/ 2258568 h 4472093"/>
              <a:gd name="connsiteX47" fmla="*/ 1591056 w 1875874"/>
              <a:gd name="connsiteY47" fmla="*/ 2249424 h 4472093"/>
              <a:gd name="connsiteX48" fmla="*/ 1655064 w 1875874"/>
              <a:gd name="connsiteY48" fmla="*/ 2304288 h 4472093"/>
              <a:gd name="connsiteX49" fmla="*/ 1682496 w 1875874"/>
              <a:gd name="connsiteY49" fmla="*/ 2340864 h 4472093"/>
              <a:gd name="connsiteX50" fmla="*/ 1728216 w 1875874"/>
              <a:gd name="connsiteY50" fmla="*/ 2359152 h 4472093"/>
              <a:gd name="connsiteX51" fmla="*/ 1773936 w 1875874"/>
              <a:gd name="connsiteY51" fmla="*/ 2404872 h 4472093"/>
              <a:gd name="connsiteX52" fmla="*/ 1792224 w 1875874"/>
              <a:gd name="connsiteY52" fmla="*/ 2432304 h 4472093"/>
              <a:gd name="connsiteX53" fmla="*/ 1801368 w 1875874"/>
              <a:gd name="connsiteY53" fmla="*/ 2450592 h 4472093"/>
              <a:gd name="connsiteX54" fmla="*/ 1792224 w 1875874"/>
              <a:gd name="connsiteY54" fmla="*/ 2487168 h 4472093"/>
              <a:gd name="connsiteX55" fmla="*/ 1746504 w 1875874"/>
              <a:gd name="connsiteY55" fmla="*/ 2505456 h 4472093"/>
              <a:gd name="connsiteX56" fmla="*/ 1746504 w 1875874"/>
              <a:gd name="connsiteY56" fmla="*/ 2551176 h 4472093"/>
              <a:gd name="connsiteX57" fmla="*/ 1792224 w 1875874"/>
              <a:gd name="connsiteY57" fmla="*/ 2615184 h 4472093"/>
              <a:gd name="connsiteX58" fmla="*/ 1810512 w 1875874"/>
              <a:gd name="connsiteY58" fmla="*/ 2642616 h 4472093"/>
              <a:gd name="connsiteX59" fmla="*/ 1856232 w 1875874"/>
              <a:gd name="connsiteY59" fmla="*/ 2651760 h 4472093"/>
              <a:gd name="connsiteX60" fmla="*/ 1874520 w 1875874"/>
              <a:gd name="connsiteY60" fmla="*/ 2743200 h 4472093"/>
              <a:gd name="connsiteX61" fmla="*/ 1874520 w 1875874"/>
              <a:gd name="connsiteY61" fmla="*/ 2798064 h 4472093"/>
              <a:gd name="connsiteX62" fmla="*/ 1837944 w 1875874"/>
              <a:gd name="connsiteY62" fmla="*/ 2834640 h 4472093"/>
              <a:gd name="connsiteX63" fmla="*/ 1856232 w 1875874"/>
              <a:gd name="connsiteY63" fmla="*/ 2880360 h 4472093"/>
              <a:gd name="connsiteX64" fmla="*/ 1847088 w 1875874"/>
              <a:gd name="connsiteY64" fmla="*/ 2944368 h 4472093"/>
              <a:gd name="connsiteX65" fmla="*/ 1810512 w 1875874"/>
              <a:gd name="connsiteY65" fmla="*/ 3035808 h 4472093"/>
              <a:gd name="connsiteX66" fmla="*/ 1801368 w 1875874"/>
              <a:gd name="connsiteY66" fmla="*/ 3099816 h 4472093"/>
              <a:gd name="connsiteX67" fmla="*/ 1764792 w 1875874"/>
              <a:gd name="connsiteY67" fmla="*/ 3154680 h 4472093"/>
              <a:gd name="connsiteX68" fmla="*/ 1764792 w 1875874"/>
              <a:gd name="connsiteY68" fmla="*/ 3191256 h 4472093"/>
              <a:gd name="connsiteX69" fmla="*/ 1801368 w 1875874"/>
              <a:gd name="connsiteY69" fmla="*/ 3282696 h 4472093"/>
              <a:gd name="connsiteX70" fmla="*/ 1837944 w 1875874"/>
              <a:gd name="connsiteY70" fmla="*/ 3319272 h 4472093"/>
              <a:gd name="connsiteX71" fmla="*/ 1865376 w 1875874"/>
              <a:gd name="connsiteY71" fmla="*/ 3401568 h 4472093"/>
              <a:gd name="connsiteX72" fmla="*/ 1828800 w 1875874"/>
              <a:gd name="connsiteY72" fmla="*/ 3493008 h 4472093"/>
              <a:gd name="connsiteX73" fmla="*/ 1819656 w 1875874"/>
              <a:gd name="connsiteY73" fmla="*/ 3575304 h 4472093"/>
              <a:gd name="connsiteX74" fmla="*/ 1847088 w 1875874"/>
              <a:gd name="connsiteY74" fmla="*/ 3675888 h 4472093"/>
              <a:gd name="connsiteX75" fmla="*/ 1847088 w 1875874"/>
              <a:gd name="connsiteY75" fmla="*/ 3776472 h 4472093"/>
              <a:gd name="connsiteX76" fmla="*/ 1810512 w 1875874"/>
              <a:gd name="connsiteY76" fmla="*/ 3803904 h 4472093"/>
              <a:gd name="connsiteX77" fmla="*/ 1764792 w 1875874"/>
              <a:gd name="connsiteY77" fmla="*/ 3785616 h 4472093"/>
              <a:gd name="connsiteX78" fmla="*/ 1709928 w 1875874"/>
              <a:gd name="connsiteY78" fmla="*/ 3849624 h 4472093"/>
              <a:gd name="connsiteX79" fmla="*/ 1627632 w 1875874"/>
              <a:gd name="connsiteY79" fmla="*/ 3867912 h 4472093"/>
              <a:gd name="connsiteX80" fmla="*/ 1572768 w 1875874"/>
              <a:gd name="connsiteY80" fmla="*/ 3895344 h 4472093"/>
              <a:gd name="connsiteX81" fmla="*/ 1481328 w 1875874"/>
              <a:gd name="connsiteY81" fmla="*/ 3941064 h 4472093"/>
              <a:gd name="connsiteX82" fmla="*/ 1453896 w 1875874"/>
              <a:gd name="connsiteY82" fmla="*/ 3922776 h 4472093"/>
              <a:gd name="connsiteX83" fmla="*/ 1453896 w 1875874"/>
              <a:gd name="connsiteY83" fmla="*/ 3986784 h 4472093"/>
              <a:gd name="connsiteX84" fmla="*/ 1408176 w 1875874"/>
              <a:gd name="connsiteY84" fmla="*/ 4005072 h 4472093"/>
              <a:gd name="connsiteX85" fmla="*/ 1371600 w 1875874"/>
              <a:gd name="connsiteY85" fmla="*/ 4005072 h 4472093"/>
              <a:gd name="connsiteX86" fmla="*/ 1325880 w 1875874"/>
              <a:gd name="connsiteY86" fmla="*/ 3986784 h 4472093"/>
              <a:gd name="connsiteX87" fmla="*/ 1261872 w 1875874"/>
              <a:gd name="connsiteY87" fmla="*/ 4014216 h 4472093"/>
              <a:gd name="connsiteX88" fmla="*/ 1234440 w 1875874"/>
              <a:gd name="connsiteY88" fmla="*/ 4023360 h 4472093"/>
              <a:gd name="connsiteX89" fmla="*/ 1216152 w 1875874"/>
              <a:gd name="connsiteY89" fmla="*/ 4078224 h 4472093"/>
              <a:gd name="connsiteX90" fmla="*/ 1225296 w 1875874"/>
              <a:gd name="connsiteY90" fmla="*/ 4178808 h 4472093"/>
              <a:gd name="connsiteX91" fmla="*/ 1252728 w 1875874"/>
              <a:gd name="connsiteY91" fmla="*/ 4224528 h 4472093"/>
              <a:gd name="connsiteX92" fmla="*/ 1316736 w 1875874"/>
              <a:gd name="connsiteY92" fmla="*/ 4270248 h 4472093"/>
              <a:gd name="connsiteX93" fmla="*/ 1344168 w 1875874"/>
              <a:gd name="connsiteY93" fmla="*/ 4279392 h 4472093"/>
              <a:gd name="connsiteX94" fmla="*/ 1335024 w 1875874"/>
              <a:gd name="connsiteY94" fmla="*/ 4343400 h 4472093"/>
              <a:gd name="connsiteX95" fmla="*/ 1325880 w 1875874"/>
              <a:gd name="connsiteY95" fmla="*/ 4361688 h 4472093"/>
              <a:gd name="connsiteX96" fmla="*/ 1280160 w 1875874"/>
              <a:gd name="connsiteY96" fmla="*/ 4352544 h 4472093"/>
              <a:gd name="connsiteX97" fmla="*/ 1225296 w 1875874"/>
              <a:gd name="connsiteY97" fmla="*/ 4325112 h 4472093"/>
              <a:gd name="connsiteX98" fmla="*/ 1197864 w 1875874"/>
              <a:gd name="connsiteY98" fmla="*/ 4279392 h 4472093"/>
              <a:gd name="connsiteX99" fmla="*/ 1170432 w 1875874"/>
              <a:gd name="connsiteY99" fmla="*/ 4261104 h 4472093"/>
              <a:gd name="connsiteX100" fmla="*/ 1124712 w 1875874"/>
              <a:gd name="connsiteY100" fmla="*/ 4270248 h 4472093"/>
              <a:gd name="connsiteX101" fmla="*/ 1097280 w 1875874"/>
              <a:gd name="connsiteY101" fmla="*/ 4288536 h 4472093"/>
              <a:gd name="connsiteX102" fmla="*/ 1024128 w 1875874"/>
              <a:gd name="connsiteY102" fmla="*/ 4306824 h 4472093"/>
              <a:gd name="connsiteX103" fmla="*/ 987552 w 1875874"/>
              <a:gd name="connsiteY103" fmla="*/ 4343400 h 4472093"/>
              <a:gd name="connsiteX104" fmla="*/ 941832 w 1875874"/>
              <a:gd name="connsiteY104" fmla="*/ 4306824 h 4472093"/>
              <a:gd name="connsiteX105" fmla="*/ 932688 w 1875874"/>
              <a:gd name="connsiteY105" fmla="*/ 4279392 h 4472093"/>
              <a:gd name="connsiteX106" fmla="*/ 932688 w 1875874"/>
              <a:gd name="connsiteY106" fmla="*/ 4352544 h 4472093"/>
              <a:gd name="connsiteX107" fmla="*/ 923544 w 1875874"/>
              <a:gd name="connsiteY107" fmla="*/ 4370832 h 4472093"/>
              <a:gd name="connsiteX108" fmla="*/ 841248 w 1875874"/>
              <a:gd name="connsiteY108" fmla="*/ 4443984 h 4472093"/>
              <a:gd name="connsiteX109" fmla="*/ 768096 w 1875874"/>
              <a:gd name="connsiteY109" fmla="*/ 4462272 h 4472093"/>
              <a:gd name="connsiteX110" fmla="*/ 722376 w 1875874"/>
              <a:gd name="connsiteY110" fmla="*/ 4471416 h 4472093"/>
              <a:gd name="connsiteX111" fmla="*/ 704088 w 1875874"/>
              <a:gd name="connsiteY111" fmla="*/ 4471416 h 4472093"/>
              <a:gd name="connsiteX112" fmla="*/ 704088 w 1875874"/>
              <a:gd name="connsiteY112" fmla="*/ 4471416 h 4472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1875874" h="4472093">
                <a:moveTo>
                  <a:pt x="0" y="0"/>
                </a:moveTo>
                <a:cubicBezTo>
                  <a:pt x="76200" y="120396"/>
                  <a:pt x="152400" y="240792"/>
                  <a:pt x="192024" y="283464"/>
                </a:cubicBezTo>
                <a:cubicBezTo>
                  <a:pt x="231648" y="326136"/>
                  <a:pt x="220980" y="251460"/>
                  <a:pt x="237744" y="256032"/>
                </a:cubicBezTo>
                <a:cubicBezTo>
                  <a:pt x="254508" y="260604"/>
                  <a:pt x="292608" y="284988"/>
                  <a:pt x="292608" y="310896"/>
                </a:cubicBezTo>
                <a:cubicBezTo>
                  <a:pt x="292608" y="336804"/>
                  <a:pt x="240792" y="379476"/>
                  <a:pt x="237744" y="411480"/>
                </a:cubicBezTo>
                <a:cubicBezTo>
                  <a:pt x="234696" y="443484"/>
                  <a:pt x="260604" y="475488"/>
                  <a:pt x="274320" y="502920"/>
                </a:cubicBezTo>
                <a:cubicBezTo>
                  <a:pt x="288036" y="530352"/>
                  <a:pt x="277368" y="548640"/>
                  <a:pt x="320040" y="576072"/>
                </a:cubicBezTo>
                <a:cubicBezTo>
                  <a:pt x="362712" y="603504"/>
                  <a:pt x="486156" y="662940"/>
                  <a:pt x="530352" y="667512"/>
                </a:cubicBezTo>
                <a:cubicBezTo>
                  <a:pt x="574548" y="672084"/>
                  <a:pt x="565404" y="617220"/>
                  <a:pt x="585216" y="603504"/>
                </a:cubicBezTo>
                <a:cubicBezTo>
                  <a:pt x="605028" y="589788"/>
                  <a:pt x="629412" y="586740"/>
                  <a:pt x="649224" y="585216"/>
                </a:cubicBezTo>
                <a:cubicBezTo>
                  <a:pt x="669036" y="583692"/>
                  <a:pt x="682752" y="589788"/>
                  <a:pt x="704088" y="594360"/>
                </a:cubicBezTo>
                <a:cubicBezTo>
                  <a:pt x="725424" y="598932"/>
                  <a:pt x="757428" y="605028"/>
                  <a:pt x="777240" y="612648"/>
                </a:cubicBezTo>
                <a:cubicBezTo>
                  <a:pt x="797052" y="620268"/>
                  <a:pt x="813816" y="620268"/>
                  <a:pt x="822960" y="640080"/>
                </a:cubicBezTo>
                <a:cubicBezTo>
                  <a:pt x="832104" y="659892"/>
                  <a:pt x="841248" y="713232"/>
                  <a:pt x="832104" y="731520"/>
                </a:cubicBezTo>
                <a:cubicBezTo>
                  <a:pt x="822960" y="749808"/>
                  <a:pt x="768096" y="749808"/>
                  <a:pt x="768096" y="749808"/>
                </a:cubicBezTo>
                <a:cubicBezTo>
                  <a:pt x="757428" y="758952"/>
                  <a:pt x="768096" y="786384"/>
                  <a:pt x="768096" y="786384"/>
                </a:cubicBezTo>
                <a:cubicBezTo>
                  <a:pt x="774192" y="797052"/>
                  <a:pt x="789432" y="816864"/>
                  <a:pt x="804672" y="813816"/>
                </a:cubicBezTo>
                <a:cubicBezTo>
                  <a:pt x="819912" y="810768"/>
                  <a:pt x="848868" y="768096"/>
                  <a:pt x="859536" y="768096"/>
                </a:cubicBezTo>
                <a:cubicBezTo>
                  <a:pt x="870204" y="768096"/>
                  <a:pt x="867156" y="797052"/>
                  <a:pt x="868680" y="813816"/>
                </a:cubicBezTo>
                <a:cubicBezTo>
                  <a:pt x="870204" y="830580"/>
                  <a:pt x="859536" y="856488"/>
                  <a:pt x="868680" y="868680"/>
                </a:cubicBezTo>
                <a:cubicBezTo>
                  <a:pt x="877824" y="880872"/>
                  <a:pt x="908304" y="885444"/>
                  <a:pt x="923544" y="886968"/>
                </a:cubicBezTo>
                <a:cubicBezTo>
                  <a:pt x="938784" y="888492"/>
                  <a:pt x="960120" y="877824"/>
                  <a:pt x="960120" y="877824"/>
                </a:cubicBezTo>
                <a:cubicBezTo>
                  <a:pt x="969264" y="882396"/>
                  <a:pt x="987552" y="897636"/>
                  <a:pt x="978408" y="914400"/>
                </a:cubicBezTo>
                <a:cubicBezTo>
                  <a:pt x="969264" y="931164"/>
                  <a:pt x="925068" y="955548"/>
                  <a:pt x="905256" y="978408"/>
                </a:cubicBezTo>
                <a:cubicBezTo>
                  <a:pt x="885444" y="1001268"/>
                  <a:pt x="885444" y="1037844"/>
                  <a:pt x="859536" y="1051560"/>
                </a:cubicBezTo>
                <a:cubicBezTo>
                  <a:pt x="833628" y="1065276"/>
                  <a:pt x="780288" y="1057656"/>
                  <a:pt x="749808" y="1060704"/>
                </a:cubicBezTo>
                <a:cubicBezTo>
                  <a:pt x="719328" y="1063752"/>
                  <a:pt x="694944" y="1059180"/>
                  <a:pt x="676656" y="1069848"/>
                </a:cubicBezTo>
                <a:cubicBezTo>
                  <a:pt x="658368" y="1080516"/>
                  <a:pt x="650748" y="1107948"/>
                  <a:pt x="640080" y="1124712"/>
                </a:cubicBezTo>
                <a:cubicBezTo>
                  <a:pt x="629412" y="1141476"/>
                  <a:pt x="617220" y="1156716"/>
                  <a:pt x="612648" y="1170432"/>
                </a:cubicBezTo>
                <a:cubicBezTo>
                  <a:pt x="608076" y="1184148"/>
                  <a:pt x="589788" y="1188720"/>
                  <a:pt x="612648" y="1207008"/>
                </a:cubicBezTo>
                <a:cubicBezTo>
                  <a:pt x="635508" y="1225296"/>
                  <a:pt x="704088" y="1254252"/>
                  <a:pt x="749808" y="1280160"/>
                </a:cubicBezTo>
                <a:cubicBezTo>
                  <a:pt x="795528" y="1306068"/>
                  <a:pt x="851916" y="1341120"/>
                  <a:pt x="886968" y="1362456"/>
                </a:cubicBezTo>
                <a:cubicBezTo>
                  <a:pt x="922020" y="1383792"/>
                  <a:pt x="938784" y="1397508"/>
                  <a:pt x="960120" y="1408176"/>
                </a:cubicBezTo>
                <a:cubicBezTo>
                  <a:pt x="981456" y="1418844"/>
                  <a:pt x="1014984" y="1426464"/>
                  <a:pt x="1014984" y="1426464"/>
                </a:cubicBezTo>
                <a:cubicBezTo>
                  <a:pt x="1028700" y="1431036"/>
                  <a:pt x="1042416" y="1420368"/>
                  <a:pt x="1042416" y="1435608"/>
                </a:cubicBezTo>
                <a:cubicBezTo>
                  <a:pt x="1042416" y="1450848"/>
                  <a:pt x="1018032" y="1495044"/>
                  <a:pt x="1014984" y="1517904"/>
                </a:cubicBezTo>
                <a:cubicBezTo>
                  <a:pt x="1011936" y="1540764"/>
                  <a:pt x="1024128" y="1572768"/>
                  <a:pt x="1024128" y="1572768"/>
                </a:cubicBezTo>
                <a:cubicBezTo>
                  <a:pt x="1031748" y="1588008"/>
                  <a:pt x="1045464" y="1600200"/>
                  <a:pt x="1060704" y="1609344"/>
                </a:cubicBezTo>
                <a:cubicBezTo>
                  <a:pt x="1075944" y="1618488"/>
                  <a:pt x="1115568" y="1627632"/>
                  <a:pt x="1115568" y="1627632"/>
                </a:cubicBezTo>
                <a:cubicBezTo>
                  <a:pt x="1129284" y="1629156"/>
                  <a:pt x="1129284" y="1601724"/>
                  <a:pt x="1143000" y="1618488"/>
                </a:cubicBezTo>
                <a:cubicBezTo>
                  <a:pt x="1156716" y="1635252"/>
                  <a:pt x="1184148" y="1693164"/>
                  <a:pt x="1197864" y="1728216"/>
                </a:cubicBezTo>
                <a:cubicBezTo>
                  <a:pt x="1211580" y="1763268"/>
                  <a:pt x="1188720" y="1787652"/>
                  <a:pt x="1225296" y="1828800"/>
                </a:cubicBezTo>
                <a:cubicBezTo>
                  <a:pt x="1261872" y="1869948"/>
                  <a:pt x="1374648" y="1938528"/>
                  <a:pt x="1417320" y="1975104"/>
                </a:cubicBezTo>
                <a:cubicBezTo>
                  <a:pt x="1459992" y="2011680"/>
                  <a:pt x="1467612" y="2020824"/>
                  <a:pt x="1481328" y="2048256"/>
                </a:cubicBezTo>
                <a:cubicBezTo>
                  <a:pt x="1495044" y="2075688"/>
                  <a:pt x="1493520" y="2107692"/>
                  <a:pt x="1499616" y="2139696"/>
                </a:cubicBezTo>
                <a:cubicBezTo>
                  <a:pt x="1505712" y="2171700"/>
                  <a:pt x="1510284" y="2220468"/>
                  <a:pt x="1517904" y="2240280"/>
                </a:cubicBezTo>
                <a:cubicBezTo>
                  <a:pt x="1525524" y="2260092"/>
                  <a:pt x="1533144" y="2257044"/>
                  <a:pt x="1545336" y="2258568"/>
                </a:cubicBezTo>
                <a:cubicBezTo>
                  <a:pt x="1557528" y="2260092"/>
                  <a:pt x="1572768" y="2241804"/>
                  <a:pt x="1591056" y="2249424"/>
                </a:cubicBezTo>
                <a:cubicBezTo>
                  <a:pt x="1609344" y="2257044"/>
                  <a:pt x="1639824" y="2289048"/>
                  <a:pt x="1655064" y="2304288"/>
                </a:cubicBezTo>
                <a:cubicBezTo>
                  <a:pt x="1670304" y="2319528"/>
                  <a:pt x="1670304" y="2331720"/>
                  <a:pt x="1682496" y="2340864"/>
                </a:cubicBezTo>
                <a:cubicBezTo>
                  <a:pt x="1694688" y="2350008"/>
                  <a:pt x="1712976" y="2348484"/>
                  <a:pt x="1728216" y="2359152"/>
                </a:cubicBezTo>
                <a:cubicBezTo>
                  <a:pt x="1743456" y="2369820"/>
                  <a:pt x="1773936" y="2404872"/>
                  <a:pt x="1773936" y="2404872"/>
                </a:cubicBezTo>
                <a:cubicBezTo>
                  <a:pt x="1784604" y="2417064"/>
                  <a:pt x="1792224" y="2432304"/>
                  <a:pt x="1792224" y="2432304"/>
                </a:cubicBezTo>
                <a:cubicBezTo>
                  <a:pt x="1796796" y="2439924"/>
                  <a:pt x="1801368" y="2450592"/>
                  <a:pt x="1801368" y="2450592"/>
                </a:cubicBezTo>
                <a:cubicBezTo>
                  <a:pt x="1801368" y="2459736"/>
                  <a:pt x="1801368" y="2478024"/>
                  <a:pt x="1792224" y="2487168"/>
                </a:cubicBezTo>
                <a:cubicBezTo>
                  <a:pt x="1783080" y="2496312"/>
                  <a:pt x="1746504" y="2505456"/>
                  <a:pt x="1746504" y="2505456"/>
                </a:cubicBezTo>
                <a:cubicBezTo>
                  <a:pt x="1738884" y="2516124"/>
                  <a:pt x="1738884" y="2532888"/>
                  <a:pt x="1746504" y="2551176"/>
                </a:cubicBezTo>
                <a:cubicBezTo>
                  <a:pt x="1754124" y="2569464"/>
                  <a:pt x="1792224" y="2615184"/>
                  <a:pt x="1792224" y="2615184"/>
                </a:cubicBezTo>
                <a:cubicBezTo>
                  <a:pt x="1802892" y="2630424"/>
                  <a:pt x="1799844" y="2636520"/>
                  <a:pt x="1810512" y="2642616"/>
                </a:cubicBezTo>
                <a:cubicBezTo>
                  <a:pt x="1821180" y="2648712"/>
                  <a:pt x="1845564" y="2634996"/>
                  <a:pt x="1856232" y="2651760"/>
                </a:cubicBezTo>
                <a:cubicBezTo>
                  <a:pt x="1866900" y="2668524"/>
                  <a:pt x="1871472" y="2718816"/>
                  <a:pt x="1874520" y="2743200"/>
                </a:cubicBezTo>
                <a:cubicBezTo>
                  <a:pt x="1877568" y="2767584"/>
                  <a:pt x="1874520" y="2798064"/>
                  <a:pt x="1874520" y="2798064"/>
                </a:cubicBezTo>
                <a:cubicBezTo>
                  <a:pt x="1868424" y="2813304"/>
                  <a:pt x="1840992" y="2820924"/>
                  <a:pt x="1837944" y="2834640"/>
                </a:cubicBezTo>
                <a:cubicBezTo>
                  <a:pt x="1834896" y="2848356"/>
                  <a:pt x="1854708" y="2862072"/>
                  <a:pt x="1856232" y="2880360"/>
                </a:cubicBezTo>
                <a:cubicBezTo>
                  <a:pt x="1857756" y="2898648"/>
                  <a:pt x="1854708" y="2918460"/>
                  <a:pt x="1847088" y="2944368"/>
                </a:cubicBezTo>
                <a:cubicBezTo>
                  <a:pt x="1839468" y="2970276"/>
                  <a:pt x="1818132" y="3009900"/>
                  <a:pt x="1810512" y="3035808"/>
                </a:cubicBezTo>
                <a:cubicBezTo>
                  <a:pt x="1802892" y="3061716"/>
                  <a:pt x="1808988" y="3080004"/>
                  <a:pt x="1801368" y="3099816"/>
                </a:cubicBezTo>
                <a:cubicBezTo>
                  <a:pt x="1793748" y="3119628"/>
                  <a:pt x="1770888" y="3139440"/>
                  <a:pt x="1764792" y="3154680"/>
                </a:cubicBezTo>
                <a:cubicBezTo>
                  <a:pt x="1758696" y="3169920"/>
                  <a:pt x="1758696" y="3169920"/>
                  <a:pt x="1764792" y="3191256"/>
                </a:cubicBezTo>
                <a:cubicBezTo>
                  <a:pt x="1770888" y="3212592"/>
                  <a:pt x="1789176" y="3261360"/>
                  <a:pt x="1801368" y="3282696"/>
                </a:cubicBezTo>
                <a:cubicBezTo>
                  <a:pt x="1813560" y="3304032"/>
                  <a:pt x="1827276" y="3299460"/>
                  <a:pt x="1837944" y="3319272"/>
                </a:cubicBezTo>
                <a:cubicBezTo>
                  <a:pt x="1848612" y="3339084"/>
                  <a:pt x="1866900" y="3372612"/>
                  <a:pt x="1865376" y="3401568"/>
                </a:cubicBezTo>
                <a:cubicBezTo>
                  <a:pt x="1863852" y="3430524"/>
                  <a:pt x="1836420" y="3464052"/>
                  <a:pt x="1828800" y="3493008"/>
                </a:cubicBezTo>
                <a:cubicBezTo>
                  <a:pt x="1821180" y="3521964"/>
                  <a:pt x="1816608" y="3544824"/>
                  <a:pt x="1819656" y="3575304"/>
                </a:cubicBezTo>
                <a:cubicBezTo>
                  <a:pt x="1822704" y="3605784"/>
                  <a:pt x="1842516" y="3642360"/>
                  <a:pt x="1847088" y="3675888"/>
                </a:cubicBezTo>
                <a:cubicBezTo>
                  <a:pt x="1851660" y="3709416"/>
                  <a:pt x="1853184" y="3755136"/>
                  <a:pt x="1847088" y="3776472"/>
                </a:cubicBezTo>
                <a:cubicBezTo>
                  <a:pt x="1840992" y="3797808"/>
                  <a:pt x="1824228" y="3802380"/>
                  <a:pt x="1810512" y="3803904"/>
                </a:cubicBezTo>
                <a:cubicBezTo>
                  <a:pt x="1796796" y="3805428"/>
                  <a:pt x="1781556" y="3777996"/>
                  <a:pt x="1764792" y="3785616"/>
                </a:cubicBezTo>
                <a:cubicBezTo>
                  <a:pt x="1748028" y="3793236"/>
                  <a:pt x="1732788" y="3835908"/>
                  <a:pt x="1709928" y="3849624"/>
                </a:cubicBezTo>
                <a:cubicBezTo>
                  <a:pt x="1687068" y="3863340"/>
                  <a:pt x="1650492" y="3860292"/>
                  <a:pt x="1627632" y="3867912"/>
                </a:cubicBezTo>
                <a:cubicBezTo>
                  <a:pt x="1604772" y="3875532"/>
                  <a:pt x="1572768" y="3895344"/>
                  <a:pt x="1572768" y="3895344"/>
                </a:cubicBezTo>
                <a:lnTo>
                  <a:pt x="1481328" y="3941064"/>
                </a:lnTo>
                <a:cubicBezTo>
                  <a:pt x="1461516" y="3945636"/>
                  <a:pt x="1458468" y="3915156"/>
                  <a:pt x="1453896" y="3922776"/>
                </a:cubicBezTo>
                <a:cubicBezTo>
                  <a:pt x="1449324" y="3930396"/>
                  <a:pt x="1453896" y="3986784"/>
                  <a:pt x="1453896" y="3986784"/>
                </a:cubicBezTo>
                <a:cubicBezTo>
                  <a:pt x="1446276" y="4000500"/>
                  <a:pt x="1421892" y="4002024"/>
                  <a:pt x="1408176" y="4005072"/>
                </a:cubicBezTo>
                <a:cubicBezTo>
                  <a:pt x="1394460" y="4008120"/>
                  <a:pt x="1385316" y="4008120"/>
                  <a:pt x="1371600" y="4005072"/>
                </a:cubicBezTo>
                <a:cubicBezTo>
                  <a:pt x="1357884" y="4002024"/>
                  <a:pt x="1344168" y="3985260"/>
                  <a:pt x="1325880" y="3986784"/>
                </a:cubicBezTo>
                <a:cubicBezTo>
                  <a:pt x="1307592" y="3988308"/>
                  <a:pt x="1277112" y="4008120"/>
                  <a:pt x="1261872" y="4014216"/>
                </a:cubicBezTo>
                <a:cubicBezTo>
                  <a:pt x="1246632" y="4020312"/>
                  <a:pt x="1242060" y="4012692"/>
                  <a:pt x="1234440" y="4023360"/>
                </a:cubicBezTo>
                <a:cubicBezTo>
                  <a:pt x="1226820" y="4034028"/>
                  <a:pt x="1217676" y="4052316"/>
                  <a:pt x="1216152" y="4078224"/>
                </a:cubicBezTo>
                <a:cubicBezTo>
                  <a:pt x="1214628" y="4104132"/>
                  <a:pt x="1219200" y="4154424"/>
                  <a:pt x="1225296" y="4178808"/>
                </a:cubicBezTo>
                <a:cubicBezTo>
                  <a:pt x="1231392" y="4203192"/>
                  <a:pt x="1237488" y="4209288"/>
                  <a:pt x="1252728" y="4224528"/>
                </a:cubicBezTo>
                <a:cubicBezTo>
                  <a:pt x="1267968" y="4239768"/>
                  <a:pt x="1316736" y="4270248"/>
                  <a:pt x="1316736" y="4270248"/>
                </a:cubicBezTo>
                <a:cubicBezTo>
                  <a:pt x="1331976" y="4279392"/>
                  <a:pt x="1341120" y="4267200"/>
                  <a:pt x="1344168" y="4279392"/>
                </a:cubicBezTo>
                <a:cubicBezTo>
                  <a:pt x="1347216" y="4291584"/>
                  <a:pt x="1335024" y="4343400"/>
                  <a:pt x="1335024" y="4343400"/>
                </a:cubicBezTo>
                <a:cubicBezTo>
                  <a:pt x="1331976" y="4357116"/>
                  <a:pt x="1325880" y="4361688"/>
                  <a:pt x="1325880" y="4361688"/>
                </a:cubicBezTo>
                <a:cubicBezTo>
                  <a:pt x="1316736" y="4363212"/>
                  <a:pt x="1296924" y="4358640"/>
                  <a:pt x="1280160" y="4352544"/>
                </a:cubicBezTo>
                <a:cubicBezTo>
                  <a:pt x="1263396" y="4346448"/>
                  <a:pt x="1239012" y="4337304"/>
                  <a:pt x="1225296" y="4325112"/>
                </a:cubicBezTo>
                <a:cubicBezTo>
                  <a:pt x="1211580" y="4312920"/>
                  <a:pt x="1197864" y="4279392"/>
                  <a:pt x="1197864" y="4279392"/>
                </a:cubicBezTo>
                <a:cubicBezTo>
                  <a:pt x="1188720" y="4268724"/>
                  <a:pt x="1182624" y="4262628"/>
                  <a:pt x="1170432" y="4261104"/>
                </a:cubicBezTo>
                <a:cubicBezTo>
                  <a:pt x="1158240" y="4259580"/>
                  <a:pt x="1124712" y="4270248"/>
                  <a:pt x="1124712" y="4270248"/>
                </a:cubicBezTo>
                <a:cubicBezTo>
                  <a:pt x="1112520" y="4274820"/>
                  <a:pt x="1114044" y="4282440"/>
                  <a:pt x="1097280" y="4288536"/>
                </a:cubicBezTo>
                <a:cubicBezTo>
                  <a:pt x="1080516" y="4294632"/>
                  <a:pt x="1024128" y="4306824"/>
                  <a:pt x="1024128" y="4306824"/>
                </a:cubicBezTo>
                <a:cubicBezTo>
                  <a:pt x="1005840" y="4315968"/>
                  <a:pt x="1001268" y="4343400"/>
                  <a:pt x="987552" y="4343400"/>
                </a:cubicBezTo>
                <a:cubicBezTo>
                  <a:pt x="973836" y="4343400"/>
                  <a:pt x="941832" y="4306824"/>
                  <a:pt x="941832" y="4306824"/>
                </a:cubicBezTo>
                <a:cubicBezTo>
                  <a:pt x="932688" y="4296156"/>
                  <a:pt x="934212" y="4271772"/>
                  <a:pt x="932688" y="4279392"/>
                </a:cubicBezTo>
                <a:cubicBezTo>
                  <a:pt x="931164" y="4287012"/>
                  <a:pt x="932688" y="4352544"/>
                  <a:pt x="932688" y="4352544"/>
                </a:cubicBezTo>
                <a:cubicBezTo>
                  <a:pt x="931164" y="4367784"/>
                  <a:pt x="938784" y="4355592"/>
                  <a:pt x="923544" y="4370832"/>
                </a:cubicBezTo>
                <a:cubicBezTo>
                  <a:pt x="908304" y="4386072"/>
                  <a:pt x="867156" y="4428744"/>
                  <a:pt x="841248" y="4443984"/>
                </a:cubicBezTo>
                <a:cubicBezTo>
                  <a:pt x="815340" y="4459224"/>
                  <a:pt x="768096" y="4462272"/>
                  <a:pt x="768096" y="4462272"/>
                </a:cubicBezTo>
                <a:cubicBezTo>
                  <a:pt x="748284" y="4466844"/>
                  <a:pt x="722376" y="4471416"/>
                  <a:pt x="722376" y="4471416"/>
                </a:cubicBezTo>
                <a:cubicBezTo>
                  <a:pt x="711708" y="4472940"/>
                  <a:pt x="704088" y="4471416"/>
                  <a:pt x="704088" y="4471416"/>
                </a:cubicBezTo>
                <a:lnTo>
                  <a:pt x="704088" y="4471416"/>
                </a:ln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Freeform 60"/>
          <p:cNvSpPr/>
          <p:nvPr/>
        </p:nvSpPr>
        <p:spPr>
          <a:xfrm>
            <a:off x="1715834" y="537107"/>
            <a:ext cx="2066544" cy="677648"/>
          </a:xfrm>
          <a:custGeom>
            <a:avLst/>
            <a:gdLst>
              <a:gd name="connsiteX0" fmla="*/ 0 w 2066544"/>
              <a:gd name="connsiteY0" fmla="*/ 266168 h 677648"/>
              <a:gd name="connsiteX1" fmla="*/ 82296 w 2066544"/>
              <a:gd name="connsiteY1" fmla="*/ 257024 h 677648"/>
              <a:gd name="connsiteX2" fmla="*/ 91440 w 2066544"/>
              <a:gd name="connsiteY2" fmla="*/ 229592 h 677648"/>
              <a:gd name="connsiteX3" fmla="*/ 118872 w 2066544"/>
              <a:gd name="connsiteY3" fmla="*/ 211304 h 677648"/>
              <a:gd name="connsiteX4" fmla="*/ 173736 w 2066544"/>
              <a:gd name="connsiteY4" fmla="*/ 193016 h 677648"/>
              <a:gd name="connsiteX5" fmla="*/ 201168 w 2066544"/>
              <a:gd name="connsiteY5" fmla="*/ 211304 h 677648"/>
              <a:gd name="connsiteX6" fmla="*/ 237744 w 2066544"/>
              <a:gd name="connsiteY6" fmla="*/ 266168 h 677648"/>
              <a:gd name="connsiteX7" fmla="*/ 320040 w 2066544"/>
              <a:gd name="connsiteY7" fmla="*/ 302744 h 677648"/>
              <a:gd name="connsiteX8" fmla="*/ 347472 w 2066544"/>
              <a:gd name="connsiteY8" fmla="*/ 293600 h 677648"/>
              <a:gd name="connsiteX9" fmla="*/ 402336 w 2066544"/>
              <a:gd name="connsiteY9" fmla="*/ 257024 h 677648"/>
              <a:gd name="connsiteX10" fmla="*/ 420624 w 2066544"/>
              <a:gd name="connsiteY10" fmla="*/ 229592 h 677648"/>
              <a:gd name="connsiteX11" fmla="*/ 475488 w 2066544"/>
              <a:gd name="connsiteY11" fmla="*/ 211304 h 677648"/>
              <a:gd name="connsiteX12" fmla="*/ 557784 w 2066544"/>
              <a:gd name="connsiteY12" fmla="*/ 220448 h 677648"/>
              <a:gd name="connsiteX13" fmla="*/ 576072 w 2066544"/>
              <a:gd name="connsiteY13" fmla="*/ 247880 h 677648"/>
              <a:gd name="connsiteX14" fmla="*/ 603504 w 2066544"/>
              <a:gd name="connsiteY14" fmla="*/ 266168 h 677648"/>
              <a:gd name="connsiteX15" fmla="*/ 621792 w 2066544"/>
              <a:gd name="connsiteY15" fmla="*/ 238736 h 677648"/>
              <a:gd name="connsiteX16" fmla="*/ 630936 w 2066544"/>
              <a:gd name="connsiteY16" fmla="*/ 211304 h 677648"/>
              <a:gd name="connsiteX17" fmla="*/ 685800 w 2066544"/>
              <a:gd name="connsiteY17" fmla="*/ 202160 h 677648"/>
              <a:gd name="connsiteX18" fmla="*/ 713232 w 2066544"/>
              <a:gd name="connsiteY18" fmla="*/ 193016 h 677648"/>
              <a:gd name="connsiteX19" fmla="*/ 722376 w 2066544"/>
              <a:gd name="connsiteY19" fmla="*/ 165584 h 677648"/>
              <a:gd name="connsiteX20" fmla="*/ 768096 w 2066544"/>
              <a:gd name="connsiteY20" fmla="*/ 202160 h 677648"/>
              <a:gd name="connsiteX21" fmla="*/ 813816 w 2066544"/>
              <a:gd name="connsiteY21" fmla="*/ 165584 h 677648"/>
              <a:gd name="connsiteX22" fmla="*/ 841248 w 2066544"/>
              <a:gd name="connsiteY22" fmla="*/ 156440 h 677648"/>
              <a:gd name="connsiteX23" fmla="*/ 923544 w 2066544"/>
              <a:gd name="connsiteY23" fmla="*/ 147296 h 677648"/>
              <a:gd name="connsiteX24" fmla="*/ 941832 w 2066544"/>
              <a:gd name="connsiteY24" fmla="*/ 83288 h 677648"/>
              <a:gd name="connsiteX25" fmla="*/ 960120 w 2066544"/>
              <a:gd name="connsiteY25" fmla="*/ 28424 h 677648"/>
              <a:gd name="connsiteX26" fmla="*/ 1069848 w 2066544"/>
              <a:gd name="connsiteY26" fmla="*/ 19280 h 677648"/>
              <a:gd name="connsiteX27" fmla="*/ 1097280 w 2066544"/>
              <a:gd name="connsiteY27" fmla="*/ 992 h 677648"/>
              <a:gd name="connsiteX28" fmla="*/ 1152144 w 2066544"/>
              <a:gd name="connsiteY28" fmla="*/ 37568 h 677648"/>
              <a:gd name="connsiteX29" fmla="*/ 1179576 w 2066544"/>
              <a:gd name="connsiteY29" fmla="*/ 65000 h 677648"/>
              <a:gd name="connsiteX30" fmla="*/ 1197864 w 2066544"/>
              <a:gd name="connsiteY30" fmla="*/ 92432 h 677648"/>
              <a:gd name="connsiteX31" fmla="*/ 1225296 w 2066544"/>
              <a:gd name="connsiteY31" fmla="*/ 101576 h 677648"/>
              <a:gd name="connsiteX32" fmla="*/ 1252728 w 2066544"/>
              <a:gd name="connsiteY32" fmla="*/ 119864 h 677648"/>
              <a:gd name="connsiteX33" fmla="*/ 1280160 w 2066544"/>
              <a:gd name="connsiteY33" fmla="*/ 129008 h 677648"/>
              <a:gd name="connsiteX34" fmla="*/ 1490472 w 2066544"/>
              <a:gd name="connsiteY34" fmla="*/ 147296 h 677648"/>
              <a:gd name="connsiteX35" fmla="*/ 1545336 w 2066544"/>
              <a:gd name="connsiteY35" fmla="*/ 156440 h 677648"/>
              <a:gd name="connsiteX36" fmla="*/ 1591056 w 2066544"/>
              <a:gd name="connsiteY36" fmla="*/ 211304 h 677648"/>
              <a:gd name="connsiteX37" fmla="*/ 1581912 w 2066544"/>
              <a:gd name="connsiteY37" fmla="*/ 247880 h 677648"/>
              <a:gd name="connsiteX38" fmla="*/ 1554480 w 2066544"/>
              <a:gd name="connsiteY38" fmla="*/ 257024 h 677648"/>
              <a:gd name="connsiteX39" fmla="*/ 1563624 w 2066544"/>
              <a:gd name="connsiteY39" fmla="*/ 458192 h 677648"/>
              <a:gd name="connsiteX40" fmla="*/ 1636776 w 2066544"/>
              <a:gd name="connsiteY40" fmla="*/ 503912 h 677648"/>
              <a:gd name="connsiteX41" fmla="*/ 1664208 w 2066544"/>
              <a:gd name="connsiteY41" fmla="*/ 513056 h 677648"/>
              <a:gd name="connsiteX42" fmla="*/ 1682496 w 2066544"/>
              <a:gd name="connsiteY42" fmla="*/ 540488 h 677648"/>
              <a:gd name="connsiteX43" fmla="*/ 1691640 w 2066544"/>
              <a:gd name="connsiteY43" fmla="*/ 567920 h 677648"/>
              <a:gd name="connsiteX44" fmla="*/ 1737360 w 2066544"/>
              <a:gd name="connsiteY44" fmla="*/ 613640 h 677648"/>
              <a:gd name="connsiteX45" fmla="*/ 1773936 w 2066544"/>
              <a:gd name="connsiteY45" fmla="*/ 622784 h 677648"/>
              <a:gd name="connsiteX46" fmla="*/ 1801368 w 2066544"/>
              <a:gd name="connsiteY46" fmla="*/ 631928 h 677648"/>
              <a:gd name="connsiteX47" fmla="*/ 1965960 w 2066544"/>
              <a:gd name="connsiteY47" fmla="*/ 650216 h 677648"/>
              <a:gd name="connsiteX48" fmla="*/ 2020824 w 2066544"/>
              <a:gd name="connsiteY48" fmla="*/ 659360 h 677648"/>
              <a:gd name="connsiteX49" fmla="*/ 2066544 w 2066544"/>
              <a:gd name="connsiteY49" fmla="*/ 677648 h 677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2066544" h="677648">
                <a:moveTo>
                  <a:pt x="0" y="266168"/>
                </a:moveTo>
                <a:cubicBezTo>
                  <a:pt x="27432" y="263120"/>
                  <a:pt x="56669" y="267275"/>
                  <a:pt x="82296" y="257024"/>
                </a:cubicBezTo>
                <a:cubicBezTo>
                  <a:pt x="91245" y="253444"/>
                  <a:pt x="85419" y="237118"/>
                  <a:pt x="91440" y="229592"/>
                </a:cubicBezTo>
                <a:cubicBezTo>
                  <a:pt x="98305" y="221010"/>
                  <a:pt x="108829" y="215767"/>
                  <a:pt x="118872" y="211304"/>
                </a:cubicBezTo>
                <a:cubicBezTo>
                  <a:pt x="136488" y="203475"/>
                  <a:pt x="173736" y="193016"/>
                  <a:pt x="173736" y="193016"/>
                </a:cubicBezTo>
                <a:cubicBezTo>
                  <a:pt x="182880" y="199112"/>
                  <a:pt x="193931" y="203033"/>
                  <a:pt x="201168" y="211304"/>
                </a:cubicBezTo>
                <a:cubicBezTo>
                  <a:pt x="215642" y="227845"/>
                  <a:pt x="216892" y="259217"/>
                  <a:pt x="237744" y="266168"/>
                </a:cubicBezTo>
                <a:cubicBezTo>
                  <a:pt x="303034" y="287931"/>
                  <a:pt x="276568" y="273763"/>
                  <a:pt x="320040" y="302744"/>
                </a:cubicBezTo>
                <a:cubicBezTo>
                  <a:pt x="329184" y="299696"/>
                  <a:pt x="339452" y="298947"/>
                  <a:pt x="347472" y="293600"/>
                </a:cubicBezTo>
                <a:cubicBezTo>
                  <a:pt x="415967" y="247937"/>
                  <a:pt x="337109" y="278766"/>
                  <a:pt x="402336" y="257024"/>
                </a:cubicBezTo>
                <a:cubicBezTo>
                  <a:pt x="408432" y="247880"/>
                  <a:pt x="411305" y="235417"/>
                  <a:pt x="420624" y="229592"/>
                </a:cubicBezTo>
                <a:cubicBezTo>
                  <a:pt x="436971" y="219375"/>
                  <a:pt x="475488" y="211304"/>
                  <a:pt x="475488" y="211304"/>
                </a:cubicBezTo>
                <a:cubicBezTo>
                  <a:pt x="502920" y="214352"/>
                  <a:pt x="531845" y="211016"/>
                  <a:pt x="557784" y="220448"/>
                </a:cubicBezTo>
                <a:cubicBezTo>
                  <a:pt x="568112" y="224204"/>
                  <a:pt x="568301" y="240109"/>
                  <a:pt x="576072" y="247880"/>
                </a:cubicBezTo>
                <a:cubicBezTo>
                  <a:pt x="583843" y="255651"/>
                  <a:pt x="594360" y="260072"/>
                  <a:pt x="603504" y="266168"/>
                </a:cubicBezTo>
                <a:cubicBezTo>
                  <a:pt x="609600" y="257024"/>
                  <a:pt x="616877" y="248566"/>
                  <a:pt x="621792" y="238736"/>
                </a:cubicBezTo>
                <a:cubicBezTo>
                  <a:pt x="626103" y="230115"/>
                  <a:pt x="622567" y="216086"/>
                  <a:pt x="630936" y="211304"/>
                </a:cubicBezTo>
                <a:cubicBezTo>
                  <a:pt x="647033" y="202105"/>
                  <a:pt x="667701" y="206182"/>
                  <a:pt x="685800" y="202160"/>
                </a:cubicBezTo>
                <a:cubicBezTo>
                  <a:pt x="695209" y="200069"/>
                  <a:pt x="704088" y="196064"/>
                  <a:pt x="713232" y="193016"/>
                </a:cubicBezTo>
                <a:cubicBezTo>
                  <a:pt x="716280" y="183872"/>
                  <a:pt x="713755" y="169895"/>
                  <a:pt x="722376" y="165584"/>
                </a:cubicBezTo>
                <a:cubicBezTo>
                  <a:pt x="744460" y="154542"/>
                  <a:pt x="762447" y="193686"/>
                  <a:pt x="768096" y="202160"/>
                </a:cubicBezTo>
                <a:cubicBezTo>
                  <a:pt x="837047" y="179176"/>
                  <a:pt x="754730" y="212853"/>
                  <a:pt x="813816" y="165584"/>
                </a:cubicBezTo>
                <a:cubicBezTo>
                  <a:pt x="821342" y="159563"/>
                  <a:pt x="831741" y="158025"/>
                  <a:pt x="841248" y="156440"/>
                </a:cubicBezTo>
                <a:cubicBezTo>
                  <a:pt x="868473" y="151902"/>
                  <a:pt x="896112" y="150344"/>
                  <a:pt x="923544" y="147296"/>
                </a:cubicBezTo>
                <a:cubicBezTo>
                  <a:pt x="954274" y="55105"/>
                  <a:pt x="907387" y="198105"/>
                  <a:pt x="941832" y="83288"/>
                </a:cubicBezTo>
                <a:cubicBezTo>
                  <a:pt x="947371" y="64824"/>
                  <a:pt x="940909" y="30025"/>
                  <a:pt x="960120" y="28424"/>
                </a:cubicBezTo>
                <a:lnTo>
                  <a:pt x="1069848" y="19280"/>
                </a:lnTo>
                <a:cubicBezTo>
                  <a:pt x="1078992" y="13184"/>
                  <a:pt x="1086401" y="2546"/>
                  <a:pt x="1097280" y="992"/>
                </a:cubicBezTo>
                <a:cubicBezTo>
                  <a:pt x="1137151" y="-4704"/>
                  <a:pt x="1133327" y="14987"/>
                  <a:pt x="1152144" y="37568"/>
                </a:cubicBezTo>
                <a:cubicBezTo>
                  <a:pt x="1160423" y="47502"/>
                  <a:pt x="1171297" y="55066"/>
                  <a:pt x="1179576" y="65000"/>
                </a:cubicBezTo>
                <a:cubicBezTo>
                  <a:pt x="1186611" y="73443"/>
                  <a:pt x="1189282" y="85567"/>
                  <a:pt x="1197864" y="92432"/>
                </a:cubicBezTo>
                <a:cubicBezTo>
                  <a:pt x="1205390" y="98453"/>
                  <a:pt x="1216675" y="97265"/>
                  <a:pt x="1225296" y="101576"/>
                </a:cubicBezTo>
                <a:cubicBezTo>
                  <a:pt x="1235126" y="106491"/>
                  <a:pt x="1242898" y="114949"/>
                  <a:pt x="1252728" y="119864"/>
                </a:cubicBezTo>
                <a:cubicBezTo>
                  <a:pt x="1261349" y="124175"/>
                  <a:pt x="1270892" y="126360"/>
                  <a:pt x="1280160" y="129008"/>
                </a:cubicBezTo>
                <a:cubicBezTo>
                  <a:pt x="1358772" y="151468"/>
                  <a:pt x="1369828" y="140946"/>
                  <a:pt x="1490472" y="147296"/>
                </a:cubicBezTo>
                <a:cubicBezTo>
                  <a:pt x="1508760" y="150344"/>
                  <a:pt x="1528394" y="148910"/>
                  <a:pt x="1545336" y="156440"/>
                </a:cubicBezTo>
                <a:cubicBezTo>
                  <a:pt x="1562011" y="163851"/>
                  <a:pt x="1581340" y="196731"/>
                  <a:pt x="1591056" y="211304"/>
                </a:cubicBezTo>
                <a:cubicBezTo>
                  <a:pt x="1588008" y="223496"/>
                  <a:pt x="1589763" y="238067"/>
                  <a:pt x="1581912" y="247880"/>
                </a:cubicBezTo>
                <a:cubicBezTo>
                  <a:pt x="1575891" y="255406"/>
                  <a:pt x="1555315" y="247422"/>
                  <a:pt x="1554480" y="257024"/>
                </a:cubicBezTo>
                <a:cubicBezTo>
                  <a:pt x="1548665" y="323897"/>
                  <a:pt x="1555626" y="391545"/>
                  <a:pt x="1563624" y="458192"/>
                </a:cubicBezTo>
                <a:cubicBezTo>
                  <a:pt x="1567850" y="493412"/>
                  <a:pt x="1614909" y="496623"/>
                  <a:pt x="1636776" y="503912"/>
                </a:cubicBezTo>
                <a:lnTo>
                  <a:pt x="1664208" y="513056"/>
                </a:lnTo>
                <a:cubicBezTo>
                  <a:pt x="1670304" y="522200"/>
                  <a:pt x="1677581" y="530658"/>
                  <a:pt x="1682496" y="540488"/>
                </a:cubicBezTo>
                <a:cubicBezTo>
                  <a:pt x="1686807" y="549109"/>
                  <a:pt x="1687329" y="559299"/>
                  <a:pt x="1691640" y="567920"/>
                </a:cubicBezTo>
                <a:cubicBezTo>
                  <a:pt x="1702724" y="590087"/>
                  <a:pt x="1714084" y="603665"/>
                  <a:pt x="1737360" y="613640"/>
                </a:cubicBezTo>
                <a:cubicBezTo>
                  <a:pt x="1748911" y="618590"/>
                  <a:pt x="1761852" y="619332"/>
                  <a:pt x="1773936" y="622784"/>
                </a:cubicBezTo>
                <a:cubicBezTo>
                  <a:pt x="1783204" y="625432"/>
                  <a:pt x="1791826" y="630565"/>
                  <a:pt x="1801368" y="631928"/>
                </a:cubicBezTo>
                <a:cubicBezTo>
                  <a:pt x="1856015" y="639735"/>
                  <a:pt x="1911509" y="641141"/>
                  <a:pt x="1965960" y="650216"/>
                </a:cubicBezTo>
                <a:cubicBezTo>
                  <a:pt x="1984248" y="653264"/>
                  <a:pt x="2002725" y="655338"/>
                  <a:pt x="2020824" y="659360"/>
                </a:cubicBezTo>
                <a:cubicBezTo>
                  <a:pt x="2041163" y="663880"/>
                  <a:pt x="2049223" y="668987"/>
                  <a:pt x="2066544" y="677648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60" grpId="0" animBg="1"/>
      <p:bldP spid="6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68053" y="-663981"/>
            <a:ext cx="9567119" cy="3665896"/>
          </a:xfrm>
          <a:prstGeom prst="rect">
            <a:avLst/>
          </a:prstGeom>
        </p:spPr>
      </p:pic>
      <p:sp>
        <p:nvSpPr>
          <p:cNvPr id="5" name="Freeform 122"/>
          <p:cNvSpPr/>
          <p:nvPr/>
        </p:nvSpPr>
        <p:spPr bwMode="auto">
          <a:xfrm>
            <a:off x="-130969" y="6424845"/>
            <a:ext cx="12552363" cy="444501"/>
          </a:xfrm>
          <a:custGeom>
            <a:avLst/>
            <a:gdLst>
              <a:gd name="T0" fmla="*/ 2904 w 2904"/>
              <a:gd name="T1" fmla="*/ 58 h 100"/>
              <a:gd name="T2" fmla="*/ 2859 w 2904"/>
              <a:gd name="T3" fmla="*/ 100 h 100"/>
              <a:gd name="T4" fmla="*/ 45 w 2904"/>
              <a:gd name="T5" fmla="*/ 100 h 100"/>
              <a:gd name="T6" fmla="*/ 0 w 2904"/>
              <a:gd name="T7" fmla="*/ 58 h 100"/>
              <a:gd name="T8" fmla="*/ 0 w 2904"/>
              <a:gd name="T9" fmla="*/ 42 h 100"/>
              <a:gd name="T10" fmla="*/ 45 w 2904"/>
              <a:gd name="T11" fmla="*/ 0 h 100"/>
              <a:gd name="T12" fmla="*/ 2859 w 2904"/>
              <a:gd name="T13" fmla="*/ 0 h 100"/>
              <a:gd name="T14" fmla="*/ 2904 w 2904"/>
              <a:gd name="T15" fmla="*/ 42 h 100"/>
              <a:gd name="T16" fmla="*/ 2904 w 2904"/>
              <a:gd name="T17" fmla="*/ 58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04" h="100">
                <a:moveTo>
                  <a:pt x="2904" y="58"/>
                </a:moveTo>
                <a:cubicBezTo>
                  <a:pt x="2904" y="81"/>
                  <a:pt x="2884" y="100"/>
                  <a:pt x="2859" y="100"/>
                </a:cubicBezTo>
                <a:cubicBezTo>
                  <a:pt x="45" y="100"/>
                  <a:pt x="45" y="100"/>
                  <a:pt x="45" y="100"/>
                </a:cubicBezTo>
                <a:cubicBezTo>
                  <a:pt x="20" y="100"/>
                  <a:pt x="0" y="81"/>
                  <a:pt x="0" y="58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19"/>
                  <a:pt x="20" y="0"/>
                  <a:pt x="45" y="0"/>
                </a:cubicBezTo>
                <a:cubicBezTo>
                  <a:pt x="2859" y="0"/>
                  <a:pt x="2859" y="0"/>
                  <a:pt x="2859" y="0"/>
                </a:cubicBezTo>
                <a:cubicBezTo>
                  <a:pt x="2884" y="0"/>
                  <a:pt x="2904" y="19"/>
                  <a:pt x="2904" y="42"/>
                </a:cubicBezTo>
                <a:lnTo>
                  <a:pt x="2904" y="58"/>
                </a:lnTo>
                <a:close/>
              </a:path>
            </a:pathLst>
          </a:custGeom>
          <a:solidFill>
            <a:srgbClr val="9DB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623052" y="429819"/>
            <a:ext cx="4784907" cy="573754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2, </a:t>
            </a:r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láng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giềng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biển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đảo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quần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đảo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Nam.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6442" y="0"/>
            <a:ext cx="4411980" cy="6797040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419744" y="3001915"/>
            <a:ext cx="5572667" cy="573754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alt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láng</a:t>
            </a: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giềng</a:t>
            </a: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Nam: </a:t>
            </a:r>
            <a:r>
              <a:rPr lang="en-US" alt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Trung</a:t>
            </a: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Quốc</a:t>
            </a: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Lào</a:t>
            </a: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Cam-</a:t>
            </a:r>
            <a:r>
              <a:rPr lang="en-US" alt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</a:t>
            </a: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-chia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71355" y="3844413"/>
            <a:ext cx="2820965" cy="315116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195" y="3468960"/>
            <a:ext cx="1421153" cy="12535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1414" y="-382578"/>
            <a:ext cx="8715884" cy="3958247"/>
          </a:xfrm>
          <a:prstGeom prst="rect">
            <a:avLst/>
          </a:prstGeom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399585" y="809546"/>
            <a:ext cx="4765242" cy="573754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2, </a:t>
            </a:r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láng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giềng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biển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đảo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quần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đảo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Nam. 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399585" y="3288792"/>
            <a:ext cx="5572667" cy="573754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alt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Biển</a:t>
            </a: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Biển</a:t>
            </a: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Đông</a:t>
            </a:r>
            <a:endParaRPr lang="en-US" alt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组合 46"/>
          <p:cNvGrpSpPr/>
          <p:nvPr/>
        </p:nvGrpSpPr>
        <p:grpSpPr>
          <a:xfrm>
            <a:off x="-153988" y="4256628"/>
            <a:ext cx="6021388" cy="2544223"/>
            <a:chOff x="-153988" y="4656138"/>
            <a:chExt cx="5256213" cy="2220913"/>
          </a:xfrm>
        </p:grpSpPr>
        <p:sp>
          <p:nvSpPr>
            <p:cNvPr id="11" name="Freeform 5"/>
            <p:cNvSpPr/>
            <p:nvPr/>
          </p:nvSpPr>
          <p:spPr bwMode="auto">
            <a:xfrm>
              <a:off x="-153988" y="5380038"/>
              <a:ext cx="917575" cy="919163"/>
            </a:xfrm>
            <a:custGeom>
              <a:avLst/>
              <a:gdLst>
                <a:gd name="T0" fmla="*/ 152 w 208"/>
                <a:gd name="T1" fmla="*/ 68 h 208"/>
                <a:gd name="T2" fmla="*/ 105 w 208"/>
                <a:gd name="T3" fmla="*/ 0 h 208"/>
                <a:gd name="T4" fmla="*/ 58 w 208"/>
                <a:gd name="T5" fmla="*/ 68 h 208"/>
                <a:gd name="T6" fmla="*/ 104 w 208"/>
                <a:gd name="T7" fmla="*/ 208 h 208"/>
                <a:gd name="T8" fmla="*/ 104 w 208"/>
                <a:gd name="T9" fmla="*/ 208 h 208"/>
                <a:gd name="T10" fmla="*/ 104 w 208"/>
                <a:gd name="T11" fmla="*/ 208 h 208"/>
                <a:gd name="T12" fmla="*/ 104 w 208"/>
                <a:gd name="T13" fmla="*/ 208 h 208"/>
                <a:gd name="T14" fmla="*/ 104 w 208"/>
                <a:gd name="T15" fmla="*/ 208 h 208"/>
                <a:gd name="T16" fmla="*/ 152 w 208"/>
                <a:gd name="T17" fmla="*/ 6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8" h="208">
                  <a:moveTo>
                    <a:pt x="152" y="68"/>
                  </a:moveTo>
                  <a:cubicBezTo>
                    <a:pt x="128" y="29"/>
                    <a:pt x="105" y="0"/>
                    <a:pt x="105" y="0"/>
                  </a:cubicBezTo>
                  <a:cubicBezTo>
                    <a:pt x="105" y="0"/>
                    <a:pt x="83" y="30"/>
                    <a:pt x="58" y="68"/>
                  </a:cubicBezTo>
                  <a:cubicBezTo>
                    <a:pt x="0" y="154"/>
                    <a:pt x="64" y="205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48" y="205"/>
                    <a:pt x="208" y="160"/>
                    <a:pt x="152" y="68"/>
                  </a:cubicBezTo>
                  <a:close/>
                </a:path>
              </a:pathLst>
            </a:custGeom>
            <a:solidFill>
              <a:srgbClr val="BBCE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6"/>
            <p:cNvSpPr/>
            <p:nvPr/>
          </p:nvSpPr>
          <p:spPr bwMode="auto">
            <a:xfrm>
              <a:off x="114300" y="5843588"/>
              <a:ext cx="398463" cy="909638"/>
            </a:xfrm>
            <a:custGeom>
              <a:avLst/>
              <a:gdLst>
                <a:gd name="T0" fmla="*/ 251 w 251"/>
                <a:gd name="T1" fmla="*/ 100 h 573"/>
                <a:gd name="T2" fmla="*/ 142 w 251"/>
                <a:gd name="T3" fmla="*/ 164 h 573"/>
                <a:gd name="T4" fmla="*/ 126 w 251"/>
                <a:gd name="T5" fmla="*/ 0 h 573"/>
                <a:gd name="T6" fmla="*/ 109 w 251"/>
                <a:gd name="T7" fmla="*/ 164 h 573"/>
                <a:gd name="T8" fmla="*/ 0 w 251"/>
                <a:gd name="T9" fmla="*/ 100 h 573"/>
                <a:gd name="T10" fmla="*/ 101 w 251"/>
                <a:gd name="T11" fmla="*/ 217 h 573"/>
                <a:gd name="T12" fmla="*/ 103 w 251"/>
                <a:gd name="T13" fmla="*/ 573 h 573"/>
                <a:gd name="T14" fmla="*/ 156 w 251"/>
                <a:gd name="T15" fmla="*/ 573 h 573"/>
                <a:gd name="T16" fmla="*/ 151 w 251"/>
                <a:gd name="T17" fmla="*/ 217 h 573"/>
                <a:gd name="T18" fmla="*/ 251 w 251"/>
                <a:gd name="T19" fmla="*/ 100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1" h="573">
                  <a:moveTo>
                    <a:pt x="251" y="100"/>
                  </a:moveTo>
                  <a:lnTo>
                    <a:pt x="142" y="164"/>
                  </a:lnTo>
                  <a:lnTo>
                    <a:pt x="126" y="0"/>
                  </a:lnTo>
                  <a:lnTo>
                    <a:pt x="109" y="164"/>
                  </a:lnTo>
                  <a:lnTo>
                    <a:pt x="0" y="100"/>
                  </a:lnTo>
                  <a:lnTo>
                    <a:pt x="101" y="217"/>
                  </a:lnTo>
                  <a:lnTo>
                    <a:pt x="103" y="573"/>
                  </a:lnTo>
                  <a:lnTo>
                    <a:pt x="156" y="573"/>
                  </a:lnTo>
                  <a:lnTo>
                    <a:pt x="151" y="217"/>
                  </a:lnTo>
                  <a:lnTo>
                    <a:pt x="251" y="100"/>
                  </a:lnTo>
                  <a:close/>
                </a:path>
              </a:pathLst>
            </a:custGeom>
            <a:solidFill>
              <a:srgbClr val="C56D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7"/>
            <p:cNvSpPr/>
            <p:nvPr/>
          </p:nvSpPr>
          <p:spPr bwMode="auto">
            <a:xfrm>
              <a:off x="4356100" y="6223001"/>
              <a:ext cx="746125" cy="361950"/>
            </a:xfrm>
            <a:custGeom>
              <a:avLst/>
              <a:gdLst>
                <a:gd name="T0" fmla="*/ 168 w 169"/>
                <a:gd name="T1" fmla="*/ 82 h 82"/>
                <a:gd name="T2" fmla="*/ 169 w 169"/>
                <a:gd name="T3" fmla="*/ 72 h 82"/>
                <a:gd name="T4" fmla="*/ 126 w 169"/>
                <a:gd name="T5" fmla="*/ 29 h 82"/>
                <a:gd name="T6" fmla="*/ 123 w 169"/>
                <a:gd name="T7" fmla="*/ 30 h 82"/>
                <a:gd name="T8" fmla="*/ 86 w 169"/>
                <a:gd name="T9" fmla="*/ 0 h 82"/>
                <a:gd name="T10" fmla="*/ 47 w 169"/>
                <a:gd name="T11" fmla="*/ 38 h 82"/>
                <a:gd name="T12" fmla="*/ 37 w 169"/>
                <a:gd name="T13" fmla="*/ 37 h 82"/>
                <a:gd name="T14" fmla="*/ 0 w 169"/>
                <a:gd name="T15" fmla="*/ 73 h 82"/>
                <a:gd name="T16" fmla="*/ 1 w 169"/>
                <a:gd name="T17" fmla="*/ 82 h 82"/>
                <a:gd name="T18" fmla="*/ 168 w 169"/>
                <a:gd name="T19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9" h="82">
                  <a:moveTo>
                    <a:pt x="168" y="82"/>
                  </a:moveTo>
                  <a:cubicBezTo>
                    <a:pt x="169" y="79"/>
                    <a:pt x="169" y="76"/>
                    <a:pt x="169" y="72"/>
                  </a:cubicBezTo>
                  <a:cubicBezTo>
                    <a:pt x="169" y="49"/>
                    <a:pt x="150" y="29"/>
                    <a:pt x="126" y="29"/>
                  </a:cubicBezTo>
                  <a:cubicBezTo>
                    <a:pt x="125" y="30"/>
                    <a:pt x="124" y="30"/>
                    <a:pt x="123" y="30"/>
                  </a:cubicBezTo>
                  <a:cubicBezTo>
                    <a:pt x="119" y="13"/>
                    <a:pt x="103" y="0"/>
                    <a:pt x="86" y="0"/>
                  </a:cubicBezTo>
                  <a:cubicBezTo>
                    <a:pt x="65" y="0"/>
                    <a:pt x="47" y="18"/>
                    <a:pt x="47" y="38"/>
                  </a:cubicBezTo>
                  <a:cubicBezTo>
                    <a:pt x="44" y="37"/>
                    <a:pt x="41" y="37"/>
                    <a:pt x="37" y="37"/>
                  </a:cubicBezTo>
                  <a:cubicBezTo>
                    <a:pt x="17" y="37"/>
                    <a:pt x="0" y="53"/>
                    <a:pt x="0" y="73"/>
                  </a:cubicBezTo>
                  <a:cubicBezTo>
                    <a:pt x="0" y="76"/>
                    <a:pt x="1" y="79"/>
                    <a:pt x="1" y="82"/>
                  </a:cubicBezTo>
                  <a:cubicBezTo>
                    <a:pt x="168" y="82"/>
                    <a:pt x="168" y="82"/>
                    <a:pt x="168" y="82"/>
                  </a:cubicBezTo>
                </a:path>
              </a:pathLst>
            </a:cu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8"/>
            <p:cNvSpPr/>
            <p:nvPr/>
          </p:nvSpPr>
          <p:spPr bwMode="auto">
            <a:xfrm>
              <a:off x="4421187" y="6453188"/>
              <a:ext cx="106363" cy="79375"/>
            </a:xfrm>
            <a:custGeom>
              <a:avLst/>
              <a:gdLst>
                <a:gd name="T0" fmla="*/ 12 w 24"/>
                <a:gd name="T1" fmla="*/ 0 h 18"/>
                <a:gd name="T2" fmla="*/ 12 w 24"/>
                <a:gd name="T3" fmla="*/ 18 h 18"/>
                <a:gd name="T4" fmla="*/ 12 w 24"/>
                <a:gd name="T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8">
                  <a:moveTo>
                    <a:pt x="12" y="0"/>
                  </a:moveTo>
                  <a:cubicBezTo>
                    <a:pt x="0" y="0"/>
                    <a:pt x="0" y="18"/>
                    <a:pt x="12" y="18"/>
                  </a:cubicBezTo>
                  <a:cubicBezTo>
                    <a:pt x="24" y="18"/>
                    <a:pt x="24" y="0"/>
                    <a:pt x="12" y="0"/>
                  </a:cubicBezTo>
                </a:path>
              </a:pathLst>
            </a:custGeom>
            <a:solidFill>
              <a:srgbClr val="FF7C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9"/>
            <p:cNvSpPr/>
            <p:nvPr/>
          </p:nvSpPr>
          <p:spPr bwMode="auto">
            <a:xfrm>
              <a:off x="4606925" y="6443663"/>
              <a:ext cx="93663" cy="101600"/>
            </a:xfrm>
            <a:custGeom>
              <a:avLst/>
              <a:gdLst>
                <a:gd name="T0" fmla="*/ 19 w 21"/>
                <a:gd name="T1" fmla="*/ 5 h 23"/>
                <a:gd name="T2" fmla="*/ 8 w 21"/>
                <a:gd name="T3" fmla="*/ 1 h 23"/>
                <a:gd name="T4" fmla="*/ 3 w 21"/>
                <a:gd name="T5" fmla="*/ 4 h 23"/>
                <a:gd name="T6" fmla="*/ 1 w 21"/>
                <a:gd name="T7" fmla="*/ 13 h 23"/>
                <a:gd name="T8" fmla="*/ 17 w 21"/>
                <a:gd name="T9" fmla="*/ 18 h 23"/>
                <a:gd name="T10" fmla="*/ 19 w 21"/>
                <a:gd name="T11" fmla="*/ 5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23">
                  <a:moveTo>
                    <a:pt x="19" y="5"/>
                  </a:moveTo>
                  <a:cubicBezTo>
                    <a:pt x="17" y="1"/>
                    <a:pt x="12" y="0"/>
                    <a:pt x="8" y="1"/>
                  </a:cubicBezTo>
                  <a:cubicBezTo>
                    <a:pt x="6" y="2"/>
                    <a:pt x="4" y="3"/>
                    <a:pt x="3" y="4"/>
                  </a:cubicBezTo>
                  <a:cubicBezTo>
                    <a:pt x="1" y="6"/>
                    <a:pt x="0" y="10"/>
                    <a:pt x="1" y="13"/>
                  </a:cubicBezTo>
                  <a:cubicBezTo>
                    <a:pt x="3" y="20"/>
                    <a:pt x="12" y="23"/>
                    <a:pt x="17" y="18"/>
                  </a:cubicBezTo>
                  <a:cubicBezTo>
                    <a:pt x="20" y="14"/>
                    <a:pt x="21" y="9"/>
                    <a:pt x="19" y="5"/>
                  </a:cubicBezTo>
                </a:path>
              </a:pathLst>
            </a:custGeom>
            <a:solidFill>
              <a:srgbClr val="FF7C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0"/>
            <p:cNvSpPr/>
            <p:nvPr/>
          </p:nvSpPr>
          <p:spPr bwMode="auto">
            <a:xfrm>
              <a:off x="4616450" y="6324601"/>
              <a:ext cx="123825" cy="93663"/>
            </a:xfrm>
            <a:custGeom>
              <a:avLst/>
              <a:gdLst>
                <a:gd name="T0" fmla="*/ 16 w 28"/>
                <a:gd name="T1" fmla="*/ 0 h 21"/>
                <a:gd name="T2" fmla="*/ 16 w 28"/>
                <a:gd name="T3" fmla="*/ 21 h 21"/>
                <a:gd name="T4" fmla="*/ 16 w 28"/>
                <a:gd name="T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1">
                  <a:moveTo>
                    <a:pt x="16" y="0"/>
                  </a:moveTo>
                  <a:cubicBezTo>
                    <a:pt x="0" y="0"/>
                    <a:pt x="0" y="21"/>
                    <a:pt x="16" y="21"/>
                  </a:cubicBezTo>
                  <a:cubicBezTo>
                    <a:pt x="28" y="21"/>
                    <a:pt x="28" y="0"/>
                    <a:pt x="16" y="0"/>
                  </a:cubicBezTo>
                </a:path>
              </a:pathLst>
            </a:custGeom>
            <a:solidFill>
              <a:srgbClr val="FF7C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1"/>
            <p:cNvSpPr/>
            <p:nvPr/>
          </p:nvSpPr>
          <p:spPr bwMode="auto">
            <a:xfrm>
              <a:off x="4784725" y="6421438"/>
              <a:ext cx="87313" cy="101600"/>
            </a:xfrm>
            <a:custGeom>
              <a:avLst/>
              <a:gdLst>
                <a:gd name="T0" fmla="*/ 18 w 20"/>
                <a:gd name="T1" fmla="*/ 5 h 23"/>
                <a:gd name="T2" fmla="*/ 15 w 20"/>
                <a:gd name="T3" fmla="*/ 2 h 23"/>
                <a:gd name="T4" fmla="*/ 5 w 20"/>
                <a:gd name="T5" fmla="*/ 3 h 23"/>
                <a:gd name="T6" fmla="*/ 1 w 20"/>
                <a:gd name="T7" fmla="*/ 6 h 23"/>
                <a:gd name="T8" fmla="*/ 0 w 20"/>
                <a:gd name="T9" fmla="*/ 12 h 23"/>
                <a:gd name="T10" fmla="*/ 7 w 20"/>
                <a:gd name="T11" fmla="*/ 21 h 23"/>
                <a:gd name="T12" fmla="*/ 19 w 20"/>
                <a:gd name="T13" fmla="*/ 17 h 23"/>
                <a:gd name="T14" fmla="*/ 20 w 20"/>
                <a:gd name="T15" fmla="*/ 12 h 23"/>
                <a:gd name="T16" fmla="*/ 18 w 20"/>
                <a:gd name="T17" fmla="*/ 5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23">
                  <a:moveTo>
                    <a:pt x="18" y="5"/>
                  </a:moveTo>
                  <a:cubicBezTo>
                    <a:pt x="17" y="4"/>
                    <a:pt x="16" y="3"/>
                    <a:pt x="15" y="2"/>
                  </a:cubicBezTo>
                  <a:cubicBezTo>
                    <a:pt x="12" y="1"/>
                    <a:pt x="8" y="0"/>
                    <a:pt x="5" y="3"/>
                  </a:cubicBezTo>
                  <a:cubicBezTo>
                    <a:pt x="3" y="4"/>
                    <a:pt x="2" y="5"/>
                    <a:pt x="1" y="6"/>
                  </a:cubicBezTo>
                  <a:cubicBezTo>
                    <a:pt x="0" y="8"/>
                    <a:pt x="0" y="10"/>
                    <a:pt x="0" y="12"/>
                  </a:cubicBezTo>
                  <a:cubicBezTo>
                    <a:pt x="0" y="16"/>
                    <a:pt x="3" y="20"/>
                    <a:pt x="7" y="21"/>
                  </a:cubicBezTo>
                  <a:cubicBezTo>
                    <a:pt x="12" y="23"/>
                    <a:pt x="17" y="21"/>
                    <a:pt x="19" y="17"/>
                  </a:cubicBezTo>
                  <a:cubicBezTo>
                    <a:pt x="20" y="15"/>
                    <a:pt x="20" y="13"/>
                    <a:pt x="20" y="12"/>
                  </a:cubicBezTo>
                  <a:cubicBezTo>
                    <a:pt x="20" y="9"/>
                    <a:pt x="20" y="7"/>
                    <a:pt x="18" y="5"/>
                  </a:cubicBezTo>
                  <a:close/>
                </a:path>
              </a:pathLst>
            </a:custGeom>
            <a:solidFill>
              <a:srgbClr val="FF7C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2"/>
            <p:cNvSpPr/>
            <p:nvPr/>
          </p:nvSpPr>
          <p:spPr bwMode="auto">
            <a:xfrm>
              <a:off x="4916487" y="6448426"/>
              <a:ext cx="106363" cy="84138"/>
            </a:xfrm>
            <a:custGeom>
              <a:avLst/>
              <a:gdLst>
                <a:gd name="T0" fmla="*/ 12 w 24"/>
                <a:gd name="T1" fmla="*/ 0 h 19"/>
                <a:gd name="T2" fmla="*/ 12 w 24"/>
                <a:gd name="T3" fmla="*/ 19 h 19"/>
                <a:gd name="T4" fmla="*/ 12 w 24"/>
                <a:gd name="T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9">
                  <a:moveTo>
                    <a:pt x="12" y="0"/>
                  </a:moveTo>
                  <a:cubicBezTo>
                    <a:pt x="0" y="0"/>
                    <a:pt x="0" y="19"/>
                    <a:pt x="12" y="19"/>
                  </a:cubicBezTo>
                  <a:cubicBezTo>
                    <a:pt x="24" y="19"/>
                    <a:pt x="24" y="0"/>
                    <a:pt x="12" y="0"/>
                  </a:cubicBezTo>
                  <a:close/>
                </a:path>
              </a:pathLst>
            </a:custGeom>
            <a:solidFill>
              <a:srgbClr val="FF7C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3"/>
            <p:cNvSpPr>
              <a:spLocks noEditPoints="1"/>
            </p:cNvSpPr>
            <p:nvPr/>
          </p:nvSpPr>
          <p:spPr bwMode="auto">
            <a:xfrm>
              <a:off x="4356100" y="6381751"/>
              <a:ext cx="206375" cy="163513"/>
            </a:xfrm>
            <a:custGeom>
              <a:avLst/>
              <a:gdLst>
                <a:gd name="T0" fmla="*/ 47 w 47"/>
                <a:gd name="T1" fmla="*/ 2 h 37"/>
                <a:gd name="T2" fmla="*/ 47 w 47"/>
                <a:gd name="T3" fmla="*/ 2 h 37"/>
                <a:gd name="T4" fmla="*/ 47 w 47"/>
                <a:gd name="T5" fmla="*/ 2 h 37"/>
                <a:gd name="T6" fmla="*/ 47 w 47"/>
                <a:gd name="T7" fmla="*/ 2 h 37"/>
                <a:gd name="T8" fmla="*/ 47 w 47"/>
                <a:gd name="T9" fmla="*/ 2 h 37"/>
                <a:gd name="T10" fmla="*/ 47 w 47"/>
                <a:gd name="T11" fmla="*/ 2 h 37"/>
                <a:gd name="T12" fmla="*/ 47 w 47"/>
                <a:gd name="T13" fmla="*/ 2 h 37"/>
                <a:gd name="T14" fmla="*/ 47 w 47"/>
                <a:gd name="T15" fmla="*/ 2 h 37"/>
                <a:gd name="T16" fmla="*/ 47 w 47"/>
                <a:gd name="T17" fmla="*/ 2 h 37"/>
                <a:gd name="T18" fmla="*/ 47 w 47"/>
                <a:gd name="T19" fmla="*/ 2 h 37"/>
                <a:gd name="T20" fmla="*/ 47 w 47"/>
                <a:gd name="T21" fmla="*/ 2 h 37"/>
                <a:gd name="T22" fmla="*/ 47 w 47"/>
                <a:gd name="T23" fmla="*/ 2 h 37"/>
                <a:gd name="T24" fmla="*/ 47 w 47"/>
                <a:gd name="T25" fmla="*/ 2 h 37"/>
                <a:gd name="T26" fmla="*/ 47 w 47"/>
                <a:gd name="T27" fmla="*/ 2 h 37"/>
                <a:gd name="T28" fmla="*/ 47 w 47"/>
                <a:gd name="T29" fmla="*/ 2 h 37"/>
                <a:gd name="T30" fmla="*/ 47 w 47"/>
                <a:gd name="T31" fmla="*/ 2 h 37"/>
                <a:gd name="T32" fmla="*/ 47 w 47"/>
                <a:gd name="T33" fmla="*/ 2 h 37"/>
                <a:gd name="T34" fmla="*/ 47 w 47"/>
                <a:gd name="T35" fmla="*/ 2 h 37"/>
                <a:gd name="T36" fmla="*/ 47 w 47"/>
                <a:gd name="T37" fmla="*/ 1 h 37"/>
                <a:gd name="T38" fmla="*/ 47 w 47"/>
                <a:gd name="T39" fmla="*/ 1 h 37"/>
                <a:gd name="T40" fmla="*/ 47 w 47"/>
                <a:gd name="T41" fmla="*/ 1 h 37"/>
                <a:gd name="T42" fmla="*/ 47 w 47"/>
                <a:gd name="T43" fmla="*/ 1 h 37"/>
                <a:gd name="T44" fmla="*/ 47 w 47"/>
                <a:gd name="T45" fmla="*/ 1 h 37"/>
                <a:gd name="T46" fmla="*/ 47 w 47"/>
                <a:gd name="T47" fmla="*/ 1 h 37"/>
                <a:gd name="T48" fmla="*/ 47 w 47"/>
                <a:gd name="T49" fmla="*/ 1 h 37"/>
                <a:gd name="T50" fmla="*/ 47 w 47"/>
                <a:gd name="T51" fmla="*/ 1 h 37"/>
                <a:gd name="T52" fmla="*/ 47 w 47"/>
                <a:gd name="T53" fmla="*/ 1 h 37"/>
                <a:gd name="T54" fmla="*/ 47 w 47"/>
                <a:gd name="T55" fmla="*/ 1 h 37"/>
                <a:gd name="T56" fmla="*/ 47 w 47"/>
                <a:gd name="T57" fmla="*/ 1 h 37"/>
                <a:gd name="T58" fmla="*/ 47 w 47"/>
                <a:gd name="T59" fmla="*/ 1 h 37"/>
                <a:gd name="T60" fmla="*/ 47 w 47"/>
                <a:gd name="T61" fmla="*/ 1 h 37"/>
                <a:gd name="T62" fmla="*/ 47 w 47"/>
                <a:gd name="T63" fmla="*/ 1 h 37"/>
                <a:gd name="T64" fmla="*/ 47 w 47"/>
                <a:gd name="T65" fmla="*/ 1 h 37"/>
                <a:gd name="T66" fmla="*/ 47 w 47"/>
                <a:gd name="T67" fmla="*/ 1 h 37"/>
                <a:gd name="T68" fmla="*/ 47 w 47"/>
                <a:gd name="T69" fmla="*/ 1 h 37"/>
                <a:gd name="T70" fmla="*/ 47 w 47"/>
                <a:gd name="T71" fmla="*/ 1 h 37"/>
                <a:gd name="T72" fmla="*/ 37 w 47"/>
                <a:gd name="T73" fmla="*/ 1 h 37"/>
                <a:gd name="T74" fmla="*/ 0 w 47"/>
                <a:gd name="T75" fmla="*/ 37 h 37"/>
                <a:gd name="T76" fmla="*/ 0 w 47"/>
                <a:gd name="T77" fmla="*/ 37 h 37"/>
                <a:gd name="T78" fmla="*/ 37 w 47"/>
                <a:gd name="T79" fmla="*/ 1 h 37"/>
                <a:gd name="T80" fmla="*/ 47 w 47"/>
                <a:gd name="T81" fmla="*/ 2 h 37"/>
                <a:gd name="T82" fmla="*/ 47 w 47"/>
                <a:gd name="T83" fmla="*/ 2 h 37"/>
                <a:gd name="T84" fmla="*/ 47 w 47"/>
                <a:gd name="T85" fmla="*/ 2 h 37"/>
                <a:gd name="T86" fmla="*/ 37 w 47"/>
                <a:gd name="T87" fmla="*/ 1 h 37"/>
                <a:gd name="T88" fmla="*/ 47 w 47"/>
                <a:gd name="T89" fmla="*/ 1 h 37"/>
                <a:gd name="T90" fmla="*/ 47 w 47"/>
                <a:gd name="T91" fmla="*/ 1 h 37"/>
                <a:gd name="T92" fmla="*/ 47 w 47"/>
                <a:gd name="T93" fmla="*/ 1 h 37"/>
                <a:gd name="T94" fmla="*/ 47 w 47"/>
                <a:gd name="T95" fmla="*/ 1 h 37"/>
                <a:gd name="T96" fmla="*/ 47 w 47"/>
                <a:gd name="T97" fmla="*/ 1 h 37"/>
                <a:gd name="T98" fmla="*/ 47 w 47"/>
                <a:gd name="T99" fmla="*/ 1 h 37"/>
                <a:gd name="T100" fmla="*/ 47 w 47"/>
                <a:gd name="T101" fmla="*/ 0 h 37"/>
                <a:gd name="T102" fmla="*/ 47 w 47"/>
                <a:gd name="T103" fmla="*/ 0 h 37"/>
                <a:gd name="T104" fmla="*/ 47 w 47"/>
                <a:gd name="T105" fmla="*/ 0 h 37"/>
                <a:gd name="T106" fmla="*/ 47 w 47"/>
                <a:gd name="T107" fmla="*/ 0 h 37"/>
                <a:gd name="T108" fmla="*/ 47 w 47"/>
                <a:gd name="T109" fmla="*/ 0 h 37"/>
                <a:gd name="T110" fmla="*/ 47 w 47"/>
                <a:gd name="T111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7" h="37">
                  <a:moveTo>
                    <a:pt x="47" y="2"/>
                  </a:moveTo>
                  <a:cubicBezTo>
                    <a:pt x="47" y="2"/>
                    <a:pt x="47" y="2"/>
                    <a:pt x="47" y="2"/>
                  </a:cubicBezTo>
                  <a:cubicBezTo>
                    <a:pt x="47" y="2"/>
                    <a:pt x="47" y="2"/>
                    <a:pt x="47" y="2"/>
                  </a:cubicBezTo>
                  <a:moveTo>
                    <a:pt x="47" y="2"/>
                  </a:moveTo>
                  <a:cubicBezTo>
                    <a:pt x="47" y="2"/>
                    <a:pt x="47" y="2"/>
                    <a:pt x="47" y="2"/>
                  </a:cubicBezTo>
                  <a:cubicBezTo>
                    <a:pt x="47" y="2"/>
                    <a:pt x="47" y="2"/>
                    <a:pt x="47" y="2"/>
                  </a:cubicBezTo>
                  <a:moveTo>
                    <a:pt x="47" y="2"/>
                  </a:moveTo>
                  <a:cubicBezTo>
                    <a:pt x="47" y="2"/>
                    <a:pt x="47" y="2"/>
                    <a:pt x="47" y="2"/>
                  </a:cubicBezTo>
                  <a:cubicBezTo>
                    <a:pt x="47" y="2"/>
                    <a:pt x="47" y="2"/>
                    <a:pt x="47" y="2"/>
                  </a:cubicBezTo>
                  <a:moveTo>
                    <a:pt x="47" y="2"/>
                  </a:moveTo>
                  <a:cubicBezTo>
                    <a:pt x="47" y="2"/>
                    <a:pt x="47" y="2"/>
                    <a:pt x="47" y="2"/>
                  </a:cubicBezTo>
                  <a:cubicBezTo>
                    <a:pt x="47" y="2"/>
                    <a:pt x="47" y="2"/>
                    <a:pt x="47" y="2"/>
                  </a:cubicBezTo>
                  <a:moveTo>
                    <a:pt x="47" y="2"/>
                  </a:moveTo>
                  <a:cubicBezTo>
                    <a:pt x="47" y="2"/>
                    <a:pt x="47" y="2"/>
                    <a:pt x="47" y="2"/>
                  </a:cubicBezTo>
                  <a:cubicBezTo>
                    <a:pt x="47" y="2"/>
                    <a:pt x="47" y="2"/>
                    <a:pt x="47" y="2"/>
                  </a:cubicBezTo>
                  <a:moveTo>
                    <a:pt x="47" y="2"/>
                  </a:moveTo>
                  <a:cubicBezTo>
                    <a:pt x="47" y="2"/>
                    <a:pt x="47" y="2"/>
                    <a:pt x="47" y="2"/>
                  </a:cubicBezTo>
                  <a:cubicBezTo>
                    <a:pt x="47" y="2"/>
                    <a:pt x="47" y="2"/>
                    <a:pt x="47" y="2"/>
                  </a:cubicBezTo>
                  <a:moveTo>
                    <a:pt x="47" y="1"/>
                  </a:moveTo>
                  <a:cubicBezTo>
                    <a:pt x="47" y="1"/>
                    <a:pt x="47" y="1"/>
                    <a:pt x="47" y="1"/>
                  </a:cubicBezTo>
                  <a:cubicBezTo>
                    <a:pt x="47" y="1"/>
                    <a:pt x="47" y="1"/>
                    <a:pt x="47" y="1"/>
                  </a:cubicBezTo>
                  <a:moveTo>
                    <a:pt x="47" y="1"/>
                  </a:moveTo>
                  <a:cubicBezTo>
                    <a:pt x="47" y="1"/>
                    <a:pt x="47" y="1"/>
                    <a:pt x="47" y="1"/>
                  </a:cubicBezTo>
                  <a:cubicBezTo>
                    <a:pt x="47" y="1"/>
                    <a:pt x="47" y="1"/>
                    <a:pt x="47" y="1"/>
                  </a:cubicBezTo>
                  <a:moveTo>
                    <a:pt x="47" y="1"/>
                  </a:moveTo>
                  <a:cubicBezTo>
                    <a:pt x="47" y="1"/>
                    <a:pt x="47" y="1"/>
                    <a:pt x="47" y="1"/>
                  </a:cubicBezTo>
                  <a:cubicBezTo>
                    <a:pt x="47" y="1"/>
                    <a:pt x="47" y="1"/>
                    <a:pt x="47" y="1"/>
                  </a:cubicBezTo>
                  <a:moveTo>
                    <a:pt x="47" y="1"/>
                  </a:moveTo>
                  <a:cubicBezTo>
                    <a:pt x="47" y="1"/>
                    <a:pt x="47" y="1"/>
                    <a:pt x="47" y="1"/>
                  </a:cubicBezTo>
                  <a:cubicBezTo>
                    <a:pt x="47" y="1"/>
                    <a:pt x="47" y="1"/>
                    <a:pt x="47" y="1"/>
                  </a:cubicBezTo>
                  <a:moveTo>
                    <a:pt x="47" y="1"/>
                  </a:moveTo>
                  <a:cubicBezTo>
                    <a:pt x="47" y="1"/>
                    <a:pt x="47" y="1"/>
                    <a:pt x="47" y="1"/>
                  </a:cubicBezTo>
                  <a:cubicBezTo>
                    <a:pt x="47" y="1"/>
                    <a:pt x="47" y="1"/>
                    <a:pt x="47" y="1"/>
                  </a:cubicBezTo>
                  <a:moveTo>
                    <a:pt x="47" y="1"/>
                  </a:moveTo>
                  <a:cubicBezTo>
                    <a:pt x="47" y="1"/>
                    <a:pt x="47" y="1"/>
                    <a:pt x="47" y="1"/>
                  </a:cubicBezTo>
                  <a:cubicBezTo>
                    <a:pt x="47" y="1"/>
                    <a:pt x="47" y="1"/>
                    <a:pt x="47" y="1"/>
                  </a:cubicBezTo>
                  <a:moveTo>
                    <a:pt x="37" y="1"/>
                  </a:moveTo>
                  <a:cubicBezTo>
                    <a:pt x="17" y="1"/>
                    <a:pt x="0" y="1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17"/>
                    <a:pt x="17" y="1"/>
                    <a:pt x="37" y="1"/>
                  </a:cubicBezTo>
                  <a:cubicBezTo>
                    <a:pt x="41" y="1"/>
                    <a:pt x="44" y="1"/>
                    <a:pt x="47" y="2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4" y="1"/>
                    <a:pt x="41" y="1"/>
                    <a:pt x="37" y="1"/>
                  </a:cubicBezTo>
                  <a:moveTo>
                    <a:pt x="47" y="1"/>
                  </a:moveTo>
                  <a:cubicBezTo>
                    <a:pt x="47" y="1"/>
                    <a:pt x="47" y="1"/>
                    <a:pt x="47" y="1"/>
                  </a:cubicBezTo>
                  <a:cubicBezTo>
                    <a:pt x="47" y="1"/>
                    <a:pt x="47" y="1"/>
                    <a:pt x="47" y="1"/>
                  </a:cubicBezTo>
                  <a:moveTo>
                    <a:pt x="47" y="1"/>
                  </a:moveTo>
                  <a:cubicBezTo>
                    <a:pt x="47" y="1"/>
                    <a:pt x="47" y="1"/>
                    <a:pt x="47" y="1"/>
                  </a:cubicBezTo>
                  <a:cubicBezTo>
                    <a:pt x="47" y="1"/>
                    <a:pt x="47" y="1"/>
                    <a:pt x="47" y="1"/>
                  </a:cubicBezTo>
                  <a:moveTo>
                    <a:pt x="47" y="0"/>
                  </a:moveTo>
                  <a:cubicBezTo>
                    <a:pt x="47" y="0"/>
                    <a:pt x="47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moveTo>
                    <a:pt x="47" y="0"/>
                  </a:moveTo>
                  <a:cubicBezTo>
                    <a:pt x="47" y="0"/>
                    <a:pt x="47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4"/>
            <p:cNvSpPr>
              <a:spLocks noEditPoints="1"/>
            </p:cNvSpPr>
            <p:nvPr/>
          </p:nvSpPr>
          <p:spPr bwMode="auto">
            <a:xfrm>
              <a:off x="4356100" y="6227763"/>
              <a:ext cx="352425" cy="357188"/>
            </a:xfrm>
            <a:custGeom>
              <a:avLst/>
              <a:gdLst>
                <a:gd name="T0" fmla="*/ 27 w 80"/>
                <a:gd name="T1" fmla="*/ 69 h 81"/>
                <a:gd name="T2" fmla="*/ 27 w 80"/>
                <a:gd name="T3" fmla="*/ 51 h 81"/>
                <a:gd name="T4" fmla="*/ 27 w 80"/>
                <a:gd name="T5" fmla="*/ 69 h 81"/>
                <a:gd name="T6" fmla="*/ 67 w 80"/>
                <a:gd name="T7" fmla="*/ 69 h 81"/>
                <a:gd name="T8" fmla="*/ 58 w 80"/>
                <a:gd name="T9" fmla="*/ 62 h 81"/>
                <a:gd name="T10" fmla="*/ 60 w 80"/>
                <a:gd name="T11" fmla="*/ 53 h 81"/>
                <a:gd name="T12" fmla="*/ 65 w 80"/>
                <a:gd name="T13" fmla="*/ 50 h 81"/>
                <a:gd name="T14" fmla="*/ 68 w 80"/>
                <a:gd name="T15" fmla="*/ 50 h 81"/>
                <a:gd name="T16" fmla="*/ 76 w 80"/>
                <a:gd name="T17" fmla="*/ 54 h 81"/>
                <a:gd name="T18" fmla="*/ 74 w 80"/>
                <a:gd name="T19" fmla="*/ 67 h 81"/>
                <a:gd name="T20" fmla="*/ 67 w 80"/>
                <a:gd name="T21" fmla="*/ 69 h 81"/>
                <a:gd name="T22" fmla="*/ 80 w 80"/>
                <a:gd name="T23" fmla="*/ 0 h 81"/>
                <a:gd name="T24" fmla="*/ 47 w 80"/>
                <a:gd name="T25" fmla="*/ 35 h 81"/>
                <a:gd name="T26" fmla="*/ 47 w 80"/>
                <a:gd name="T27" fmla="*/ 35 h 81"/>
                <a:gd name="T28" fmla="*/ 47 w 80"/>
                <a:gd name="T29" fmla="*/ 35 h 81"/>
                <a:gd name="T30" fmla="*/ 47 w 80"/>
                <a:gd name="T31" fmla="*/ 35 h 81"/>
                <a:gd name="T32" fmla="*/ 47 w 80"/>
                <a:gd name="T33" fmla="*/ 36 h 81"/>
                <a:gd name="T34" fmla="*/ 47 w 80"/>
                <a:gd name="T35" fmla="*/ 36 h 81"/>
                <a:gd name="T36" fmla="*/ 47 w 80"/>
                <a:gd name="T37" fmla="*/ 36 h 81"/>
                <a:gd name="T38" fmla="*/ 47 w 80"/>
                <a:gd name="T39" fmla="*/ 36 h 81"/>
                <a:gd name="T40" fmla="*/ 47 w 80"/>
                <a:gd name="T41" fmla="*/ 36 h 81"/>
                <a:gd name="T42" fmla="*/ 47 w 80"/>
                <a:gd name="T43" fmla="*/ 36 h 81"/>
                <a:gd name="T44" fmla="*/ 47 w 80"/>
                <a:gd name="T45" fmla="*/ 36 h 81"/>
                <a:gd name="T46" fmla="*/ 47 w 80"/>
                <a:gd name="T47" fmla="*/ 36 h 81"/>
                <a:gd name="T48" fmla="*/ 47 w 80"/>
                <a:gd name="T49" fmla="*/ 36 h 81"/>
                <a:gd name="T50" fmla="*/ 47 w 80"/>
                <a:gd name="T51" fmla="*/ 36 h 81"/>
                <a:gd name="T52" fmla="*/ 47 w 80"/>
                <a:gd name="T53" fmla="*/ 36 h 81"/>
                <a:gd name="T54" fmla="*/ 47 w 80"/>
                <a:gd name="T55" fmla="*/ 36 h 81"/>
                <a:gd name="T56" fmla="*/ 47 w 80"/>
                <a:gd name="T57" fmla="*/ 36 h 81"/>
                <a:gd name="T58" fmla="*/ 47 w 80"/>
                <a:gd name="T59" fmla="*/ 36 h 81"/>
                <a:gd name="T60" fmla="*/ 47 w 80"/>
                <a:gd name="T61" fmla="*/ 36 h 81"/>
                <a:gd name="T62" fmla="*/ 47 w 80"/>
                <a:gd name="T63" fmla="*/ 36 h 81"/>
                <a:gd name="T64" fmla="*/ 47 w 80"/>
                <a:gd name="T65" fmla="*/ 37 h 81"/>
                <a:gd name="T66" fmla="*/ 47 w 80"/>
                <a:gd name="T67" fmla="*/ 37 h 81"/>
                <a:gd name="T68" fmla="*/ 47 w 80"/>
                <a:gd name="T69" fmla="*/ 37 h 81"/>
                <a:gd name="T70" fmla="*/ 47 w 80"/>
                <a:gd name="T71" fmla="*/ 37 h 81"/>
                <a:gd name="T72" fmla="*/ 47 w 80"/>
                <a:gd name="T73" fmla="*/ 37 h 81"/>
                <a:gd name="T74" fmla="*/ 47 w 80"/>
                <a:gd name="T75" fmla="*/ 37 h 81"/>
                <a:gd name="T76" fmla="*/ 47 w 80"/>
                <a:gd name="T77" fmla="*/ 37 h 81"/>
                <a:gd name="T78" fmla="*/ 47 w 80"/>
                <a:gd name="T79" fmla="*/ 37 h 81"/>
                <a:gd name="T80" fmla="*/ 47 w 80"/>
                <a:gd name="T81" fmla="*/ 37 h 81"/>
                <a:gd name="T82" fmla="*/ 47 w 80"/>
                <a:gd name="T83" fmla="*/ 37 h 81"/>
                <a:gd name="T84" fmla="*/ 47 w 80"/>
                <a:gd name="T85" fmla="*/ 37 h 81"/>
                <a:gd name="T86" fmla="*/ 47 w 80"/>
                <a:gd name="T87" fmla="*/ 37 h 81"/>
                <a:gd name="T88" fmla="*/ 47 w 80"/>
                <a:gd name="T89" fmla="*/ 37 h 81"/>
                <a:gd name="T90" fmla="*/ 47 w 80"/>
                <a:gd name="T91" fmla="*/ 37 h 81"/>
                <a:gd name="T92" fmla="*/ 37 w 80"/>
                <a:gd name="T93" fmla="*/ 36 h 81"/>
                <a:gd name="T94" fmla="*/ 0 w 80"/>
                <a:gd name="T95" fmla="*/ 72 h 81"/>
                <a:gd name="T96" fmla="*/ 1 w 80"/>
                <a:gd name="T97" fmla="*/ 81 h 81"/>
                <a:gd name="T98" fmla="*/ 80 w 80"/>
                <a:gd name="T99" fmla="*/ 81 h 81"/>
                <a:gd name="T100" fmla="*/ 80 w 80"/>
                <a:gd name="T101" fmla="*/ 42 h 81"/>
                <a:gd name="T102" fmla="*/ 75 w 80"/>
                <a:gd name="T103" fmla="*/ 43 h 81"/>
                <a:gd name="T104" fmla="*/ 75 w 80"/>
                <a:gd name="T105" fmla="*/ 22 h 81"/>
                <a:gd name="T106" fmla="*/ 80 w 80"/>
                <a:gd name="T107" fmla="*/ 23 h 81"/>
                <a:gd name="T108" fmla="*/ 80 w 80"/>
                <a:gd name="T10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0" h="81">
                  <a:moveTo>
                    <a:pt x="27" y="69"/>
                  </a:moveTo>
                  <a:cubicBezTo>
                    <a:pt x="15" y="69"/>
                    <a:pt x="15" y="51"/>
                    <a:pt x="27" y="51"/>
                  </a:cubicBezTo>
                  <a:cubicBezTo>
                    <a:pt x="39" y="51"/>
                    <a:pt x="39" y="69"/>
                    <a:pt x="27" y="69"/>
                  </a:cubicBezTo>
                  <a:moveTo>
                    <a:pt x="67" y="69"/>
                  </a:moveTo>
                  <a:cubicBezTo>
                    <a:pt x="63" y="69"/>
                    <a:pt x="59" y="67"/>
                    <a:pt x="58" y="62"/>
                  </a:cubicBezTo>
                  <a:cubicBezTo>
                    <a:pt x="57" y="59"/>
                    <a:pt x="58" y="55"/>
                    <a:pt x="60" y="53"/>
                  </a:cubicBezTo>
                  <a:cubicBezTo>
                    <a:pt x="61" y="52"/>
                    <a:pt x="63" y="51"/>
                    <a:pt x="65" y="50"/>
                  </a:cubicBezTo>
                  <a:cubicBezTo>
                    <a:pt x="66" y="50"/>
                    <a:pt x="67" y="50"/>
                    <a:pt x="68" y="50"/>
                  </a:cubicBezTo>
                  <a:cubicBezTo>
                    <a:pt x="71" y="50"/>
                    <a:pt x="74" y="51"/>
                    <a:pt x="76" y="54"/>
                  </a:cubicBezTo>
                  <a:cubicBezTo>
                    <a:pt x="78" y="58"/>
                    <a:pt x="77" y="63"/>
                    <a:pt x="74" y="67"/>
                  </a:cubicBezTo>
                  <a:cubicBezTo>
                    <a:pt x="72" y="69"/>
                    <a:pt x="70" y="69"/>
                    <a:pt x="67" y="69"/>
                  </a:cubicBezTo>
                  <a:moveTo>
                    <a:pt x="80" y="0"/>
                  </a:moveTo>
                  <a:cubicBezTo>
                    <a:pt x="62" y="3"/>
                    <a:pt x="48" y="17"/>
                    <a:pt x="47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4" y="36"/>
                    <a:pt x="41" y="36"/>
                    <a:pt x="37" y="36"/>
                  </a:cubicBezTo>
                  <a:cubicBezTo>
                    <a:pt x="17" y="36"/>
                    <a:pt x="0" y="52"/>
                    <a:pt x="0" y="72"/>
                  </a:cubicBezTo>
                  <a:cubicBezTo>
                    <a:pt x="0" y="75"/>
                    <a:pt x="1" y="78"/>
                    <a:pt x="1" y="81"/>
                  </a:cubicBezTo>
                  <a:cubicBezTo>
                    <a:pt x="80" y="81"/>
                    <a:pt x="80" y="81"/>
                    <a:pt x="80" y="81"/>
                  </a:cubicBezTo>
                  <a:cubicBezTo>
                    <a:pt x="80" y="42"/>
                    <a:pt x="80" y="42"/>
                    <a:pt x="80" y="42"/>
                  </a:cubicBezTo>
                  <a:cubicBezTo>
                    <a:pt x="78" y="42"/>
                    <a:pt x="77" y="43"/>
                    <a:pt x="75" y="43"/>
                  </a:cubicBezTo>
                  <a:cubicBezTo>
                    <a:pt x="59" y="43"/>
                    <a:pt x="59" y="22"/>
                    <a:pt x="75" y="22"/>
                  </a:cubicBezTo>
                  <a:cubicBezTo>
                    <a:pt x="77" y="22"/>
                    <a:pt x="78" y="23"/>
                    <a:pt x="80" y="23"/>
                  </a:cubicBezTo>
                  <a:cubicBezTo>
                    <a:pt x="80" y="0"/>
                    <a:pt x="80" y="0"/>
                    <a:pt x="80" y="0"/>
                  </a:cubicBezTo>
                </a:path>
              </a:pathLst>
            </a:custGeom>
            <a:solidFill>
              <a:srgbClr val="FFDD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15"/>
            <p:cNvSpPr/>
            <p:nvPr/>
          </p:nvSpPr>
          <p:spPr bwMode="auto">
            <a:xfrm>
              <a:off x="4421187" y="6453188"/>
              <a:ext cx="106363" cy="79375"/>
            </a:xfrm>
            <a:custGeom>
              <a:avLst/>
              <a:gdLst>
                <a:gd name="T0" fmla="*/ 12 w 24"/>
                <a:gd name="T1" fmla="*/ 0 h 18"/>
                <a:gd name="T2" fmla="*/ 12 w 24"/>
                <a:gd name="T3" fmla="*/ 18 h 18"/>
                <a:gd name="T4" fmla="*/ 12 w 24"/>
                <a:gd name="T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8">
                  <a:moveTo>
                    <a:pt x="12" y="0"/>
                  </a:moveTo>
                  <a:cubicBezTo>
                    <a:pt x="0" y="0"/>
                    <a:pt x="0" y="18"/>
                    <a:pt x="12" y="18"/>
                  </a:cubicBezTo>
                  <a:cubicBezTo>
                    <a:pt x="24" y="18"/>
                    <a:pt x="24" y="0"/>
                    <a:pt x="12" y="0"/>
                  </a:cubicBezTo>
                </a:path>
              </a:pathLst>
            </a:custGeom>
            <a:solidFill>
              <a:srgbClr val="FFB2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16"/>
            <p:cNvSpPr/>
            <p:nvPr/>
          </p:nvSpPr>
          <p:spPr bwMode="auto">
            <a:xfrm>
              <a:off x="4606925" y="6448426"/>
              <a:ext cx="93663" cy="84138"/>
            </a:xfrm>
            <a:custGeom>
              <a:avLst/>
              <a:gdLst>
                <a:gd name="T0" fmla="*/ 11 w 21"/>
                <a:gd name="T1" fmla="*/ 0 h 19"/>
                <a:gd name="T2" fmla="*/ 8 w 21"/>
                <a:gd name="T3" fmla="*/ 0 h 19"/>
                <a:gd name="T4" fmla="*/ 3 w 21"/>
                <a:gd name="T5" fmla="*/ 3 h 19"/>
                <a:gd name="T6" fmla="*/ 1 w 21"/>
                <a:gd name="T7" fmla="*/ 12 h 19"/>
                <a:gd name="T8" fmla="*/ 10 w 21"/>
                <a:gd name="T9" fmla="*/ 19 h 19"/>
                <a:gd name="T10" fmla="*/ 17 w 21"/>
                <a:gd name="T11" fmla="*/ 17 h 19"/>
                <a:gd name="T12" fmla="*/ 19 w 21"/>
                <a:gd name="T13" fmla="*/ 4 h 19"/>
                <a:gd name="T14" fmla="*/ 11 w 21"/>
                <a:gd name="T1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9">
                  <a:moveTo>
                    <a:pt x="11" y="0"/>
                  </a:moveTo>
                  <a:cubicBezTo>
                    <a:pt x="10" y="0"/>
                    <a:pt x="9" y="0"/>
                    <a:pt x="8" y="0"/>
                  </a:cubicBezTo>
                  <a:cubicBezTo>
                    <a:pt x="6" y="1"/>
                    <a:pt x="4" y="2"/>
                    <a:pt x="3" y="3"/>
                  </a:cubicBezTo>
                  <a:cubicBezTo>
                    <a:pt x="1" y="5"/>
                    <a:pt x="0" y="9"/>
                    <a:pt x="1" y="12"/>
                  </a:cubicBezTo>
                  <a:cubicBezTo>
                    <a:pt x="2" y="17"/>
                    <a:pt x="6" y="19"/>
                    <a:pt x="10" y="19"/>
                  </a:cubicBezTo>
                  <a:cubicBezTo>
                    <a:pt x="13" y="19"/>
                    <a:pt x="15" y="19"/>
                    <a:pt x="17" y="17"/>
                  </a:cubicBezTo>
                  <a:cubicBezTo>
                    <a:pt x="20" y="13"/>
                    <a:pt x="21" y="8"/>
                    <a:pt x="19" y="4"/>
                  </a:cubicBezTo>
                  <a:cubicBezTo>
                    <a:pt x="17" y="1"/>
                    <a:pt x="14" y="0"/>
                    <a:pt x="11" y="0"/>
                  </a:cubicBezTo>
                </a:path>
              </a:pathLst>
            </a:custGeom>
            <a:solidFill>
              <a:srgbClr val="FFB2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17"/>
            <p:cNvSpPr/>
            <p:nvPr/>
          </p:nvSpPr>
          <p:spPr bwMode="auto">
            <a:xfrm>
              <a:off x="4616450" y="6324601"/>
              <a:ext cx="92075" cy="93663"/>
            </a:xfrm>
            <a:custGeom>
              <a:avLst/>
              <a:gdLst>
                <a:gd name="T0" fmla="*/ 16 w 21"/>
                <a:gd name="T1" fmla="*/ 0 h 21"/>
                <a:gd name="T2" fmla="*/ 16 w 21"/>
                <a:gd name="T3" fmla="*/ 21 h 21"/>
                <a:gd name="T4" fmla="*/ 21 w 21"/>
                <a:gd name="T5" fmla="*/ 20 h 21"/>
                <a:gd name="T6" fmla="*/ 21 w 21"/>
                <a:gd name="T7" fmla="*/ 1 h 21"/>
                <a:gd name="T8" fmla="*/ 16 w 21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6" y="0"/>
                  </a:moveTo>
                  <a:cubicBezTo>
                    <a:pt x="0" y="0"/>
                    <a:pt x="0" y="21"/>
                    <a:pt x="16" y="21"/>
                  </a:cubicBezTo>
                  <a:cubicBezTo>
                    <a:pt x="18" y="21"/>
                    <a:pt x="19" y="20"/>
                    <a:pt x="21" y="20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19" y="1"/>
                    <a:pt x="18" y="0"/>
                    <a:pt x="16" y="0"/>
                  </a:cubicBezTo>
                </a:path>
              </a:pathLst>
            </a:custGeom>
            <a:solidFill>
              <a:srgbClr val="FFB2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19"/>
            <p:cNvSpPr/>
            <p:nvPr/>
          </p:nvSpPr>
          <p:spPr bwMode="auto">
            <a:xfrm>
              <a:off x="3984625" y="6157913"/>
              <a:ext cx="163513" cy="719138"/>
            </a:xfrm>
            <a:custGeom>
              <a:avLst/>
              <a:gdLst>
                <a:gd name="T0" fmla="*/ 0 w 37"/>
                <a:gd name="T1" fmla="*/ 163 h 163"/>
                <a:gd name="T2" fmla="*/ 0 w 37"/>
                <a:gd name="T3" fmla="*/ 156 h 163"/>
                <a:gd name="T4" fmla="*/ 2 w 37"/>
                <a:gd name="T5" fmla="*/ 137 h 163"/>
                <a:gd name="T6" fmla="*/ 11 w 37"/>
                <a:gd name="T7" fmla="*/ 79 h 163"/>
                <a:gd name="T8" fmla="*/ 14 w 37"/>
                <a:gd name="T9" fmla="*/ 64 h 163"/>
                <a:gd name="T10" fmla="*/ 17 w 37"/>
                <a:gd name="T11" fmla="*/ 49 h 163"/>
                <a:gd name="T12" fmla="*/ 21 w 37"/>
                <a:gd name="T13" fmla="*/ 35 h 163"/>
                <a:gd name="T14" fmla="*/ 26 w 37"/>
                <a:gd name="T15" fmla="*/ 23 h 163"/>
                <a:gd name="T16" fmla="*/ 30 w 37"/>
                <a:gd name="T17" fmla="*/ 13 h 163"/>
                <a:gd name="T18" fmla="*/ 34 w 37"/>
                <a:gd name="T19" fmla="*/ 6 h 163"/>
                <a:gd name="T20" fmla="*/ 37 w 37"/>
                <a:gd name="T21" fmla="*/ 0 h 163"/>
                <a:gd name="T22" fmla="*/ 35 w 37"/>
                <a:gd name="T23" fmla="*/ 6 h 163"/>
                <a:gd name="T24" fmla="*/ 32 w 37"/>
                <a:gd name="T25" fmla="*/ 14 h 163"/>
                <a:gd name="T26" fmla="*/ 30 w 37"/>
                <a:gd name="T27" fmla="*/ 25 h 163"/>
                <a:gd name="T28" fmla="*/ 28 w 37"/>
                <a:gd name="T29" fmla="*/ 37 h 163"/>
                <a:gd name="T30" fmla="*/ 27 w 37"/>
                <a:gd name="T31" fmla="*/ 51 h 163"/>
                <a:gd name="T32" fmla="*/ 26 w 37"/>
                <a:gd name="T33" fmla="*/ 66 h 163"/>
                <a:gd name="T34" fmla="*/ 26 w 37"/>
                <a:gd name="T35" fmla="*/ 81 h 163"/>
                <a:gd name="T36" fmla="*/ 28 w 37"/>
                <a:gd name="T37" fmla="*/ 137 h 163"/>
                <a:gd name="T38" fmla="*/ 30 w 37"/>
                <a:gd name="T39" fmla="*/ 156 h 163"/>
                <a:gd name="T40" fmla="*/ 30 w 37"/>
                <a:gd name="T41" fmla="*/ 163 h 163"/>
                <a:gd name="T42" fmla="*/ 0 w 37"/>
                <a:gd name="T43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" h="163">
                  <a:moveTo>
                    <a:pt x="0" y="163"/>
                  </a:moveTo>
                  <a:cubicBezTo>
                    <a:pt x="0" y="163"/>
                    <a:pt x="0" y="160"/>
                    <a:pt x="0" y="156"/>
                  </a:cubicBezTo>
                  <a:cubicBezTo>
                    <a:pt x="1" y="151"/>
                    <a:pt x="1" y="145"/>
                    <a:pt x="2" y="137"/>
                  </a:cubicBezTo>
                  <a:cubicBezTo>
                    <a:pt x="4" y="121"/>
                    <a:pt x="7" y="100"/>
                    <a:pt x="11" y="79"/>
                  </a:cubicBezTo>
                  <a:cubicBezTo>
                    <a:pt x="12" y="74"/>
                    <a:pt x="13" y="69"/>
                    <a:pt x="14" y="64"/>
                  </a:cubicBezTo>
                  <a:cubicBezTo>
                    <a:pt x="15" y="59"/>
                    <a:pt x="16" y="54"/>
                    <a:pt x="17" y="49"/>
                  </a:cubicBezTo>
                  <a:cubicBezTo>
                    <a:pt x="19" y="44"/>
                    <a:pt x="20" y="40"/>
                    <a:pt x="21" y="35"/>
                  </a:cubicBezTo>
                  <a:cubicBezTo>
                    <a:pt x="23" y="31"/>
                    <a:pt x="24" y="27"/>
                    <a:pt x="26" y="23"/>
                  </a:cubicBezTo>
                  <a:cubicBezTo>
                    <a:pt x="27" y="20"/>
                    <a:pt x="28" y="16"/>
                    <a:pt x="30" y="13"/>
                  </a:cubicBezTo>
                  <a:cubicBezTo>
                    <a:pt x="31" y="10"/>
                    <a:pt x="32" y="8"/>
                    <a:pt x="34" y="6"/>
                  </a:cubicBezTo>
                  <a:cubicBezTo>
                    <a:pt x="36" y="2"/>
                    <a:pt x="37" y="0"/>
                    <a:pt x="37" y="0"/>
                  </a:cubicBezTo>
                  <a:cubicBezTo>
                    <a:pt x="37" y="0"/>
                    <a:pt x="36" y="2"/>
                    <a:pt x="35" y="6"/>
                  </a:cubicBezTo>
                  <a:cubicBezTo>
                    <a:pt x="34" y="9"/>
                    <a:pt x="33" y="11"/>
                    <a:pt x="32" y="14"/>
                  </a:cubicBezTo>
                  <a:cubicBezTo>
                    <a:pt x="32" y="17"/>
                    <a:pt x="31" y="21"/>
                    <a:pt x="30" y="25"/>
                  </a:cubicBezTo>
                  <a:cubicBezTo>
                    <a:pt x="29" y="28"/>
                    <a:pt x="29" y="33"/>
                    <a:pt x="28" y="37"/>
                  </a:cubicBezTo>
                  <a:cubicBezTo>
                    <a:pt x="28" y="41"/>
                    <a:pt x="28" y="46"/>
                    <a:pt x="27" y="51"/>
                  </a:cubicBezTo>
                  <a:cubicBezTo>
                    <a:pt x="27" y="56"/>
                    <a:pt x="26" y="60"/>
                    <a:pt x="26" y="66"/>
                  </a:cubicBezTo>
                  <a:cubicBezTo>
                    <a:pt x="26" y="71"/>
                    <a:pt x="26" y="76"/>
                    <a:pt x="26" y="81"/>
                  </a:cubicBezTo>
                  <a:cubicBezTo>
                    <a:pt x="26" y="101"/>
                    <a:pt x="27" y="122"/>
                    <a:pt x="28" y="137"/>
                  </a:cubicBezTo>
                  <a:cubicBezTo>
                    <a:pt x="29" y="145"/>
                    <a:pt x="29" y="151"/>
                    <a:pt x="30" y="156"/>
                  </a:cubicBezTo>
                  <a:cubicBezTo>
                    <a:pt x="30" y="160"/>
                    <a:pt x="30" y="163"/>
                    <a:pt x="30" y="163"/>
                  </a:cubicBezTo>
                  <a:lnTo>
                    <a:pt x="0" y="163"/>
                  </a:lnTo>
                  <a:close/>
                </a:path>
              </a:pathLst>
            </a:custGeom>
            <a:solidFill>
              <a:srgbClr val="768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0"/>
            <p:cNvSpPr/>
            <p:nvPr/>
          </p:nvSpPr>
          <p:spPr bwMode="auto">
            <a:xfrm>
              <a:off x="3873500" y="5853113"/>
              <a:ext cx="547688" cy="577850"/>
            </a:xfrm>
            <a:custGeom>
              <a:avLst/>
              <a:gdLst>
                <a:gd name="T0" fmla="*/ 19 w 124"/>
                <a:gd name="T1" fmla="*/ 55 h 131"/>
                <a:gd name="T2" fmla="*/ 32 w 124"/>
                <a:gd name="T3" fmla="*/ 52 h 131"/>
                <a:gd name="T4" fmla="*/ 42 w 124"/>
                <a:gd name="T5" fmla="*/ 11 h 131"/>
                <a:gd name="T6" fmla="*/ 83 w 124"/>
                <a:gd name="T7" fmla="*/ 33 h 131"/>
                <a:gd name="T8" fmla="*/ 94 w 124"/>
                <a:gd name="T9" fmla="*/ 31 h 131"/>
                <a:gd name="T10" fmla="*/ 104 w 124"/>
                <a:gd name="T11" fmla="*/ 34 h 131"/>
                <a:gd name="T12" fmla="*/ 104 w 124"/>
                <a:gd name="T13" fmla="*/ 34 h 131"/>
                <a:gd name="T14" fmla="*/ 117 w 124"/>
                <a:gd name="T15" fmla="*/ 46 h 131"/>
                <a:gd name="T16" fmla="*/ 107 w 124"/>
                <a:gd name="T17" fmla="*/ 80 h 131"/>
                <a:gd name="T18" fmla="*/ 103 w 124"/>
                <a:gd name="T19" fmla="*/ 81 h 131"/>
                <a:gd name="T20" fmla="*/ 106 w 124"/>
                <a:gd name="T21" fmla="*/ 86 h 131"/>
                <a:gd name="T22" fmla="*/ 94 w 124"/>
                <a:gd name="T23" fmla="*/ 124 h 131"/>
                <a:gd name="T24" fmla="*/ 56 w 124"/>
                <a:gd name="T25" fmla="*/ 112 h 131"/>
                <a:gd name="T26" fmla="*/ 53 w 124"/>
                <a:gd name="T27" fmla="*/ 102 h 131"/>
                <a:gd name="T28" fmla="*/ 52 w 124"/>
                <a:gd name="T29" fmla="*/ 104 h 131"/>
                <a:gd name="T30" fmla="*/ 40 w 124"/>
                <a:gd name="T31" fmla="*/ 110 h 131"/>
                <a:gd name="T32" fmla="*/ 34 w 124"/>
                <a:gd name="T33" fmla="*/ 110 h 131"/>
                <a:gd name="T34" fmla="*/ 28 w 124"/>
                <a:gd name="T35" fmla="*/ 110 h 131"/>
                <a:gd name="T36" fmla="*/ 24 w 124"/>
                <a:gd name="T37" fmla="*/ 109 h 131"/>
                <a:gd name="T38" fmla="*/ 7 w 124"/>
                <a:gd name="T39" fmla="*/ 94 h 131"/>
                <a:gd name="T40" fmla="*/ 19 w 124"/>
                <a:gd name="T41" fmla="*/ 55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4" h="131">
                  <a:moveTo>
                    <a:pt x="19" y="55"/>
                  </a:moveTo>
                  <a:cubicBezTo>
                    <a:pt x="23" y="53"/>
                    <a:pt x="27" y="52"/>
                    <a:pt x="32" y="52"/>
                  </a:cubicBezTo>
                  <a:cubicBezTo>
                    <a:pt x="23" y="39"/>
                    <a:pt x="24" y="20"/>
                    <a:pt x="42" y="11"/>
                  </a:cubicBezTo>
                  <a:cubicBezTo>
                    <a:pt x="62" y="0"/>
                    <a:pt x="80" y="15"/>
                    <a:pt x="83" y="33"/>
                  </a:cubicBezTo>
                  <a:cubicBezTo>
                    <a:pt x="87" y="31"/>
                    <a:pt x="90" y="31"/>
                    <a:pt x="94" y="31"/>
                  </a:cubicBezTo>
                  <a:cubicBezTo>
                    <a:pt x="97" y="31"/>
                    <a:pt x="101" y="32"/>
                    <a:pt x="104" y="34"/>
                  </a:cubicBezTo>
                  <a:cubicBezTo>
                    <a:pt x="104" y="34"/>
                    <a:pt x="104" y="34"/>
                    <a:pt x="104" y="34"/>
                  </a:cubicBezTo>
                  <a:cubicBezTo>
                    <a:pt x="110" y="36"/>
                    <a:pt x="115" y="41"/>
                    <a:pt x="117" y="46"/>
                  </a:cubicBezTo>
                  <a:cubicBezTo>
                    <a:pt x="124" y="58"/>
                    <a:pt x="119" y="73"/>
                    <a:pt x="107" y="80"/>
                  </a:cubicBezTo>
                  <a:cubicBezTo>
                    <a:pt x="105" y="80"/>
                    <a:pt x="104" y="81"/>
                    <a:pt x="103" y="81"/>
                  </a:cubicBezTo>
                  <a:cubicBezTo>
                    <a:pt x="104" y="83"/>
                    <a:pt x="105" y="84"/>
                    <a:pt x="106" y="86"/>
                  </a:cubicBezTo>
                  <a:cubicBezTo>
                    <a:pt x="113" y="99"/>
                    <a:pt x="107" y="117"/>
                    <a:pt x="94" y="124"/>
                  </a:cubicBezTo>
                  <a:cubicBezTo>
                    <a:pt x="80" y="131"/>
                    <a:pt x="63" y="125"/>
                    <a:pt x="56" y="112"/>
                  </a:cubicBezTo>
                  <a:cubicBezTo>
                    <a:pt x="54" y="109"/>
                    <a:pt x="54" y="106"/>
                    <a:pt x="53" y="102"/>
                  </a:cubicBezTo>
                  <a:cubicBezTo>
                    <a:pt x="53" y="103"/>
                    <a:pt x="52" y="103"/>
                    <a:pt x="52" y="104"/>
                  </a:cubicBezTo>
                  <a:cubicBezTo>
                    <a:pt x="48" y="107"/>
                    <a:pt x="45" y="109"/>
                    <a:pt x="40" y="110"/>
                  </a:cubicBezTo>
                  <a:cubicBezTo>
                    <a:pt x="38" y="110"/>
                    <a:pt x="36" y="110"/>
                    <a:pt x="34" y="110"/>
                  </a:cubicBezTo>
                  <a:cubicBezTo>
                    <a:pt x="32" y="110"/>
                    <a:pt x="30" y="110"/>
                    <a:pt x="28" y="110"/>
                  </a:cubicBezTo>
                  <a:cubicBezTo>
                    <a:pt x="27" y="109"/>
                    <a:pt x="26" y="109"/>
                    <a:pt x="24" y="109"/>
                  </a:cubicBezTo>
                  <a:cubicBezTo>
                    <a:pt x="17" y="106"/>
                    <a:pt x="10" y="101"/>
                    <a:pt x="7" y="94"/>
                  </a:cubicBezTo>
                  <a:cubicBezTo>
                    <a:pt x="0" y="80"/>
                    <a:pt x="5" y="63"/>
                    <a:pt x="19" y="55"/>
                  </a:cubicBezTo>
                  <a:close/>
                </a:path>
              </a:pathLst>
            </a:custGeom>
            <a:solidFill>
              <a:srgbClr val="F05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1"/>
            <p:cNvSpPr/>
            <p:nvPr/>
          </p:nvSpPr>
          <p:spPr bwMode="auto">
            <a:xfrm>
              <a:off x="3997325" y="5997576"/>
              <a:ext cx="331788" cy="304800"/>
            </a:xfrm>
            <a:custGeom>
              <a:avLst/>
              <a:gdLst>
                <a:gd name="T0" fmla="*/ 27 w 75"/>
                <a:gd name="T1" fmla="*/ 15 h 69"/>
                <a:gd name="T2" fmla="*/ 48 w 75"/>
                <a:gd name="T3" fmla="*/ 55 h 69"/>
                <a:gd name="T4" fmla="*/ 27 w 75"/>
                <a:gd name="T5" fmla="*/ 1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69">
                  <a:moveTo>
                    <a:pt x="27" y="15"/>
                  </a:moveTo>
                  <a:cubicBezTo>
                    <a:pt x="54" y="0"/>
                    <a:pt x="75" y="41"/>
                    <a:pt x="48" y="55"/>
                  </a:cubicBezTo>
                  <a:cubicBezTo>
                    <a:pt x="21" y="69"/>
                    <a:pt x="0" y="29"/>
                    <a:pt x="27" y="15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2"/>
            <p:cNvSpPr/>
            <p:nvPr/>
          </p:nvSpPr>
          <p:spPr bwMode="auto">
            <a:xfrm>
              <a:off x="3811587" y="6378576"/>
              <a:ext cx="242888" cy="193675"/>
            </a:xfrm>
            <a:custGeom>
              <a:avLst/>
              <a:gdLst>
                <a:gd name="T0" fmla="*/ 48 w 55"/>
                <a:gd name="T1" fmla="*/ 44 h 44"/>
                <a:gd name="T2" fmla="*/ 12 w 55"/>
                <a:gd name="T3" fmla="*/ 0 h 44"/>
                <a:gd name="T4" fmla="*/ 48 w 55"/>
                <a:gd name="T5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44">
                  <a:moveTo>
                    <a:pt x="48" y="44"/>
                  </a:moveTo>
                  <a:cubicBezTo>
                    <a:pt x="48" y="44"/>
                    <a:pt x="55" y="5"/>
                    <a:pt x="12" y="0"/>
                  </a:cubicBezTo>
                  <a:cubicBezTo>
                    <a:pt x="12" y="0"/>
                    <a:pt x="0" y="40"/>
                    <a:pt x="48" y="44"/>
                  </a:cubicBezTo>
                  <a:close/>
                </a:path>
              </a:pathLst>
            </a:custGeom>
            <a:solidFill>
              <a:srgbClr val="9DB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3"/>
            <p:cNvSpPr/>
            <p:nvPr/>
          </p:nvSpPr>
          <p:spPr bwMode="auto">
            <a:xfrm>
              <a:off x="500062" y="5273676"/>
              <a:ext cx="917575" cy="919163"/>
            </a:xfrm>
            <a:custGeom>
              <a:avLst/>
              <a:gdLst>
                <a:gd name="T0" fmla="*/ 152 w 208"/>
                <a:gd name="T1" fmla="*/ 68 h 208"/>
                <a:gd name="T2" fmla="*/ 105 w 208"/>
                <a:gd name="T3" fmla="*/ 0 h 208"/>
                <a:gd name="T4" fmla="*/ 58 w 208"/>
                <a:gd name="T5" fmla="*/ 68 h 208"/>
                <a:gd name="T6" fmla="*/ 104 w 208"/>
                <a:gd name="T7" fmla="*/ 208 h 208"/>
                <a:gd name="T8" fmla="*/ 104 w 208"/>
                <a:gd name="T9" fmla="*/ 208 h 208"/>
                <a:gd name="T10" fmla="*/ 104 w 208"/>
                <a:gd name="T11" fmla="*/ 208 h 208"/>
                <a:gd name="T12" fmla="*/ 104 w 208"/>
                <a:gd name="T13" fmla="*/ 208 h 208"/>
                <a:gd name="T14" fmla="*/ 104 w 208"/>
                <a:gd name="T15" fmla="*/ 208 h 208"/>
                <a:gd name="T16" fmla="*/ 152 w 208"/>
                <a:gd name="T17" fmla="*/ 6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8" h="208">
                  <a:moveTo>
                    <a:pt x="152" y="68"/>
                  </a:moveTo>
                  <a:cubicBezTo>
                    <a:pt x="128" y="29"/>
                    <a:pt x="105" y="0"/>
                    <a:pt x="105" y="0"/>
                  </a:cubicBezTo>
                  <a:cubicBezTo>
                    <a:pt x="105" y="0"/>
                    <a:pt x="83" y="30"/>
                    <a:pt x="58" y="68"/>
                  </a:cubicBezTo>
                  <a:cubicBezTo>
                    <a:pt x="0" y="154"/>
                    <a:pt x="64" y="205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48" y="205"/>
                    <a:pt x="208" y="160"/>
                    <a:pt x="152" y="68"/>
                  </a:cubicBezTo>
                  <a:close/>
                </a:path>
              </a:pathLst>
            </a:custGeom>
            <a:solidFill>
              <a:srgbClr val="E6E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4"/>
            <p:cNvSpPr/>
            <p:nvPr/>
          </p:nvSpPr>
          <p:spPr bwMode="auto">
            <a:xfrm>
              <a:off x="768350" y="5737226"/>
              <a:ext cx="398463" cy="909638"/>
            </a:xfrm>
            <a:custGeom>
              <a:avLst/>
              <a:gdLst>
                <a:gd name="T0" fmla="*/ 251 w 251"/>
                <a:gd name="T1" fmla="*/ 101 h 573"/>
                <a:gd name="T2" fmla="*/ 142 w 251"/>
                <a:gd name="T3" fmla="*/ 164 h 573"/>
                <a:gd name="T4" fmla="*/ 125 w 251"/>
                <a:gd name="T5" fmla="*/ 0 h 573"/>
                <a:gd name="T6" fmla="*/ 109 w 251"/>
                <a:gd name="T7" fmla="*/ 164 h 573"/>
                <a:gd name="T8" fmla="*/ 0 w 251"/>
                <a:gd name="T9" fmla="*/ 101 h 573"/>
                <a:gd name="T10" fmla="*/ 100 w 251"/>
                <a:gd name="T11" fmla="*/ 217 h 573"/>
                <a:gd name="T12" fmla="*/ 103 w 251"/>
                <a:gd name="T13" fmla="*/ 573 h 573"/>
                <a:gd name="T14" fmla="*/ 156 w 251"/>
                <a:gd name="T15" fmla="*/ 573 h 573"/>
                <a:gd name="T16" fmla="*/ 151 w 251"/>
                <a:gd name="T17" fmla="*/ 217 h 573"/>
                <a:gd name="T18" fmla="*/ 251 w 251"/>
                <a:gd name="T19" fmla="*/ 101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1" h="573">
                  <a:moveTo>
                    <a:pt x="251" y="101"/>
                  </a:moveTo>
                  <a:lnTo>
                    <a:pt x="142" y="164"/>
                  </a:lnTo>
                  <a:lnTo>
                    <a:pt x="125" y="0"/>
                  </a:lnTo>
                  <a:lnTo>
                    <a:pt x="109" y="164"/>
                  </a:lnTo>
                  <a:lnTo>
                    <a:pt x="0" y="101"/>
                  </a:lnTo>
                  <a:lnTo>
                    <a:pt x="100" y="217"/>
                  </a:lnTo>
                  <a:lnTo>
                    <a:pt x="103" y="573"/>
                  </a:lnTo>
                  <a:lnTo>
                    <a:pt x="156" y="573"/>
                  </a:lnTo>
                  <a:lnTo>
                    <a:pt x="151" y="217"/>
                  </a:lnTo>
                  <a:lnTo>
                    <a:pt x="251" y="101"/>
                  </a:lnTo>
                  <a:close/>
                </a:path>
              </a:pathLst>
            </a:custGeom>
            <a:solidFill>
              <a:srgbClr val="C56D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5"/>
            <p:cNvSpPr/>
            <p:nvPr/>
          </p:nvSpPr>
          <p:spPr bwMode="auto">
            <a:xfrm>
              <a:off x="4391025" y="4656138"/>
              <a:ext cx="230188" cy="376238"/>
            </a:xfrm>
            <a:custGeom>
              <a:avLst/>
              <a:gdLst>
                <a:gd name="T0" fmla="*/ 37 w 52"/>
                <a:gd name="T1" fmla="*/ 46 h 85"/>
                <a:gd name="T2" fmla="*/ 37 w 52"/>
                <a:gd name="T3" fmla="*/ 12 h 85"/>
                <a:gd name="T4" fmla="*/ 24 w 52"/>
                <a:gd name="T5" fmla="*/ 55 h 85"/>
                <a:gd name="T6" fmla="*/ 37 w 52"/>
                <a:gd name="T7" fmla="*/ 46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85">
                  <a:moveTo>
                    <a:pt x="37" y="46"/>
                  </a:moveTo>
                  <a:cubicBezTo>
                    <a:pt x="37" y="46"/>
                    <a:pt x="52" y="24"/>
                    <a:pt x="37" y="12"/>
                  </a:cubicBezTo>
                  <a:cubicBezTo>
                    <a:pt x="22" y="0"/>
                    <a:pt x="0" y="25"/>
                    <a:pt x="24" y="55"/>
                  </a:cubicBezTo>
                  <a:cubicBezTo>
                    <a:pt x="48" y="85"/>
                    <a:pt x="37" y="46"/>
                    <a:pt x="37" y="46"/>
                  </a:cubicBezTo>
                  <a:close/>
                </a:path>
              </a:pathLst>
            </a:custGeom>
            <a:solidFill>
              <a:srgbClr val="D1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26"/>
            <p:cNvSpPr/>
            <p:nvPr/>
          </p:nvSpPr>
          <p:spPr bwMode="auto">
            <a:xfrm>
              <a:off x="4276725" y="4749800"/>
              <a:ext cx="300038" cy="300038"/>
            </a:xfrm>
            <a:custGeom>
              <a:avLst/>
              <a:gdLst>
                <a:gd name="T0" fmla="*/ 37 w 68"/>
                <a:gd name="T1" fmla="*/ 42 h 68"/>
                <a:gd name="T2" fmla="*/ 6 w 68"/>
                <a:gd name="T3" fmla="*/ 28 h 68"/>
                <a:gd name="T4" fmla="*/ 50 w 68"/>
                <a:gd name="T5" fmla="*/ 34 h 68"/>
                <a:gd name="T6" fmla="*/ 37 w 68"/>
                <a:gd name="T7" fmla="*/ 4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" h="68">
                  <a:moveTo>
                    <a:pt x="37" y="42"/>
                  </a:moveTo>
                  <a:cubicBezTo>
                    <a:pt x="37" y="42"/>
                    <a:pt x="11" y="46"/>
                    <a:pt x="6" y="28"/>
                  </a:cubicBezTo>
                  <a:cubicBezTo>
                    <a:pt x="0" y="10"/>
                    <a:pt x="33" y="0"/>
                    <a:pt x="50" y="34"/>
                  </a:cubicBezTo>
                  <a:cubicBezTo>
                    <a:pt x="68" y="68"/>
                    <a:pt x="37" y="42"/>
                    <a:pt x="37" y="42"/>
                  </a:cubicBezTo>
                  <a:close/>
                </a:path>
              </a:pathLst>
            </a:custGeom>
            <a:solidFill>
              <a:srgbClr val="D1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27"/>
            <p:cNvSpPr/>
            <p:nvPr/>
          </p:nvSpPr>
          <p:spPr bwMode="auto">
            <a:xfrm>
              <a:off x="4452937" y="4779963"/>
              <a:ext cx="282575" cy="317500"/>
            </a:xfrm>
            <a:custGeom>
              <a:avLst/>
              <a:gdLst>
                <a:gd name="T0" fmla="*/ 29 w 64"/>
                <a:gd name="T1" fmla="*/ 29 h 72"/>
                <a:gd name="T2" fmla="*/ 60 w 64"/>
                <a:gd name="T3" fmla="*/ 45 h 72"/>
                <a:gd name="T4" fmla="*/ 15 w 64"/>
                <a:gd name="T5" fmla="*/ 36 h 72"/>
                <a:gd name="T6" fmla="*/ 29 w 64"/>
                <a:gd name="T7" fmla="*/ 29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4" h="72">
                  <a:moveTo>
                    <a:pt x="29" y="29"/>
                  </a:moveTo>
                  <a:cubicBezTo>
                    <a:pt x="29" y="29"/>
                    <a:pt x="56" y="26"/>
                    <a:pt x="60" y="45"/>
                  </a:cubicBezTo>
                  <a:cubicBezTo>
                    <a:pt x="64" y="64"/>
                    <a:pt x="31" y="72"/>
                    <a:pt x="15" y="36"/>
                  </a:cubicBezTo>
                  <a:cubicBezTo>
                    <a:pt x="0" y="0"/>
                    <a:pt x="29" y="29"/>
                    <a:pt x="29" y="29"/>
                  </a:cubicBezTo>
                  <a:close/>
                </a:path>
              </a:pathLst>
            </a:custGeom>
            <a:solidFill>
              <a:srgbClr val="D1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28"/>
            <p:cNvSpPr/>
            <p:nvPr/>
          </p:nvSpPr>
          <p:spPr bwMode="auto">
            <a:xfrm>
              <a:off x="4391025" y="4797425"/>
              <a:ext cx="230188" cy="384175"/>
            </a:xfrm>
            <a:custGeom>
              <a:avLst/>
              <a:gdLst>
                <a:gd name="T0" fmla="*/ 17 w 52"/>
                <a:gd name="T1" fmla="*/ 40 h 87"/>
                <a:gd name="T2" fmla="*/ 14 w 52"/>
                <a:gd name="T3" fmla="*/ 74 h 87"/>
                <a:gd name="T4" fmla="*/ 30 w 52"/>
                <a:gd name="T5" fmla="*/ 32 h 87"/>
                <a:gd name="T6" fmla="*/ 17 w 52"/>
                <a:gd name="T7" fmla="*/ 4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87">
                  <a:moveTo>
                    <a:pt x="17" y="40"/>
                  </a:moveTo>
                  <a:cubicBezTo>
                    <a:pt x="17" y="40"/>
                    <a:pt x="0" y="61"/>
                    <a:pt x="14" y="74"/>
                  </a:cubicBezTo>
                  <a:cubicBezTo>
                    <a:pt x="28" y="87"/>
                    <a:pt x="52" y="64"/>
                    <a:pt x="30" y="32"/>
                  </a:cubicBezTo>
                  <a:cubicBezTo>
                    <a:pt x="8" y="0"/>
                    <a:pt x="17" y="40"/>
                    <a:pt x="17" y="40"/>
                  </a:cubicBezTo>
                  <a:close/>
                </a:path>
              </a:pathLst>
            </a:custGeom>
            <a:solidFill>
              <a:srgbClr val="D1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29"/>
            <p:cNvSpPr/>
            <p:nvPr/>
          </p:nvSpPr>
          <p:spPr bwMode="auto">
            <a:xfrm>
              <a:off x="4391025" y="4832350"/>
              <a:ext cx="242888" cy="180975"/>
            </a:xfrm>
            <a:custGeom>
              <a:avLst/>
              <a:gdLst>
                <a:gd name="T0" fmla="*/ 35 w 55"/>
                <a:gd name="T1" fmla="*/ 33 h 41"/>
                <a:gd name="T2" fmla="*/ 4 w 55"/>
                <a:gd name="T3" fmla="*/ 35 h 41"/>
                <a:gd name="T4" fmla="*/ 20 w 55"/>
                <a:gd name="T5" fmla="*/ 9 h 41"/>
                <a:gd name="T6" fmla="*/ 51 w 55"/>
                <a:gd name="T7" fmla="*/ 7 h 41"/>
                <a:gd name="T8" fmla="*/ 35 w 55"/>
                <a:gd name="T9" fmla="*/ 3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41">
                  <a:moveTo>
                    <a:pt x="35" y="33"/>
                  </a:moveTo>
                  <a:cubicBezTo>
                    <a:pt x="22" y="40"/>
                    <a:pt x="8" y="41"/>
                    <a:pt x="4" y="35"/>
                  </a:cubicBezTo>
                  <a:cubicBezTo>
                    <a:pt x="0" y="28"/>
                    <a:pt x="7" y="16"/>
                    <a:pt x="20" y="9"/>
                  </a:cubicBezTo>
                  <a:cubicBezTo>
                    <a:pt x="33" y="1"/>
                    <a:pt x="46" y="0"/>
                    <a:pt x="51" y="7"/>
                  </a:cubicBezTo>
                  <a:cubicBezTo>
                    <a:pt x="55" y="13"/>
                    <a:pt x="47" y="25"/>
                    <a:pt x="35" y="33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0"/>
            <p:cNvSpPr/>
            <p:nvPr/>
          </p:nvSpPr>
          <p:spPr bwMode="auto">
            <a:xfrm>
              <a:off x="4500562" y="4846638"/>
              <a:ext cx="98425" cy="119063"/>
            </a:xfrm>
            <a:custGeom>
              <a:avLst/>
              <a:gdLst>
                <a:gd name="T0" fmla="*/ 14 w 22"/>
                <a:gd name="T1" fmla="*/ 27 h 27"/>
                <a:gd name="T2" fmla="*/ 22 w 22"/>
                <a:gd name="T3" fmla="*/ 20 h 27"/>
                <a:gd name="T4" fmla="*/ 10 w 22"/>
                <a:gd name="T5" fmla="*/ 0 h 27"/>
                <a:gd name="T6" fmla="*/ 0 w 22"/>
                <a:gd name="T7" fmla="*/ 3 h 27"/>
                <a:gd name="T8" fmla="*/ 14 w 22"/>
                <a:gd name="T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7">
                  <a:moveTo>
                    <a:pt x="14" y="27"/>
                  </a:moveTo>
                  <a:cubicBezTo>
                    <a:pt x="17" y="25"/>
                    <a:pt x="20" y="22"/>
                    <a:pt x="22" y="2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7" y="0"/>
                    <a:pt x="3" y="2"/>
                    <a:pt x="0" y="3"/>
                  </a:cubicBezTo>
                  <a:lnTo>
                    <a:pt x="14" y="27"/>
                  </a:lnTo>
                  <a:close/>
                </a:path>
              </a:pathLst>
            </a:custGeom>
            <a:solidFill>
              <a:srgbClr val="85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1"/>
            <p:cNvSpPr/>
            <p:nvPr/>
          </p:nvSpPr>
          <p:spPr bwMode="auto">
            <a:xfrm>
              <a:off x="4413250" y="4899025"/>
              <a:ext cx="87313" cy="106363"/>
            </a:xfrm>
            <a:custGeom>
              <a:avLst/>
              <a:gdLst>
                <a:gd name="T0" fmla="*/ 10 w 20"/>
                <a:gd name="T1" fmla="*/ 24 h 24"/>
                <a:gd name="T2" fmla="*/ 20 w 20"/>
                <a:gd name="T3" fmla="*/ 22 h 24"/>
                <a:gd name="T4" fmla="*/ 7 w 20"/>
                <a:gd name="T5" fmla="*/ 0 h 24"/>
                <a:gd name="T6" fmla="*/ 0 w 20"/>
                <a:gd name="T7" fmla="*/ 8 h 24"/>
                <a:gd name="T8" fmla="*/ 10 w 20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4">
                  <a:moveTo>
                    <a:pt x="10" y="24"/>
                  </a:moveTo>
                  <a:cubicBezTo>
                    <a:pt x="13" y="24"/>
                    <a:pt x="17" y="23"/>
                    <a:pt x="20" y="22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4" y="3"/>
                    <a:pt x="2" y="6"/>
                    <a:pt x="0" y="8"/>
                  </a:cubicBezTo>
                  <a:lnTo>
                    <a:pt x="10" y="24"/>
                  </a:lnTo>
                  <a:close/>
                </a:path>
              </a:pathLst>
            </a:custGeom>
            <a:solidFill>
              <a:srgbClr val="85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2"/>
            <p:cNvSpPr/>
            <p:nvPr/>
          </p:nvSpPr>
          <p:spPr bwMode="auto">
            <a:xfrm>
              <a:off x="1281112" y="5570538"/>
              <a:ext cx="1858963" cy="1031875"/>
            </a:xfrm>
            <a:custGeom>
              <a:avLst/>
              <a:gdLst>
                <a:gd name="T0" fmla="*/ 419 w 421"/>
                <a:gd name="T1" fmla="*/ 234 h 234"/>
                <a:gd name="T2" fmla="*/ 421 w 421"/>
                <a:gd name="T3" fmla="*/ 212 h 234"/>
                <a:gd name="T4" fmla="*/ 212 w 421"/>
                <a:gd name="T5" fmla="*/ 1 h 234"/>
                <a:gd name="T6" fmla="*/ 0 w 421"/>
                <a:gd name="T7" fmla="*/ 210 h 234"/>
                <a:gd name="T8" fmla="*/ 1 w 421"/>
                <a:gd name="T9" fmla="*/ 232 h 234"/>
                <a:gd name="T10" fmla="*/ 419 w 421"/>
                <a:gd name="T11" fmla="*/ 23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1" h="234">
                  <a:moveTo>
                    <a:pt x="419" y="234"/>
                  </a:moveTo>
                  <a:cubicBezTo>
                    <a:pt x="420" y="227"/>
                    <a:pt x="421" y="220"/>
                    <a:pt x="421" y="212"/>
                  </a:cubicBezTo>
                  <a:cubicBezTo>
                    <a:pt x="421" y="96"/>
                    <a:pt x="328" y="1"/>
                    <a:pt x="212" y="1"/>
                  </a:cubicBezTo>
                  <a:cubicBezTo>
                    <a:pt x="95" y="0"/>
                    <a:pt x="1" y="94"/>
                    <a:pt x="0" y="210"/>
                  </a:cubicBezTo>
                  <a:cubicBezTo>
                    <a:pt x="0" y="217"/>
                    <a:pt x="1" y="225"/>
                    <a:pt x="1" y="232"/>
                  </a:cubicBezTo>
                  <a:lnTo>
                    <a:pt x="419" y="234"/>
                  </a:lnTo>
                  <a:close/>
                </a:path>
              </a:pathLst>
            </a:custGeom>
            <a:solidFill>
              <a:srgbClr val="FF7C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3"/>
            <p:cNvSpPr/>
            <p:nvPr/>
          </p:nvSpPr>
          <p:spPr bwMode="auto">
            <a:xfrm>
              <a:off x="1422400" y="5729288"/>
              <a:ext cx="1576388" cy="873125"/>
            </a:xfrm>
            <a:custGeom>
              <a:avLst/>
              <a:gdLst>
                <a:gd name="T0" fmla="*/ 355 w 357"/>
                <a:gd name="T1" fmla="*/ 198 h 198"/>
                <a:gd name="T2" fmla="*/ 356 w 357"/>
                <a:gd name="T3" fmla="*/ 179 h 198"/>
                <a:gd name="T4" fmla="*/ 179 w 357"/>
                <a:gd name="T5" fmla="*/ 0 h 198"/>
                <a:gd name="T6" fmla="*/ 0 w 357"/>
                <a:gd name="T7" fmla="*/ 177 h 198"/>
                <a:gd name="T8" fmla="*/ 1 w 357"/>
                <a:gd name="T9" fmla="*/ 196 h 198"/>
                <a:gd name="T10" fmla="*/ 355 w 357"/>
                <a:gd name="T11" fmla="*/ 198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7" h="198">
                  <a:moveTo>
                    <a:pt x="355" y="198"/>
                  </a:moveTo>
                  <a:cubicBezTo>
                    <a:pt x="356" y="192"/>
                    <a:pt x="356" y="186"/>
                    <a:pt x="356" y="179"/>
                  </a:cubicBezTo>
                  <a:cubicBezTo>
                    <a:pt x="357" y="81"/>
                    <a:pt x="278" y="1"/>
                    <a:pt x="179" y="0"/>
                  </a:cubicBezTo>
                  <a:cubicBezTo>
                    <a:pt x="81" y="0"/>
                    <a:pt x="1" y="79"/>
                    <a:pt x="0" y="177"/>
                  </a:cubicBezTo>
                  <a:cubicBezTo>
                    <a:pt x="0" y="184"/>
                    <a:pt x="1" y="190"/>
                    <a:pt x="1" y="196"/>
                  </a:cubicBezTo>
                  <a:lnTo>
                    <a:pt x="355" y="198"/>
                  </a:ln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4"/>
            <p:cNvSpPr/>
            <p:nvPr/>
          </p:nvSpPr>
          <p:spPr bwMode="auto">
            <a:xfrm>
              <a:off x="1617662" y="5918201"/>
              <a:ext cx="1187450" cy="684213"/>
            </a:xfrm>
            <a:custGeom>
              <a:avLst/>
              <a:gdLst>
                <a:gd name="T0" fmla="*/ 268 w 269"/>
                <a:gd name="T1" fmla="*/ 155 h 155"/>
                <a:gd name="T2" fmla="*/ 269 w 269"/>
                <a:gd name="T3" fmla="*/ 136 h 155"/>
                <a:gd name="T4" fmla="*/ 135 w 269"/>
                <a:gd name="T5" fmla="*/ 1 h 155"/>
                <a:gd name="T6" fmla="*/ 0 w 269"/>
                <a:gd name="T7" fmla="*/ 135 h 155"/>
                <a:gd name="T8" fmla="*/ 1 w 269"/>
                <a:gd name="T9" fmla="*/ 153 h 155"/>
                <a:gd name="T10" fmla="*/ 268 w 269"/>
                <a:gd name="T11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9" h="155">
                  <a:moveTo>
                    <a:pt x="268" y="155"/>
                  </a:moveTo>
                  <a:cubicBezTo>
                    <a:pt x="268" y="149"/>
                    <a:pt x="269" y="142"/>
                    <a:pt x="269" y="136"/>
                  </a:cubicBezTo>
                  <a:cubicBezTo>
                    <a:pt x="269" y="62"/>
                    <a:pt x="209" y="1"/>
                    <a:pt x="135" y="1"/>
                  </a:cubicBezTo>
                  <a:cubicBezTo>
                    <a:pt x="61" y="0"/>
                    <a:pt x="0" y="60"/>
                    <a:pt x="0" y="135"/>
                  </a:cubicBezTo>
                  <a:cubicBezTo>
                    <a:pt x="0" y="141"/>
                    <a:pt x="0" y="147"/>
                    <a:pt x="1" y="153"/>
                  </a:cubicBezTo>
                  <a:lnTo>
                    <a:pt x="268" y="155"/>
                  </a:ln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5"/>
            <p:cNvSpPr/>
            <p:nvPr/>
          </p:nvSpPr>
          <p:spPr bwMode="auto">
            <a:xfrm>
              <a:off x="1824037" y="6126163"/>
              <a:ext cx="773113" cy="473075"/>
            </a:xfrm>
            <a:custGeom>
              <a:avLst/>
              <a:gdLst>
                <a:gd name="T0" fmla="*/ 173 w 175"/>
                <a:gd name="T1" fmla="*/ 107 h 107"/>
                <a:gd name="T2" fmla="*/ 175 w 175"/>
                <a:gd name="T3" fmla="*/ 89 h 107"/>
                <a:gd name="T4" fmla="*/ 88 w 175"/>
                <a:gd name="T5" fmla="*/ 1 h 107"/>
                <a:gd name="T6" fmla="*/ 0 w 175"/>
                <a:gd name="T7" fmla="*/ 88 h 107"/>
                <a:gd name="T8" fmla="*/ 2 w 175"/>
                <a:gd name="T9" fmla="*/ 107 h 107"/>
                <a:gd name="T10" fmla="*/ 173 w 175"/>
                <a:gd name="T11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5" h="107">
                  <a:moveTo>
                    <a:pt x="173" y="107"/>
                  </a:moveTo>
                  <a:cubicBezTo>
                    <a:pt x="174" y="101"/>
                    <a:pt x="175" y="95"/>
                    <a:pt x="175" y="89"/>
                  </a:cubicBezTo>
                  <a:cubicBezTo>
                    <a:pt x="175" y="40"/>
                    <a:pt x="136" y="1"/>
                    <a:pt x="88" y="1"/>
                  </a:cubicBezTo>
                  <a:cubicBezTo>
                    <a:pt x="39" y="0"/>
                    <a:pt x="0" y="39"/>
                    <a:pt x="0" y="88"/>
                  </a:cubicBezTo>
                  <a:cubicBezTo>
                    <a:pt x="0" y="94"/>
                    <a:pt x="0" y="100"/>
                    <a:pt x="2" y="107"/>
                  </a:cubicBezTo>
                  <a:lnTo>
                    <a:pt x="173" y="107"/>
                  </a:lnTo>
                  <a:close/>
                </a:path>
              </a:pathLst>
            </a:custGeom>
            <a:solidFill>
              <a:srgbClr val="A4E7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36"/>
            <p:cNvSpPr/>
            <p:nvPr/>
          </p:nvSpPr>
          <p:spPr bwMode="auto">
            <a:xfrm>
              <a:off x="2014537" y="6319838"/>
              <a:ext cx="393700" cy="279400"/>
            </a:xfrm>
            <a:custGeom>
              <a:avLst/>
              <a:gdLst>
                <a:gd name="T0" fmla="*/ 84 w 89"/>
                <a:gd name="T1" fmla="*/ 63 h 63"/>
                <a:gd name="T2" fmla="*/ 89 w 89"/>
                <a:gd name="T3" fmla="*/ 45 h 63"/>
                <a:gd name="T4" fmla="*/ 45 w 89"/>
                <a:gd name="T5" fmla="*/ 0 h 63"/>
                <a:gd name="T6" fmla="*/ 0 w 89"/>
                <a:gd name="T7" fmla="*/ 44 h 63"/>
                <a:gd name="T8" fmla="*/ 4 w 89"/>
                <a:gd name="T9" fmla="*/ 63 h 63"/>
                <a:gd name="T10" fmla="*/ 84 w 89"/>
                <a:gd name="T11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63">
                  <a:moveTo>
                    <a:pt x="84" y="63"/>
                  </a:moveTo>
                  <a:cubicBezTo>
                    <a:pt x="87" y="58"/>
                    <a:pt x="89" y="51"/>
                    <a:pt x="89" y="45"/>
                  </a:cubicBezTo>
                  <a:cubicBezTo>
                    <a:pt x="89" y="20"/>
                    <a:pt x="69" y="0"/>
                    <a:pt x="45" y="0"/>
                  </a:cubicBezTo>
                  <a:cubicBezTo>
                    <a:pt x="20" y="0"/>
                    <a:pt x="0" y="20"/>
                    <a:pt x="0" y="44"/>
                  </a:cubicBezTo>
                  <a:cubicBezTo>
                    <a:pt x="0" y="51"/>
                    <a:pt x="2" y="57"/>
                    <a:pt x="4" y="63"/>
                  </a:cubicBezTo>
                  <a:lnTo>
                    <a:pt x="84" y="63"/>
                  </a:lnTo>
                  <a:close/>
                </a:path>
              </a:pathLst>
            </a:custGeom>
            <a:solidFill>
              <a:srgbClr val="7051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2" name="Freeform 122"/>
          <p:cNvSpPr/>
          <p:nvPr/>
        </p:nvSpPr>
        <p:spPr bwMode="auto">
          <a:xfrm>
            <a:off x="-153988" y="6469063"/>
            <a:ext cx="12552363" cy="444501"/>
          </a:xfrm>
          <a:custGeom>
            <a:avLst/>
            <a:gdLst>
              <a:gd name="T0" fmla="*/ 2904 w 2904"/>
              <a:gd name="T1" fmla="*/ 58 h 100"/>
              <a:gd name="T2" fmla="*/ 2859 w 2904"/>
              <a:gd name="T3" fmla="*/ 100 h 100"/>
              <a:gd name="T4" fmla="*/ 45 w 2904"/>
              <a:gd name="T5" fmla="*/ 100 h 100"/>
              <a:gd name="T6" fmla="*/ 0 w 2904"/>
              <a:gd name="T7" fmla="*/ 58 h 100"/>
              <a:gd name="T8" fmla="*/ 0 w 2904"/>
              <a:gd name="T9" fmla="*/ 42 h 100"/>
              <a:gd name="T10" fmla="*/ 45 w 2904"/>
              <a:gd name="T11" fmla="*/ 0 h 100"/>
              <a:gd name="T12" fmla="*/ 2859 w 2904"/>
              <a:gd name="T13" fmla="*/ 0 h 100"/>
              <a:gd name="T14" fmla="*/ 2904 w 2904"/>
              <a:gd name="T15" fmla="*/ 42 h 100"/>
              <a:gd name="T16" fmla="*/ 2904 w 2904"/>
              <a:gd name="T17" fmla="*/ 58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04" h="100">
                <a:moveTo>
                  <a:pt x="2904" y="58"/>
                </a:moveTo>
                <a:cubicBezTo>
                  <a:pt x="2904" y="81"/>
                  <a:pt x="2884" y="100"/>
                  <a:pt x="2859" y="100"/>
                </a:cubicBezTo>
                <a:cubicBezTo>
                  <a:pt x="45" y="100"/>
                  <a:pt x="45" y="100"/>
                  <a:pt x="45" y="100"/>
                </a:cubicBezTo>
                <a:cubicBezTo>
                  <a:pt x="20" y="100"/>
                  <a:pt x="0" y="81"/>
                  <a:pt x="0" y="58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19"/>
                  <a:pt x="20" y="0"/>
                  <a:pt x="45" y="0"/>
                </a:cubicBezTo>
                <a:cubicBezTo>
                  <a:pt x="2859" y="0"/>
                  <a:pt x="2859" y="0"/>
                  <a:pt x="2859" y="0"/>
                </a:cubicBezTo>
                <a:cubicBezTo>
                  <a:pt x="2884" y="0"/>
                  <a:pt x="2904" y="19"/>
                  <a:pt x="2904" y="42"/>
                </a:cubicBezTo>
                <a:lnTo>
                  <a:pt x="2904" y="58"/>
                </a:lnTo>
                <a:close/>
              </a:path>
            </a:pathLst>
          </a:custGeom>
          <a:solidFill>
            <a:srgbClr val="9DB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6442" y="0"/>
            <a:ext cx="4411980" cy="6797040"/>
          </a:xfrm>
          <a:prstGeom prst="rect">
            <a:avLst/>
          </a:prstGeom>
        </p:spPr>
      </p:pic>
      <p:grpSp>
        <p:nvGrpSpPr>
          <p:cNvPr id="44" name="组合 47"/>
          <p:cNvGrpSpPr/>
          <p:nvPr/>
        </p:nvGrpSpPr>
        <p:grpSpPr>
          <a:xfrm>
            <a:off x="153356" y="163067"/>
            <a:ext cx="881147" cy="881146"/>
            <a:chOff x="5564188" y="4319588"/>
            <a:chExt cx="554038" cy="554037"/>
          </a:xfrm>
        </p:grpSpPr>
        <p:sp>
          <p:nvSpPr>
            <p:cNvPr id="45" name="Oval 7"/>
            <p:cNvSpPr>
              <a:spLocks noChangeArrowheads="1"/>
            </p:cNvSpPr>
            <p:nvPr/>
          </p:nvSpPr>
          <p:spPr bwMode="auto">
            <a:xfrm>
              <a:off x="5673725" y="4429125"/>
              <a:ext cx="336550" cy="334962"/>
            </a:xfrm>
            <a:prstGeom prst="ellipse">
              <a:avLst/>
            </a:pr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8"/>
            <p:cNvSpPr/>
            <p:nvPr/>
          </p:nvSpPr>
          <p:spPr bwMode="auto">
            <a:xfrm>
              <a:off x="5564188" y="4319588"/>
              <a:ext cx="554038" cy="554037"/>
            </a:xfrm>
            <a:custGeom>
              <a:avLst/>
              <a:gdLst>
                <a:gd name="T0" fmla="*/ 8 w 183"/>
                <a:gd name="T1" fmla="*/ 92 h 183"/>
                <a:gd name="T2" fmla="*/ 16 w 183"/>
                <a:gd name="T3" fmla="*/ 92 h 183"/>
                <a:gd name="T4" fmla="*/ 39 w 183"/>
                <a:gd name="T5" fmla="*/ 38 h 183"/>
                <a:gd name="T6" fmla="*/ 92 w 183"/>
                <a:gd name="T7" fmla="*/ 16 h 183"/>
                <a:gd name="T8" fmla="*/ 145 w 183"/>
                <a:gd name="T9" fmla="*/ 38 h 183"/>
                <a:gd name="T10" fmla="*/ 167 w 183"/>
                <a:gd name="T11" fmla="*/ 92 h 183"/>
                <a:gd name="T12" fmla="*/ 145 w 183"/>
                <a:gd name="T13" fmla="*/ 145 h 183"/>
                <a:gd name="T14" fmla="*/ 92 w 183"/>
                <a:gd name="T15" fmla="*/ 167 h 183"/>
                <a:gd name="T16" fmla="*/ 39 w 183"/>
                <a:gd name="T17" fmla="*/ 145 h 183"/>
                <a:gd name="T18" fmla="*/ 16 w 183"/>
                <a:gd name="T19" fmla="*/ 92 h 183"/>
                <a:gd name="T20" fmla="*/ 8 w 183"/>
                <a:gd name="T21" fmla="*/ 92 h 183"/>
                <a:gd name="T22" fmla="*/ 0 w 183"/>
                <a:gd name="T23" fmla="*/ 92 h 183"/>
                <a:gd name="T24" fmla="*/ 92 w 183"/>
                <a:gd name="T25" fmla="*/ 183 h 183"/>
                <a:gd name="T26" fmla="*/ 183 w 183"/>
                <a:gd name="T27" fmla="*/ 92 h 183"/>
                <a:gd name="T28" fmla="*/ 92 w 183"/>
                <a:gd name="T29" fmla="*/ 0 h 183"/>
                <a:gd name="T30" fmla="*/ 0 w 183"/>
                <a:gd name="T31" fmla="*/ 92 h 183"/>
                <a:gd name="T32" fmla="*/ 8 w 183"/>
                <a:gd name="T33" fmla="*/ 92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3" h="183">
                  <a:moveTo>
                    <a:pt x="8" y="92"/>
                  </a:moveTo>
                  <a:cubicBezTo>
                    <a:pt x="16" y="92"/>
                    <a:pt x="16" y="92"/>
                    <a:pt x="16" y="92"/>
                  </a:cubicBezTo>
                  <a:cubicBezTo>
                    <a:pt x="16" y="71"/>
                    <a:pt x="25" y="52"/>
                    <a:pt x="39" y="38"/>
                  </a:cubicBezTo>
                  <a:cubicBezTo>
                    <a:pt x="52" y="25"/>
                    <a:pt x="71" y="16"/>
                    <a:pt x="92" y="16"/>
                  </a:cubicBezTo>
                  <a:cubicBezTo>
                    <a:pt x="113" y="16"/>
                    <a:pt x="132" y="25"/>
                    <a:pt x="145" y="38"/>
                  </a:cubicBezTo>
                  <a:cubicBezTo>
                    <a:pt x="159" y="52"/>
                    <a:pt x="167" y="71"/>
                    <a:pt x="167" y="92"/>
                  </a:cubicBezTo>
                  <a:cubicBezTo>
                    <a:pt x="167" y="113"/>
                    <a:pt x="159" y="131"/>
                    <a:pt x="145" y="145"/>
                  </a:cubicBezTo>
                  <a:cubicBezTo>
                    <a:pt x="132" y="159"/>
                    <a:pt x="113" y="167"/>
                    <a:pt x="92" y="167"/>
                  </a:cubicBezTo>
                  <a:cubicBezTo>
                    <a:pt x="71" y="167"/>
                    <a:pt x="52" y="159"/>
                    <a:pt x="39" y="145"/>
                  </a:cubicBezTo>
                  <a:cubicBezTo>
                    <a:pt x="25" y="131"/>
                    <a:pt x="16" y="113"/>
                    <a:pt x="16" y="92"/>
                  </a:cubicBezTo>
                  <a:cubicBezTo>
                    <a:pt x="8" y="92"/>
                    <a:pt x="8" y="92"/>
                    <a:pt x="8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142"/>
                    <a:pt x="41" y="183"/>
                    <a:pt x="92" y="183"/>
                  </a:cubicBezTo>
                  <a:cubicBezTo>
                    <a:pt x="143" y="183"/>
                    <a:pt x="183" y="142"/>
                    <a:pt x="183" y="92"/>
                  </a:cubicBezTo>
                  <a:cubicBezTo>
                    <a:pt x="183" y="41"/>
                    <a:pt x="143" y="0"/>
                    <a:pt x="92" y="0"/>
                  </a:cubicBezTo>
                  <a:cubicBezTo>
                    <a:pt x="41" y="0"/>
                    <a:pt x="0" y="41"/>
                    <a:pt x="0" y="92"/>
                  </a:cubicBezTo>
                  <a:lnTo>
                    <a:pt x="8" y="92"/>
                  </a:ln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 122"/>
          <p:cNvSpPr/>
          <p:nvPr/>
        </p:nvSpPr>
        <p:spPr bwMode="auto">
          <a:xfrm>
            <a:off x="-153988" y="6469063"/>
            <a:ext cx="12552363" cy="444501"/>
          </a:xfrm>
          <a:custGeom>
            <a:avLst/>
            <a:gdLst>
              <a:gd name="T0" fmla="*/ 2904 w 2904"/>
              <a:gd name="T1" fmla="*/ 58 h 100"/>
              <a:gd name="T2" fmla="*/ 2859 w 2904"/>
              <a:gd name="T3" fmla="*/ 100 h 100"/>
              <a:gd name="T4" fmla="*/ 45 w 2904"/>
              <a:gd name="T5" fmla="*/ 100 h 100"/>
              <a:gd name="T6" fmla="*/ 0 w 2904"/>
              <a:gd name="T7" fmla="*/ 58 h 100"/>
              <a:gd name="T8" fmla="*/ 0 w 2904"/>
              <a:gd name="T9" fmla="*/ 42 h 100"/>
              <a:gd name="T10" fmla="*/ 45 w 2904"/>
              <a:gd name="T11" fmla="*/ 0 h 100"/>
              <a:gd name="T12" fmla="*/ 2859 w 2904"/>
              <a:gd name="T13" fmla="*/ 0 h 100"/>
              <a:gd name="T14" fmla="*/ 2904 w 2904"/>
              <a:gd name="T15" fmla="*/ 42 h 100"/>
              <a:gd name="T16" fmla="*/ 2904 w 2904"/>
              <a:gd name="T17" fmla="*/ 58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04" h="100">
                <a:moveTo>
                  <a:pt x="2904" y="58"/>
                </a:moveTo>
                <a:cubicBezTo>
                  <a:pt x="2904" y="81"/>
                  <a:pt x="2884" y="100"/>
                  <a:pt x="2859" y="100"/>
                </a:cubicBezTo>
                <a:cubicBezTo>
                  <a:pt x="45" y="100"/>
                  <a:pt x="45" y="100"/>
                  <a:pt x="45" y="100"/>
                </a:cubicBezTo>
                <a:cubicBezTo>
                  <a:pt x="20" y="100"/>
                  <a:pt x="0" y="81"/>
                  <a:pt x="0" y="58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19"/>
                  <a:pt x="20" y="0"/>
                  <a:pt x="45" y="0"/>
                </a:cubicBezTo>
                <a:cubicBezTo>
                  <a:pt x="2859" y="0"/>
                  <a:pt x="2859" y="0"/>
                  <a:pt x="2859" y="0"/>
                </a:cubicBezTo>
                <a:cubicBezTo>
                  <a:pt x="2884" y="0"/>
                  <a:pt x="2904" y="19"/>
                  <a:pt x="2904" y="42"/>
                </a:cubicBezTo>
                <a:lnTo>
                  <a:pt x="2904" y="58"/>
                </a:lnTo>
                <a:close/>
              </a:path>
            </a:pathLst>
          </a:custGeom>
          <a:solidFill>
            <a:srgbClr val="9DB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0067" y="4731642"/>
            <a:ext cx="2719742" cy="229629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71" y="60960"/>
            <a:ext cx="4411980" cy="67970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690" y="-361116"/>
            <a:ext cx="8715884" cy="3958247"/>
          </a:xfrm>
          <a:prstGeom prst="rect">
            <a:avLst/>
          </a:prstGeom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6419985" y="858707"/>
            <a:ext cx="5084457" cy="573754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2, </a:t>
            </a:r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láng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giềng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biển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đảo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quần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đảo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Nam. 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5343872" y="3459480"/>
            <a:ext cx="5572667" cy="573754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alt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Đảo</a:t>
            </a: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Nam: </a:t>
            </a:r>
            <a:r>
              <a:rPr lang="en-US" alt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đảo</a:t>
            </a: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Cát</a:t>
            </a: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</a:t>
            </a: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đảo</a:t>
            </a: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Bạch</a:t>
            </a: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Long </a:t>
            </a:r>
            <a:r>
              <a:rPr lang="en-US" alt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Vĩ</a:t>
            </a: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đảo</a:t>
            </a: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Cồn</a:t>
            </a: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đảo</a:t>
            </a: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Lý</a:t>
            </a: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Sơn</a:t>
            </a: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đảo</a:t>
            </a: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Phú</a:t>
            </a: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Quý</a:t>
            </a: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</a:t>
            </a: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Đảo</a:t>
            </a: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đảo</a:t>
            </a: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Phú</a:t>
            </a: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Quốc</a:t>
            </a:r>
            <a:endParaRPr lang="en-US" alt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30"/>
          <p:cNvGrpSpPr/>
          <p:nvPr/>
        </p:nvGrpSpPr>
        <p:grpSpPr>
          <a:xfrm>
            <a:off x="9655592" y="4704967"/>
            <a:ext cx="1462627" cy="2162939"/>
            <a:chOff x="8521700" y="1270000"/>
            <a:chExt cx="630238" cy="939800"/>
          </a:xfrm>
        </p:grpSpPr>
        <p:sp>
          <p:nvSpPr>
            <p:cNvPr id="10" name="Freeform 15"/>
            <p:cNvSpPr/>
            <p:nvPr/>
          </p:nvSpPr>
          <p:spPr bwMode="auto">
            <a:xfrm>
              <a:off x="8521700" y="1270000"/>
              <a:ext cx="630238" cy="628650"/>
            </a:xfrm>
            <a:custGeom>
              <a:avLst/>
              <a:gdLst>
                <a:gd name="T0" fmla="*/ 152 w 208"/>
                <a:gd name="T1" fmla="*/ 68 h 208"/>
                <a:gd name="T2" fmla="*/ 105 w 208"/>
                <a:gd name="T3" fmla="*/ 0 h 208"/>
                <a:gd name="T4" fmla="*/ 58 w 208"/>
                <a:gd name="T5" fmla="*/ 68 h 208"/>
                <a:gd name="T6" fmla="*/ 104 w 208"/>
                <a:gd name="T7" fmla="*/ 208 h 208"/>
                <a:gd name="T8" fmla="*/ 104 w 208"/>
                <a:gd name="T9" fmla="*/ 208 h 208"/>
                <a:gd name="T10" fmla="*/ 104 w 208"/>
                <a:gd name="T11" fmla="*/ 208 h 208"/>
                <a:gd name="T12" fmla="*/ 104 w 208"/>
                <a:gd name="T13" fmla="*/ 208 h 208"/>
                <a:gd name="T14" fmla="*/ 104 w 208"/>
                <a:gd name="T15" fmla="*/ 208 h 208"/>
                <a:gd name="T16" fmla="*/ 152 w 208"/>
                <a:gd name="T17" fmla="*/ 6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8" h="208">
                  <a:moveTo>
                    <a:pt x="152" y="68"/>
                  </a:moveTo>
                  <a:cubicBezTo>
                    <a:pt x="128" y="29"/>
                    <a:pt x="105" y="0"/>
                    <a:pt x="105" y="0"/>
                  </a:cubicBezTo>
                  <a:cubicBezTo>
                    <a:pt x="105" y="0"/>
                    <a:pt x="83" y="30"/>
                    <a:pt x="58" y="68"/>
                  </a:cubicBezTo>
                  <a:cubicBezTo>
                    <a:pt x="0" y="154"/>
                    <a:pt x="64" y="205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48" y="205"/>
                    <a:pt x="208" y="160"/>
                    <a:pt x="152" y="68"/>
                  </a:cubicBezTo>
                  <a:close/>
                </a:path>
              </a:pathLst>
            </a:custGeom>
            <a:solidFill>
              <a:srgbClr val="E6E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16"/>
            <p:cNvSpPr/>
            <p:nvPr/>
          </p:nvSpPr>
          <p:spPr bwMode="auto">
            <a:xfrm>
              <a:off x="8707438" y="1587500"/>
              <a:ext cx="271463" cy="622300"/>
            </a:xfrm>
            <a:custGeom>
              <a:avLst/>
              <a:gdLst>
                <a:gd name="T0" fmla="*/ 171 w 171"/>
                <a:gd name="T1" fmla="*/ 68 h 392"/>
                <a:gd name="T2" fmla="*/ 97 w 171"/>
                <a:gd name="T3" fmla="*/ 112 h 392"/>
                <a:gd name="T4" fmla="*/ 85 w 171"/>
                <a:gd name="T5" fmla="*/ 0 h 392"/>
                <a:gd name="T6" fmla="*/ 74 w 171"/>
                <a:gd name="T7" fmla="*/ 112 h 392"/>
                <a:gd name="T8" fmla="*/ 0 w 171"/>
                <a:gd name="T9" fmla="*/ 68 h 392"/>
                <a:gd name="T10" fmla="*/ 68 w 171"/>
                <a:gd name="T11" fmla="*/ 148 h 392"/>
                <a:gd name="T12" fmla="*/ 70 w 171"/>
                <a:gd name="T13" fmla="*/ 392 h 392"/>
                <a:gd name="T14" fmla="*/ 106 w 171"/>
                <a:gd name="T15" fmla="*/ 392 h 392"/>
                <a:gd name="T16" fmla="*/ 103 w 171"/>
                <a:gd name="T17" fmla="*/ 148 h 392"/>
                <a:gd name="T18" fmla="*/ 171 w 171"/>
                <a:gd name="T19" fmla="*/ 68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1" h="392">
                  <a:moveTo>
                    <a:pt x="171" y="68"/>
                  </a:moveTo>
                  <a:lnTo>
                    <a:pt x="97" y="112"/>
                  </a:lnTo>
                  <a:lnTo>
                    <a:pt x="85" y="0"/>
                  </a:lnTo>
                  <a:lnTo>
                    <a:pt x="74" y="112"/>
                  </a:lnTo>
                  <a:lnTo>
                    <a:pt x="0" y="68"/>
                  </a:lnTo>
                  <a:lnTo>
                    <a:pt x="68" y="148"/>
                  </a:lnTo>
                  <a:lnTo>
                    <a:pt x="70" y="392"/>
                  </a:lnTo>
                  <a:lnTo>
                    <a:pt x="106" y="392"/>
                  </a:lnTo>
                  <a:lnTo>
                    <a:pt x="103" y="148"/>
                  </a:lnTo>
                  <a:lnTo>
                    <a:pt x="171" y="68"/>
                  </a:lnTo>
                  <a:close/>
                </a:path>
              </a:pathLst>
            </a:custGeom>
            <a:solidFill>
              <a:srgbClr val="C56D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2" name="组合 31"/>
          <p:cNvGrpSpPr/>
          <p:nvPr/>
        </p:nvGrpSpPr>
        <p:grpSpPr>
          <a:xfrm>
            <a:off x="10343165" y="3621444"/>
            <a:ext cx="2170462" cy="3236556"/>
            <a:chOff x="8521700" y="1270000"/>
            <a:chExt cx="630238" cy="939800"/>
          </a:xfrm>
        </p:grpSpPr>
        <p:sp>
          <p:nvSpPr>
            <p:cNvPr id="13" name="Freeform 15"/>
            <p:cNvSpPr/>
            <p:nvPr/>
          </p:nvSpPr>
          <p:spPr bwMode="auto">
            <a:xfrm>
              <a:off x="8521700" y="1270000"/>
              <a:ext cx="630238" cy="628650"/>
            </a:xfrm>
            <a:custGeom>
              <a:avLst/>
              <a:gdLst>
                <a:gd name="T0" fmla="*/ 152 w 208"/>
                <a:gd name="T1" fmla="*/ 68 h 208"/>
                <a:gd name="T2" fmla="*/ 105 w 208"/>
                <a:gd name="T3" fmla="*/ 0 h 208"/>
                <a:gd name="T4" fmla="*/ 58 w 208"/>
                <a:gd name="T5" fmla="*/ 68 h 208"/>
                <a:gd name="T6" fmla="*/ 104 w 208"/>
                <a:gd name="T7" fmla="*/ 208 h 208"/>
                <a:gd name="T8" fmla="*/ 104 w 208"/>
                <a:gd name="T9" fmla="*/ 208 h 208"/>
                <a:gd name="T10" fmla="*/ 104 w 208"/>
                <a:gd name="T11" fmla="*/ 208 h 208"/>
                <a:gd name="T12" fmla="*/ 104 w 208"/>
                <a:gd name="T13" fmla="*/ 208 h 208"/>
                <a:gd name="T14" fmla="*/ 104 w 208"/>
                <a:gd name="T15" fmla="*/ 208 h 208"/>
                <a:gd name="T16" fmla="*/ 152 w 208"/>
                <a:gd name="T17" fmla="*/ 6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8" h="208">
                  <a:moveTo>
                    <a:pt x="152" y="68"/>
                  </a:moveTo>
                  <a:cubicBezTo>
                    <a:pt x="128" y="29"/>
                    <a:pt x="105" y="0"/>
                    <a:pt x="105" y="0"/>
                  </a:cubicBezTo>
                  <a:cubicBezTo>
                    <a:pt x="105" y="0"/>
                    <a:pt x="83" y="30"/>
                    <a:pt x="58" y="68"/>
                  </a:cubicBezTo>
                  <a:cubicBezTo>
                    <a:pt x="0" y="154"/>
                    <a:pt x="64" y="205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48" y="205"/>
                    <a:pt x="208" y="160"/>
                    <a:pt x="152" y="68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6"/>
            <p:cNvSpPr/>
            <p:nvPr/>
          </p:nvSpPr>
          <p:spPr bwMode="auto">
            <a:xfrm>
              <a:off x="8707438" y="1587500"/>
              <a:ext cx="271463" cy="622300"/>
            </a:xfrm>
            <a:custGeom>
              <a:avLst/>
              <a:gdLst>
                <a:gd name="T0" fmla="*/ 171 w 171"/>
                <a:gd name="T1" fmla="*/ 68 h 392"/>
                <a:gd name="T2" fmla="*/ 97 w 171"/>
                <a:gd name="T3" fmla="*/ 112 h 392"/>
                <a:gd name="T4" fmla="*/ 85 w 171"/>
                <a:gd name="T5" fmla="*/ 0 h 392"/>
                <a:gd name="T6" fmla="*/ 74 w 171"/>
                <a:gd name="T7" fmla="*/ 112 h 392"/>
                <a:gd name="T8" fmla="*/ 0 w 171"/>
                <a:gd name="T9" fmla="*/ 68 h 392"/>
                <a:gd name="T10" fmla="*/ 68 w 171"/>
                <a:gd name="T11" fmla="*/ 148 h 392"/>
                <a:gd name="T12" fmla="*/ 70 w 171"/>
                <a:gd name="T13" fmla="*/ 392 h 392"/>
                <a:gd name="T14" fmla="*/ 106 w 171"/>
                <a:gd name="T15" fmla="*/ 392 h 392"/>
                <a:gd name="T16" fmla="*/ 103 w 171"/>
                <a:gd name="T17" fmla="*/ 148 h 392"/>
                <a:gd name="T18" fmla="*/ 171 w 171"/>
                <a:gd name="T19" fmla="*/ 68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1" h="392">
                  <a:moveTo>
                    <a:pt x="171" y="68"/>
                  </a:moveTo>
                  <a:lnTo>
                    <a:pt x="97" y="112"/>
                  </a:lnTo>
                  <a:lnTo>
                    <a:pt x="85" y="0"/>
                  </a:lnTo>
                  <a:lnTo>
                    <a:pt x="74" y="112"/>
                  </a:lnTo>
                  <a:lnTo>
                    <a:pt x="0" y="68"/>
                  </a:lnTo>
                  <a:lnTo>
                    <a:pt x="68" y="148"/>
                  </a:lnTo>
                  <a:lnTo>
                    <a:pt x="70" y="392"/>
                  </a:lnTo>
                  <a:lnTo>
                    <a:pt x="106" y="392"/>
                  </a:lnTo>
                  <a:lnTo>
                    <a:pt x="103" y="148"/>
                  </a:lnTo>
                  <a:lnTo>
                    <a:pt x="171" y="68"/>
                  </a:lnTo>
                  <a:close/>
                </a:path>
              </a:pathLst>
            </a:custGeom>
            <a:solidFill>
              <a:srgbClr val="C56D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8" name="Freeform 122"/>
          <p:cNvSpPr/>
          <p:nvPr/>
        </p:nvSpPr>
        <p:spPr bwMode="auto">
          <a:xfrm>
            <a:off x="-153988" y="6469063"/>
            <a:ext cx="12552363" cy="444501"/>
          </a:xfrm>
          <a:custGeom>
            <a:avLst/>
            <a:gdLst>
              <a:gd name="T0" fmla="*/ 2904 w 2904"/>
              <a:gd name="T1" fmla="*/ 58 h 100"/>
              <a:gd name="T2" fmla="*/ 2859 w 2904"/>
              <a:gd name="T3" fmla="*/ 100 h 100"/>
              <a:gd name="T4" fmla="*/ 45 w 2904"/>
              <a:gd name="T5" fmla="*/ 100 h 100"/>
              <a:gd name="T6" fmla="*/ 0 w 2904"/>
              <a:gd name="T7" fmla="*/ 58 h 100"/>
              <a:gd name="T8" fmla="*/ 0 w 2904"/>
              <a:gd name="T9" fmla="*/ 42 h 100"/>
              <a:gd name="T10" fmla="*/ 45 w 2904"/>
              <a:gd name="T11" fmla="*/ 0 h 100"/>
              <a:gd name="T12" fmla="*/ 2859 w 2904"/>
              <a:gd name="T13" fmla="*/ 0 h 100"/>
              <a:gd name="T14" fmla="*/ 2904 w 2904"/>
              <a:gd name="T15" fmla="*/ 42 h 100"/>
              <a:gd name="T16" fmla="*/ 2904 w 2904"/>
              <a:gd name="T17" fmla="*/ 58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04" h="100">
                <a:moveTo>
                  <a:pt x="2904" y="58"/>
                </a:moveTo>
                <a:cubicBezTo>
                  <a:pt x="2904" y="81"/>
                  <a:pt x="2884" y="100"/>
                  <a:pt x="2859" y="100"/>
                </a:cubicBezTo>
                <a:cubicBezTo>
                  <a:pt x="45" y="100"/>
                  <a:pt x="45" y="100"/>
                  <a:pt x="45" y="100"/>
                </a:cubicBezTo>
                <a:cubicBezTo>
                  <a:pt x="20" y="100"/>
                  <a:pt x="0" y="81"/>
                  <a:pt x="0" y="58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19"/>
                  <a:pt x="20" y="0"/>
                  <a:pt x="45" y="0"/>
                </a:cubicBezTo>
                <a:cubicBezTo>
                  <a:pt x="2859" y="0"/>
                  <a:pt x="2859" y="0"/>
                  <a:pt x="2859" y="0"/>
                </a:cubicBezTo>
                <a:cubicBezTo>
                  <a:pt x="2884" y="0"/>
                  <a:pt x="2904" y="19"/>
                  <a:pt x="2904" y="42"/>
                </a:cubicBezTo>
                <a:lnTo>
                  <a:pt x="2904" y="58"/>
                </a:lnTo>
                <a:close/>
              </a:path>
            </a:pathLst>
          </a:custGeom>
          <a:solidFill>
            <a:srgbClr val="9DB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690" y="-361116"/>
            <a:ext cx="8715884" cy="3958247"/>
          </a:xfrm>
          <a:prstGeom prst="rect">
            <a:avLst/>
          </a:prstGeom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6381136" y="736814"/>
            <a:ext cx="5104122" cy="573754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2, </a:t>
            </a:r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láng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giềng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biển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đảo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quần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đảo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Nam.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65" y="60960"/>
            <a:ext cx="4411980" cy="6797040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5407666" y="3238902"/>
            <a:ext cx="5572667" cy="573754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alt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Quần</a:t>
            </a: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đảo</a:t>
            </a: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Nam: </a:t>
            </a:r>
            <a:r>
              <a:rPr lang="en-US" alt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quần</a:t>
            </a: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đảo</a:t>
            </a: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Hoàng</a:t>
            </a: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Sa, </a:t>
            </a:r>
            <a:r>
              <a:rPr lang="en-US" alt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quần</a:t>
            </a: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đảo</a:t>
            </a: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Sa, </a:t>
            </a:r>
            <a:r>
              <a:rPr lang="en-US" alt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quần</a:t>
            </a: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đảo</a:t>
            </a: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Thổ</a:t>
            </a: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Chu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46989" y="397443"/>
            <a:ext cx="10809332" cy="3441892"/>
            <a:chOff x="-1135106" y="902584"/>
            <a:chExt cx="10809332" cy="344189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35106" y="902584"/>
              <a:ext cx="10809332" cy="3441892"/>
            </a:xfrm>
            <a:prstGeom prst="rect">
              <a:avLst/>
            </a:prstGeom>
          </p:spPr>
        </p:pic>
        <p:sp>
          <p:nvSpPr>
            <p:cNvPr id="94" name="文本框 66"/>
            <p:cNvSpPr txBox="1">
              <a:spLocks noChangeArrowheads="1"/>
            </p:cNvSpPr>
            <p:nvPr/>
          </p:nvSpPr>
          <p:spPr bwMode="auto">
            <a:xfrm rot="21289028">
              <a:off x="1995510" y="1760365"/>
              <a:ext cx="4736668" cy="1754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5400" spc="300" dirty="0">
                  <a:solidFill>
                    <a:schemeClr val="bg1"/>
                  </a:solidFill>
                  <a:latin typeface="UTM Sharnay" panose="02040603050506020204" pitchFamily="18" charset="0"/>
                  <a:ea typeface="方正稚艺简体" panose="03000509000000000000" pitchFamily="65" charset="-122"/>
                  <a:cs typeface="Arial" panose="020B0604020202020204" pitchFamily="34" charset="0"/>
                </a:rPr>
                <a:t>CHỌN ĐÂU CHO ĐÚNG?</a:t>
              </a:r>
              <a:endParaRPr lang="zh-CN" altLang="en-US" sz="5400" spc="300" dirty="0">
                <a:solidFill>
                  <a:schemeClr val="bg1"/>
                </a:solidFill>
                <a:latin typeface="UTM Sharnay" panose="02040603050506020204" pitchFamily="18" charset="0"/>
                <a:ea typeface="方正稚艺简体" panose="03000509000000000000" pitchFamily="65" charset="-122"/>
                <a:cs typeface="Arial" panose="020B0604020202020204" pitchFamily="34" charset="0"/>
              </a:endParaRPr>
            </a:p>
          </p:txBody>
        </p:sp>
      </p:grpSp>
      <p:sp>
        <p:nvSpPr>
          <p:cNvPr id="8" name="Freeform 5"/>
          <p:cNvSpPr/>
          <p:nvPr/>
        </p:nvSpPr>
        <p:spPr bwMode="auto">
          <a:xfrm>
            <a:off x="6002337" y="4123735"/>
            <a:ext cx="1534230" cy="715770"/>
          </a:xfrm>
          <a:custGeom>
            <a:avLst/>
            <a:gdLst>
              <a:gd name="T0" fmla="*/ 1 w 128"/>
              <a:gd name="T1" fmla="*/ 63 h 63"/>
              <a:gd name="T2" fmla="*/ 0 w 128"/>
              <a:gd name="T3" fmla="*/ 56 h 63"/>
              <a:gd name="T4" fmla="*/ 4 w 128"/>
              <a:gd name="T5" fmla="*/ 42 h 63"/>
              <a:gd name="T6" fmla="*/ 21 w 128"/>
              <a:gd name="T7" fmla="*/ 29 h 63"/>
              <a:gd name="T8" fmla="*/ 37 w 128"/>
              <a:gd name="T9" fmla="*/ 29 h 63"/>
              <a:gd name="T10" fmla="*/ 43 w 128"/>
              <a:gd name="T11" fmla="*/ 31 h 63"/>
              <a:gd name="T12" fmla="*/ 44 w 128"/>
              <a:gd name="T13" fmla="*/ 21 h 63"/>
              <a:gd name="T14" fmla="*/ 50 w 128"/>
              <a:gd name="T15" fmla="*/ 9 h 63"/>
              <a:gd name="T16" fmla="*/ 56 w 128"/>
              <a:gd name="T17" fmla="*/ 5 h 63"/>
              <a:gd name="T18" fmla="*/ 72 w 128"/>
              <a:gd name="T19" fmla="*/ 0 h 63"/>
              <a:gd name="T20" fmla="*/ 89 w 128"/>
              <a:gd name="T21" fmla="*/ 5 h 63"/>
              <a:gd name="T22" fmla="*/ 89 w 128"/>
              <a:gd name="T23" fmla="*/ 5 h 63"/>
              <a:gd name="T24" fmla="*/ 102 w 128"/>
              <a:gd name="T25" fmla="*/ 22 h 63"/>
              <a:gd name="T26" fmla="*/ 102 w 128"/>
              <a:gd name="T27" fmla="*/ 36 h 63"/>
              <a:gd name="T28" fmla="*/ 100 w 128"/>
              <a:gd name="T29" fmla="*/ 40 h 63"/>
              <a:gd name="T30" fmla="*/ 106 w 128"/>
              <a:gd name="T31" fmla="*/ 40 h 63"/>
              <a:gd name="T32" fmla="*/ 127 w 128"/>
              <a:gd name="T33" fmla="*/ 63 h 63"/>
              <a:gd name="T34" fmla="*/ 1 w 128"/>
              <a:gd name="T35" fmla="*/ 63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28" h="63">
                <a:moveTo>
                  <a:pt x="1" y="63"/>
                </a:moveTo>
                <a:cubicBezTo>
                  <a:pt x="1" y="61"/>
                  <a:pt x="0" y="59"/>
                  <a:pt x="0" y="56"/>
                </a:cubicBezTo>
                <a:cubicBezTo>
                  <a:pt x="0" y="51"/>
                  <a:pt x="2" y="46"/>
                  <a:pt x="4" y="42"/>
                </a:cubicBezTo>
                <a:cubicBezTo>
                  <a:pt x="8" y="36"/>
                  <a:pt x="14" y="30"/>
                  <a:pt x="21" y="29"/>
                </a:cubicBezTo>
                <a:cubicBezTo>
                  <a:pt x="29" y="27"/>
                  <a:pt x="30" y="28"/>
                  <a:pt x="37" y="29"/>
                </a:cubicBezTo>
                <a:cubicBezTo>
                  <a:pt x="39" y="29"/>
                  <a:pt x="41" y="30"/>
                  <a:pt x="43" y="31"/>
                </a:cubicBezTo>
                <a:cubicBezTo>
                  <a:pt x="43" y="27"/>
                  <a:pt x="43" y="24"/>
                  <a:pt x="44" y="21"/>
                </a:cubicBezTo>
                <a:cubicBezTo>
                  <a:pt x="45" y="16"/>
                  <a:pt x="47" y="13"/>
                  <a:pt x="50" y="9"/>
                </a:cubicBezTo>
                <a:cubicBezTo>
                  <a:pt x="52" y="8"/>
                  <a:pt x="54" y="6"/>
                  <a:pt x="56" y="5"/>
                </a:cubicBezTo>
                <a:cubicBezTo>
                  <a:pt x="61" y="2"/>
                  <a:pt x="66" y="0"/>
                  <a:pt x="72" y="0"/>
                </a:cubicBezTo>
                <a:cubicBezTo>
                  <a:pt x="78" y="0"/>
                  <a:pt x="84" y="2"/>
                  <a:pt x="89" y="5"/>
                </a:cubicBezTo>
                <a:cubicBezTo>
                  <a:pt x="89" y="5"/>
                  <a:pt x="89" y="5"/>
                  <a:pt x="89" y="5"/>
                </a:cubicBezTo>
                <a:cubicBezTo>
                  <a:pt x="95" y="8"/>
                  <a:pt x="99" y="15"/>
                  <a:pt x="102" y="22"/>
                </a:cubicBezTo>
                <a:cubicBezTo>
                  <a:pt x="103" y="26"/>
                  <a:pt x="103" y="32"/>
                  <a:pt x="102" y="36"/>
                </a:cubicBezTo>
                <a:cubicBezTo>
                  <a:pt x="101" y="38"/>
                  <a:pt x="101" y="39"/>
                  <a:pt x="100" y="40"/>
                </a:cubicBezTo>
                <a:cubicBezTo>
                  <a:pt x="102" y="40"/>
                  <a:pt x="104" y="40"/>
                  <a:pt x="106" y="40"/>
                </a:cubicBezTo>
                <a:cubicBezTo>
                  <a:pt x="121" y="40"/>
                  <a:pt x="128" y="52"/>
                  <a:pt x="127" y="63"/>
                </a:cubicBezTo>
                <a:lnTo>
                  <a:pt x="1" y="63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" name="Freeform 6"/>
          <p:cNvSpPr/>
          <p:nvPr/>
        </p:nvSpPr>
        <p:spPr bwMode="auto">
          <a:xfrm>
            <a:off x="8377238" y="1352064"/>
            <a:ext cx="679450" cy="309562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" name="Freeform 30"/>
          <p:cNvSpPr/>
          <p:nvPr/>
        </p:nvSpPr>
        <p:spPr bwMode="auto">
          <a:xfrm>
            <a:off x="10893991" y="3366294"/>
            <a:ext cx="1152525" cy="471487"/>
          </a:xfrm>
          <a:custGeom>
            <a:avLst/>
            <a:gdLst>
              <a:gd name="T0" fmla="*/ 190 w 190"/>
              <a:gd name="T1" fmla="*/ 78 h 78"/>
              <a:gd name="T2" fmla="*/ 163 w 190"/>
              <a:gd name="T3" fmla="*/ 51 h 78"/>
              <a:gd name="T4" fmla="*/ 133 w 190"/>
              <a:gd name="T5" fmla="*/ 55 h 78"/>
              <a:gd name="T6" fmla="*/ 133 w 190"/>
              <a:gd name="T7" fmla="*/ 54 h 78"/>
              <a:gd name="T8" fmla="*/ 105 w 190"/>
              <a:gd name="T9" fmla="*/ 36 h 78"/>
              <a:gd name="T10" fmla="*/ 105 w 190"/>
              <a:gd name="T11" fmla="*/ 36 h 78"/>
              <a:gd name="T12" fmla="*/ 70 w 190"/>
              <a:gd name="T13" fmla="*/ 0 h 78"/>
              <a:gd name="T14" fmla="*/ 34 w 190"/>
              <a:gd name="T15" fmla="*/ 36 h 78"/>
              <a:gd name="T16" fmla="*/ 37 w 190"/>
              <a:gd name="T17" fmla="*/ 48 h 78"/>
              <a:gd name="T18" fmla="*/ 32 w 190"/>
              <a:gd name="T19" fmla="*/ 48 h 78"/>
              <a:gd name="T20" fmla="*/ 0 w 190"/>
              <a:gd name="T21" fmla="*/ 78 h 78"/>
              <a:gd name="T22" fmla="*/ 190 w 190"/>
              <a:gd name="T23" fmla="*/ 78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90" h="78">
                <a:moveTo>
                  <a:pt x="190" y="78"/>
                </a:moveTo>
                <a:cubicBezTo>
                  <a:pt x="187" y="65"/>
                  <a:pt x="177" y="54"/>
                  <a:pt x="163" y="51"/>
                </a:cubicBezTo>
                <a:cubicBezTo>
                  <a:pt x="153" y="48"/>
                  <a:pt x="142" y="50"/>
                  <a:pt x="133" y="55"/>
                </a:cubicBezTo>
                <a:cubicBezTo>
                  <a:pt x="133" y="54"/>
                  <a:pt x="133" y="54"/>
                  <a:pt x="133" y="54"/>
                </a:cubicBezTo>
                <a:cubicBezTo>
                  <a:pt x="127" y="44"/>
                  <a:pt x="116" y="38"/>
                  <a:pt x="105" y="36"/>
                </a:cubicBezTo>
                <a:cubicBezTo>
                  <a:pt x="105" y="36"/>
                  <a:pt x="105" y="36"/>
                  <a:pt x="105" y="36"/>
                </a:cubicBezTo>
                <a:cubicBezTo>
                  <a:pt x="105" y="16"/>
                  <a:pt x="89" y="0"/>
                  <a:pt x="70" y="0"/>
                </a:cubicBezTo>
                <a:cubicBezTo>
                  <a:pt x="50" y="0"/>
                  <a:pt x="34" y="16"/>
                  <a:pt x="34" y="36"/>
                </a:cubicBezTo>
                <a:cubicBezTo>
                  <a:pt x="34" y="40"/>
                  <a:pt x="35" y="44"/>
                  <a:pt x="37" y="48"/>
                </a:cubicBezTo>
                <a:cubicBezTo>
                  <a:pt x="35" y="48"/>
                  <a:pt x="34" y="48"/>
                  <a:pt x="32" y="48"/>
                </a:cubicBezTo>
                <a:cubicBezTo>
                  <a:pt x="12" y="48"/>
                  <a:pt x="1" y="63"/>
                  <a:pt x="0" y="78"/>
                </a:cubicBezTo>
                <a:lnTo>
                  <a:pt x="190" y="78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Freeform 7"/>
          <p:cNvSpPr/>
          <p:nvPr/>
        </p:nvSpPr>
        <p:spPr bwMode="auto">
          <a:xfrm>
            <a:off x="7850188" y="3205163"/>
            <a:ext cx="4335463" cy="3616325"/>
          </a:xfrm>
          <a:custGeom>
            <a:avLst/>
            <a:gdLst>
              <a:gd name="T0" fmla="*/ 715 w 715"/>
              <a:gd name="T1" fmla="*/ 597 h 597"/>
              <a:gd name="T2" fmla="*/ 715 w 715"/>
              <a:gd name="T3" fmla="*/ 583 h 597"/>
              <a:gd name="T4" fmla="*/ 358 w 715"/>
              <a:gd name="T5" fmla="*/ 0 h 597"/>
              <a:gd name="T6" fmla="*/ 0 w 715"/>
              <a:gd name="T7" fmla="*/ 583 h 597"/>
              <a:gd name="T8" fmla="*/ 0 w 715"/>
              <a:gd name="T9" fmla="*/ 597 h 597"/>
              <a:gd name="T10" fmla="*/ 715 w 715"/>
              <a:gd name="T11" fmla="*/ 597 h 5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15" h="597">
                <a:moveTo>
                  <a:pt x="715" y="597"/>
                </a:moveTo>
                <a:cubicBezTo>
                  <a:pt x="715" y="592"/>
                  <a:pt x="715" y="588"/>
                  <a:pt x="715" y="583"/>
                </a:cubicBezTo>
                <a:cubicBezTo>
                  <a:pt x="715" y="261"/>
                  <a:pt x="555" y="0"/>
                  <a:pt x="358" y="0"/>
                </a:cubicBezTo>
                <a:cubicBezTo>
                  <a:pt x="160" y="0"/>
                  <a:pt x="0" y="261"/>
                  <a:pt x="0" y="583"/>
                </a:cubicBezTo>
                <a:cubicBezTo>
                  <a:pt x="0" y="588"/>
                  <a:pt x="0" y="592"/>
                  <a:pt x="0" y="597"/>
                </a:cubicBezTo>
                <a:cubicBezTo>
                  <a:pt x="715" y="597"/>
                  <a:pt x="715" y="597"/>
                  <a:pt x="715" y="597"/>
                </a:cubicBezTo>
              </a:path>
            </a:pathLst>
          </a:custGeom>
          <a:solidFill>
            <a:srgbClr val="FFA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Freeform 8"/>
          <p:cNvSpPr>
            <a:spLocks noEditPoints="1"/>
          </p:cNvSpPr>
          <p:nvPr/>
        </p:nvSpPr>
        <p:spPr bwMode="auto">
          <a:xfrm>
            <a:off x="7850188" y="3211513"/>
            <a:ext cx="2098675" cy="3609975"/>
          </a:xfrm>
          <a:custGeom>
            <a:avLst/>
            <a:gdLst>
              <a:gd name="T0" fmla="*/ 346 w 346"/>
              <a:gd name="T1" fmla="*/ 550 h 596"/>
              <a:gd name="T2" fmla="*/ 335 w 346"/>
              <a:gd name="T3" fmla="*/ 550 h 596"/>
              <a:gd name="T4" fmla="*/ 335 w 346"/>
              <a:gd name="T5" fmla="*/ 572 h 596"/>
              <a:gd name="T6" fmla="*/ 335 w 346"/>
              <a:gd name="T7" fmla="*/ 583 h 596"/>
              <a:gd name="T8" fmla="*/ 0 w 346"/>
              <a:gd name="T9" fmla="*/ 583 h 596"/>
              <a:gd name="T10" fmla="*/ 0 w 346"/>
              <a:gd name="T11" fmla="*/ 596 h 596"/>
              <a:gd name="T12" fmla="*/ 346 w 346"/>
              <a:gd name="T13" fmla="*/ 596 h 596"/>
              <a:gd name="T14" fmla="*/ 346 w 346"/>
              <a:gd name="T15" fmla="*/ 550 h 596"/>
              <a:gd name="T16" fmla="*/ 346 w 346"/>
              <a:gd name="T17" fmla="*/ 0 h 596"/>
              <a:gd name="T18" fmla="*/ 127 w 346"/>
              <a:gd name="T19" fmla="*/ 137 h 596"/>
              <a:gd name="T20" fmla="*/ 327 w 346"/>
              <a:gd name="T21" fmla="*/ 463 h 596"/>
              <a:gd name="T22" fmla="*/ 346 w 346"/>
              <a:gd name="T23" fmla="*/ 472 h 596"/>
              <a:gd name="T24" fmla="*/ 346 w 346"/>
              <a:gd name="T25" fmla="*/ 0 h 5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46" h="596">
                <a:moveTo>
                  <a:pt x="346" y="550"/>
                </a:moveTo>
                <a:cubicBezTo>
                  <a:pt x="335" y="550"/>
                  <a:pt x="335" y="550"/>
                  <a:pt x="335" y="550"/>
                </a:cubicBezTo>
                <a:cubicBezTo>
                  <a:pt x="335" y="557"/>
                  <a:pt x="335" y="565"/>
                  <a:pt x="335" y="572"/>
                </a:cubicBezTo>
                <a:cubicBezTo>
                  <a:pt x="335" y="576"/>
                  <a:pt x="335" y="579"/>
                  <a:pt x="335" y="583"/>
                </a:cubicBezTo>
                <a:cubicBezTo>
                  <a:pt x="0" y="583"/>
                  <a:pt x="0" y="583"/>
                  <a:pt x="0" y="583"/>
                </a:cubicBezTo>
                <a:cubicBezTo>
                  <a:pt x="0" y="587"/>
                  <a:pt x="0" y="592"/>
                  <a:pt x="0" y="596"/>
                </a:cubicBezTo>
                <a:cubicBezTo>
                  <a:pt x="346" y="596"/>
                  <a:pt x="346" y="596"/>
                  <a:pt x="346" y="596"/>
                </a:cubicBezTo>
                <a:cubicBezTo>
                  <a:pt x="346" y="550"/>
                  <a:pt x="346" y="550"/>
                  <a:pt x="346" y="550"/>
                </a:cubicBezTo>
                <a:moveTo>
                  <a:pt x="346" y="0"/>
                </a:moveTo>
                <a:cubicBezTo>
                  <a:pt x="263" y="4"/>
                  <a:pt x="186" y="55"/>
                  <a:pt x="127" y="137"/>
                </a:cubicBezTo>
                <a:cubicBezTo>
                  <a:pt x="225" y="177"/>
                  <a:pt x="303" y="303"/>
                  <a:pt x="327" y="463"/>
                </a:cubicBezTo>
                <a:cubicBezTo>
                  <a:pt x="334" y="464"/>
                  <a:pt x="341" y="467"/>
                  <a:pt x="346" y="472"/>
                </a:cubicBezTo>
                <a:cubicBezTo>
                  <a:pt x="346" y="0"/>
                  <a:pt x="346" y="0"/>
                  <a:pt x="346" y="0"/>
                </a:cubicBezTo>
              </a:path>
            </a:pathLst>
          </a:custGeom>
          <a:solidFill>
            <a:srgbClr val="FFB2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Freeform 9"/>
          <p:cNvSpPr/>
          <p:nvPr/>
        </p:nvSpPr>
        <p:spPr bwMode="auto">
          <a:xfrm>
            <a:off x="6553200" y="3962400"/>
            <a:ext cx="3328988" cy="2779712"/>
          </a:xfrm>
          <a:custGeom>
            <a:avLst/>
            <a:gdLst>
              <a:gd name="T0" fmla="*/ 549 w 549"/>
              <a:gd name="T1" fmla="*/ 459 h 459"/>
              <a:gd name="T2" fmla="*/ 549 w 549"/>
              <a:gd name="T3" fmla="*/ 448 h 459"/>
              <a:gd name="T4" fmla="*/ 275 w 549"/>
              <a:gd name="T5" fmla="*/ 0 h 459"/>
              <a:gd name="T6" fmla="*/ 0 w 549"/>
              <a:gd name="T7" fmla="*/ 448 h 459"/>
              <a:gd name="T8" fmla="*/ 1 w 549"/>
              <a:gd name="T9" fmla="*/ 459 h 459"/>
              <a:gd name="T10" fmla="*/ 549 w 549"/>
              <a:gd name="T11" fmla="*/ 459 h 4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49" h="459">
                <a:moveTo>
                  <a:pt x="549" y="459"/>
                </a:moveTo>
                <a:cubicBezTo>
                  <a:pt x="549" y="455"/>
                  <a:pt x="549" y="452"/>
                  <a:pt x="549" y="448"/>
                </a:cubicBezTo>
                <a:cubicBezTo>
                  <a:pt x="549" y="201"/>
                  <a:pt x="427" y="0"/>
                  <a:pt x="275" y="0"/>
                </a:cubicBezTo>
                <a:cubicBezTo>
                  <a:pt x="123" y="0"/>
                  <a:pt x="0" y="201"/>
                  <a:pt x="0" y="448"/>
                </a:cubicBezTo>
                <a:cubicBezTo>
                  <a:pt x="0" y="452"/>
                  <a:pt x="1" y="455"/>
                  <a:pt x="1" y="459"/>
                </a:cubicBezTo>
                <a:cubicBezTo>
                  <a:pt x="549" y="459"/>
                  <a:pt x="549" y="459"/>
                  <a:pt x="549" y="459"/>
                </a:cubicBezTo>
              </a:path>
            </a:pathLst>
          </a:custGeom>
          <a:solidFill>
            <a:srgbClr val="E6E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Freeform 10"/>
          <p:cNvSpPr>
            <a:spLocks noEditPoints="1"/>
          </p:cNvSpPr>
          <p:nvPr/>
        </p:nvSpPr>
        <p:spPr bwMode="auto">
          <a:xfrm>
            <a:off x="6553200" y="6488113"/>
            <a:ext cx="6350" cy="187325"/>
          </a:xfrm>
          <a:custGeom>
            <a:avLst/>
            <a:gdLst>
              <a:gd name="T0" fmla="*/ 0 w 1"/>
              <a:gd name="T1" fmla="*/ 31 h 31"/>
              <a:gd name="T2" fmla="*/ 0 w 1"/>
              <a:gd name="T3" fmla="*/ 30 h 31"/>
              <a:gd name="T4" fmla="*/ 0 w 1"/>
              <a:gd name="T5" fmla="*/ 30 h 31"/>
              <a:gd name="T6" fmla="*/ 0 w 1"/>
              <a:gd name="T7" fmla="*/ 29 h 31"/>
              <a:gd name="T8" fmla="*/ 1 w 1"/>
              <a:gd name="T9" fmla="*/ 28 h 31"/>
              <a:gd name="T10" fmla="*/ 1 w 1"/>
              <a:gd name="T11" fmla="*/ 28 h 31"/>
              <a:gd name="T12" fmla="*/ 1 w 1"/>
              <a:gd name="T13" fmla="*/ 28 h 31"/>
              <a:gd name="T14" fmla="*/ 1 w 1"/>
              <a:gd name="T15" fmla="*/ 27 h 31"/>
              <a:gd name="T16" fmla="*/ 1 w 1"/>
              <a:gd name="T17" fmla="*/ 27 h 31"/>
              <a:gd name="T18" fmla="*/ 1 w 1"/>
              <a:gd name="T19" fmla="*/ 26 h 31"/>
              <a:gd name="T20" fmla="*/ 1 w 1"/>
              <a:gd name="T21" fmla="*/ 26 h 31"/>
              <a:gd name="T22" fmla="*/ 1 w 1"/>
              <a:gd name="T23" fmla="*/ 25 h 31"/>
              <a:gd name="T24" fmla="*/ 1 w 1"/>
              <a:gd name="T25" fmla="*/ 25 h 31"/>
              <a:gd name="T26" fmla="*/ 1 w 1"/>
              <a:gd name="T27" fmla="*/ 24 h 31"/>
              <a:gd name="T28" fmla="*/ 1 w 1"/>
              <a:gd name="T29" fmla="*/ 24 h 31"/>
              <a:gd name="T30" fmla="*/ 1 w 1"/>
              <a:gd name="T31" fmla="*/ 23 h 31"/>
              <a:gd name="T32" fmla="*/ 1 w 1"/>
              <a:gd name="T33" fmla="*/ 23 h 31"/>
              <a:gd name="T34" fmla="*/ 1 w 1"/>
              <a:gd name="T35" fmla="*/ 23 h 31"/>
              <a:gd name="T36" fmla="*/ 1 w 1"/>
              <a:gd name="T37" fmla="*/ 22 h 31"/>
              <a:gd name="T38" fmla="*/ 1 w 1"/>
              <a:gd name="T39" fmla="*/ 21 h 31"/>
              <a:gd name="T40" fmla="*/ 1 w 1"/>
              <a:gd name="T41" fmla="*/ 21 h 31"/>
              <a:gd name="T42" fmla="*/ 1 w 1"/>
              <a:gd name="T43" fmla="*/ 21 h 31"/>
              <a:gd name="T44" fmla="*/ 1 w 1"/>
              <a:gd name="T45" fmla="*/ 20 h 31"/>
              <a:gd name="T46" fmla="*/ 1 w 1"/>
              <a:gd name="T47" fmla="*/ 20 h 31"/>
              <a:gd name="T48" fmla="*/ 1 w 1"/>
              <a:gd name="T49" fmla="*/ 19 h 31"/>
              <a:gd name="T50" fmla="*/ 1 w 1"/>
              <a:gd name="T51" fmla="*/ 18 h 31"/>
              <a:gd name="T52" fmla="*/ 1 w 1"/>
              <a:gd name="T53" fmla="*/ 18 h 31"/>
              <a:gd name="T54" fmla="*/ 1 w 1"/>
              <a:gd name="T55" fmla="*/ 18 h 31"/>
              <a:gd name="T56" fmla="*/ 1 w 1"/>
              <a:gd name="T57" fmla="*/ 17 h 31"/>
              <a:gd name="T58" fmla="*/ 1 w 1"/>
              <a:gd name="T59" fmla="*/ 17 h 31"/>
              <a:gd name="T60" fmla="*/ 1 w 1"/>
              <a:gd name="T61" fmla="*/ 16 h 31"/>
              <a:gd name="T62" fmla="*/ 1 w 1"/>
              <a:gd name="T63" fmla="*/ 16 h 31"/>
              <a:gd name="T64" fmla="*/ 1 w 1"/>
              <a:gd name="T65" fmla="*/ 15 h 31"/>
              <a:gd name="T66" fmla="*/ 1 w 1"/>
              <a:gd name="T67" fmla="*/ 15 h 31"/>
              <a:gd name="T68" fmla="*/ 1 w 1"/>
              <a:gd name="T69" fmla="*/ 14 h 31"/>
              <a:gd name="T70" fmla="*/ 1 w 1"/>
              <a:gd name="T71" fmla="*/ 14 h 31"/>
              <a:gd name="T72" fmla="*/ 1 w 1"/>
              <a:gd name="T73" fmla="*/ 12 h 31"/>
              <a:gd name="T74" fmla="*/ 1 w 1"/>
              <a:gd name="T75" fmla="*/ 11 h 31"/>
              <a:gd name="T76" fmla="*/ 1 w 1"/>
              <a:gd name="T77" fmla="*/ 11 h 31"/>
              <a:gd name="T78" fmla="*/ 1 w 1"/>
              <a:gd name="T79" fmla="*/ 10 h 31"/>
              <a:gd name="T80" fmla="*/ 1 w 1"/>
              <a:gd name="T81" fmla="*/ 9 h 31"/>
              <a:gd name="T82" fmla="*/ 1 w 1"/>
              <a:gd name="T83" fmla="*/ 9 h 31"/>
              <a:gd name="T84" fmla="*/ 1 w 1"/>
              <a:gd name="T85" fmla="*/ 9 h 31"/>
              <a:gd name="T86" fmla="*/ 1 w 1"/>
              <a:gd name="T87" fmla="*/ 8 h 31"/>
              <a:gd name="T88" fmla="*/ 1 w 1"/>
              <a:gd name="T89" fmla="*/ 8 h 31"/>
              <a:gd name="T90" fmla="*/ 1 w 1"/>
              <a:gd name="T91" fmla="*/ 7 h 31"/>
              <a:gd name="T92" fmla="*/ 1 w 1"/>
              <a:gd name="T93" fmla="*/ 7 h 31"/>
              <a:gd name="T94" fmla="*/ 1 w 1"/>
              <a:gd name="T95" fmla="*/ 6 h 31"/>
              <a:gd name="T96" fmla="*/ 1 w 1"/>
              <a:gd name="T97" fmla="*/ 6 h 31"/>
              <a:gd name="T98" fmla="*/ 1 w 1"/>
              <a:gd name="T99" fmla="*/ 5 h 31"/>
              <a:gd name="T100" fmla="*/ 1 w 1"/>
              <a:gd name="T101" fmla="*/ 5 h 31"/>
              <a:gd name="T102" fmla="*/ 1 w 1"/>
              <a:gd name="T103" fmla="*/ 4 h 31"/>
              <a:gd name="T104" fmla="*/ 1 w 1"/>
              <a:gd name="T105" fmla="*/ 4 h 31"/>
              <a:gd name="T106" fmla="*/ 1 w 1"/>
              <a:gd name="T107" fmla="*/ 3 h 31"/>
              <a:gd name="T108" fmla="*/ 1 w 1"/>
              <a:gd name="T109" fmla="*/ 3 h 31"/>
              <a:gd name="T110" fmla="*/ 1 w 1"/>
              <a:gd name="T111" fmla="*/ 2 h 31"/>
              <a:gd name="T112" fmla="*/ 1 w 1"/>
              <a:gd name="T113" fmla="*/ 2 h 31"/>
              <a:gd name="T114" fmla="*/ 1 w 1"/>
              <a:gd name="T115" fmla="*/ 2 h 31"/>
              <a:gd name="T116" fmla="*/ 1 w 1"/>
              <a:gd name="T117" fmla="*/ 1 h 31"/>
              <a:gd name="T118" fmla="*/ 1 w 1"/>
              <a:gd name="T119" fmla="*/ 1 h 31"/>
              <a:gd name="T120" fmla="*/ 1 w 1"/>
              <a:gd name="T121" fmla="*/ 0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" h="31">
                <a:moveTo>
                  <a:pt x="0" y="31"/>
                </a:moveTo>
                <a:cubicBezTo>
                  <a:pt x="0" y="31"/>
                  <a:pt x="0" y="31"/>
                  <a:pt x="0" y="31"/>
                </a:cubicBezTo>
                <a:cubicBezTo>
                  <a:pt x="0" y="31"/>
                  <a:pt x="0" y="31"/>
                  <a:pt x="0" y="31"/>
                </a:cubicBezTo>
                <a:cubicBezTo>
                  <a:pt x="0" y="31"/>
                  <a:pt x="0" y="31"/>
                  <a:pt x="0" y="31"/>
                </a:cubicBezTo>
                <a:moveTo>
                  <a:pt x="0" y="30"/>
                </a:moveTo>
                <a:cubicBezTo>
                  <a:pt x="0" y="30"/>
                  <a:pt x="0" y="30"/>
                  <a:pt x="0" y="30"/>
                </a:cubicBezTo>
                <a:cubicBezTo>
                  <a:pt x="0" y="30"/>
                  <a:pt x="0" y="30"/>
                  <a:pt x="0" y="30"/>
                </a:cubicBezTo>
                <a:moveTo>
                  <a:pt x="0" y="30"/>
                </a:moveTo>
                <a:cubicBezTo>
                  <a:pt x="0" y="30"/>
                  <a:pt x="0" y="30"/>
                  <a:pt x="0" y="30"/>
                </a:cubicBezTo>
                <a:cubicBezTo>
                  <a:pt x="0" y="30"/>
                  <a:pt x="0" y="30"/>
                  <a:pt x="0" y="30"/>
                </a:cubicBezTo>
                <a:moveTo>
                  <a:pt x="0" y="30"/>
                </a:moveTo>
                <a:cubicBezTo>
                  <a:pt x="0" y="30"/>
                  <a:pt x="0" y="30"/>
                  <a:pt x="0" y="30"/>
                </a:cubicBezTo>
                <a:cubicBezTo>
                  <a:pt x="0" y="30"/>
                  <a:pt x="0" y="30"/>
                  <a:pt x="0" y="30"/>
                </a:cubicBezTo>
                <a:moveTo>
                  <a:pt x="0" y="29"/>
                </a:moveTo>
                <a:cubicBezTo>
                  <a:pt x="0" y="29"/>
                  <a:pt x="0" y="29"/>
                  <a:pt x="0" y="29"/>
                </a:cubicBezTo>
                <a:cubicBezTo>
                  <a:pt x="0" y="29"/>
                  <a:pt x="0" y="29"/>
                  <a:pt x="0" y="29"/>
                </a:cubicBezTo>
                <a:moveTo>
                  <a:pt x="0" y="29"/>
                </a:moveTo>
                <a:cubicBezTo>
                  <a:pt x="0" y="29"/>
                  <a:pt x="0" y="29"/>
                  <a:pt x="0" y="29"/>
                </a:cubicBezTo>
                <a:cubicBezTo>
                  <a:pt x="0" y="29"/>
                  <a:pt x="0" y="29"/>
                  <a:pt x="0" y="29"/>
                </a:cubicBezTo>
                <a:moveTo>
                  <a:pt x="1" y="28"/>
                </a:moveTo>
                <a:cubicBezTo>
                  <a:pt x="0" y="28"/>
                  <a:pt x="0" y="29"/>
                  <a:pt x="0" y="29"/>
                </a:cubicBezTo>
                <a:cubicBezTo>
                  <a:pt x="0" y="29"/>
                  <a:pt x="0" y="28"/>
                  <a:pt x="1" y="28"/>
                </a:cubicBezTo>
                <a:moveTo>
                  <a:pt x="1" y="28"/>
                </a:moveTo>
                <a:cubicBezTo>
                  <a:pt x="1" y="28"/>
                  <a:pt x="1" y="28"/>
                  <a:pt x="1" y="28"/>
                </a:cubicBezTo>
                <a:cubicBezTo>
                  <a:pt x="1" y="28"/>
                  <a:pt x="1" y="28"/>
                  <a:pt x="1" y="28"/>
                </a:cubicBezTo>
                <a:moveTo>
                  <a:pt x="1" y="28"/>
                </a:moveTo>
                <a:cubicBezTo>
                  <a:pt x="1" y="28"/>
                  <a:pt x="1" y="28"/>
                  <a:pt x="1" y="28"/>
                </a:cubicBezTo>
                <a:cubicBezTo>
                  <a:pt x="1" y="28"/>
                  <a:pt x="1" y="28"/>
                  <a:pt x="1" y="28"/>
                </a:cubicBezTo>
                <a:moveTo>
                  <a:pt x="1" y="27"/>
                </a:moveTo>
                <a:cubicBezTo>
                  <a:pt x="1" y="27"/>
                  <a:pt x="1" y="27"/>
                  <a:pt x="1" y="28"/>
                </a:cubicBezTo>
                <a:cubicBezTo>
                  <a:pt x="1" y="27"/>
                  <a:pt x="1" y="27"/>
                  <a:pt x="1" y="27"/>
                </a:cubicBezTo>
                <a:moveTo>
                  <a:pt x="1" y="27"/>
                </a:moveTo>
                <a:cubicBezTo>
                  <a:pt x="1" y="27"/>
                  <a:pt x="1" y="27"/>
                  <a:pt x="1" y="27"/>
                </a:cubicBezTo>
                <a:cubicBezTo>
                  <a:pt x="1" y="27"/>
                  <a:pt x="1" y="27"/>
                  <a:pt x="1" y="27"/>
                </a:cubicBezTo>
                <a:moveTo>
                  <a:pt x="1" y="27"/>
                </a:moveTo>
                <a:cubicBezTo>
                  <a:pt x="1" y="27"/>
                  <a:pt x="1" y="27"/>
                  <a:pt x="1" y="27"/>
                </a:cubicBezTo>
                <a:cubicBezTo>
                  <a:pt x="1" y="27"/>
                  <a:pt x="1" y="27"/>
                  <a:pt x="1" y="27"/>
                </a:cubicBezTo>
                <a:moveTo>
                  <a:pt x="1" y="26"/>
                </a:moveTo>
                <a:cubicBezTo>
                  <a:pt x="1" y="26"/>
                  <a:pt x="1" y="26"/>
                  <a:pt x="1" y="26"/>
                </a:cubicBezTo>
                <a:cubicBezTo>
                  <a:pt x="1" y="26"/>
                  <a:pt x="1" y="26"/>
                  <a:pt x="1" y="26"/>
                </a:cubicBezTo>
                <a:moveTo>
                  <a:pt x="1" y="26"/>
                </a:moveTo>
                <a:cubicBezTo>
                  <a:pt x="1" y="26"/>
                  <a:pt x="1" y="26"/>
                  <a:pt x="1" y="26"/>
                </a:cubicBezTo>
                <a:cubicBezTo>
                  <a:pt x="1" y="26"/>
                  <a:pt x="1" y="26"/>
                  <a:pt x="1" y="26"/>
                </a:cubicBezTo>
                <a:moveTo>
                  <a:pt x="1" y="26"/>
                </a:moveTo>
                <a:cubicBezTo>
                  <a:pt x="1" y="26"/>
                  <a:pt x="1" y="26"/>
                  <a:pt x="1" y="26"/>
                </a:cubicBezTo>
                <a:cubicBezTo>
                  <a:pt x="1" y="26"/>
                  <a:pt x="1" y="26"/>
                  <a:pt x="1" y="26"/>
                </a:cubicBezTo>
                <a:moveTo>
                  <a:pt x="1" y="25"/>
                </a:moveTo>
                <a:cubicBezTo>
                  <a:pt x="1" y="25"/>
                  <a:pt x="1" y="25"/>
                  <a:pt x="1" y="25"/>
                </a:cubicBezTo>
                <a:cubicBezTo>
                  <a:pt x="1" y="25"/>
                  <a:pt x="1" y="25"/>
                  <a:pt x="1" y="25"/>
                </a:cubicBezTo>
                <a:moveTo>
                  <a:pt x="1" y="25"/>
                </a:moveTo>
                <a:cubicBezTo>
                  <a:pt x="1" y="25"/>
                  <a:pt x="1" y="25"/>
                  <a:pt x="1" y="25"/>
                </a:cubicBezTo>
                <a:cubicBezTo>
                  <a:pt x="1" y="25"/>
                  <a:pt x="1" y="25"/>
                  <a:pt x="1" y="25"/>
                </a:cubicBezTo>
                <a:moveTo>
                  <a:pt x="1" y="24"/>
                </a:moveTo>
                <a:cubicBezTo>
                  <a:pt x="1" y="25"/>
                  <a:pt x="1" y="25"/>
                  <a:pt x="1" y="25"/>
                </a:cubicBezTo>
                <a:cubicBezTo>
                  <a:pt x="1" y="25"/>
                  <a:pt x="1" y="25"/>
                  <a:pt x="1" y="24"/>
                </a:cubicBezTo>
                <a:moveTo>
                  <a:pt x="1" y="24"/>
                </a:moveTo>
                <a:cubicBezTo>
                  <a:pt x="1" y="24"/>
                  <a:pt x="1" y="24"/>
                  <a:pt x="1" y="24"/>
                </a:cubicBezTo>
                <a:cubicBezTo>
                  <a:pt x="1" y="24"/>
                  <a:pt x="1" y="24"/>
                  <a:pt x="1" y="24"/>
                </a:cubicBezTo>
                <a:moveTo>
                  <a:pt x="1" y="24"/>
                </a:moveTo>
                <a:cubicBezTo>
                  <a:pt x="1" y="24"/>
                  <a:pt x="1" y="24"/>
                  <a:pt x="1" y="24"/>
                </a:cubicBezTo>
                <a:cubicBezTo>
                  <a:pt x="1" y="24"/>
                  <a:pt x="1" y="24"/>
                  <a:pt x="1" y="24"/>
                </a:cubicBezTo>
                <a:moveTo>
                  <a:pt x="1" y="23"/>
                </a:moveTo>
                <a:cubicBezTo>
                  <a:pt x="1" y="23"/>
                  <a:pt x="1" y="24"/>
                  <a:pt x="1" y="24"/>
                </a:cubicBezTo>
                <a:cubicBezTo>
                  <a:pt x="1" y="24"/>
                  <a:pt x="1" y="23"/>
                  <a:pt x="1" y="23"/>
                </a:cubicBezTo>
                <a:moveTo>
                  <a:pt x="1" y="23"/>
                </a:move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moveTo>
                  <a:pt x="1" y="23"/>
                </a:move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moveTo>
                  <a:pt x="1" y="22"/>
                </a:moveTo>
                <a:cubicBezTo>
                  <a:pt x="1" y="22"/>
                  <a:pt x="1" y="22"/>
                  <a:pt x="1" y="23"/>
                </a:cubicBezTo>
                <a:cubicBezTo>
                  <a:pt x="1" y="22"/>
                  <a:pt x="1" y="22"/>
                  <a:pt x="1" y="22"/>
                </a:cubicBezTo>
                <a:moveTo>
                  <a:pt x="1" y="22"/>
                </a:move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moveTo>
                  <a:pt x="1" y="22"/>
                </a:move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19"/>
                </a:moveTo>
                <a:cubicBezTo>
                  <a:pt x="1" y="19"/>
                  <a:pt x="1" y="19"/>
                  <a:pt x="1" y="19"/>
                </a:cubicBezTo>
                <a:cubicBezTo>
                  <a:pt x="1" y="19"/>
                  <a:pt x="1" y="19"/>
                  <a:pt x="1" y="19"/>
                </a:cubicBezTo>
                <a:moveTo>
                  <a:pt x="1" y="19"/>
                </a:moveTo>
                <a:cubicBezTo>
                  <a:pt x="1" y="19"/>
                  <a:pt x="1" y="19"/>
                  <a:pt x="1" y="19"/>
                </a:cubicBezTo>
                <a:cubicBezTo>
                  <a:pt x="1" y="19"/>
                  <a:pt x="1" y="19"/>
                  <a:pt x="1" y="19"/>
                </a:cubicBezTo>
                <a:moveTo>
                  <a:pt x="1" y="18"/>
                </a:moveTo>
                <a:cubicBezTo>
                  <a:pt x="1" y="18"/>
                  <a:pt x="1" y="19"/>
                  <a:pt x="1" y="19"/>
                </a:cubicBezTo>
                <a:cubicBezTo>
                  <a:pt x="1" y="19"/>
                  <a:pt x="1" y="18"/>
                  <a:pt x="1" y="18"/>
                </a:cubicBezTo>
                <a:moveTo>
                  <a:pt x="1" y="18"/>
                </a:moveTo>
                <a:cubicBezTo>
                  <a:pt x="1" y="18"/>
                  <a:pt x="1" y="18"/>
                  <a:pt x="1" y="18"/>
                </a:cubicBezTo>
                <a:cubicBezTo>
                  <a:pt x="1" y="18"/>
                  <a:pt x="1" y="18"/>
                  <a:pt x="1" y="18"/>
                </a:cubicBezTo>
                <a:moveTo>
                  <a:pt x="1" y="18"/>
                </a:moveTo>
                <a:cubicBezTo>
                  <a:pt x="1" y="18"/>
                  <a:pt x="1" y="18"/>
                  <a:pt x="1" y="18"/>
                </a:cubicBezTo>
                <a:cubicBezTo>
                  <a:pt x="1" y="18"/>
                  <a:pt x="1" y="18"/>
                  <a:pt x="1" y="18"/>
                </a:cubicBezTo>
                <a:moveTo>
                  <a:pt x="1" y="17"/>
                </a:moveTo>
                <a:cubicBezTo>
                  <a:pt x="1" y="17"/>
                  <a:pt x="1" y="17"/>
                  <a:pt x="1" y="18"/>
                </a:cubicBezTo>
                <a:cubicBezTo>
                  <a:pt x="1" y="17"/>
                  <a:pt x="1" y="17"/>
                  <a:pt x="1" y="17"/>
                </a:cubicBezTo>
                <a:moveTo>
                  <a:pt x="1" y="17"/>
                </a:moveTo>
                <a:cubicBezTo>
                  <a:pt x="1" y="17"/>
                  <a:pt x="1" y="17"/>
                  <a:pt x="1" y="17"/>
                </a:cubicBezTo>
                <a:cubicBezTo>
                  <a:pt x="1" y="17"/>
                  <a:pt x="1" y="17"/>
                  <a:pt x="1" y="17"/>
                </a:cubicBezTo>
                <a:moveTo>
                  <a:pt x="1" y="17"/>
                </a:moveTo>
                <a:cubicBezTo>
                  <a:pt x="1" y="17"/>
                  <a:pt x="1" y="17"/>
                  <a:pt x="1" y="17"/>
                </a:cubicBezTo>
                <a:cubicBezTo>
                  <a:pt x="1" y="17"/>
                  <a:pt x="1" y="17"/>
                  <a:pt x="1" y="17"/>
                </a:cubicBezTo>
                <a:moveTo>
                  <a:pt x="1" y="16"/>
                </a:move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moveTo>
                  <a:pt x="1" y="16"/>
                </a:move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moveTo>
                  <a:pt x="1" y="16"/>
                </a:move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moveTo>
                  <a:pt x="1" y="15"/>
                </a:move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moveTo>
                  <a:pt x="1" y="15"/>
                </a:move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moveTo>
                  <a:pt x="1" y="15"/>
                </a:move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3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3"/>
                </a:cubicBezTo>
                <a:moveTo>
                  <a:pt x="1" y="12"/>
                </a:moveTo>
                <a:cubicBezTo>
                  <a:pt x="1" y="12"/>
                  <a:pt x="1" y="12"/>
                  <a:pt x="1" y="12"/>
                </a:cubicBezTo>
                <a:cubicBezTo>
                  <a:pt x="1" y="12"/>
                  <a:pt x="1" y="12"/>
                  <a:pt x="1" y="12"/>
                </a:cubicBezTo>
                <a:moveTo>
                  <a:pt x="1" y="12"/>
                </a:moveTo>
                <a:cubicBezTo>
                  <a:pt x="1" y="12"/>
                  <a:pt x="1" y="12"/>
                  <a:pt x="1" y="12"/>
                </a:cubicBezTo>
                <a:cubicBezTo>
                  <a:pt x="1" y="12"/>
                  <a:pt x="1" y="12"/>
                  <a:pt x="1" y="12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0"/>
                </a:moveTo>
                <a:cubicBezTo>
                  <a:pt x="1" y="10"/>
                  <a:pt x="1" y="11"/>
                  <a:pt x="1" y="11"/>
                </a:cubicBezTo>
                <a:cubicBezTo>
                  <a:pt x="1" y="11"/>
                  <a:pt x="1" y="10"/>
                  <a:pt x="1" y="10"/>
                </a:cubicBezTo>
                <a:moveTo>
                  <a:pt x="1" y="10"/>
                </a:move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moveTo>
                  <a:pt x="1" y="10"/>
                </a:move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moveTo>
                  <a:pt x="1" y="9"/>
                </a:move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moveTo>
                  <a:pt x="1" y="9"/>
                </a:move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moveTo>
                  <a:pt x="1" y="9"/>
                </a:move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moveTo>
                  <a:pt x="1" y="8"/>
                </a:moveTo>
                <a:cubicBezTo>
                  <a:pt x="1" y="8"/>
                  <a:pt x="1" y="8"/>
                  <a:pt x="1" y="8"/>
                </a:cubicBezTo>
                <a:cubicBezTo>
                  <a:pt x="1" y="8"/>
                  <a:pt x="1" y="8"/>
                  <a:pt x="1" y="8"/>
                </a:cubicBezTo>
                <a:moveTo>
                  <a:pt x="1" y="8"/>
                </a:moveTo>
                <a:cubicBezTo>
                  <a:pt x="1" y="8"/>
                  <a:pt x="1" y="8"/>
                  <a:pt x="1" y="8"/>
                </a:cubicBezTo>
                <a:cubicBezTo>
                  <a:pt x="1" y="8"/>
                  <a:pt x="1" y="8"/>
                  <a:pt x="1" y="8"/>
                </a:cubicBezTo>
                <a:moveTo>
                  <a:pt x="1" y="8"/>
                </a:moveTo>
                <a:cubicBezTo>
                  <a:pt x="1" y="8"/>
                  <a:pt x="1" y="8"/>
                  <a:pt x="1" y="8"/>
                </a:cubicBezTo>
                <a:cubicBezTo>
                  <a:pt x="1" y="8"/>
                  <a:pt x="1" y="8"/>
                  <a:pt x="1" y="8"/>
                </a:cubicBezTo>
                <a:moveTo>
                  <a:pt x="1" y="7"/>
                </a:moveTo>
                <a:cubicBezTo>
                  <a:pt x="1" y="7"/>
                  <a:pt x="1" y="7"/>
                  <a:pt x="1" y="7"/>
                </a:cubicBezTo>
                <a:cubicBezTo>
                  <a:pt x="1" y="7"/>
                  <a:pt x="1" y="7"/>
                  <a:pt x="1" y="7"/>
                </a:cubicBezTo>
                <a:moveTo>
                  <a:pt x="1" y="7"/>
                </a:moveTo>
                <a:cubicBezTo>
                  <a:pt x="1" y="7"/>
                  <a:pt x="1" y="7"/>
                  <a:pt x="1" y="7"/>
                </a:cubicBezTo>
                <a:cubicBezTo>
                  <a:pt x="1" y="7"/>
                  <a:pt x="1" y="7"/>
                  <a:pt x="1" y="7"/>
                </a:cubicBezTo>
                <a:moveTo>
                  <a:pt x="1" y="7"/>
                </a:moveTo>
                <a:cubicBezTo>
                  <a:pt x="1" y="7"/>
                  <a:pt x="1" y="7"/>
                  <a:pt x="1" y="7"/>
                </a:cubicBezTo>
                <a:cubicBezTo>
                  <a:pt x="1" y="7"/>
                  <a:pt x="1" y="7"/>
                  <a:pt x="1" y="7"/>
                </a:cubicBezTo>
                <a:moveTo>
                  <a:pt x="1" y="6"/>
                </a:moveTo>
                <a:cubicBezTo>
                  <a:pt x="1" y="6"/>
                  <a:pt x="1" y="6"/>
                  <a:pt x="1" y="6"/>
                </a:cubicBezTo>
                <a:cubicBezTo>
                  <a:pt x="1" y="6"/>
                  <a:pt x="1" y="6"/>
                  <a:pt x="1" y="6"/>
                </a:cubicBezTo>
                <a:moveTo>
                  <a:pt x="1" y="6"/>
                </a:moveTo>
                <a:cubicBezTo>
                  <a:pt x="1" y="6"/>
                  <a:pt x="1" y="6"/>
                  <a:pt x="1" y="6"/>
                </a:cubicBezTo>
                <a:cubicBezTo>
                  <a:pt x="1" y="6"/>
                  <a:pt x="1" y="6"/>
                  <a:pt x="1" y="6"/>
                </a:cubicBezTo>
                <a:moveTo>
                  <a:pt x="1" y="6"/>
                </a:moveTo>
                <a:cubicBezTo>
                  <a:pt x="1" y="6"/>
                  <a:pt x="1" y="6"/>
                  <a:pt x="1" y="6"/>
                </a:cubicBezTo>
                <a:cubicBezTo>
                  <a:pt x="1" y="6"/>
                  <a:pt x="1" y="6"/>
                  <a:pt x="1" y="6"/>
                </a:cubicBezTo>
                <a:moveTo>
                  <a:pt x="1" y="5"/>
                </a:moveTo>
                <a:cubicBezTo>
                  <a:pt x="1" y="5"/>
                  <a:pt x="1" y="5"/>
                  <a:pt x="1" y="5"/>
                </a:cubicBezTo>
                <a:cubicBezTo>
                  <a:pt x="1" y="5"/>
                  <a:pt x="1" y="5"/>
                  <a:pt x="1" y="5"/>
                </a:cubicBezTo>
                <a:moveTo>
                  <a:pt x="1" y="5"/>
                </a:moveTo>
                <a:cubicBezTo>
                  <a:pt x="1" y="5"/>
                  <a:pt x="1" y="5"/>
                  <a:pt x="1" y="5"/>
                </a:cubicBezTo>
                <a:cubicBezTo>
                  <a:pt x="1" y="5"/>
                  <a:pt x="1" y="5"/>
                  <a:pt x="1" y="5"/>
                </a:cubicBezTo>
                <a:moveTo>
                  <a:pt x="1" y="4"/>
                </a:moveTo>
                <a:cubicBezTo>
                  <a:pt x="1" y="5"/>
                  <a:pt x="1" y="4"/>
                  <a:pt x="1" y="5"/>
                </a:cubicBezTo>
                <a:cubicBezTo>
                  <a:pt x="1" y="5"/>
                  <a:pt x="1" y="4"/>
                  <a:pt x="1" y="4"/>
                </a:cubicBezTo>
                <a:moveTo>
                  <a:pt x="1" y="4"/>
                </a:moveTo>
                <a:cubicBezTo>
                  <a:pt x="1" y="4"/>
                  <a:pt x="1" y="4"/>
                  <a:pt x="1" y="4"/>
                </a:cubicBezTo>
                <a:cubicBezTo>
                  <a:pt x="1" y="4"/>
                  <a:pt x="1" y="4"/>
                  <a:pt x="1" y="4"/>
                </a:cubicBezTo>
                <a:moveTo>
                  <a:pt x="1" y="4"/>
                </a:moveTo>
                <a:cubicBezTo>
                  <a:pt x="1" y="4"/>
                  <a:pt x="1" y="4"/>
                  <a:pt x="1" y="4"/>
                </a:cubicBezTo>
                <a:cubicBezTo>
                  <a:pt x="1" y="4"/>
                  <a:pt x="1" y="4"/>
                  <a:pt x="1" y="4"/>
                </a:cubicBezTo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moveTo>
                  <a:pt x="1" y="2"/>
                </a:move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moveTo>
                  <a:pt x="1" y="2"/>
                </a:move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moveTo>
                  <a:pt x="1" y="2"/>
                </a:move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Freeform 11"/>
          <p:cNvSpPr/>
          <p:nvPr/>
        </p:nvSpPr>
        <p:spPr bwMode="auto">
          <a:xfrm>
            <a:off x="6553200" y="3968750"/>
            <a:ext cx="1612900" cy="2773362"/>
          </a:xfrm>
          <a:custGeom>
            <a:avLst/>
            <a:gdLst>
              <a:gd name="T0" fmla="*/ 1 w 266"/>
              <a:gd name="T1" fmla="*/ 416 h 458"/>
              <a:gd name="T2" fmla="*/ 1 w 266"/>
              <a:gd name="T3" fmla="*/ 417 h 458"/>
              <a:gd name="T4" fmla="*/ 1 w 266"/>
              <a:gd name="T5" fmla="*/ 417 h 458"/>
              <a:gd name="T6" fmla="*/ 1 w 266"/>
              <a:gd name="T7" fmla="*/ 418 h 458"/>
              <a:gd name="T8" fmla="*/ 1 w 266"/>
              <a:gd name="T9" fmla="*/ 418 h 458"/>
              <a:gd name="T10" fmla="*/ 1 w 266"/>
              <a:gd name="T11" fmla="*/ 419 h 458"/>
              <a:gd name="T12" fmla="*/ 1 w 266"/>
              <a:gd name="T13" fmla="*/ 419 h 458"/>
              <a:gd name="T14" fmla="*/ 1 w 266"/>
              <a:gd name="T15" fmla="*/ 420 h 458"/>
              <a:gd name="T16" fmla="*/ 1 w 266"/>
              <a:gd name="T17" fmla="*/ 421 h 458"/>
              <a:gd name="T18" fmla="*/ 1 w 266"/>
              <a:gd name="T19" fmla="*/ 421 h 458"/>
              <a:gd name="T20" fmla="*/ 1 w 266"/>
              <a:gd name="T21" fmla="*/ 422 h 458"/>
              <a:gd name="T22" fmla="*/ 1 w 266"/>
              <a:gd name="T23" fmla="*/ 422 h 458"/>
              <a:gd name="T24" fmla="*/ 1 w 266"/>
              <a:gd name="T25" fmla="*/ 423 h 458"/>
              <a:gd name="T26" fmla="*/ 1 w 266"/>
              <a:gd name="T27" fmla="*/ 423 h 458"/>
              <a:gd name="T28" fmla="*/ 1 w 266"/>
              <a:gd name="T29" fmla="*/ 424 h 458"/>
              <a:gd name="T30" fmla="*/ 1 w 266"/>
              <a:gd name="T31" fmla="*/ 424 h 458"/>
              <a:gd name="T32" fmla="*/ 1 w 266"/>
              <a:gd name="T33" fmla="*/ 425 h 458"/>
              <a:gd name="T34" fmla="*/ 1 w 266"/>
              <a:gd name="T35" fmla="*/ 425 h 458"/>
              <a:gd name="T36" fmla="*/ 1 w 266"/>
              <a:gd name="T37" fmla="*/ 426 h 458"/>
              <a:gd name="T38" fmla="*/ 1 w 266"/>
              <a:gd name="T39" fmla="*/ 426 h 458"/>
              <a:gd name="T40" fmla="*/ 1 w 266"/>
              <a:gd name="T41" fmla="*/ 427 h 458"/>
              <a:gd name="T42" fmla="*/ 1 w 266"/>
              <a:gd name="T43" fmla="*/ 428 h 458"/>
              <a:gd name="T44" fmla="*/ 1 w 266"/>
              <a:gd name="T45" fmla="*/ 430 h 458"/>
              <a:gd name="T46" fmla="*/ 1 w 266"/>
              <a:gd name="T47" fmla="*/ 431 h 458"/>
              <a:gd name="T48" fmla="*/ 1 w 266"/>
              <a:gd name="T49" fmla="*/ 431 h 458"/>
              <a:gd name="T50" fmla="*/ 1 w 266"/>
              <a:gd name="T51" fmla="*/ 432 h 458"/>
              <a:gd name="T52" fmla="*/ 1 w 266"/>
              <a:gd name="T53" fmla="*/ 432 h 458"/>
              <a:gd name="T54" fmla="*/ 1 w 266"/>
              <a:gd name="T55" fmla="*/ 433 h 458"/>
              <a:gd name="T56" fmla="*/ 1 w 266"/>
              <a:gd name="T57" fmla="*/ 433 h 458"/>
              <a:gd name="T58" fmla="*/ 1 w 266"/>
              <a:gd name="T59" fmla="*/ 434 h 458"/>
              <a:gd name="T60" fmla="*/ 1 w 266"/>
              <a:gd name="T61" fmla="*/ 434 h 458"/>
              <a:gd name="T62" fmla="*/ 1 w 266"/>
              <a:gd name="T63" fmla="*/ 435 h 458"/>
              <a:gd name="T64" fmla="*/ 1 w 266"/>
              <a:gd name="T65" fmla="*/ 435 h 458"/>
              <a:gd name="T66" fmla="*/ 1 w 266"/>
              <a:gd name="T67" fmla="*/ 436 h 458"/>
              <a:gd name="T68" fmla="*/ 1 w 266"/>
              <a:gd name="T69" fmla="*/ 436 h 458"/>
              <a:gd name="T70" fmla="*/ 1 w 266"/>
              <a:gd name="T71" fmla="*/ 437 h 458"/>
              <a:gd name="T72" fmla="*/ 1 w 266"/>
              <a:gd name="T73" fmla="*/ 437 h 458"/>
              <a:gd name="T74" fmla="*/ 1 w 266"/>
              <a:gd name="T75" fmla="*/ 438 h 458"/>
              <a:gd name="T76" fmla="*/ 1 w 266"/>
              <a:gd name="T77" fmla="*/ 439 h 458"/>
              <a:gd name="T78" fmla="*/ 1 w 266"/>
              <a:gd name="T79" fmla="*/ 439 h 458"/>
              <a:gd name="T80" fmla="*/ 1 w 266"/>
              <a:gd name="T81" fmla="*/ 440 h 458"/>
              <a:gd name="T82" fmla="*/ 1 w 266"/>
              <a:gd name="T83" fmla="*/ 440 h 458"/>
              <a:gd name="T84" fmla="*/ 1 w 266"/>
              <a:gd name="T85" fmla="*/ 441 h 458"/>
              <a:gd name="T86" fmla="*/ 1 w 266"/>
              <a:gd name="T87" fmla="*/ 441 h 458"/>
              <a:gd name="T88" fmla="*/ 1 w 266"/>
              <a:gd name="T89" fmla="*/ 442 h 458"/>
              <a:gd name="T90" fmla="*/ 1 w 266"/>
              <a:gd name="T91" fmla="*/ 442 h 458"/>
              <a:gd name="T92" fmla="*/ 1 w 266"/>
              <a:gd name="T93" fmla="*/ 443 h 458"/>
              <a:gd name="T94" fmla="*/ 1 w 266"/>
              <a:gd name="T95" fmla="*/ 443 h 458"/>
              <a:gd name="T96" fmla="*/ 1 w 266"/>
              <a:gd name="T97" fmla="*/ 444 h 458"/>
              <a:gd name="T98" fmla="*/ 1 w 266"/>
              <a:gd name="T99" fmla="*/ 444 h 458"/>
              <a:gd name="T100" fmla="*/ 0 w 266"/>
              <a:gd name="T101" fmla="*/ 445 h 458"/>
              <a:gd name="T102" fmla="*/ 0 w 266"/>
              <a:gd name="T103" fmla="*/ 446 h 458"/>
              <a:gd name="T104" fmla="*/ 0 w 266"/>
              <a:gd name="T105" fmla="*/ 446 h 458"/>
              <a:gd name="T106" fmla="*/ 0 w 266"/>
              <a:gd name="T107" fmla="*/ 447 h 458"/>
              <a:gd name="T108" fmla="*/ 266 w 266"/>
              <a:gd name="T109" fmla="*/ 458 h 4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66" h="458">
                <a:moveTo>
                  <a:pt x="266" y="0"/>
                </a:moveTo>
                <a:cubicBezTo>
                  <a:pt x="125" y="7"/>
                  <a:pt x="11" y="188"/>
                  <a:pt x="1" y="416"/>
                </a:cubicBezTo>
                <a:cubicBezTo>
                  <a:pt x="1" y="416"/>
                  <a:pt x="1" y="416"/>
                  <a:pt x="1" y="416"/>
                </a:cubicBezTo>
                <a:cubicBezTo>
                  <a:pt x="1" y="416"/>
                  <a:pt x="1" y="417"/>
                  <a:pt x="1" y="417"/>
                </a:cubicBezTo>
                <a:cubicBezTo>
                  <a:pt x="1" y="417"/>
                  <a:pt x="1" y="417"/>
                  <a:pt x="1" y="417"/>
                </a:cubicBezTo>
                <a:cubicBezTo>
                  <a:pt x="1" y="417"/>
                  <a:pt x="1" y="417"/>
                  <a:pt x="1" y="417"/>
                </a:cubicBezTo>
                <a:cubicBezTo>
                  <a:pt x="1" y="417"/>
                  <a:pt x="1" y="417"/>
                  <a:pt x="1" y="417"/>
                </a:cubicBezTo>
                <a:cubicBezTo>
                  <a:pt x="1" y="417"/>
                  <a:pt x="1" y="417"/>
                  <a:pt x="1" y="417"/>
                </a:cubicBezTo>
                <a:cubicBezTo>
                  <a:pt x="1" y="417"/>
                  <a:pt x="1" y="417"/>
                  <a:pt x="1" y="417"/>
                </a:cubicBezTo>
                <a:cubicBezTo>
                  <a:pt x="1" y="417"/>
                  <a:pt x="1" y="418"/>
                  <a:pt x="1" y="418"/>
                </a:cubicBezTo>
                <a:cubicBezTo>
                  <a:pt x="1" y="418"/>
                  <a:pt x="1" y="418"/>
                  <a:pt x="1" y="418"/>
                </a:cubicBezTo>
                <a:cubicBezTo>
                  <a:pt x="1" y="418"/>
                  <a:pt x="1" y="418"/>
                  <a:pt x="1" y="418"/>
                </a:cubicBezTo>
                <a:cubicBezTo>
                  <a:pt x="1" y="418"/>
                  <a:pt x="1" y="418"/>
                  <a:pt x="1" y="418"/>
                </a:cubicBezTo>
                <a:cubicBezTo>
                  <a:pt x="1" y="418"/>
                  <a:pt x="1" y="418"/>
                  <a:pt x="1" y="418"/>
                </a:cubicBezTo>
                <a:cubicBezTo>
                  <a:pt x="1" y="418"/>
                  <a:pt x="1" y="418"/>
                  <a:pt x="1" y="418"/>
                </a:cubicBezTo>
                <a:cubicBezTo>
                  <a:pt x="1" y="419"/>
                  <a:pt x="1" y="419"/>
                  <a:pt x="1" y="419"/>
                </a:cubicBezTo>
                <a:cubicBezTo>
                  <a:pt x="1" y="419"/>
                  <a:pt x="1" y="419"/>
                  <a:pt x="1" y="419"/>
                </a:cubicBezTo>
                <a:cubicBezTo>
                  <a:pt x="1" y="419"/>
                  <a:pt x="1" y="419"/>
                  <a:pt x="1" y="419"/>
                </a:cubicBezTo>
                <a:cubicBezTo>
                  <a:pt x="1" y="419"/>
                  <a:pt x="1" y="419"/>
                  <a:pt x="1" y="419"/>
                </a:cubicBezTo>
                <a:cubicBezTo>
                  <a:pt x="1" y="419"/>
                  <a:pt x="1" y="419"/>
                  <a:pt x="1" y="419"/>
                </a:cubicBezTo>
                <a:cubicBezTo>
                  <a:pt x="1" y="419"/>
                  <a:pt x="1" y="419"/>
                  <a:pt x="1" y="419"/>
                </a:cubicBezTo>
                <a:cubicBezTo>
                  <a:pt x="1" y="420"/>
                  <a:pt x="1" y="420"/>
                  <a:pt x="1" y="420"/>
                </a:cubicBezTo>
                <a:cubicBezTo>
                  <a:pt x="1" y="420"/>
                  <a:pt x="1" y="420"/>
                  <a:pt x="1" y="420"/>
                </a:cubicBezTo>
                <a:cubicBezTo>
                  <a:pt x="1" y="420"/>
                  <a:pt x="1" y="420"/>
                  <a:pt x="1" y="420"/>
                </a:cubicBezTo>
                <a:cubicBezTo>
                  <a:pt x="1" y="420"/>
                  <a:pt x="1" y="420"/>
                  <a:pt x="1" y="420"/>
                </a:cubicBezTo>
                <a:cubicBezTo>
                  <a:pt x="1" y="420"/>
                  <a:pt x="1" y="420"/>
                  <a:pt x="1" y="420"/>
                </a:cubicBezTo>
                <a:cubicBezTo>
                  <a:pt x="1" y="420"/>
                  <a:pt x="1" y="421"/>
                  <a:pt x="1" y="421"/>
                </a:cubicBezTo>
                <a:cubicBezTo>
                  <a:pt x="1" y="421"/>
                  <a:pt x="1" y="421"/>
                  <a:pt x="1" y="421"/>
                </a:cubicBezTo>
                <a:cubicBezTo>
                  <a:pt x="1" y="421"/>
                  <a:pt x="1" y="421"/>
                  <a:pt x="1" y="421"/>
                </a:cubicBezTo>
                <a:cubicBezTo>
                  <a:pt x="1" y="421"/>
                  <a:pt x="1" y="421"/>
                  <a:pt x="1" y="421"/>
                </a:cubicBezTo>
                <a:cubicBezTo>
                  <a:pt x="1" y="421"/>
                  <a:pt x="1" y="421"/>
                  <a:pt x="1" y="421"/>
                </a:cubicBezTo>
                <a:cubicBezTo>
                  <a:pt x="1" y="421"/>
                  <a:pt x="1" y="421"/>
                  <a:pt x="1" y="422"/>
                </a:cubicBezTo>
                <a:cubicBezTo>
                  <a:pt x="1" y="422"/>
                  <a:pt x="1" y="422"/>
                  <a:pt x="1" y="422"/>
                </a:cubicBezTo>
                <a:cubicBezTo>
                  <a:pt x="1" y="422"/>
                  <a:pt x="1" y="422"/>
                  <a:pt x="1" y="422"/>
                </a:cubicBezTo>
                <a:cubicBezTo>
                  <a:pt x="1" y="422"/>
                  <a:pt x="1" y="422"/>
                  <a:pt x="1" y="422"/>
                </a:cubicBezTo>
                <a:cubicBezTo>
                  <a:pt x="1" y="422"/>
                  <a:pt x="1" y="422"/>
                  <a:pt x="1" y="422"/>
                </a:cubicBezTo>
                <a:cubicBezTo>
                  <a:pt x="1" y="422"/>
                  <a:pt x="1" y="422"/>
                  <a:pt x="1" y="422"/>
                </a:cubicBezTo>
                <a:cubicBezTo>
                  <a:pt x="1" y="422"/>
                  <a:pt x="1" y="422"/>
                  <a:pt x="1" y="423"/>
                </a:cubicBezTo>
                <a:cubicBezTo>
                  <a:pt x="1" y="423"/>
                  <a:pt x="1" y="423"/>
                  <a:pt x="1" y="423"/>
                </a:cubicBezTo>
                <a:cubicBezTo>
                  <a:pt x="1" y="423"/>
                  <a:pt x="1" y="423"/>
                  <a:pt x="1" y="423"/>
                </a:cubicBezTo>
                <a:cubicBezTo>
                  <a:pt x="1" y="423"/>
                  <a:pt x="1" y="423"/>
                  <a:pt x="1" y="423"/>
                </a:cubicBezTo>
                <a:cubicBezTo>
                  <a:pt x="1" y="423"/>
                  <a:pt x="1" y="423"/>
                  <a:pt x="1" y="423"/>
                </a:cubicBezTo>
                <a:cubicBezTo>
                  <a:pt x="1" y="423"/>
                  <a:pt x="1" y="423"/>
                  <a:pt x="1" y="423"/>
                </a:cubicBezTo>
                <a:cubicBezTo>
                  <a:pt x="1" y="423"/>
                  <a:pt x="1" y="424"/>
                  <a:pt x="1" y="424"/>
                </a:cubicBezTo>
                <a:cubicBezTo>
                  <a:pt x="1" y="424"/>
                  <a:pt x="1" y="424"/>
                  <a:pt x="1" y="424"/>
                </a:cubicBezTo>
                <a:cubicBezTo>
                  <a:pt x="1" y="424"/>
                  <a:pt x="1" y="424"/>
                  <a:pt x="1" y="424"/>
                </a:cubicBezTo>
                <a:cubicBezTo>
                  <a:pt x="1" y="424"/>
                  <a:pt x="1" y="424"/>
                  <a:pt x="1" y="424"/>
                </a:cubicBezTo>
                <a:cubicBezTo>
                  <a:pt x="1" y="424"/>
                  <a:pt x="1" y="424"/>
                  <a:pt x="1" y="424"/>
                </a:cubicBezTo>
                <a:cubicBezTo>
                  <a:pt x="1" y="424"/>
                  <a:pt x="1" y="424"/>
                  <a:pt x="1" y="424"/>
                </a:cubicBezTo>
                <a:cubicBezTo>
                  <a:pt x="1" y="424"/>
                  <a:pt x="1" y="425"/>
                  <a:pt x="1" y="425"/>
                </a:cubicBezTo>
                <a:cubicBezTo>
                  <a:pt x="1" y="425"/>
                  <a:pt x="1" y="425"/>
                  <a:pt x="1" y="425"/>
                </a:cubicBezTo>
                <a:cubicBezTo>
                  <a:pt x="1" y="425"/>
                  <a:pt x="1" y="425"/>
                  <a:pt x="1" y="425"/>
                </a:cubicBezTo>
                <a:cubicBezTo>
                  <a:pt x="1" y="425"/>
                  <a:pt x="1" y="425"/>
                  <a:pt x="1" y="425"/>
                </a:cubicBezTo>
                <a:cubicBezTo>
                  <a:pt x="1" y="425"/>
                  <a:pt x="1" y="425"/>
                  <a:pt x="1" y="425"/>
                </a:cubicBezTo>
                <a:cubicBezTo>
                  <a:pt x="1" y="425"/>
                  <a:pt x="1" y="425"/>
                  <a:pt x="1" y="425"/>
                </a:cubicBezTo>
                <a:cubicBezTo>
                  <a:pt x="1" y="426"/>
                  <a:pt x="1" y="426"/>
                  <a:pt x="1" y="426"/>
                </a:cubicBezTo>
                <a:cubicBezTo>
                  <a:pt x="1" y="426"/>
                  <a:pt x="1" y="426"/>
                  <a:pt x="1" y="426"/>
                </a:cubicBezTo>
                <a:cubicBezTo>
                  <a:pt x="1" y="426"/>
                  <a:pt x="1" y="426"/>
                  <a:pt x="1" y="426"/>
                </a:cubicBezTo>
                <a:cubicBezTo>
                  <a:pt x="1" y="426"/>
                  <a:pt x="1" y="426"/>
                  <a:pt x="1" y="426"/>
                </a:cubicBezTo>
                <a:cubicBezTo>
                  <a:pt x="1" y="426"/>
                  <a:pt x="1" y="426"/>
                  <a:pt x="1" y="426"/>
                </a:cubicBezTo>
                <a:cubicBezTo>
                  <a:pt x="1" y="426"/>
                  <a:pt x="1" y="427"/>
                  <a:pt x="1" y="427"/>
                </a:cubicBezTo>
                <a:cubicBezTo>
                  <a:pt x="1" y="427"/>
                  <a:pt x="1" y="427"/>
                  <a:pt x="1" y="427"/>
                </a:cubicBezTo>
                <a:cubicBezTo>
                  <a:pt x="1" y="427"/>
                  <a:pt x="1" y="427"/>
                  <a:pt x="1" y="427"/>
                </a:cubicBezTo>
                <a:cubicBezTo>
                  <a:pt x="1" y="427"/>
                  <a:pt x="1" y="427"/>
                  <a:pt x="1" y="428"/>
                </a:cubicBezTo>
                <a:cubicBezTo>
                  <a:pt x="1" y="428"/>
                  <a:pt x="1" y="428"/>
                  <a:pt x="1" y="428"/>
                </a:cubicBezTo>
                <a:cubicBezTo>
                  <a:pt x="1" y="428"/>
                  <a:pt x="1" y="428"/>
                  <a:pt x="1" y="428"/>
                </a:cubicBezTo>
                <a:cubicBezTo>
                  <a:pt x="1" y="428"/>
                  <a:pt x="1" y="428"/>
                  <a:pt x="1" y="428"/>
                </a:cubicBezTo>
                <a:cubicBezTo>
                  <a:pt x="1" y="429"/>
                  <a:pt x="1" y="429"/>
                  <a:pt x="1" y="429"/>
                </a:cubicBezTo>
                <a:cubicBezTo>
                  <a:pt x="1" y="430"/>
                  <a:pt x="1" y="430"/>
                  <a:pt x="1" y="430"/>
                </a:cubicBezTo>
                <a:cubicBezTo>
                  <a:pt x="1" y="430"/>
                  <a:pt x="1" y="430"/>
                  <a:pt x="1" y="430"/>
                </a:cubicBezTo>
                <a:cubicBezTo>
                  <a:pt x="1" y="430"/>
                  <a:pt x="1" y="430"/>
                  <a:pt x="1" y="430"/>
                </a:cubicBezTo>
                <a:cubicBezTo>
                  <a:pt x="1" y="430"/>
                  <a:pt x="1" y="431"/>
                  <a:pt x="1" y="431"/>
                </a:cubicBezTo>
                <a:cubicBezTo>
                  <a:pt x="1" y="431"/>
                  <a:pt x="1" y="431"/>
                  <a:pt x="1" y="431"/>
                </a:cubicBezTo>
                <a:cubicBezTo>
                  <a:pt x="1" y="431"/>
                  <a:pt x="1" y="431"/>
                  <a:pt x="1" y="431"/>
                </a:cubicBezTo>
                <a:cubicBezTo>
                  <a:pt x="1" y="431"/>
                  <a:pt x="1" y="431"/>
                  <a:pt x="1" y="431"/>
                </a:cubicBezTo>
                <a:cubicBezTo>
                  <a:pt x="1" y="431"/>
                  <a:pt x="1" y="431"/>
                  <a:pt x="1" y="431"/>
                </a:cubicBezTo>
                <a:cubicBezTo>
                  <a:pt x="1" y="431"/>
                  <a:pt x="1" y="431"/>
                  <a:pt x="1" y="431"/>
                </a:cubicBezTo>
                <a:cubicBezTo>
                  <a:pt x="1" y="431"/>
                  <a:pt x="1" y="432"/>
                  <a:pt x="1" y="432"/>
                </a:cubicBezTo>
                <a:cubicBezTo>
                  <a:pt x="1" y="432"/>
                  <a:pt x="1" y="432"/>
                  <a:pt x="1" y="432"/>
                </a:cubicBezTo>
                <a:cubicBezTo>
                  <a:pt x="1" y="432"/>
                  <a:pt x="1" y="432"/>
                  <a:pt x="1" y="432"/>
                </a:cubicBezTo>
                <a:cubicBezTo>
                  <a:pt x="1" y="432"/>
                  <a:pt x="1" y="432"/>
                  <a:pt x="1" y="432"/>
                </a:cubicBezTo>
                <a:cubicBezTo>
                  <a:pt x="1" y="432"/>
                  <a:pt x="1" y="432"/>
                  <a:pt x="1" y="432"/>
                </a:cubicBezTo>
                <a:cubicBezTo>
                  <a:pt x="1" y="432"/>
                  <a:pt x="1" y="432"/>
                  <a:pt x="1" y="432"/>
                </a:cubicBezTo>
                <a:cubicBezTo>
                  <a:pt x="1" y="433"/>
                  <a:pt x="1" y="433"/>
                  <a:pt x="1" y="433"/>
                </a:cubicBezTo>
                <a:cubicBezTo>
                  <a:pt x="1" y="433"/>
                  <a:pt x="1" y="433"/>
                  <a:pt x="1" y="433"/>
                </a:cubicBezTo>
                <a:cubicBezTo>
                  <a:pt x="1" y="433"/>
                  <a:pt x="1" y="433"/>
                  <a:pt x="1" y="433"/>
                </a:cubicBezTo>
                <a:cubicBezTo>
                  <a:pt x="1" y="433"/>
                  <a:pt x="1" y="433"/>
                  <a:pt x="1" y="433"/>
                </a:cubicBezTo>
                <a:cubicBezTo>
                  <a:pt x="1" y="433"/>
                  <a:pt x="1" y="433"/>
                  <a:pt x="1" y="433"/>
                </a:cubicBezTo>
                <a:cubicBezTo>
                  <a:pt x="1" y="433"/>
                  <a:pt x="1" y="433"/>
                  <a:pt x="1" y="434"/>
                </a:cubicBezTo>
                <a:cubicBezTo>
                  <a:pt x="1" y="434"/>
                  <a:pt x="1" y="434"/>
                  <a:pt x="1" y="434"/>
                </a:cubicBezTo>
                <a:cubicBezTo>
                  <a:pt x="1" y="434"/>
                  <a:pt x="1" y="434"/>
                  <a:pt x="1" y="434"/>
                </a:cubicBezTo>
                <a:cubicBezTo>
                  <a:pt x="1" y="434"/>
                  <a:pt x="1" y="434"/>
                  <a:pt x="1" y="434"/>
                </a:cubicBezTo>
                <a:cubicBezTo>
                  <a:pt x="1" y="434"/>
                  <a:pt x="1" y="434"/>
                  <a:pt x="1" y="434"/>
                </a:cubicBezTo>
                <a:cubicBezTo>
                  <a:pt x="1" y="434"/>
                  <a:pt x="1" y="434"/>
                  <a:pt x="1" y="434"/>
                </a:cubicBezTo>
                <a:cubicBezTo>
                  <a:pt x="1" y="434"/>
                  <a:pt x="1" y="435"/>
                  <a:pt x="1" y="435"/>
                </a:cubicBezTo>
                <a:cubicBezTo>
                  <a:pt x="1" y="435"/>
                  <a:pt x="1" y="435"/>
                  <a:pt x="1" y="435"/>
                </a:cubicBezTo>
                <a:cubicBezTo>
                  <a:pt x="1" y="435"/>
                  <a:pt x="1" y="435"/>
                  <a:pt x="1" y="435"/>
                </a:cubicBezTo>
                <a:cubicBezTo>
                  <a:pt x="1" y="435"/>
                  <a:pt x="1" y="435"/>
                  <a:pt x="1" y="435"/>
                </a:cubicBezTo>
                <a:cubicBezTo>
                  <a:pt x="1" y="435"/>
                  <a:pt x="1" y="435"/>
                  <a:pt x="1" y="435"/>
                </a:cubicBezTo>
                <a:cubicBezTo>
                  <a:pt x="1" y="435"/>
                  <a:pt x="1" y="435"/>
                  <a:pt x="1" y="436"/>
                </a:cubicBezTo>
                <a:cubicBezTo>
                  <a:pt x="1" y="436"/>
                  <a:pt x="1" y="436"/>
                  <a:pt x="1" y="436"/>
                </a:cubicBezTo>
                <a:cubicBezTo>
                  <a:pt x="1" y="436"/>
                  <a:pt x="1" y="436"/>
                  <a:pt x="1" y="436"/>
                </a:cubicBezTo>
                <a:cubicBezTo>
                  <a:pt x="1" y="436"/>
                  <a:pt x="1" y="436"/>
                  <a:pt x="1" y="436"/>
                </a:cubicBezTo>
                <a:cubicBezTo>
                  <a:pt x="1" y="436"/>
                  <a:pt x="1" y="436"/>
                  <a:pt x="1" y="436"/>
                </a:cubicBezTo>
                <a:cubicBezTo>
                  <a:pt x="1" y="436"/>
                  <a:pt x="1" y="436"/>
                  <a:pt x="1" y="436"/>
                </a:cubicBezTo>
                <a:cubicBezTo>
                  <a:pt x="1" y="436"/>
                  <a:pt x="1" y="437"/>
                  <a:pt x="1" y="437"/>
                </a:cubicBezTo>
                <a:cubicBezTo>
                  <a:pt x="1" y="437"/>
                  <a:pt x="1" y="437"/>
                  <a:pt x="1" y="437"/>
                </a:cubicBezTo>
                <a:cubicBezTo>
                  <a:pt x="1" y="437"/>
                  <a:pt x="1" y="437"/>
                  <a:pt x="1" y="437"/>
                </a:cubicBezTo>
                <a:cubicBezTo>
                  <a:pt x="1" y="437"/>
                  <a:pt x="1" y="437"/>
                  <a:pt x="1" y="437"/>
                </a:cubicBezTo>
                <a:cubicBezTo>
                  <a:pt x="1" y="437"/>
                  <a:pt x="1" y="437"/>
                  <a:pt x="1" y="437"/>
                </a:cubicBezTo>
                <a:cubicBezTo>
                  <a:pt x="1" y="437"/>
                  <a:pt x="1" y="437"/>
                  <a:pt x="1" y="437"/>
                </a:cubicBezTo>
                <a:cubicBezTo>
                  <a:pt x="1" y="438"/>
                  <a:pt x="1" y="438"/>
                  <a:pt x="1" y="438"/>
                </a:cubicBezTo>
                <a:cubicBezTo>
                  <a:pt x="1" y="438"/>
                  <a:pt x="1" y="438"/>
                  <a:pt x="1" y="438"/>
                </a:cubicBezTo>
                <a:cubicBezTo>
                  <a:pt x="1" y="438"/>
                  <a:pt x="1" y="438"/>
                  <a:pt x="1" y="438"/>
                </a:cubicBezTo>
                <a:cubicBezTo>
                  <a:pt x="1" y="438"/>
                  <a:pt x="1" y="438"/>
                  <a:pt x="1" y="438"/>
                </a:cubicBezTo>
                <a:cubicBezTo>
                  <a:pt x="1" y="438"/>
                  <a:pt x="1" y="438"/>
                  <a:pt x="1" y="438"/>
                </a:cubicBezTo>
                <a:cubicBezTo>
                  <a:pt x="1" y="438"/>
                  <a:pt x="1" y="438"/>
                  <a:pt x="1" y="439"/>
                </a:cubicBezTo>
                <a:cubicBezTo>
                  <a:pt x="1" y="439"/>
                  <a:pt x="1" y="439"/>
                  <a:pt x="1" y="439"/>
                </a:cubicBezTo>
                <a:cubicBezTo>
                  <a:pt x="1" y="439"/>
                  <a:pt x="1" y="439"/>
                  <a:pt x="1" y="439"/>
                </a:cubicBezTo>
                <a:cubicBezTo>
                  <a:pt x="1" y="439"/>
                  <a:pt x="1" y="439"/>
                  <a:pt x="1" y="439"/>
                </a:cubicBezTo>
                <a:cubicBezTo>
                  <a:pt x="1" y="439"/>
                  <a:pt x="1" y="439"/>
                  <a:pt x="1" y="439"/>
                </a:cubicBezTo>
                <a:cubicBezTo>
                  <a:pt x="1" y="439"/>
                  <a:pt x="1" y="439"/>
                  <a:pt x="1" y="439"/>
                </a:cubicBezTo>
                <a:cubicBezTo>
                  <a:pt x="1" y="439"/>
                  <a:pt x="1" y="440"/>
                  <a:pt x="1" y="440"/>
                </a:cubicBezTo>
                <a:cubicBezTo>
                  <a:pt x="1" y="440"/>
                  <a:pt x="1" y="440"/>
                  <a:pt x="1" y="440"/>
                </a:cubicBezTo>
                <a:cubicBezTo>
                  <a:pt x="1" y="440"/>
                  <a:pt x="1" y="440"/>
                  <a:pt x="1" y="440"/>
                </a:cubicBezTo>
                <a:cubicBezTo>
                  <a:pt x="1" y="440"/>
                  <a:pt x="1" y="440"/>
                  <a:pt x="1" y="440"/>
                </a:cubicBezTo>
                <a:cubicBezTo>
                  <a:pt x="1" y="440"/>
                  <a:pt x="1" y="440"/>
                  <a:pt x="1" y="440"/>
                </a:cubicBezTo>
                <a:cubicBezTo>
                  <a:pt x="1" y="440"/>
                  <a:pt x="1" y="440"/>
                  <a:pt x="1" y="440"/>
                </a:cubicBezTo>
                <a:cubicBezTo>
                  <a:pt x="1" y="441"/>
                  <a:pt x="1" y="441"/>
                  <a:pt x="1" y="441"/>
                </a:cubicBezTo>
                <a:cubicBezTo>
                  <a:pt x="1" y="441"/>
                  <a:pt x="1" y="441"/>
                  <a:pt x="1" y="441"/>
                </a:cubicBezTo>
                <a:cubicBezTo>
                  <a:pt x="1" y="441"/>
                  <a:pt x="1" y="441"/>
                  <a:pt x="1" y="441"/>
                </a:cubicBezTo>
                <a:cubicBezTo>
                  <a:pt x="1" y="441"/>
                  <a:pt x="1" y="441"/>
                  <a:pt x="1" y="441"/>
                </a:cubicBezTo>
                <a:cubicBezTo>
                  <a:pt x="1" y="441"/>
                  <a:pt x="1" y="441"/>
                  <a:pt x="1" y="441"/>
                </a:cubicBezTo>
                <a:cubicBezTo>
                  <a:pt x="1" y="441"/>
                  <a:pt x="1" y="442"/>
                  <a:pt x="1" y="442"/>
                </a:cubicBezTo>
                <a:cubicBezTo>
                  <a:pt x="1" y="442"/>
                  <a:pt x="1" y="442"/>
                  <a:pt x="1" y="442"/>
                </a:cubicBezTo>
                <a:cubicBezTo>
                  <a:pt x="1" y="442"/>
                  <a:pt x="1" y="442"/>
                  <a:pt x="1" y="442"/>
                </a:cubicBezTo>
                <a:cubicBezTo>
                  <a:pt x="1" y="442"/>
                  <a:pt x="1" y="442"/>
                  <a:pt x="1" y="442"/>
                </a:cubicBezTo>
                <a:cubicBezTo>
                  <a:pt x="1" y="442"/>
                  <a:pt x="1" y="442"/>
                  <a:pt x="1" y="442"/>
                </a:cubicBezTo>
                <a:cubicBezTo>
                  <a:pt x="1" y="442"/>
                  <a:pt x="1" y="442"/>
                  <a:pt x="1" y="442"/>
                </a:cubicBezTo>
                <a:cubicBezTo>
                  <a:pt x="1" y="443"/>
                  <a:pt x="1" y="443"/>
                  <a:pt x="1" y="443"/>
                </a:cubicBezTo>
                <a:cubicBezTo>
                  <a:pt x="1" y="443"/>
                  <a:pt x="1" y="443"/>
                  <a:pt x="1" y="443"/>
                </a:cubicBezTo>
                <a:cubicBezTo>
                  <a:pt x="1" y="443"/>
                  <a:pt x="1" y="443"/>
                  <a:pt x="1" y="443"/>
                </a:cubicBezTo>
                <a:cubicBezTo>
                  <a:pt x="1" y="443"/>
                  <a:pt x="1" y="443"/>
                  <a:pt x="1" y="443"/>
                </a:cubicBezTo>
                <a:cubicBezTo>
                  <a:pt x="1" y="443"/>
                  <a:pt x="1" y="443"/>
                  <a:pt x="1" y="443"/>
                </a:cubicBezTo>
                <a:cubicBezTo>
                  <a:pt x="1" y="443"/>
                  <a:pt x="1" y="443"/>
                  <a:pt x="1" y="444"/>
                </a:cubicBezTo>
                <a:cubicBezTo>
                  <a:pt x="1" y="444"/>
                  <a:pt x="1" y="444"/>
                  <a:pt x="1" y="444"/>
                </a:cubicBezTo>
                <a:cubicBezTo>
                  <a:pt x="1" y="444"/>
                  <a:pt x="1" y="444"/>
                  <a:pt x="1" y="444"/>
                </a:cubicBezTo>
                <a:cubicBezTo>
                  <a:pt x="1" y="444"/>
                  <a:pt x="1" y="444"/>
                  <a:pt x="1" y="444"/>
                </a:cubicBezTo>
                <a:cubicBezTo>
                  <a:pt x="1" y="444"/>
                  <a:pt x="1" y="444"/>
                  <a:pt x="1" y="444"/>
                </a:cubicBezTo>
                <a:cubicBezTo>
                  <a:pt x="1" y="444"/>
                  <a:pt x="1" y="444"/>
                  <a:pt x="1" y="444"/>
                </a:cubicBezTo>
                <a:cubicBezTo>
                  <a:pt x="0" y="444"/>
                  <a:pt x="0" y="445"/>
                  <a:pt x="0" y="445"/>
                </a:cubicBezTo>
                <a:cubicBezTo>
                  <a:pt x="0" y="445"/>
                  <a:pt x="0" y="445"/>
                  <a:pt x="0" y="445"/>
                </a:cubicBezTo>
                <a:cubicBezTo>
                  <a:pt x="0" y="445"/>
                  <a:pt x="0" y="445"/>
                  <a:pt x="0" y="445"/>
                </a:cubicBezTo>
                <a:cubicBezTo>
                  <a:pt x="0" y="445"/>
                  <a:pt x="0" y="445"/>
                  <a:pt x="0" y="445"/>
                </a:cubicBezTo>
                <a:cubicBezTo>
                  <a:pt x="0" y="445"/>
                  <a:pt x="0" y="445"/>
                  <a:pt x="0" y="445"/>
                </a:cubicBezTo>
                <a:cubicBezTo>
                  <a:pt x="0" y="445"/>
                  <a:pt x="0" y="445"/>
                  <a:pt x="0" y="446"/>
                </a:cubicBezTo>
                <a:cubicBezTo>
                  <a:pt x="0" y="446"/>
                  <a:pt x="0" y="446"/>
                  <a:pt x="0" y="446"/>
                </a:cubicBezTo>
                <a:cubicBezTo>
                  <a:pt x="0" y="446"/>
                  <a:pt x="0" y="446"/>
                  <a:pt x="0" y="446"/>
                </a:cubicBezTo>
                <a:cubicBezTo>
                  <a:pt x="0" y="446"/>
                  <a:pt x="0" y="446"/>
                  <a:pt x="0" y="446"/>
                </a:cubicBezTo>
                <a:cubicBezTo>
                  <a:pt x="0" y="446"/>
                  <a:pt x="0" y="446"/>
                  <a:pt x="0" y="446"/>
                </a:cubicBezTo>
                <a:cubicBezTo>
                  <a:pt x="0" y="446"/>
                  <a:pt x="0" y="446"/>
                  <a:pt x="0" y="446"/>
                </a:cubicBezTo>
                <a:cubicBezTo>
                  <a:pt x="0" y="447"/>
                  <a:pt x="0" y="447"/>
                  <a:pt x="0" y="447"/>
                </a:cubicBezTo>
                <a:cubicBezTo>
                  <a:pt x="0" y="447"/>
                  <a:pt x="0" y="447"/>
                  <a:pt x="0" y="447"/>
                </a:cubicBezTo>
                <a:cubicBezTo>
                  <a:pt x="0" y="451"/>
                  <a:pt x="1" y="454"/>
                  <a:pt x="1" y="458"/>
                </a:cubicBezTo>
                <a:cubicBezTo>
                  <a:pt x="266" y="458"/>
                  <a:pt x="266" y="458"/>
                  <a:pt x="266" y="458"/>
                </a:cubicBezTo>
                <a:cubicBezTo>
                  <a:pt x="266" y="0"/>
                  <a:pt x="266" y="0"/>
                  <a:pt x="266" y="0"/>
                </a:cubicBezTo>
              </a:path>
            </a:pathLst>
          </a:custGeom>
          <a:solidFill>
            <a:srgbClr val="EBE9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7699375" y="5857875"/>
            <a:ext cx="169863" cy="727075"/>
          </a:xfrm>
          <a:prstGeom prst="rect">
            <a:avLst/>
          </a:prstGeom>
          <a:solidFill>
            <a:srgbClr val="FF754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Freeform 13"/>
          <p:cNvSpPr/>
          <p:nvPr/>
        </p:nvSpPr>
        <p:spPr bwMode="auto">
          <a:xfrm>
            <a:off x="7699375" y="5857875"/>
            <a:ext cx="169863" cy="727075"/>
          </a:xfrm>
          <a:custGeom>
            <a:avLst/>
            <a:gdLst>
              <a:gd name="T0" fmla="*/ 0 w 107"/>
              <a:gd name="T1" fmla="*/ 0 h 458"/>
              <a:gd name="T2" fmla="*/ 0 w 107"/>
              <a:gd name="T3" fmla="*/ 458 h 458"/>
              <a:gd name="T4" fmla="*/ 107 w 107"/>
              <a:gd name="T5" fmla="*/ 458 h 458"/>
              <a:gd name="T6" fmla="*/ 107 w 107"/>
              <a:gd name="T7" fmla="*/ 0 h 4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" h="458">
                <a:moveTo>
                  <a:pt x="0" y="0"/>
                </a:moveTo>
                <a:lnTo>
                  <a:pt x="0" y="458"/>
                </a:lnTo>
                <a:lnTo>
                  <a:pt x="107" y="458"/>
                </a:lnTo>
                <a:lnTo>
                  <a:pt x="107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7262813" y="5857875"/>
            <a:ext cx="169863" cy="727075"/>
          </a:xfrm>
          <a:prstGeom prst="rect">
            <a:avLst/>
          </a:prstGeom>
          <a:solidFill>
            <a:srgbClr val="FF754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" name="Freeform 15"/>
          <p:cNvSpPr/>
          <p:nvPr/>
        </p:nvSpPr>
        <p:spPr bwMode="auto">
          <a:xfrm>
            <a:off x="7262813" y="5857875"/>
            <a:ext cx="169863" cy="727075"/>
          </a:xfrm>
          <a:custGeom>
            <a:avLst/>
            <a:gdLst>
              <a:gd name="T0" fmla="*/ 0 w 107"/>
              <a:gd name="T1" fmla="*/ 0 h 458"/>
              <a:gd name="T2" fmla="*/ 0 w 107"/>
              <a:gd name="T3" fmla="*/ 458 h 458"/>
              <a:gd name="T4" fmla="*/ 107 w 107"/>
              <a:gd name="T5" fmla="*/ 458 h 458"/>
              <a:gd name="T6" fmla="*/ 107 w 107"/>
              <a:gd name="T7" fmla="*/ 0 h 4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" h="458">
                <a:moveTo>
                  <a:pt x="0" y="0"/>
                </a:moveTo>
                <a:lnTo>
                  <a:pt x="0" y="458"/>
                </a:lnTo>
                <a:lnTo>
                  <a:pt x="107" y="458"/>
                </a:lnTo>
                <a:lnTo>
                  <a:pt x="107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" name="Rectangle 16"/>
          <p:cNvSpPr>
            <a:spLocks noChangeArrowheads="1"/>
          </p:cNvSpPr>
          <p:nvPr/>
        </p:nvSpPr>
        <p:spPr bwMode="auto">
          <a:xfrm>
            <a:off x="6873875" y="5857875"/>
            <a:ext cx="169863" cy="727075"/>
          </a:xfrm>
          <a:prstGeom prst="rect">
            <a:avLst/>
          </a:prstGeom>
          <a:solidFill>
            <a:srgbClr val="FF754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" name="Freeform 17"/>
          <p:cNvSpPr/>
          <p:nvPr/>
        </p:nvSpPr>
        <p:spPr bwMode="auto">
          <a:xfrm>
            <a:off x="6873875" y="5857875"/>
            <a:ext cx="169863" cy="727075"/>
          </a:xfrm>
          <a:custGeom>
            <a:avLst/>
            <a:gdLst>
              <a:gd name="T0" fmla="*/ 0 w 107"/>
              <a:gd name="T1" fmla="*/ 0 h 458"/>
              <a:gd name="T2" fmla="*/ 0 w 107"/>
              <a:gd name="T3" fmla="*/ 458 h 458"/>
              <a:gd name="T4" fmla="*/ 107 w 107"/>
              <a:gd name="T5" fmla="*/ 458 h 458"/>
              <a:gd name="T6" fmla="*/ 107 w 107"/>
              <a:gd name="T7" fmla="*/ 0 h 4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" h="458">
                <a:moveTo>
                  <a:pt x="0" y="0"/>
                </a:moveTo>
                <a:lnTo>
                  <a:pt x="0" y="458"/>
                </a:lnTo>
                <a:lnTo>
                  <a:pt x="107" y="458"/>
                </a:lnTo>
                <a:lnTo>
                  <a:pt x="107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" name="Rectangle 18"/>
          <p:cNvSpPr>
            <a:spLocks noChangeArrowheads="1"/>
          </p:cNvSpPr>
          <p:nvPr/>
        </p:nvSpPr>
        <p:spPr bwMode="auto">
          <a:xfrm>
            <a:off x="6461125" y="5857875"/>
            <a:ext cx="169863" cy="727075"/>
          </a:xfrm>
          <a:prstGeom prst="rect">
            <a:avLst/>
          </a:prstGeom>
          <a:solidFill>
            <a:srgbClr val="FF754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" name="Freeform 19"/>
          <p:cNvSpPr/>
          <p:nvPr/>
        </p:nvSpPr>
        <p:spPr bwMode="auto">
          <a:xfrm>
            <a:off x="6461125" y="5857875"/>
            <a:ext cx="169863" cy="727075"/>
          </a:xfrm>
          <a:custGeom>
            <a:avLst/>
            <a:gdLst>
              <a:gd name="T0" fmla="*/ 0 w 107"/>
              <a:gd name="T1" fmla="*/ 0 h 458"/>
              <a:gd name="T2" fmla="*/ 0 w 107"/>
              <a:gd name="T3" fmla="*/ 458 h 458"/>
              <a:gd name="T4" fmla="*/ 107 w 107"/>
              <a:gd name="T5" fmla="*/ 458 h 458"/>
              <a:gd name="T6" fmla="*/ 107 w 107"/>
              <a:gd name="T7" fmla="*/ 0 h 4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" h="458">
                <a:moveTo>
                  <a:pt x="0" y="0"/>
                </a:moveTo>
                <a:lnTo>
                  <a:pt x="0" y="458"/>
                </a:lnTo>
                <a:lnTo>
                  <a:pt x="107" y="458"/>
                </a:lnTo>
                <a:lnTo>
                  <a:pt x="107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" name="Rectangle 20"/>
          <p:cNvSpPr>
            <a:spLocks noChangeArrowheads="1"/>
          </p:cNvSpPr>
          <p:nvPr/>
        </p:nvSpPr>
        <p:spPr bwMode="auto">
          <a:xfrm>
            <a:off x="6534150" y="6124575"/>
            <a:ext cx="1212850" cy="219075"/>
          </a:xfrm>
          <a:prstGeom prst="rect">
            <a:avLst/>
          </a:prstGeom>
          <a:solidFill>
            <a:srgbClr val="FF754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" name="Freeform 21"/>
          <p:cNvSpPr/>
          <p:nvPr/>
        </p:nvSpPr>
        <p:spPr bwMode="auto">
          <a:xfrm>
            <a:off x="6534150" y="6124575"/>
            <a:ext cx="1212850" cy="219075"/>
          </a:xfrm>
          <a:custGeom>
            <a:avLst/>
            <a:gdLst>
              <a:gd name="T0" fmla="*/ 0 w 764"/>
              <a:gd name="T1" fmla="*/ 138 h 138"/>
              <a:gd name="T2" fmla="*/ 764 w 764"/>
              <a:gd name="T3" fmla="*/ 138 h 138"/>
              <a:gd name="T4" fmla="*/ 764 w 764"/>
              <a:gd name="T5" fmla="*/ 0 h 138"/>
              <a:gd name="T6" fmla="*/ 0 w 764"/>
              <a:gd name="T7" fmla="*/ 0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64" h="138">
                <a:moveTo>
                  <a:pt x="0" y="138"/>
                </a:moveTo>
                <a:lnTo>
                  <a:pt x="764" y="138"/>
                </a:lnTo>
                <a:lnTo>
                  <a:pt x="764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" name="Freeform 22"/>
          <p:cNvSpPr/>
          <p:nvPr/>
        </p:nvSpPr>
        <p:spPr bwMode="auto">
          <a:xfrm>
            <a:off x="8820150" y="5954713"/>
            <a:ext cx="1546225" cy="588962"/>
          </a:xfrm>
          <a:custGeom>
            <a:avLst/>
            <a:gdLst>
              <a:gd name="T0" fmla="*/ 0 w 255"/>
              <a:gd name="T1" fmla="*/ 97 h 97"/>
              <a:gd name="T2" fmla="*/ 255 w 255"/>
              <a:gd name="T3" fmla="*/ 97 h 97"/>
              <a:gd name="T4" fmla="*/ 254 w 255"/>
              <a:gd name="T5" fmla="*/ 89 h 97"/>
              <a:gd name="T6" fmla="*/ 249 w 255"/>
              <a:gd name="T7" fmla="*/ 78 h 97"/>
              <a:gd name="T8" fmla="*/ 232 w 255"/>
              <a:gd name="T9" fmla="*/ 61 h 97"/>
              <a:gd name="T10" fmla="*/ 232 w 255"/>
              <a:gd name="T11" fmla="*/ 61 h 97"/>
              <a:gd name="T12" fmla="*/ 209 w 255"/>
              <a:gd name="T13" fmla="*/ 54 h 97"/>
              <a:gd name="T14" fmla="*/ 202 w 255"/>
              <a:gd name="T15" fmla="*/ 55 h 97"/>
              <a:gd name="T16" fmla="*/ 202 w 255"/>
              <a:gd name="T17" fmla="*/ 52 h 97"/>
              <a:gd name="T18" fmla="*/ 159 w 255"/>
              <a:gd name="T19" fmla="*/ 9 h 97"/>
              <a:gd name="T20" fmla="*/ 135 w 255"/>
              <a:gd name="T21" fmla="*/ 16 h 97"/>
              <a:gd name="T22" fmla="*/ 108 w 255"/>
              <a:gd name="T23" fmla="*/ 0 h 97"/>
              <a:gd name="T24" fmla="*/ 78 w 255"/>
              <a:gd name="T25" fmla="*/ 26 h 97"/>
              <a:gd name="T26" fmla="*/ 67 w 255"/>
              <a:gd name="T27" fmla="*/ 24 h 97"/>
              <a:gd name="T28" fmla="*/ 37 w 255"/>
              <a:gd name="T29" fmla="*/ 55 h 97"/>
              <a:gd name="T30" fmla="*/ 38 w 255"/>
              <a:gd name="T31" fmla="*/ 62 h 97"/>
              <a:gd name="T32" fmla="*/ 37 w 255"/>
              <a:gd name="T33" fmla="*/ 62 h 97"/>
              <a:gd name="T34" fmla="*/ 0 w 255"/>
              <a:gd name="T35" fmla="*/ 97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55" h="97">
                <a:moveTo>
                  <a:pt x="0" y="97"/>
                </a:moveTo>
                <a:cubicBezTo>
                  <a:pt x="255" y="97"/>
                  <a:pt x="255" y="97"/>
                  <a:pt x="255" y="97"/>
                </a:cubicBezTo>
                <a:cubicBezTo>
                  <a:pt x="255" y="94"/>
                  <a:pt x="254" y="91"/>
                  <a:pt x="254" y="89"/>
                </a:cubicBezTo>
                <a:cubicBezTo>
                  <a:pt x="252" y="85"/>
                  <a:pt x="251" y="81"/>
                  <a:pt x="249" y="78"/>
                </a:cubicBezTo>
                <a:cubicBezTo>
                  <a:pt x="245" y="71"/>
                  <a:pt x="239" y="65"/>
                  <a:pt x="232" y="61"/>
                </a:cubicBezTo>
                <a:cubicBezTo>
                  <a:pt x="232" y="61"/>
                  <a:pt x="232" y="61"/>
                  <a:pt x="232" y="61"/>
                </a:cubicBezTo>
                <a:cubicBezTo>
                  <a:pt x="225" y="57"/>
                  <a:pt x="217" y="54"/>
                  <a:pt x="209" y="54"/>
                </a:cubicBezTo>
                <a:cubicBezTo>
                  <a:pt x="206" y="55"/>
                  <a:pt x="204" y="55"/>
                  <a:pt x="202" y="55"/>
                </a:cubicBezTo>
                <a:cubicBezTo>
                  <a:pt x="202" y="54"/>
                  <a:pt x="202" y="53"/>
                  <a:pt x="202" y="52"/>
                </a:cubicBezTo>
                <a:cubicBezTo>
                  <a:pt x="202" y="29"/>
                  <a:pt x="182" y="9"/>
                  <a:pt x="159" y="9"/>
                </a:cubicBezTo>
                <a:cubicBezTo>
                  <a:pt x="150" y="9"/>
                  <a:pt x="142" y="12"/>
                  <a:pt x="135" y="16"/>
                </a:cubicBezTo>
                <a:cubicBezTo>
                  <a:pt x="130" y="7"/>
                  <a:pt x="121" y="0"/>
                  <a:pt x="108" y="0"/>
                </a:cubicBezTo>
                <a:cubicBezTo>
                  <a:pt x="90" y="0"/>
                  <a:pt x="80" y="12"/>
                  <a:pt x="78" y="26"/>
                </a:cubicBezTo>
                <a:cubicBezTo>
                  <a:pt x="74" y="25"/>
                  <a:pt x="71" y="24"/>
                  <a:pt x="67" y="24"/>
                </a:cubicBezTo>
                <a:cubicBezTo>
                  <a:pt x="50" y="24"/>
                  <a:pt x="37" y="38"/>
                  <a:pt x="37" y="55"/>
                </a:cubicBezTo>
                <a:cubicBezTo>
                  <a:pt x="37" y="57"/>
                  <a:pt x="37" y="60"/>
                  <a:pt x="38" y="62"/>
                </a:cubicBezTo>
                <a:cubicBezTo>
                  <a:pt x="37" y="62"/>
                  <a:pt x="37" y="62"/>
                  <a:pt x="37" y="62"/>
                </a:cubicBezTo>
                <a:cubicBezTo>
                  <a:pt x="18" y="62"/>
                  <a:pt x="1" y="78"/>
                  <a:pt x="0" y="97"/>
                </a:cubicBezTo>
              </a:path>
            </a:pathLst>
          </a:custGeom>
          <a:solidFill>
            <a:srgbClr val="F7D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" name="Freeform 23"/>
          <p:cNvSpPr>
            <a:spLocks noEditPoints="1"/>
          </p:cNvSpPr>
          <p:nvPr/>
        </p:nvSpPr>
        <p:spPr bwMode="auto">
          <a:xfrm>
            <a:off x="9639300" y="6010275"/>
            <a:ext cx="193675" cy="42862"/>
          </a:xfrm>
          <a:custGeom>
            <a:avLst/>
            <a:gdLst>
              <a:gd name="T0" fmla="*/ 0 w 32"/>
              <a:gd name="T1" fmla="*/ 7 h 7"/>
              <a:gd name="T2" fmla="*/ 0 w 32"/>
              <a:gd name="T3" fmla="*/ 7 h 7"/>
              <a:gd name="T4" fmla="*/ 0 w 32"/>
              <a:gd name="T5" fmla="*/ 7 h 7"/>
              <a:gd name="T6" fmla="*/ 24 w 32"/>
              <a:gd name="T7" fmla="*/ 0 h 7"/>
              <a:gd name="T8" fmla="*/ 0 w 32"/>
              <a:gd name="T9" fmla="*/ 7 h 7"/>
              <a:gd name="T10" fmla="*/ 0 w 32"/>
              <a:gd name="T11" fmla="*/ 7 h 7"/>
              <a:gd name="T12" fmla="*/ 0 w 32"/>
              <a:gd name="T13" fmla="*/ 7 h 7"/>
              <a:gd name="T14" fmla="*/ 24 w 32"/>
              <a:gd name="T15" fmla="*/ 0 h 7"/>
              <a:gd name="T16" fmla="*/ 32 w 32"/>
              <a:gd name="T17" fmla="*/ 1 h 7"/>
              <a:gd name="T18" fmla="*/ 32 w 32"/>
              <a:gd name="T19" fmla="*/ 1 h 7"/>
              <a:gd name="T20" fmla="*/ 24 w 32"/>
              <a:gd name="T21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2" h="7"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24" y="0"/>
                </a:moveTo>
                <a:cubicBezTo>
                  <a:pt x="15" y="0"/>
                  <a:pt x="7" y="3"/>
                  <a:pt x="0" y="7"/>
                </a:cubicBez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cubicBezTo>
                  <a:pt x="7" y="3"/>
                  <a:pt x="15" y="0"/>
                  <a:pt x="24" y="0"/>
                </a:cubicBezTo>
                <a:cubicBezTo>
                  <a:pt x="27" y="0"/>
                  <a:pt x="30" y="0"/>
                  <a:pt x="32" y="1"/>
                </a:cubicBezTo>
                <a:cubicBezTo>
                  <a:pt x="32" y="1"/>
                  <a:pt x="32" y="1"/>
                  <a:pt x="32" y="1"/>
                </a:cubicBezTo>
                <a:cubicBezTo>
                  <a:pt x="30" y="0"/>
                  <a:pt x="27" y="0"/>
                  <a:pt x="24" y="0"/>
                </a:cubicBezTo>
              </a:path>
            </a:pathLst>
          </a:custGeom>
          <a:solidFill>
            <a:srgbClr val="EBE9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" name="Freeform 24"/>
          <p:cNvSpPr/>
          <p:nvPr/>
        </p:nvSpPr>
        <p:spPr bwMode="auto">
          <a:xfrm>
            <a:off x="9596438" y="6003925"/>
            <a:ext cx="769938" cy="539750"/>
          </a:xfrm>
          <a:custGeom>
            <a:avLst/>
            <a:gdLst>
              <a:gd name="T0" fmla="*/ 0 w 127"/>
              <a:gd name="T1" fmla="*/ 0 h 89"/>
              <a:gd name="T2" fmla="*/ 0 w 127"/>
              <a:gd name="T3" fmla="*/ 89 h 89"/>
              <a:gd name="T4" fmla="*/ 127 w 127"/>
              <a:gd name="T5" fmla="*/ 89 h 89"/>
              <a:gd name="T6" fmla="*/ 126 w 127"/>
              <a:gd name="T7" fmla="*/ 81 h 89"/>
              <a:gd name="T8" fmla="*/ 121 w 127"/>
              <a:gd name="T9" fmla="*/ 70 h 89"/>
              <a:gd name="T10" fmla="*/ 104 w 127"/>
              <a:gd name="T11" fmla="*/ 53 h 89"/>
              <a:gd name="T12" fmla="*/ 104 w 127"/>
              <a:gd name="T13" fmla="*/ 53 h 89"/>
              <a:gd name="T14" fmla="*/ 81 w 127"/>
              <a:gd name="T15" fmla="*/ 46 h 89"/>
              <a:gd name="T16" fmla="*/ 74 w 127"/>
              <a:gd name="T17" fmla="*/ 47 h 89"/>
              <a:gd name="T18" fmla="*/ 74 w 127"/>
              <a:gd name="T19" fmla="*/ 47 h 89"/>
              <a:gd name="T20" fmla="*/ 74 w 127"/>
              <a:gd name="T21" fmla="*/ 47 h 89"/>
              <a:gd name="T22" fmla="*/ 74 w 127"/>
              <a:gd name="T23" fmla="*/ 44 h 89"/>
              <a:gd name="T24" fmla="*/ 39 w 127"/>
              <a:gd name="T25" fmla="*/ 2 h 89"/>
              <a:gd name="T26" fmla="*/ 31 w 127"/>
              <a:gd name="T27" fmla="*/ 1 h 89"/>
              <a:gd name="T28" fmla="*/ 7 w 127"/>
              <a:gd name="T29" fmla="*/ 8 h 89"/>
              <a:gd name="T30" fmla="*/ 7 w 127"/>
              <a:gd name="T31" fmla="*/ 8 h 89"/>
              <a:gd name="T32" fmla="*/ 7 w 127"/>
              <a:gd name="T33" fmla="*/ 8 h 89"/>
              <a:gd name="T34" fmla="*/ 7 w 127"/>
              <a:gd name="T35" fmla="*/ 8 h 89"/>
              <a:gd name="T36" fmla="*/ 0 w 127"/>
              <a:gd name="T37" fmla="*/ 0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27" h="89">
                <a:moveTo>
                  <a:pt x="0" y="0"/>
                </a:moveTo>
                <a:cubicBezTo>
                  <a:pt x="0" y="89"/>
                  <a:pt x="0" y="89"/>
                  <a:pt x="0" y="89"/>
                </a:cubicBezTo>
                <a:cubicBezTo>
                  <a:pt x="127" y="89"/>
                  <a:pt x="127" y="89"/>
                  <a:pt x="127" y="89"/>
                </a:cubicBezTo>
                <a:cubicBezTo>
                  <a:pt x="127" y="86"/>
                  <a:pt x="126" y="83"/>
                  <a:pt x="126" y="81"/>
                </a:cubicBezTo>
                <a:cubicBezTo>
                  <a:pt x="124" y="77"/>
                  <a:pt x="123" y="73"/>
                  <a:pt x="121" y="70"/>
                </a:cubicBezTo>
                <a:cubicBezTo>
                  <a:pt x="117" y="63"/>
                  <a:pt x="111" y="57"/>
                  <a:pt x="104" y="53"/>
                </a:cubicBezTo>
                <a:cubicBezTo>
                  <a:pt x="104" y="53"/>
                  <a:pt x="104" y="53"/>
                  <a:pt x="104" y="53"/>
                </a:cubicBezTo>
                <a:cubicBezTo>
                  <a:pt x="97" y="49"/>
                  <a:pt x="89" y="46"/>
                  <a:pt x="81" y="46"/>
                </a:cubicBezTo>
                <a:cubicBezTo>
                  <a:pt x="78" y="47"/>
                  <a:pt x="76" y="47"/>
                  <a:pt x="74" y="47"/>
                </a:cubicBezTo>
                <a:cubicBezTo>
                  <a:pt x="74" y="47"/>
                  <a:pt x="74" y="47"/>
                  <a:pt x="74" y="47"/>
                </a:cubicBezTo>
                <a:cubicBezTo>
                  <a:pt x="74" y="47"/>
                  <a:pt x="74" y="47"/>
                  <a:pt x="74" y="47"/>
                </a:cubicBezTo>
                <a:cubicBezTo>
                  <a:pt x="74" y="46"/>
                  <a:pt x="74" y="45"/>
                  <a:pt x="74" y="44"/>
                </a:cubicBezTo>
                <a:cubicBezTo>
                  <a:pt x="74" y="23"/>
                  <a:pt x="59" y="6"/>
                  <a:pt x="39" y="2"/>
                </a:cubicBezTo>
                <a:cubicBezTo>
                  <a:pt x="37" y="1"/>
                  <a:pt x="34" y="1"/>
                  <a:pt x="31" y="1"/>
                </a:cubicBezTo>
                <a:cubicBezTo>
                  <a:pt x="22" y="1"/>
                  <a:pt x="14" y="4"/>
                  <a:pt x="7" y="8"/>
                </a:cubicBezTo>
                <a:cubicBezTo>
                  <a:pt x="7" y="8"/>
                  <a:pt x="7" y="8"/>
                  <a:pt x="7" y="8"/>
                </a:cubicBezTo>
                <a:cubicBezTo>
                  <a:pt x="7" y="8"/>
                  <a:pt x="7" y="8"/>
                  <a:pt x="7" y="8"/>
                </a:cubicBezTo>
                <a:cubicBezTo>
                  <a:pt x="7" y="8"/>
                  <a:pt x="7" y="8"/>
                  <a:pt x="7" y="8"/>
                </a:cubicBezTo>
                <a:cubicBezTo>
                  <a:pt x="5" y="5"/>
                  <a:pt x="3" y="2"/>
                  <a:pt x="0" y="0"/>
                </a:cubicBezTo>
              </a:path>
            </a:pathLst>
          </a:custGeom>
          <a:solidFill>
            <a:srgbClr val="F9DA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" name="Freeform 25"/>
          <p:cNvSpPr/>
          <p:nvPr/>
        </p:nvSpPr>
        <p:spPr bwMode="auto">
          <a:xfrm>
            <a:off x="9080500" y="6288088"/>
            <a:ext cx="169863" cy="133350"/>
          </a:xfrm>
          <a:custGeom>
            <a:avLst/>
            <a:gdLst>
              <a:gd name="T0" fmla="*/ 16 w 28"/>
              <a:gd name="T1" fmla="*/ 0 h 22"/>
              <a:gd name="T2" fmla="*/ 16 w 28"/>
              <a:gd name="T3" fmla="*/ 22 h 22"/>
              <a:gd name="T4" fmla="*/ 16 w 28"/>
              <a:gd name="T5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8" h="22">
                <a:moveTo>
                  <a:pt x="16" y="0"/>
                </a:moveTo>
                <a:cubicBezTo>
                  <a:pt x="0" y="0"/>
                  <a:pt x="0" y="22"/>
                  <a:pt x="16" y="22"/>
                </a:cubicBezTo>
                <a:cubicBezTo>
                  <a:pt x="28" y="22"/>
                  <a:pt x="28" y="0"/>
                  <a:pt x="16" y="0"/>
                </a:cubicBezTo>
                <a:close/>
              </a:path>
            </a:pathLst>
          </a:custGeom>
          <a:solidFill>
            <a:srgbClr val="FFA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" name="Freeform 26"/>
          <p:cNvSpPr/>
          <p:nvPr/>
        </p:nvSpPr>
        <p:spPr bwMode="auto">
          <a:xfrm>
            <a:off x="9348788" y="6083300"/>
            <a:ext cx="193675" cy="150812"/>
          </a:xfrm>
          <a:custGeom>
            <a:avLst/>
            <a:gdLst>
              <a:gd name="T0" fmla="*/ 16 w 32"/>
              <a:gd name="T1" fmla="*/ 0 h 25"/>
              <a:gd name="T2" fmla="*/ 16 w 32"/>
              <a:gd name="T3" fmla="*/ 25 h 25"/>
              <a:gd name="T4" fmla="*/ 16 w 32"/>
              <a:gd name="T5" fmla="*/ 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2" h="25">
                <a:moveTo>
                  <a:pt x="16" y="0"/>
                </a:moveTo>
                <a:cubicBezTo>
                  <a:pt x="0" y="0"/>
                  <a:pt x="0" y="25"/>
                  <a:pt x="16" y="25"/>
                </a:cubicBezTo>
                <a:cubicBezTo>
                  <a:pt x="32" y="25"/>
                  <a:pt x="32" y="0"/>
                  <a:pt x="16" y="0"/>
                </a:cubicBezTo>
                <a:close/>
              </a:path>
            </a:pathLst>
          </a:custGeom>
          <a:solidFill>
            <a:srgbClr val="FFA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" name="Freeform 27"/>
          <p:cNvSpPr/>
          <p:nvPr/>
        </p:nvSpPr>
        <p:spPr bwMode="auto">
          <a:xfrm>
            <a:off x="9420225" y="6307138"/>
            <a:ext cx="195263" cy="150812"/>
          </a:xfrm>
          <a:custGeom>
            <a:avLst/>
            <a:gdLst>
              <a:gd name="T0" fmla="*/ 16 w 32"/>
              <a:gd name="T1" fmla="*/ 0 h 25"/>
              <a:gd name="T2" fmla="*/ 16 w 32"/>
              <a:gd name="T3" fmla="*/ 25 h 25"/>
              <a:gd name="T4" fmla="*/ 16 w 32"/>
              <a:gd name="T5" fmla="*/ 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2" h="25">
                <a:moveTo>
                  <a:pt x="16" y="0"/>
                </a:moveTo>
                <a:cubicBezTo>
                  <a:pt x="0" y="0"/>
                  <a:pt x="0" y="25"/>
                  <a:pt x="16" y="25"/>
                </a:cubicBezTo>
                <a:cubicBezTo>
                  <a:pt x="32" y="25"/>
                  <a:pt x="32" y="0"/>
                  <a:pt x="16" y="0"/>
                </a:cubicBezTo>
                <a:close/>
              </a:path>
            </a:pathLst>
          </a:custGeom>
          <a:solidFill>
            <a:srgbClr val="FFA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" name="Freeform 28"/>
          <p:cNvSpPr/>
          <p:nvPr/>
        </p:nvSpPr>
        <p:spPr bwMode="auto">
          <a:xfrm>
            <a:off x="9686925" y="6149975"/>
            <a:ext cx="169863" cy="131762"/>
          </a:xfrm>
          <a:custGeom>
            <a:avLst/>
            <a:gdLst>
              <a:gd name="T0" fmla="*/ 16 w 28"/>
              <a:gd name="T1" fmla="*/ 0 h 22"/>
              <a:gd name="T2" fmla="*/ 16 w 28"/>
              <a:gd name="T3" fmla="*/ 22 h 22"/>
              <a:gd name="T4" fmla="*/ 16 w 28"/>
              <a:gd name="T5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8" h="22">
                <a:moveTo>
                  <a:pt x="16" y="0"/>
                </a:moveTo>
                <a:cubicBezTo>
                  <a:pt x="0" y="0"/>
                  <a:pt x="0" y="22"/>
                  <a:pt x="16" y="22"/>
                </a:cubicBezTo>
                <a:cubicBezTo>
                  <a:pt x="28" y="22"/>
                  <a:pt x="28" y="0"/>
                  <a:pt x="16" y="0"/>
                </a:cubicBezTo>
                <a:close/>
              </a:path>
            </a:pathLst>
          </a:custGeom>
          <a:solidFill>
            <a:srgbClr val="FFA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" name="Freeform 29"/>
          <p:cNvSpPr/>
          <p:nvPr/>
        </p:nvSpPr>
        <p:spPr bwMode="auto">
          <a:xfrm>
            <a:off x="9882188" y="6318250"/>
            <a:ext cx="169863" cy="133350"/>
          </a:xfrm>
          <a:custGeom>
            <a:avLst/>
            <a:gdLst>
              <a:gd name="T0" fmla="*/ 16 w 28"/>
              <a:gd name="T1" fmla="*/ 0 h 22"/>
              <a:gd name="T2" fmla="*/ 16 w 28"/>
              <a:gd name="T3" fmla="*/ 22 h 22"/>
              <a:gd name="T4" fmla="*/ 16 w 28"/>
              <a:gd name="T5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8" h="22">
                <a:moveTo>
                  <a:pt x="16" y="0"/>
                </a:moveTo>
                <a:cubicBezTo>
                  <a:pt x="0" y="0"/>
                  <a:pt x="0" y="22"/>
                  <a:pt x="16" y="22"/>
                </a:cubicBezTo>
                <a:cubicBezTo>
                  <a:pt x="28" y="22"/>
                  <a:pt x="28" y="0"/>
                  <a:pt x="16" y="0"/>
                </a:cubicBezTo>
                <a:close/>
              </a:path>
            </a:pathLst>
          </a:custGeom>
          <a:solidFill>
            <a:srgbClr val="FFA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40" name="组合 39"/>
          <p:cNvGrpSpPr/>
          <p:nvPr/>
        </p:nvGrpSpPr>
        <p:grpSpPr>
          <a:xfrm>
            <a:off x="7966075" y="5446713"/>
            <a:ext cx="836613" cy="1404937"/>
            <a:chOff x="7966075" y="5446713"/>
            <a:chExt cx="836613" cy="1404937"/>
          </a:xfrm>
        </p:grpSpPr>
        <p:sp>
          <p:nvSpPr>
            <p:cNvPr id="34" name="Freeform 31"/>
            <p:cNvSpPr/>
            <p:nvPr/>
          </p:nvSpPr>
          <p:spPr bwMode="auto">
            <a:xfrm>
              <a:off x="8342313" y="5864225"/>
              <a:ext cx="223838" cy="987425"/>
            </a:xfrm>
            <a:custGeom>
              <a:avLst/>
              <a:gdLst>
                <a:gd name="T0" fmla="*/ 7 w 37"/>
                <a:gd name="T1" fmla="*/ 163 h 163"/>
                <a:gd name="T2" fmla="*/ 7 w 37"/>
                <a:gd name="T3" fmla="*/ 156 h 163"/>
                <a:gd name="T4" fmla="*/ 9 w 37"/>
                <a:gd name="T5" fmla="*/ 137 h 163"/>
                <a:gd name="T6" fmla="*/ 11 w 37"/>
                <a:gd name="T7" fmla="*/ 81 h 163"/>
                <a:gd name="T8" fmla="*/ 11 w 37"/>
                <a:gd name="T9" fmla="*/ 66 h 163"/>
                <a:gd name="T10" fmla="*/ 10 w 37"/>
                <a:gd name="T11" fmla="*/ 51 h 163"/>
                <a:gd name="T12" fmla="*/ 9 w 37"/>
                <a:gd name="T13" fmla="*/ 37 h 163"/>
                <a:gd name="T14" fmla="*/ 7 w 37"/>
                <a:gd name="T15" fmla="*/ 25 h 163"/>
                <a:gd name="T16" fmla="*/ 5 w 37"/>
                <a:gd name="T17" fmla="*/ 14 h 163"/>
                <a:gd name="T18" fmla="*/ 2 w 37"/>
                <a:gd name="T19" fmla="*/ 6 h 163"/>
                <a:gd name="T20" fmla="*/ 0 w 37"/>
                <a:gd name="T21" fmla="*/ 0 h 163"/>
                <a:gd name="T22" fmla="*/ 3 w 37"/>
                <a:gd name="T23" fmla="*/ 6 h 163"/>
                <a:gd name="T24" fmla="*/ 7 w 37"/>
                <a:gd name="T25" fmla="*/ 13 h 163"/>
                <a:gd name="T26" fmla="*/ 11 w 37"/>
                <a:gd name="T27" fmla="*/ 23 h 163"/>
                <a:gd name="T28" fmla="*/ 16 w 37"/>
                <a:gd name="T29" fmla="*/ 35 h 163"/>
                <a:gd name="T30" fmla="*/ 20 w 37"/>
                <a:gd name="T31" fmla="*/ 49 h 163"/>
                <a:gd name="T32" fmla="*/ 23 w 37"/>
                <a:gd name="T33" fmla="*/ 64 h 163"/>
                <a:gd name="T34" fmla="*/ 26 w 37"/>
                <a:gd name="T35" fmla="*/ 79 h 163"/>
                <a:gd name="T36" fmla="*/ 35 w 37"/>
                <a:gd name="T37" fmla="*/ 137 h 163"/>
                <a:gd name="T38" fmla="*/ 37 w 37"/>
                <a:gd name="T39" fmla="*/ 156 h 163"/>
                <a:gd name="T40" fmla="*/ 37 w 37"/>
                <a:gd name="T41" fmla="*/ 163 h 163"/>
                <a:gd name="T42" fmla="*/ 7 w 37"/>
                <a:gd name="T43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" h="163">
                  <a:moveTo>
                    <a:pt x="7" y="163"/>
                  </a:moveTo>
                  <a:cubicBezTo>
                    <a:pt x="7" y="163"/>
                    <a:pt x="7" y="160"/>
                    <a:pt x="7" y="156"/>
                  </a:cubicBezTo>
                  <a:cubicBezTo>
                    <a:pt x="8" y="151"/>
                    <a:pt x="8" y="145"/>
                    <a:pt x="9" y="137"/>
                  </a:cubicBezTo>
                  <a:cubicBezTo>
                    <a:pt x="10" y="122"/>
                    <a:pt x="11" y="101"/>
                    <a:pt x="11" y="81"/>
                  </a:cubicBezTo>
                  <a:cubicBezTo>
                    <a:pt x="11" y="76"/>
                    <a:pt x="11" y="71"/>
                    <a:pt x="11" y="66"/>
                  </a:cubicBezTo>
                  <a:cubicBezTo>
                    <a:pt x="11" y="60"/>
                    <a:pt x="10" y="56"/>
                    <a:pt x="10" y="51"/>
                  </a:cubicBezTo>
                  <a:cubicBezTo>
                    <a:pt x="9" y="46"/>
                    <a:pt x="9" y="41"/>
                    <a:pt x="9" y="37"/>
                  </a:cubicBezTo>
                  <a:cubicBezTo>
                    <a:pt x="8" y="33"/>
                    <a:pt x="8" y="28"/>
                    <a:pt x="7" y="25"/>
                  </a:cubicBezTo>
                  <a:cubicBezTo>
                    <a:pt x="6" y="21"/>
                    <a:pt x="5" y="17"/>
                    <a:pt x="5" y="14"/>
                  </a:cubicBezTo>
                  <a:cubicBezTo>
                    <a:pt x="4" y="11"/>
                    <a:pt x="3" y="9"/>
                    <a:pt x="2" y="6"/>
                  </a:cubicBezTo>
                  <a:cubicBezTo>
                    <a:pt x="1" y="2"/>
                    <a:pt x="0" y="0"/>
                    <a:pt x="0" y="0"/>
                  </a:cubicBezTo>
                  <a:cubicBezTo>
                    <a:pt x="0" y="0"/>
                    <a:pt x="1" y="2"/>
                    <a:pt x="3" y="6"/>
                  </a:cubicBezTo>
                  <a:cubicBezTo>
                    <a:pt x="5" y="8"/>
                    <a:pt x="6" y="10"/>
                    <a:pt x="7" y="13"/>
                  </a:cubicBezTo>
                  <a:cubicBezTo>
                    <a:pt x="9" y="16"/>
                    <a:pt x="10" y="20"/>
                    <a:pt x="11" y="23"/>
                  </a:cubicBezTo>
                  <a:cubicBezTo>
                    <a:pt x="13" y="27"/>
                    <a:pt x="14" y="31"/>
                    <a:pt x="16" y="35"/>
                  </a:cubicBezTo>
                  <a:cubicBezTo>
                    <a:pt x="17" y="40"/>
                    <a:pt x="18" y="44"/>
                    <a:pt x="20" y="49"/>
                  </a:cubicBezTo>
                  <a:cubicBezTo>
                    <a:pt x="21" y="54"/>
                    <a:pt x="22" y="59"/>
                    <a:pt x="23" y="64"/>
                  </a:cubicBezTo>
                  <a:cubicBezTo>
                    <a:pt x="24" y="69"/>
                    <a:pt x="25" y="74"/>
                    <a:pt x="26" y="79"/>
                  </a:cubicBezTo>
                  <a:cubicBezTo>
                    <a:pt x="30" y="100"/>
                    <a:pt x="33" y="121"/>
                    <a:pt x="35" y="137"/>
                  </a:cubicBezTo>
                  <a:cubicBezTo>
                    <a:pt x="36" y="145"/>
                    <a:pt x="36" y="151"/>
                    <a:pt x="37" y="156"/>
                  </a:cubicBezTo>
                  <a:cubicBezTo>
                    <a:pt x="37" y="160"/>
                    <a:pt x="37" y="163"/>
                    <a:pt x="37" y="163"/>
                  </a:cubicBezTo>
                  <a:lnTo>
                    <a:pt x="7" y="163"/>
                  </a:lnTo>
                  <a:close/>
                </a:path>
              </a:pathLst>
            </a:custGeom>
            <a:solidFill>
              <a:srgbClr val="768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2"/>
            <p:cNvSpPr/>
            <p:nvPr/>
          </p:nvSpPr>
          <p:spPr bwMode="auto">
            <a:xfrm>
              <a:off x="7966075" y="5446713"/>
              <a:ext cx="750888" cy="793750"/>
            </a:xfrm>
            <a:custGeom>
              <a:avLst/>
              <a:gdLst>
                <a:gd name="T0" fmla="*/ 105 w 124"/>
                <a:gd name="T1" fmla="*/ 55 h 131"/>
                <a:gd name="T2" fmla="*/ 92 w 124"/>
                <a:gd name="T3" fmla="*/ 52 h 131"/>
                <a:gd name="T4" fmla="*/ 82 w 124"/>
                <a:gd name="T5" fmla="*/ 11 h 131"/>
                <a:gd name="T6" fmla="*/ 41 w 124"/>
                <a:gd name="T7" fmla="*/ 33 h 131"/>
                <a:gd name="T8" fmla="*/ 30 w 124"/>
                <a:gd name="T9" fmla="*/ 31 h 131"/>
                <a:gd name="T10" fmla="*/ 20 w 124"/>
                <a:gd name="T11" fmla="*/ 34 h 131"/>
                <a:gd name="T12" fmla="*/ 20 w 124"/>
                <a:gd name="T13" fmla="*/ 34 h 131"/>
                <a:gd name="T14" fmla="*/ 7 w 124"/>
                <a:gd name="T15" fmla="*/ 46 h 131"/>
                <a:gd name="T16" fmla="*/ 17 w 124"/>
                <a:gd name="T17" fmla="*/ 80 h 131"/>
                <a:gd name="T18" fmla="*/ 21 w 124"/>
                <a:gd name="T19" fmla="*/ 81 h 131"/>
                <a:gd name="T20" fmla="*/ 18 w 124"/>
                <a:gd name="T21" fmla="*/ 86 h 131"/>
                <a:gd name="T22" fmla="*/ 30 w 124"/>
                <a:gd name="T23" fmla="*/ 124 h 131"/>
                <a:gd name="T24" fmla="*/ 68 w 124"/>
                <a:gd name="T25" fmla="*/ 112 h 131"/>
                <a:gd name="T26" fmla="*/ 71 w 124"/>
                <a:gd name="T27" fmla="*/ 102 h 131"/>
                <a:gd name="T28" fmla="*/ 72 w 124"/>
                <a:gd name="T29" fmla="*/ 104 h 131"/>
                <a:gd name="T30" fmla="*/ 84 w 124"/>
                <a:gd name="T31" fmla="*/ 110 h 131"/>
                <a:gd name="T32" fmla="*/ 90 w 124"/>
                <a:gd name="T33" fmla="*/ 110 h 131"/>
                <a:gd name="T34" fmla="*/ 96 w 124"/>
                <a:gd name="T35" fmla="*/ 110 h 131"/>
                <a:gd name="T36" fmla="*/ 100 w 124"/>
                <a:gd name="T37" fmla="*/ 109 h 131"/>
                <a:gd name="T38" fmla="*/ 117 w 124"/>
                <a:gd name="T39" fmla="*/ 94 h 131"/>
                <a:gd name="T40" fmla="*/ 105 w 124"/>
                <a:gd name="T41" fmla="*/ 55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4" h="131">
                  <a:moveTo>
                    <a:pt x="105" y="55"/>
                  </a:moveTo>
                  <a:cubicBezTo>
                    <a:pt x="101" y="53"/>
                    <a:pt x="97" y="52"/>
                    <a:pt x="92" y="52"/>
                  </a:cubicBezTo>
                  <a:cubicBezTo>
                    <a:pt x="101" y="39"/>
                    <a:pt x="100" y="20"/>
                    <a:pt x="82" y="11"/>
                  </a:cubicBezTo>
                  <a:cubicBezTo>
                    <a:pt x="62" y="0"/>
                    <a:pt x="44" y="15"/>
                    <a:pt x="41" y="33"/>
                  </a:cubicBezTo>
                  <a:cubicBezTo>
                    <a:pt x="37" y="31"/>
                    <a:pt x="34" y="31"/>
                    <a:pt x="30" y="31"/>
                  </a:cubicBezTo>
                  <a:cubicBezTo>
                    <a:pt x="27" y="31"/>
                    <a:pt x="23" y="32"/>
                    <a:pt x="20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14" y="36"/>
                    <a:pt x="9" y="41"/>
                    <a:pt x="7" y="46"/>
                  </a:cubicBezTo>
                  <a:cubicBezTo>
                    <a:pt x="0" y="58"/>
                    <a:pt x="5" y="73"/>
                    <a:pt x="17" y="80"/>
                  </a:cubicBezTo>
                  <a:cubicBezTo>
                    <a:pt x="19" y="80"/>
                    <a:pt x="20" y="81"/>
                    <a:pt x="21" y="81"/>
                  </a:cubicBezTo>
                  <a:cubicBezTo>
                    <a:pt x="20" y="83"/>
                    <a:pt x="19" y="84"/>
                    <a:pt x="18" y="86"/>
                  </a:cubicBezTo>
                  <a:cubicBezTo>
                    <a:pt x="11" y="99"/>
                    <a:pt x="17" y="117"/>
                    <a:pt x="30" y="124"/>
                  </a:cubicBezTo>
                  <a:cubicBezTo>
                    <a:pt x="44" y="131"/>
                    <a:pt x="61" y="125"/>
                    <a:pt x="68" y="112"/>
                  </a:cubicBezTo>
                  <a:cubicBezTo>
                    <a:pt x="70" y="109"/>
                    <a:pt x="70" y="106"/>
                    <a:pt x="71" y="102"/>
                  </a:cubicBezTo>
                  <a:cubicBezTo>
                    <a:pt x="71" y="103"/>
                    <a:pt x="72" y="103"/>
                    <a:pt x="72" y="104"/>
                  </a:cubicBezTo>
                  <a:cubicBezTo>
                    <a:pt x="76" y="107"/>
                    <a:pt x="79" y="109"/>
                    <a:pt x="84" y="110"/>
                  </a:cubicBezTo>
                  <a:cubicBezTo>
                    <a:pt x="86" y="110"/>
                    <a:pt x="88" y="110"/>
                    <a:pt x="90" y="110"/>
                  </a:cubicBezTo>
                  <a:cubicBezTo>
                    <a:pt x="92" y="110"/>
                    <a:pt x="94" y="110"/>
                    <a:pt x="96" y="110"/>
                  </a:cubicBezTo>
                  <a:cubicBezTo>
                    <a:pt x="97" y="109"/>
                    <a:pt x="98" y="109"/>
                    <a:pt x="100" y="109"/>
                  </a:cubicBezTo>
                  <a:cubicBezTo>
                    <a:pt x="107" y="106"/>
                    <a:pt x="114" y="101"/>
                    <a:pt x="117" y="94"/>
                  </a:cubicBezTo>
                  <a:cubicBezTo>
                    <a:pt x="124" y="80"/>
                    <a:pt x="119" y="63"/>
                    <a:pt x="105" y="55"/>
                  </a:cubicBezTo>
                  <a:close/>
                </a:path>
              </a:pathLst>
            </a:custGeom>
            <a:solidFill>
              <a:srgbClr val="FF7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3"/>
            <p:cNvSpPr/>
            <p:nvPr/>
          </p:nvSpPr>
          <p:spPr bwMode="auto">
            <a:xfrm>
              <a:off x="8093075" y="5646738"/>
              <a:ext cx="454025" cy="417512"/>
            </a:xfrm>
            <a:custGeom>
              <a:avLst/>
              <a:gdLst>
                <a:gd name="T0" fmla="*/ 48 w 75"/>
                <a:gd name="T1" fmla="*/ 15 h 69"/>
                <a:gd name="T2" fmla="*/ 27 w 75"/>
                <a:gd name="T3" fmla="*/ 55 h 69"/>
                <a:gd name="T4" fmla="*/ 48 w 75"/>
                <a:gd name="T5" fmla="*/ 1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69">
                  <a:moveTo>
                    <a:pt x="48" y="15"/>
                  </a:moveTo>
                  <a:cubicBezTo>
                    <a:pt x="21" y="0"/>
                    <a:pt x="0" y="41"/>
                    <a:pt x="27" y="55"/>
                  </a:cubicBezTo>
                  <a:cubicBezTo>
                    <a:pt x="54" y="69"/>
                    <a:pt x="75" y="29"/>
                    <a:pt x="48" y="15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4"/>
            <p:cNvSpPr/>
            <p:nvPr/>
          </p:nvSpPr>
          <p:spPr bwMode="auto">
            <a:xfrm>
              <a:off x="8469313" y="6167438"/>
              <a:ext cx="333375" cy="266700"/>
            </a:xfrm>
            <a:custGeom>
              <a:avLst/>
              <a:gdLst>
                <a:gd name="T0" fmla="*/ 7 w 55"/>
                <a:gd name="T1" fmla="*/ 44 h 44"/>
                <a:gd name="T2" fmla="*/ 43 w 55"/>
                <a:gd name="T3" fmla="*/ 0 h 44"/>
                <a:gd name="T4" fmla="*/ 7 w 55"/>
                <a:gd name="T5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44">
                  <a:moveTo>
                    <a:pt x="7" y="44"/>
                  </a:moveTo>
                  <a:cubicBezTo>
                    <a:pt x="7" y="44"/>
                    <a:pt x="0" y="5"/>
                    <a:pt x="43" y="0"/>
                  </a:cubicBezTo>
                  <a:cubicBezTo>
                    <a:pt x="43" y="0"/>
                    <a:pt x="55" y="40"/>
                    <a:pt x="7" y="44"/>
                  </a:cubicBezTo>
                  <a:close/>
                </a:path>
              </a:pathLst>
            </a:custGeom>
            <a:solidFill>
              <a:srgbClr val="9DB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8" name="Freeform 122"/>
          <p:cNvSpPr/>
          <p:nvPr/>
        </p:nvSpPr>
        <p:spPr bwMode="auto">
          <a:xfrm>
            <a:off x="-130969" y="6424845"/>
            <a:ext cx="12552363" cy="444501"/>
          </a:xfrm>
          <a:custGeom>
            <a:avLst/>
            <a:gdLst>
              <a:gd name="T0" fmla="*/ 2904 w 2904"/>
              <a:gd name="T1" fmla="*/ 58 h 100"/>
              <a:gd name="T2" fmla="*/ 2859 w 2904"/>
              <a:gd name="T3" fmla="*/ 100 h 100"/>
              <a:gd name="T4" fmla="*/ 45 w 2904"/>
              <a:gd name="T5" fmla="*/ 100 h 100"/>
              <a:gd name="T6" fmla="*/ 0 w 2904"/>
              <a:gd name="T7" fmla="*/ 58 h 100"/>
              <a:gd name="T8" fmla="*/ 0 w 2904"/>
              <a:gd name="T9" fmla="*/ 42 h 100"/>
              <a:gd name="T10" fmla="*/ 45 w 2904"/>
              <a:gd name="T11" fmla="*/ 0 h 100"/>
              <a:gd name="T12" fmla="*/ 2859 w 2904"/>
              <a:gd name="T13" fmla="*/ 0 h 100"/>
              <a:gd name="T14" fmla="*/ 2904 w 2904"/>
              <a:gd name="T15" fmla="*/ 42 h 100"/>
              <a:gd name="T16" fmla="*/ 2904 w 2904"/>
              <a:gd name="T17" fmla="*/ 58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04" h="100">
                <a:moveTo>
                  <a:pt x="2904" y="58"/>
                </a:moveTo>
                <a:cubicBezTo>
                  <a:pt x="2904" y="81"/>
                  <a:pt x="2884" y="100"/>
                  <a:pt x="2859" y="100"/>
                </a:cubicBezTo>
                <a:cubicBezTo>
                  <a:pt x="45" y="100"/>
                  <a:pt x="45" y="100"/>
                  <a:pt x="45" y="100"/>
                </a:cubicBezTo>
                <a:cubicBezTo>
                  <a:pt x="20" y="100"/>
                  <a:pt x="0" y="81"/>
                  <a:pt x="0" y="58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19"/>
                  <a:pt x="20" y="0"/>
                  <a:pt x="45" y="0"/>
                </a:cubicBezTo>
                <a:cubicBezTo>
                  <a:pt x="2859" y="0"/>
                  <a:pt x="2859" y="0"/>
                  <a:pt x="2859" y="0"/>
                </a:cubicBezTo>
                <a:cubicBezTo>
                  <a:pt x="2884" y="0"/>
                  <a:pt x="2904" y="19"/>
                  <a:pt x="2904" y="42"/>
                </a:cubicBezTo>
                <a:lnTo>
                  <a:pt x="2904" y="58"/>
                </a:lnTo>
                <a:close/>
              </a:path>
            </a:pathLst>
          </a:custGeom>
          <a:solidFill>
            <a:srgbClr val="9DB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5" name="Oval 28"/>
          <p:cNvSpPr>
            <a:spLocks noChangeArrowheads="1"/>
          </p:cNvSpPr>
          <p:nvPr/>
        </p:nvSpPr>
        <p:spPr bwMode="auto">
          <a:xfrm>
            <a:off x="10234921" y="150580"/>
            <a:ext cx="682625" cy="682625"/>
          </a:xfrm>
          <a:prstGeom prst="ellipse">
            <a:avLst/>
          </a:prstGeom>
          <a:solidFill>
            <a:srgbClr val="FFD0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6" name="Freeform 58"/>
          <p:cNvSpPr/>
          <p:nvPr/>
        </p:nvSpPr>
        <p:spPr bwMode="auto">
          <a:xfrm>
            <a:off x="7838615" y="768541"/>
            <a:ext cx="539750" cy="265113"/>
          </a:xfrm>
          <a:custGeom>
            <a:avLst/>
            <a:gdLst>
              <a:gd name="T0" fmla="*/ 1 w 126"/>
              <a:gd name="T1" fmla="*/ 62 h 62"/>
              <a:gd name="T2" fmla="*/ 120 w 126"/>
              <a:gd name="T3" fmla="*/ 62 h 62"/>
              <a:gd name="T4" fmla="*/ 95 w 126"/>
              <a:gd name="T5" fmla="*/ 23 h 62"/>
              <a:gd name="T6" fmla="*/ 90 w 126"/>
              <a:gd name="T7" fmla="*/ 23 h 62"/>
              <a:gd name="T8" fmla="*/ 66 w 126"/>
              <a:gd name="T9" fmla="*/ 0 h 62"/>
              <a:gd name="T10" fmla="*/ 43 w 126"/>
              <a:gd name="T11" fmla="*/ 31 h 62"/>
              <a:gd name="T12" fmla="*/ 33 w 126"/>
              <a:gd name="T13" fmla="*/ 29 h 62"/>
              <a:gd name="T14" fmla="*/ 1 w 126"/>
              <a:gd name="T15" fmla="*/ 61 h 62"/>
              <a:gd name="T16" fmla="*/ 1 w 126"/>
              <a:gd name="T17" fmla="*/ 62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6" h="62">
                <a:moveTo>
                  <a:pt x="1" y="62"/>
                </a:moveTo>
                <a:cubicBezTo>
                  <a:pt x="120" y="62"/>
                  <a:pt x="120" y="62"/>
                  <a:pt x="120" y="62"/>
                </a:cubicBezTo>
                <a:cubicBezTo>
                  <a:pt x="126" y="46"/>
                  <a:pt x="118" y="23"/>
                  <a:pt x="95" y="23"/>
                </a:cubicBezTo>
                <a:cubicBezTo>
                  <a:pt x="93" y="23"/>
                  <a:pt x="91" y="23"/>
                  <a:pt x="90" y="23"/>
                </a:cubicBezTo>
                <a:cubicBezTo>
                  <a:pt x="89" y="12"/>
                  <a:pt x="81" y="0"/>
                  <a:pt x="66" y="0"/>
                </a:cubicBezTo>
                <a:cubicBezTo>
                  <a:pt x="48" y="0"/>
                  <a:pt x="40" y="17"/>
                  <a:pt x="43" y="31"/>
                </a:cubicBezTo>
                <a:cubicBezTo>
                  <a:pt x="40" y="30"/>
                  <a:pt x="36" y="29"/>
                  <a:pt x="33" y="29"/>
                </a:cubicBezTo>
                <a:cubicBezTo>
                  <a:pt x="16" y="29"/>
                  <a:pt x="0" y="44"/>
                  <a:pt x="1" y="61"/>
                </a:cubicBezTo>
                <a:lnTo>
                  <a:pt x="1" y="62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7" name="Freeform 59"/>
          <p:cNvSpPr/>
          <p:nvPr/>
        </p:nvSpPr>
        <p:spPr bwMode="auto">
          <a:xfrm>
            <a:off x="8659813" y="493712"/>
            <a:ext cx="481013" cy="217488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8" name="Freeform 60"/>
          <p:cNvSpPr/>
          <p:nvPr/>
        </p:nvSpPr>
        <p:spPr bwMode="auto">
          <a:xfrm>
            <a:off x="9740901" y="1111250"/>
            <a:ext cx="481013" cy="217488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79" name="组合 46"/>
          <p:cNvGrpSpPr/>
          <p:nvPr/>
        </p:nvGrpSpPr>
        <p:grpSpPr>
          <a:xfrm>
            <a:off x="10917546" y="1043280"/>
            <a:ext cx="763665" cy="1939073"/>
            <a:chOff x="4352925" y="4806950"/>
            <a:chExt cx="533400" cy="1363662"/>
          </a:xfrm>
        </p:grpSpPr>
        <p:sp>
          <p:nvSpPr>
            <p:cNvPr id="80" name="Freeform 40"/>
            <p:cNvSpPr/>
            <p:nvPr/>
          </p:nvSpPr>
          <p:spPr bwMode="auto">
            <a:xfrm>
              <a:off x="4352925" y="4806950"/>
              <a:ext cx="533400" cy="266700"/>
            </a:xfrm>
            <a:custGeom>
              <a:avLst/>
              <a:gdLst>
                <a:gd name="T0" fmla="*/ 2 w 176"/>
                <a:gd name="T1" fmla="*/ 88 h 88"/>
                <a:gd name="T2" fmla="*/ 0 w 176"/>
                <a:gd name="T3" fmla="*/ 78 h 88"/>
                <a:gd name="T4" fmla="*/ 6 w 176"/>
                <a:gd name="T5" fmla="*/ 59 h 88"/>
                <a:gd name="T6" fmla="*/ 29 w 176"/>
                <a:gd name="T7" fmla="*/ 41 h 88"/>
                <a:gd name="T8" fmla="*/ 51 w 176"/>
                <a:gd name="T9" fmla="*/ 41 h 88"/>
                <a:gd name="T10" fmla="*/ 59 w 176"/>
                <a:gd name="T11" fmla="*/ 43 h 88"/>
                <a:gd name="T12" fmla="*/ 60 w 176"/>
                <a:gd name="T13" fmla="*/ 29 h 88"/>
                <a:gd name="T14" fmla="*/ 69 w 176"/>
                <a:gd name="T15" fmla="*/ 14 h 88"/>
                <a:gd name="T16" fmla="*/ 77 w 176"/>
                <a:gd name="T17" fmla="*/ 8 h 88"/>
                <a:gd name="T18" fmla="*/ 99 w 176"/>
                <a:gd name="T19" fmla="*/ 0 h 88"/>
                <a:gd name="T20" fmla="*/ 122 w 176"/>
                <a:gd name="T21" fmla="*/ 8 h 88"/>
                <a:gd name="T22" fmla="*/ 122 w 176"/>
                <a:gd name="T23" fmla="*/ 8 h 88"/>
                <a:gd name="T24" fmla="*/ 139 w 176"/>
                <a:gd name="T25" fmla="*/ 31 h 88"/>
                <a:gd name="T26" fmla="*/ 139 w 176"/>
                <a:gd name="T27" fmla="*/ 51 h 88"/>
                <a:gd name="T28" fmla="*/ 138 w 176"/>
                <a:gd name="T29" fmla="*/ 56 h 88"/>
                <a:gd name="T30" fmla="*/ 146 w 176"/>
                <a:gd name="T31" fmla="*/ 55 h 88"/>
                <a:gd name="T32" fmla="*/ 174 w 176"/>
                <a:gd name="T33" fmla="*/ 88 h 88"/>
                <a:gd name="T34" fmla="*/ 2 w 176"/>
                <a:gd name="T35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6" h="88">
                  <a:moveTo>
                    <a:pt x="2" y="88"/>
                  </a:moveTo>
                  <a:cubicBezTo>
                    <a:pt x="1" y="85"/>
                    <a:pt x="0" y="81"/>
                    <a:pt x="0" y="78"/>
                  </a:cubicBezTo>
                  <a:cubicBezTo>
                    <a:pt x="0" y="71"/>
                    <a:pt x="2" y="65"/>
                    <a:pt x="6" y="59"/>
                  </a:cubicBezTo>
                  <a:cubicBezTo>
                    <a:pt x="10" y="50"/>
                    <a:pt x="19" y="43"/>
                    <a:pt x="29" y="41"/>
                  </a:cubicBezTo>
                  <a:cubicBezTo>
                    <a:pt x="39" y="38"/>
                    <a:pt x="41" y="39"/>
                    <a:pt x="51" y="41"/>
                  </a:cubicBezTo>
                  <a:cubicBezTo>
                    <a:pt x="54" y="41"/>
                    <a:pt x="57" y="42"/>
                    <a:pt x="59" y="43"/>
                  </a:cubicBezTo>
                  <a:cubicBezTo>
                    <a:pt x="58" y="39"/>
                    <a:pt x="59" y="34"/>
                    <a:pt x="60" y="29"/>
                  </a:cubicBezTo>
                  <a:cubicBezTo>
                    <a:pt x="62" y="23"/>
                    <a:pt x="65" y="18"/>
                    <a:pt x="69" y="14"/>
                  </a:cubicBezTo>
                  <a:cubicBezTo>
                    <a:pt x="71" y="11"/>
                    <a:pt x="74" y="10"/>
                    <a:pt x="77" y="8"/>
                  </a:cubicBezTo>
                  <a:cubicBezTo>
                    <a:pt x="83" y="3"/>
                    <a:pt x="91" y="0"/>
                    <a:pt x="99" y="0"/>
                  </a:cubicBezTo>
                  <a:cubicBezTo>
                    <a:pt x="107" y="0"/>
                    <a:pt x="115" y="3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31" y="12"/>
                    <a:pt x="136" y="22"/>
                    <a:pt x="139" y="31"/>
                  </a:cubicBezTo>
                  <a:cubicBezTo>
                    <a:pt x="142" y="37"/>
                    <a:pt x="141" y="45"/>
                    <a:pt x="139" y="51"/>
                  </a:cubicBezTo>
                  <a:cubicBezTo>
                    <a:pt x="139" y="53"/>
                    <a:pt x="138" y="55"/>
                    <a:pt x="138" y="56"/>
                  </a:cubicBezTo>
                  <a:cubicBezTo>
                    <a:pt x="140" y="56"/>
                    <a:pt x="143" y="55"/>
                    <a:pt x="146" y="55"/>
                  </a:cubicBezTo>
                  <a:cubicBezTo>
                    <a:pt x="166" y="55"/>
                    <a:pt x="176" y="72"/>
                    <a:pt x="174" y="88"/>
                  </a:cubicBezTo>
                  <a:lnTo>
                    <a:pt x="2" y="88"/>
                  </a:lnTo>
                  <a:close/>
                </a:path>
              </a:pathLst>
            </a:custGeom>
            <a:solidFill>
              <a:srgbClr val="A4E7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41"/>
            <p:cNvSpPr>
              <a:spLocks noEditPoints="1"/>
            </p:cNvSpPr>
            <p:nvPr/>
          </p:nvSpPr>
          <p:spPr bwMode="auto">
            <a:xfrm>
              <a:off x="4470400" y="5178425"/>
              <a:ext cx="49213" cy="677862"/>
            </a:xfrm>
            <a:custGeom>
              <a:avLst/>
              <a:gdLst>
                <a:gd name="T0" fmla="*/ 0 w 16"/>
                <a:gd name="T1" fmla="*/ 216 h 224"/>
                <a:gd name="T2" fmla="*/ 0 w 16"/>
                <a:gd name="T3" fmla="*/ 216 h 224"/>
                <a:gd name="T4" fmla="*/ 8 w 16"/>
                <a:gd name="T5" fmla="*/ 224 h 224"/>
                <a:gd name="T6" fmla="*/ 16 w 16"/>
                <a:gd name="T7" fmla="*/ 216 h 224"/>
                <a:gd name="T8" fmla="*/ 8 w 16"/>
                <a:gd name="T9" fmla="*/ 208 h 224"/>
                <a:gd name="T10" fmla="*/ 0 w 16"/>
                <a:gd name="T11" fmla="*/ 216 h 224"/>
                <a:gd name="T12" fmla="*/ 0 w 16"/>
                <a:gd name="T13" fmla="*/ 164 h 224"/>
                <a:gd name="T14" fmla="*/ 0 w 16"/>
                <a:gd name="T15" fmla="*/ 164 h 224"/>
                <a:gd name="T16" fmla="*/ 8 w 16"/>
                <a:gd name="T17" fmla="*/ 172 h 224"/>
                <a:gd name="T18" fmla="*/ 16 w 16"/>
                <a:gd name="T19" fmla="*/ 164 h 224"/>
                <a:gd name="T20" fmla="*/ 8 w 16"/>
                <a:gd name="T21" fmla="*/ 156 h 224"/>
                <a:gd name="T22" fmla="*/ 0 w 16"/>
                <a:gd name="T23" fmla="*/ 164 h 224"/>
                <a:gd name="T24" fmla="*/ 0 w 16"/>
                <a:gd name="T25" fmla="*/ 112 h 224"/>
                <a:gd name="T26" fmla="*/ 0 w 16"/>
                <a:gd name="T27" fmla="*/ 112 h 224"/>
                <a:gd name="T28" fmla="*/ 8 w 16"/>
                <a:gd name="T29" fmla="*/ 120 h 224"/>
                <a:gd name="T30" fmla="*/ 16 w 16"/>
                <a:gd name="T31" fmla="*/ 112 h 224"/>
                <a:gd name="T32" fmla="*/ 8 w 16"/>
                <a:gd name="T33" fmla="*/ 104 h 224"/>
                <a:gd name="T34" fmla="*/ 0 w 16"/>
                <a:gd name="T35" fmla="*/ 112 h 224"/>
                <a:gd name="T36" fmla="*/ 0 w 16"/>
                <a:gd name="T37" fmla="*/ 60 h 224"/>
                <a:gd name="T38" fmla="*/ 0 w 16"/>
                <a:gd name="T39" fmla="*/ 60 h 224"/>
                <a:gd name="T40" fmla="*/ 8 w 16"/>
                <a:gd name="T41" fmla="*/ 68 h 224"/>
                <a:gd name="T42" fmla="*/ 16 w 16"/>
                <a:gd name="T43" fmla="*/ 60 h 224"/>
                <a:gd name="T44" fmla="*/ 8 w 16"/>
                <a:gd name="T45" fmla="*/ 52 h 224"/>
                <a:gd name="T46" fmla="*/ 0 w 16"/>
                <a:gd name="T47" fmla="*/ 60 h 224"/>
                <a:gd name="T48" fmla="*/ 0 w 16"/>
                <a:gd name="T49" fmla="*/ 8 h 224"/>
                <a:gd name="T50" fmla="*/ 0 w 16"/>
                <a:gd name="T51" fmla="*/ 8 h 224"/>
                <a:gd name="T52" fmla="*/ 8 w 16"/>
                <a:gd name="T53" fmla="*/ 16 h 224"/>
                <a:gd name="T54" fmla="*/ 16 w 16"/>
                <a:gd name="T55" fmla="*/ 8 h 224"/>
                <a:gd name="T56" fmla="*/ 8 w 16"/>
                <a:gd name="T57" fmla="*/ 0 h 224"/>
                <a:gd name="T58" fmla="*/ 0 w 16"/>
                <a:gd name="T59" fmla="*/ 8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" h="224">
                  <a:moveTo>
                    <a:pt x="0" y="216"/>
                  </a:moveTo>
                  <a:cubicBezTo>
                    <a:pt x="0" y="216"/>
                    <a:pt x="0" y="216"/>
                    <a:pt x="0" y="216"/>
                  </a:cubicBezTo>
                  <a:cubicBezTo>
                    <a:pt x="0" y="220"/>
                    <a:pt x="4" y="224"/>
                    <a:pt x="8" y="224"/>
                  </a:cubicBezTo>
                  <a:cubicBezTo>
                    <a:pt x="12" y="224"/>
                    <a:pt x="16" y="220"/>
                    <a:pt x="16" y="216"/>
                  </a:cubicBezTo>
                  <a:cubicBezTo>
                    <a:pt x="16" y="212"/>
                    <a:pt x="12" y="208"/>
                    <a:pt x="8" y="208"/>
                  </a:cubicBezTo>
                  <a:cubicBezTo>
                    <a:pt x="4" y="208"/>
                    <a:pt x="0" y="212"/>
                    <a:pt x="0" y="216"/>
                  </a:cubicBezTo>
                  <a:close/>
                  <a:moveTo>
                    <a:pt x="0" y="164"/>
                  </a:moveTo>
                  <a:cubicBezTo>
                    <a:pt x="0" y="164"/>
                    <a:pt x="0" y="164"/>
                    <a:pt x="0" y="164"/>
                  </a:cubicBezTo>
                  <a:cubicBezTo>
                    <a:pt x="0" y="168"/>
                    <a:pt x="4" y="172"/>
                    <a:pt x="8" y="172"/>
                  </a:cubicBezTo>
                  <a:cubicBezTo>
                    <a:pt x="12" y="172"/>
                    <a:pt x="16" y="168"/>
                    <a:pt x="16" y="164"/>
                  </a:cubicBezTo>
                  <a:cubicBezTo>
                    <a:pt x="16" y="160"/>
                    <a:pt x="12" y="156"/>
                    <a:pt x="8" y="156"/>
                  </a:cubicBezTo>
                  <a:cubicBezTo>
                    <a:pt x="4" y="156"/>
                    <a:pt x="0" y="160"/>
                    <a:pt x="0" y="164"/>
                  </a:cubicBezTo>
                  <a:close/>
                  <a:moveTo>
                    <a:pt x="0" y="112"/>
                  </a:moveTo>
                  <a:cubicBezTo>
                    <a:pt x="0" y="112"/>
                    <a:pt x="0" y="112"/>
                    <a:pt x="0" y="112"/>
                  </a:cubicBezTo>
                  <a:cubicBezTo>
                    <a:pt x="0" y="116"/>
                    <a:pt x="4" y="120"/>
                    <a:pt x="8" y="120"/>
                  </a:cubicBezTo>
                  <a:cubicBezTo>
                    <a:pt x="12" y="120"/>
                    <a:pt x="16" y="116"/>
                    <a:pt x="16" y="112"/>
                  </a:cubicBezTo>
                  <a:cubicBezTo>
                    <a:pt x="16" y="108"/>
                    <a:pt x="12" y="104"/>
                    <a:pt x="8" y="104"/>
                  </a:cubicBezTo>
                  <a:cubicBezTo>
                    <a:pt x="4" y="104"/>
                    <a:pt x="0" y="108"/>
                    <a:pt x="0" y="112"/>
                  </a:cubicBezTo>
                  <a:close/>
                  <a:moveTo>
                    <a:pt x="0" y="60"/>
                  </a:moveTo>
                  <a:cubicBezTo>
                    <a:pt x="0" y="60"/>
                    <a:pt x="0" y="60"/>
                    <a:pt x="0" y="60"/>
                  </a:cubicBezTo>
                  <a:cubicBezTo>
                    <a:pt x="0" y="64"/>
                    <a:pt x="4" y="68"/>
                    <a:pt x="8" y="68"/>
                  </a:cubicBezTo>
                  <a:cubicBezTo>
                    <a:pt x="12" y="68"/>
                    <a:pt x="16" y="64"/>
                    <a:pt x="16" y="60"/>
                  </a:cubicBezTo>
                  <a:cubicBezTo>
                    <a:pt x="16" y="56"/>
                    <a:pt x="12" y="52"/>
                    <a:pt x="8" y="52"/>
                  </a:cubicBezTo>
                  <a:cubicBezTo>
                    <a:pt x="4" y="52"/>
                    <a:pt x="0" y="56"/>
                    <a:pt x="0" y="60"/>
                  </a:cubicBezTo>
                  <a:close/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12"/>
                    <a:pt x="4" y="16"/>
                    <a:pt x="8" y="16"/>
                  </a:cubicBezTo>
                  <a:cubicBezTo>
                    <a:pt x="12" y="16"/>
                    <a:pt x="16" y="12"/>
                    <a:pt x="16" y="8"/>
                  </a:cubicBezTo>
                  <a:cubicBezTo>
                    <a:pt x="16" y="4"/>
                    <a:pt x="12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lose/>
                </a:path>
              </a:pathLst>
            </a:cu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42"/>
            <p:cNvSpPr>
              <a:spLocks noEditPoints="1"/>
            </p:cNvSpPr>
            <p:nvPr/>
          </p:nvSpPr>
          <p:spPr bwMode="auto">
            <a:xfrm>
              <a:off x="4592638" y="5178425"/>
              <a:ext cx="47625" cy="835025"/>
            </a:xfrm>
            <a:custGeom>
              <a:avLst/>
              <a:gdLst>
                <a:gd name="T0" fmla="*/ 0 w 16"/>
                <a:gd name="T1" fmla="*/ 268 h 276"/>
                <a:gd name="T2" fmla="*/ 0 w 16"/>
                <a:gd name="T3" fmla="*/ 268 h 276"/>
                <a:gd name="T4" fmla="*/ 8 w 16"/>
                <a:gd name="T5" fmla="*/ 276 h 276"/>
                <a:gd name="T6" fmla="*/ 16 w 16"/>
                <a:gd name="T7" fmla="*/ 268 h 276"/>
                <a:gd name="T8" fmla="*/ 8 w 16"/>
                <a:gd name="T9" fmla="*/ 260 h 276"/>
                <a:gd name="T10" fmla="*/ 0 w 16"/>
                <a:gd name="T11" fmla="*/ 268 h 276"/>
                <a:gd name="T12" fmla="*/ 0 w 16"/>
                <a:gd name="T13" fmla="*/ 216 h 276"/>
                <a:gd name="T14" fmla="*/ 0 w 16"/>
                <a:gd name="T15" fmla="*/ 216 h 276"/>
                <a:gd name="T16" fmla="*/ 8 w 16"/>
                <a:gd name="T17" fmla="*/ 224 h 276"/>
                <a:gd name="T18" fmla="*/ 16 w 16"/>
                <a:gd name="T19" fmla="*/ 216 h 276"/>
                <a:gd name="T20" fmla="*/ 8 w 16"/>
                <a:gd name="T21" fmla="*/ 208 h 276"/>
                <a:gd name="T22" fmla="*/ 0 w 16"/>
                <a:gd name="T23" fmla="*/ 216 h 276"/>
                <a:gd name="T24" fmla="*/ 0 w 16"/>
                <a:gd name="T25" fmla="*/ 164 h 276"/>
                <a:gd name="T26" fmla="*/ 0 w 16"/>
                <a:gd name="T27" fmla="*/ 164 h 276"/>
                <a:gd name="T28" fmla="*/ 8 w 16"/>
                <a:gd name="T29" fmla="*/ 172 h 276"/>
                <a:gd name="T30" fmla="*/ 16 w 16"/>
                <a:gd name="T31" fmla="*/ 164 h 276"/>
                <a:gd name="T32" fmla="*/ 8 w 16"/>
                <a:gd name="T33" fmla="*/ 156 h 276"/>
                <a:gd name="T34" fmla="*/ 0 w 16"/>
                <a:gd name="T35" fmla="*/ 164 h 276"/>
                <a:gd name="T36" fmla="*/ 0 w 16"/>
                <a:gd name="T37" fmla="*/ 112 h 276"/>
                <a:gd name="T38" fmla="*/ 0 w 16"/>
                <a:gd name="T39" fmla="*/ 112 h 276"/>
                <a:gd name="T40" fmla="*/ 8 w 16"/>
                <a:gd name="T41" fmla="*/ 120 h 276"/>
                <a:gd name="T42" fmla="*/ 16 w 16"/>
                <a:gd name="T43" fmla="*/ 112 h 276"/>
                <a:gd name="T44" fmla="*/ 8 w 16"/>
                <a:gd name="T45" fmla="*/ 104 h 276"/>
                <a:gd name="T46" fmla="*/ 0 w 16"/>
                <a:gd name="T47" fmla="*/ 112 h 276"/>
                <a:gd name="T48" fmla="*/ 0 w 16"/>
                <a:gd name="T49" fmla="*/ 60 h 276"/>
                <a:gd name="T50" fmla="*/ 0 w 16"/>
                <a:gd name="T51" fmla="*/ 60 h 276"/>
                <a:gd name="T52" fmla="*/ 8 w 16"/>
                <a:gd name="T53" fmla="*/ 68 h 276"/>
                <a:gd name="T54" fmla="*/ 16 w 16"/>
                <a:gd name="T55" fmla="*/ 60 h 276"/>
                <a:gd name="T56" fmla="*/ 8 w 16"/>
                <a:gd name="T57" fmla="*/ 52 h 276"/>
                <a:gd name="T58" fmla="*/ 0 w 16"/>
                <a:gd name="T59" fmla="*/ 60 h 276"/>
                <a:gd name="T60" fmla="*/ 0 w 16"/>
                <a:gd name="T61" fmla="*/ 8 h 276"/>
                <a:gd name="T62" fmla="*/ 0 w 16"/>
                <a:gd name="T63" fmla="*/ 8 h 276"/>
                <a:gd name="T64" fmla="*/ 8 w 16"/>
                <a:gd name="T65" fmla="*/ 16 h 276"/>
                <a:gd name="T66" fmla="*/ 16 w 16"/>
                <a:gd name="T67" fmla="*/ 8 h 276"/>
                <a:gd name="T68" fmla="*/ 8 w 16"/>
                <a:gd name="T69" fmla="*/ 0 h 276"/>
                <a:gd name="T70" fmla="*/ 0 w 16"/>
                <a:gd name="T71" fmla="*/ 8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6" h="276">
                  <a:moveTo>
                    <a:pt x="0" y="268"/>
                  </a:moveTo>
                  <a:cubicBezTo>
                    <a:pt x="0" y="268"/>
                    <a:pt x="0" y="268"/>
                    <a:pt x="0" y="268"/>
                  </a:cubicBezTo>
                  <a:cubicBezTo>
                    <a:pt x="0" y="272"/>
                    <a:pt x="4" y="276"/>
                    <a:pt x="8" y="276"/>
                  </a:cubicBezTo>
                  <a:cubicBezTo>
                    <a:pt x="12" y="276"/>
                    <a:pt x="16" y="272"/>
                    <a:pt x="16" y="268"/>
                  </a:cubicBezTo>
                  <a:cubicBezTo>
                    <a:pt x="16" y="264"/>
                    <a:pt x="12" y="260"/>
                    <a:pt x="8" y="260"/>
                  </a:cubicBezTo>
                  <a:cubicBezTo>
                    <a:pt x="4" y="260"/>
                    <a:pt x="0" y="264"/>
                    <a:pt x="0" y="268"/>
                  </a:cubicBezTo>
                  <a:close/>
                  <a:moveTo>
                    <a:pt x="0" y="216"/>
                  </a:moveTo>
                  <a:cubicBezTo>
                    <a:pt x="0" y="216"/>
                    <a:pt x="0" y="216"/>
                    <a:pt x="0" y="216"/>
                  </a:cubicBezTo>
                  <a:cubicBezTo>
                    <a:pt x="0" y="220"/>
                    <a:pt x="4" y="224"/>
                    <a:pt x="8" y="224"/>
                  </a:cubicBezTo>
                  <a:cubicBezTo>
                    <a:pt x="12" y="224"/>
                    <a:pt x="16" y="220"/>
                    <a:pt x="16" y="216"/>
                  </a:cubicBezTo>
                  <a:cubicBezTo>
                    <a:pt x="16" y="212"/>
                    <a:pt x="12" y="208"/>
                    <a:pt x="8" y="208"/>
                  </a:cubicBezTo>
                  <a:cubicBezTo>
                    <a:pt x="4" y="208"/>
                    <a:pt x="0" y="212"/>
                    <a:pt x="0" y="216"/>
                  </a:cubicBezTo>
                  <a:close/>
                  <a:moveTo>
                    <a:pt x="0" y="164"/>
                  </a:moveTo>
                  <a:cubicBezTo>
                    <a:pt x="0" y="164"/>
                    <a:pt x="0" y="164"/>
                    <a:pt x="0" y="164"/>
                  </a:cubicBezTo>
                  <a:cubicBezTo>
                    <a:pt x="0" y="168"/>
                    <a:pt x="4" y="172"/>
                    <a:pt x="8" y="172"/>
                  </a:cubicBezTo>
                  <a:cubicBezTo>
                    <a:pt x="12" y="172"/>
                    <a:pt x="16" y="168"/>
                    <a:pt x="16" y="164"/>
                  </a:cubicBezTo>
                  <a:cubicBezTo>
                    <a:pt x="16" y="160"/>
                    <a:pt x="12" y="156"/>
                    <a:pt x="8" y="156"/>
                  </a:cubicBezTo>
                  <a:cubicBezTo>
                    <a:pt x="4" y="156"/>
                    <a:pt x="0" y="160"/>
                    <a:pt x="0" y="164"/>
                  </a:cubicBezTo>
                  <a:close/>
                  <a:moveTo>
                    <a:pt x="0" y="112"/>
                  </a:moveTo>
                  <a:cubicBezTo>
                    <a:pt x="0" y="112"/>
                    <a:pt x="0" y="112"/>
                    <a:pt x="0" y="112"/>
                  </a:cubicBezTo>
                  <a:cubicBezTo>
                    <a:pt x="0" y="116"/>
                    <a:pt x="4" y="120"/>
                    <a:pt x="8" y="120"/>
                  </a:cubicBezTo>
                  <a:cubicBezTo>
                    <a:pt x="12" y="120"/>
                    <a:pt x="16" y="116"/>
                    <a:pt x="16" y="112"/>
                  </a:cubicBezTo>
                  <a:cubicBezTo>
                    <a:pt x="16" y="108"/>
                    <a:pt x="12" y="104"/>
                    <a:pt x="8" y="104"/>
                  </a:cubicBezTo>
                  <a:cubicBezTo>
                    <a:pt x="4" y="104"/>
                    <a:pt x="0" y="108"/>
                    <a:pt x="0" y="112"/>
                  </a:cubicBezTo>
                  <a:close/>
                  <a:moveTo>
                    <a:pt x="0" y="60"/>
                  </a:moveTo>
                  <a:cubicBezTo>
                    <a:pt x="0" y="60"/>
                    <a:pt x="0" y="60"/>
                    <a:pt x="0" y="60"/>
                  </a:cubicBezTo>
                  <a:cubicBezTo>
                    <a:pt x="0" y="64"/>
                    <a:pt x="4" y="68"/>
                    <a:pt x="8" y="68"/>
                  </a:cubicBezTo>
                  <a:cubicBezTo>
                    <a:pt x="12" y="68"/>
                    <a:pt x="16" y="64"/>
                    <a:pt x="16" y="60"/>
                  </a:cubicBezTo>
                  <a:cubicBezTo>
                    <a:pt x="16" y="56"/>
                    <a:pt x="12" y="52"/>
                    <a:pt x="8" y="52"/>
                  </a:cubicBezTo>
                  <a:cubicBezTo>
                    <a:pt x="4" y="52"/>
                    <a:pt x="0" y="56"/>
                    <a:pt x="0" y="60"/>
                  </a:cubicBezTo>
                  <a:close/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12"/>
                    <a:pt x="4" y="16"/>
                    <a:pt x="8" y="16"/>
                  </a:cubicBezTo>
                  <a:cubicBezTo>
                    <a:pt x="12" y="16"/>
                    <a:pt x="16" y="12"/>
                    <a:pt x="16" y="8"/>
                  </a:cubicBezTo>
                  <a:cubicBezTo>
                    <a:pt x="16" y="4"/>
                    <a:pt x="12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lose/>
                </a:path>
              </a:pathLst>
            </a:cu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43"/>
            <p:cNvSpPr>
              <a:spLocks noEditPoints="1"/>
            </p:cNvSpPr>
            <p:nvPr/>
          </p:nvSpPr>
          <p:spPr bwMode="auto">
            <a:xfrm>
              <a:off x="4713288" y="5178425"/>
              <a:ext cx="49213" cy="992187"/>
            </a:xfrm>
            <a:custGeom>
              <a:avLst/>
              <a:gdLst>
                <a:gd name="T0" fmla="*/ 0 w 16"/>
                <a:gd name="T1" fmla="*/ 320 h 328"/>
                <a:gd name="T2" fmla="*/ 0 w 16"/>
                <a:gd name="T3" fmla="*/ 320 h 328"/>
                <a:gd name="T4" fmla="*/ 8 w 16"/>
                <a:gd name="T5" fmla="*/ 328 h 328"/>
                <a:gd name="T6" fmla="*/ 16 w 16"/>
                <a:gd name="T7" fmla="*/ 320 h 328"/>
                <a:gd name="T8" fmla="*/ 8 w 16"/>
                <a:gd name="T9" fmla="*/ 312 h 328"/>
                <a:gd name="T10" fmla="*/ 0 w 16"/>
                <a:gd name="T11" fmla="*/ 320 h 328"/>
                <a:gd name="T12" fmla="*/ 0 w 16"/>
                <a:gd name="T13" fmla="*/ 268 h 328"/>
                <a:gd name="T14" fmla="*/ 0 w 16"/>
                <a:gd name="T15" fmla="*/ 268 h 328"/>
                <a:gd name="T16" fmla="*/ 8 w 16"/>
                <a:gd name="T17" fmla="*/ 276 h 328"/>
                <a:gd name="T18" fmla="*/ 16 w 16"/>
                <a:gd name="T19" fmla="*/ 268 h 328"/>
                <a:gd name="T20" fmla="*/ 8 w 16"/>
                <a:gd name="T21" fmla="*/ 260 h 328"/>
                <a:gd name="T22" fmla="*/ 0 w 16"/>
                <a:gd name="T23" fmla="*/ 268 h 328"/>
                <a:gd name="T24" fmla="*/ 0 w 16"/>
                <a:gd name="T25" fmla="*/ 216 h 328"/>
                <a:gd name="T26" fmla="*/ 0 w 16"/>
                <a:gd name="T27" fmla="*/ 216 h 328"/>
                <a:gd name="T28" fmla="*/ 8 w 16"/>
                <a:gd name="T29" fmla="*/ 224 h 328"/>
                <a:gd name="T30" fmla="*/ 16 w 16"/>
                <a:gd name="T31" fmla="*/ 216 h 328"/>
                <a:gd name="T32" fmla="*/ 8 w 16"/>
                <a:gd name="T33" fmla="*/ 208 h 328"/>
                <a:gd name="T34" fmla="*/ 0 w 16"/>
                <a:gd name="T35" fmla="*/ 216 h 328"/>
                <a:gd name="T36" fmla="*/ 0 w 16"/>
                <a:gd name="T37" fmla="*/ 164 h 328"/>
                <a:gd name="T38" fmla="*/ 0 w 16"/>
                <a:gd name="T39" fmla="*/ 164 h 328"/>
                <a:gd name="T40" fmla="*/ 8 w 16"/>
                <a:gd name="T41" fmla="*/ 172 h 328"/>
                <a:gd name="T42" fmla="*/ 16 w 16"/>
                <a:gd name="T43" fmla="*/ 164 h 328"/>
                <a:gd name="T44" fmla="*/ 8 w 16"/>
                <a:gd name="T45" fmla="*/ 156 h 328"/>
                <a:gd name="T46" fmla="*/ 0 w 16"/>
                <a:gd name="T47" fmla="*/ 164 h 328"/>
                <a:gd name="T48" fmla="*/ 0 w 16"/>
                <a:gd name="T49" fmla="*/ 112 h 328"/>
                <a:gd name="T50" fmla="*/ 0 w 16"/>
                <a:gd name="T51" fmla="*/ 112 h 328"/>
                <a:gd name="T52" fmla="*/ 8 w 16"/>
                <a:gd name="T53" fmla="*/ 120 h 328"/>
                <a:gd name="T54" fmla="*/ 16 w 16"/>
                <a:gd name="T55" fmla="*/ 112 h 328"/>
                <a:gd name="T56" fmla="*/ 8 w 16"/>
                <a:gd name="T57" fmla="*/ 104 h 328"/>
                <a:gd name="T58" fmla="*/ 0 w 16"/>
                <a:gd name="T59" fmla="*/ 112 h 328"/>
                <a:gd name="T60" fmla="*/ 0 w 16"/>
                <a:gd name="T61" fmla="*/ 60 h 328"/>
                <a:gd name="T62" fmla="*/ 0 w 16"/>
                <a:gd name="T63" fmla="*/ 60 h 328"/>
                <a:gd name="T64" fmla="*/ 8 w 16"/>
                <a:gd name="T65" fmla="*/ 68 h 328"/>
                <a:gd name="T66" fmla="*/ 16 w 16"/>
                <a:gd name="T67" fmla="*/ 60 h 328"/>
                <a:gd name="T68" fmla="*/ 8 w 16"/>
                <a:gd name="T69" fmla="*/ 52 h 328"/>
                <a:gd name="T70" fmla="*/ 0 w 16"/>
                <a:gd name="T71" fmla="*/ 60 h 328"/>
                <a:gd name="T72" fmla="*/ 0 w 16"/>
                <a:gd name="T73" fmla="*/ 8 h 328"/>
                <a:gd name="T74" fmla="*/ 0 w 16"/>
                <a:gd name="T75" fmla="*/ 8 h 328"/>
                <a:gd name="T76" fmla="*/ 8 w 16"/>
                <a:gd name="T77" fmla="*/ 16 h 328"/>
                <a:gd name="T78" fmla="*/ 16 w 16"/>
                <a:gd name="T79" fmla="*/ 8 h 328"/>
                <a:gd name="T80" fmla="*/ 8 w 16"/>
                <a:gd name="T81" fmla="*/ 0 h 328"/>
                <a:gd name="T82" fmla="*/ 0 w 16"/>
                <a:gd name="T83" fmla="*/ 8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6" h="328">
                  <a:moveTo>
                    <a:pt x="0" y="320"/>
                  </a:moveTo>
                  <a:cubicBezTo>
                    <a:pt x="0" y="320"/>
                    <a:pt x="0" y="320"/>
                    <a:pt x="0" y="320"/>
                  </a:cubicBezTo>
                  <a:cubicBezTo>
                    <a:pt x="0" y="324"/>
                    <a:pt x="4" y="328"/>
                    <a:pt x="8" y="328"/>
                  </a:cubicBezTo>
                  <a:cubicBezTo>
                    <a:pt x="12" y="328"/>
                    <a:pt x="16" y="324"/>
                    <a:pt x="16" y="320"/>
                  </a:cubicBezTo>
                  <a:cubicBezTo>
                    <a:pt x="16" y="316"/>
                    <a:pt x="12" y="312"/>
                    <a:pt x="8" y="312"/>
                  </a:cubicBezTo>
                  <a:cubicBezTo>
                    <a:pt x="4" y="312"/>
                    <a:pt x="0" y="316"/>
                    <a:pt x="0" y="320"/>
                  </a:cubicBezTo>
                  <a:close/>
                  <a:moveTo>
                    <a:pt x="0" y="268"/>
                  </a:moveTo>
                  <a:cubicBezTo>
                    <a:pt x="0" y="268"/>
                    <a:pt x="0" y="268"/>
                    <a:pt x="0" y="268"/>
                  </a:cubicBezTo>
                  <a:cubicBezTo>
                    <a:pt x="0" y="272"/>
                    <a:pt x="4" y="276"/>
                    <a:pt x="8" y="276"/>
                  </a:cubicBezTo>
                  <a:cubicBezTo>
                    <a:pt x="12" y="276"/>
                    <a:pt x="16" y="272"/>
                    <a:pt x="16" y="268"/>
                  </a:cubicBezTo>
                  <a:cubicBezTo>
                    <a:pt x="16" y="264"/>
                    <a:pt x="12" y="260"/>
                    <a:pt x="8" y="260"/>
                  </a:cubicBezTo>
                  <a:cubicBezTo>
                    <a:pt x="4" y="260"/>
                    <a:pt x="0" y="264"/>
                    <a:pt x="0" y="268"/>
                  </a:cubicBezTo>
                  <a:close/>
                  <a:moveTo>
                    <a:pt x="0" y="216"/>
                  </a:moveTo>
                  <a:cubicBezTo>
                    <a:pt x="0" y="216"/>
                    <a:pt x="0" y="216"/>
                    <a:pt x="0" y="216"/>
                  </a:cubicBezTo>
                  <a:cubicBezTo>
                    <a:pt x="0" y="220"/>
                    <a:pt x="4" y="224"/>
                    <a:pt x="8" y="224"/>
                  </a:cubicBezTo>
                  <a:cubicBezTo>
                    <a:pt x="12" y="224"/>
                    <a:pt x="16" y="220"/>
                    <a:pt x="16" y="216"/>
                  </a:cubicBezTo>
                  <a:cubicBezTo>
                    <a:pt x="16" y="212"/>
                    <a:pt x="12" y="208"/>
                    <a:pt x="8" y="208"/>
                  </a:cubicBezTo>
                  <a:cubicBezTo>
                    <a:pt x="4" y="208"/>
                    <a:pt x="0" y="212"/>
                    <a:pt x="0" y="216"/>
                  </a:cubicBezTo>
                  <a:close/>
                  <a:moveTo>
                    <a:pt x="0" y="164"/>
                  </a:moveTo>
                  <a:cubicBezTo>
                    <a:pt x="0" y="164"/>
                    <a:pt x="0" y="164"/>
                    <a:pt x="0" y="164"/>
                  </a:cubicBezTo>
                  <a:cubicBezTo>
                    <a:pt x="0" y="168"/>
                    <a:pt x="4" y="172"/>
                    <a:pt x="8" y="172"/>
                  </a:cubicBezTo>
                  <a:cubicBezTo>
                    <a:pt x="12" y="172"/>
                    <a:pt x="16" y="168"/>
                    <a:pt x="16" y="164"/>
                  </a:cubicBezTo>
                  <a:cubicBezTo>
                    <a:pt x="16" y="160"/>
                    <a:pt x="12" y="156"/>
                    <a:pt x="8" y="156"/>
                  </a:cubicBezTo>
                  <a:cubicBezTo>
                    <a:pt x="4" y="156"/>
                    <a:pt x="0" y="160"/>
                    <a:pt x="0" y="164"/>
                  </a:cubicBezTo>
                  <a:close/>
                  <a:moveTo>
                    <a:pt x="0" y="112"/>
                  </a:moveTo>
                  <a:cubicBezTo>
                    <a:pt x="0" y="112"/>
                    <a:pt x="0" y="112"/>
                    <a:pt x="0" y="112"/>
                  </a:cubicBezTo>
                  <a:cubicBezTo>
                    <a:pt x="0" y="116"/>
                    <a:pt x="4" y="120"/>
                    <a:pt x="8" y="120"/>
                  </a:cubicBezTo>
                  <a:cubicBezTo>
                    <a:pt x="12" y="120"/>
                    <a:pt x="16" y="116"/>
                    <a:pt x="16" y="112"/>
                  </a:cubicBezTo>
                  <a:cubicBezTo>
                    <a:pt x="16" y="108"/>
                    <a:pt x="12" y="104"/>
                    <a:pt x="8" y="104"/>
                  </a:cubicBezTo>
                  <a:cubicBezTo>
                    <a:pt x="4" y="104"/>
                    <a:pt x="0" y="108"/>
                    <a:pt x="0" y="112"/>
                  </a:cubicBezTo>
                  <a:close/>
                  <a:moveTo>
                    <a:pt x="0" y="60"/>
                  </a:moveTo>
                  <a:cubicBezTo>
                    <a:pt x="0" y="60"/>
                    <a:pt x="0" y="60"/>
                    <a:pt x="0" y="60"/>
                  </a:cubicBezTo>
                  <a:cubicBezTo>
                    <a:pt x="0" y="64"/>
                    <a:pt x="4" y="68"/>
                    <a:pt x="8" y="68"/>
                  </a:cubicBezTo>
                  <a:cubicBezTo>
                    <a:pt x="12" y="68"/>
                    <a:pt x="16" y="64"/>
                    <a:pt x="16" y="60"/>
                  </a:cubicBezTo>
                  <a:cubicBezTo>
                    <a:pt x="16" y="56"/>
                    <a:pt x="12" y="52"/>
                    <a:pt x="8" y="52"/>
                  </a:cubicBezTo>
                  <a:cubicBezTo>
                    <a:pt x="4" y="52"/>
                    <a:pt x="0" y="56"/>
                    <a:pt x="0" y="60"/>
                  </a:cubicBezTo>
                  <a:close/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12"/>
                    <a:pt x="4" y="16"/>
                    <a:pt x="8" y="16"/>
                  </a:cubicBezTo>
                  <a:cubicBezTo>
                    <a:pt x="12" y="16"/>
                    <a:pt x="16" y="12"/>
                    <a:pt x="16" y="8"/>
                  </a:cubicBezTo>
                  <a:cubicBezTo>
                    <a:pt x="16" y="4"/>
                    <a:pt x="12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lose/>
                </a:path>
              </a:pathLst>
            </a:cu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93" name="Freeform 40"/>
          <p:cNvSpPr/>
          <p:nvPr/>
        </p:nvSpPr>
        <p:spPr bwMode="auto">
          <a:xfrm>
            <a:off x="6692038" y="143947"/>
            <a:ext cx="963442" cy="506993"/>
          </a:xfrm>
          <a:custGeom>
            <a:avLst/>
            <a:gdLst>
              <a:gd name="T0" fmla="*/ 2 w 176"/>
              <a:gd name="T1" fmla="*/ 88 h 88"/>
              <a:gd name="T2" fmla="*/ 0 w 176"/>
              <a:gd name="T3" fmla="*/ 78 h 88"/>
              <a:gd name="T4" fmla="*/ 6 w 176"/>
              <a:gd name="T5" fmla="*/ 59 h 88"/>
              <a:gd name="T6" fmla="*/ 29 w 176"/>
              <a:gd name="T7" fmla="*/ 41 h 88"/>
              <a:gd name="T8" fmla="*/ 51 w 176"/>
              <a:gd name="T9" fmla="*/ 41 h 88"/>
              <a:gd name="T10" fmla="*/ 59 w 176"/>
              <a:gd name="T11" fmla="*/ 43 h 88"/>
              <a:gd name="T12" fmla="*/ 60 w 176"/>
              <a:gd name="T13" fmla="*/ 29 h 88"/>
              <a:gd name="T14" fmla="*/ 69 w 176"/>
              <a:gd name="T15" fmla="*/ 14 h 88"/>
              <a:gd name="T16" fmla="*/ 77 w 176"/>
              <a:gd name="T17" fmla="*/ 8 h 88"/>
              <a:gd name="T18" fmla="*/ 99 w 176"/>
              <a:gd name="T19" fmla="*/ 0 h 88"/>
              <a:gd name="T20" fmla="*/ 122 w 176"/>
              <a:gd name="T21" fmla="*/ 8 h 88"/>
              <a:gd name="T22" fmla="*/ 122 w 176"/>
              <a:gd name="T23" fmla="*/ 8 h 88"/>
              <a:gd name="T24" fmla="*/ 139 w 176"/>
              <a:gd name="T25" fmla="*/ 31 h 88"/>
              <a:gd name="T26" fmla="*/ 139 w 176"/>
              <a:gd name="T27" fmla="*/ 51 h 88"/>
              <a:gd name="T28" fmla="*/ 138 w 176"/>
              <a:gd name="T29" fmla="*/ 56 h 88"/>
              <a:gd name="T30" fmla="*/ 146 w 176"/>
              <a:gd name="T31" fmla="*/ 55 h 88"/>
              <a:gd name="T32" fmla="*/ 174 w 176"/>
              <a:gd name="T33" fmla="*/ 88 h 88"/>
              <a:gd name="T34" fmla="*/ 2 w 176"/>
              <a:gd name="T35" fmla="*/ 88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76" h="88">
                <a:moveTo>
                  <a:pt x="2" y="88"/>
                </a:moveTo>
                <a:cubicBezTo>
                  <a:pt x="1" y="85"/>
                  <a:pt x="0" y="81"/>
                  <a:pt x="0" y="78"/>
                </a:cubicBezTo>
                <a:cubicBezTo>
                  <a:pt x="0" y="71"/>
                  <a:pt x="2" y="65"/>
                  <a:pt x="6" y="59"/>
                </a:cubicBezTo>
                <a:cubicBezTo>
                  <a:pt x="10" y="50"/>
                  <a:pt x="19" y="43"/>
                  <a:pt x="29" y="41"/>
                </a:cubicBezTo>
                <a:cubicBezTo>
                  <a:pt x="39" y="38"/>
                  <a:pt x="41" y="39"/>
                  <a:pt x="51" y="41"/>
                </a:cubicBezTo>
                <a:cubicBezTo>
                  <a:pt x="54" y="41"/>
                  <a:pt x="57" y="42"/>
                  <a:pt x="59" y="43"/>
                </a:cubicBezTo>
                <a:cubicBezTo>
                  <a:pt x="58" y="39"/>
                  <a:pt x="59" y="34"/>
                  <a:pt x="60" y="29"/>
                </a:cubicBezTo>
                <a:cubicBezTo>
                  <a:pt x="62" y="23"/>
                  <a:pt x="65" y="18"/>
                  <a:pt x="69" y="14"/>
                </a:cubicBezTo>
                <a:cubicBezTo>
                  <a:pt x="71" y="11"/>
                  <a:pt x="74" y="10"/>
                  <a:pt x="77" y="8"/>
                </a:cubicBezTo>
                <a:cubicBezTo>
                  <a:pt x="83" y="3"/>
                  <a:pt x="91" y="0"/>
                  <a:pt x="99" y="0"/>
                </a:cubicBezTo>
                <a:cubicBezTo>
                  <a:pt x="107" y="0"/>
                  <a:pt x="115" y="3"/>
                  <a:pt x="122" y="8"/>
                </a:cubicBezTo>
                <a:cubicBezTo>
                  <a:pt x="122" y="8"/>
                  <a:pt x="122" y="8"/>
                  <a:pt x="122" y="8"/>
                </a:cubicBezTo>
                <a:cubicBezTo>
                  <a:pt x="131" y="12"/>
                  <a:pt x="136" y="22"/>
                  <a:pt x="139" y="31"/>
                </a:cubicBezTo>
                <a:cubicBezTo>
                  <a:pt x="142" y="37"/>
                  <a:pt x="141" y="45"/>
                  <a:pt x="139" y="51"/>
                </a:cubicBezTo>
                <a:cubicBezTo>
                  <a:pt x="139" y="53"/>
                  <a:pt x="138" y="55"/>
                  <a:pt x="138" y="56"/>
                </a:cubicBezTo>
                <a:cubicBezTo>
                  <a:pt x="140" y="56"/>
                  <a:pt x="143" y="55"/>
                  <a:pt x="146" y="55"/>
                </a:cubicBezTo>
                <a:cubicBezTo>
                  <a:pt x="166" y="55"/>
                  <a:pt x="176" y="72"/>
                  <a:pt x="174" y="88"/>
                </a:cubicBezTo>
                <a:lnTo>
                  <a:pt x="2" y="88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95" name="组合 48"/>
          <p:cNvGrpSpPr/>
          <p:nvPr/>
        </p:nvGrpSpPr>
        <p:grpSpPr>
          <a:xfrm>
            <a:off x="192883" y="4613468"/>
            <a:ext cx="4705349" cy="2255878"/>
            <a:chOff x="5033963" y="5529263"/>
            <a:chExt cx="2778125" cy="1331912"/>
          </a:xfrm>
        </p:grpSpPr>
        <p:sp>
          <p:nvSpPr>
            <p:cNvPr id="96" name="Freeform 5"/>
            <p:cNvSpPr/>
            <p:nvPr/>
          </p:nvSpPr>
          <p:spPr bwMode="auto">
            <a:xfrm>
              <a:off x="5767388" y="5775325"/>
              <a:ext cx="630238" cy="628650"/>
            </a:xfrm>
            <a:custGeom>
              <a:avLst/>
              <a:gdLst>
                <a:gd name="T0" fmla="*/ 152 w 208"/>
                <a:gd name="T1" fmla="*/ 68 h 208"/>
                <a:gd name="T2" fmla="*/ 105 w 208"/>
                <a:gd name="T3" fmla="*/ 0 h 208"/>
                <a:gd name="T4" fmla="*/ 58 w 208"/>
                <a:gd name="T5" fmla="*/ 68 h 208"/>
                <a:gd name="T6" fmla="*/ 104 w 208"/>
                <a:gd name="T7" fmla="*/ 208 h 208"/>
                <a:gd name="T8" fmla="*/ 104 w 208"/>
                <a:gd name="T9" fmla="*/ 208 h 208"/>
                <a:gd name="T10" fmla="*/ 104 w 208"/>
                <a:gd name="T11" fmla="*/ 208 h 208"/>
                <a:gd name="T12" fmla="*/ 104 w 208"/>
                <a:gd name="T13" fmla="*/ 208 h 208"/>
                <a:gd name="T14" fmla="*/ 104 w 208"/>
                <a:gd name="T15" fmla="*/ 208 h 208"/>
                <a:gd name="T16" fmla="*/ 152 w 208"/>
                <a:gd name="T17" fmla="*/ 6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8" h="208">
                  <a:moveTo>
                    <a:pt x="152" y="68"/>
                  </a:moveTo>
                  <a:cubicBezTo>
                    <a:pt x="128" y="29"/>
                    <a:pt x="105" y="0"/>
                    <a:pt x="105" y="0"/>
                  </a:cubicBezTo>
                  <a:cubicBezTo>
                    <a:pt x="105" y="0"/>
                    <a:pt x="83" y="30"/>
                    <a:pt x="58" y="68"/>
                  </a:cubicBezTo>
                  <a:cubicBezTo>
                    <a:pt x="0" y="154"/>
                    <a:pt x="64" y="205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48" y="205"/>
                    <a:pt x="208" y="160"/>
                    <a:pt x="152" y="68"/>
                  </a:cubicBezTo>
                  <a:close/>
                </a:path>
              </a:pathLst>
            </a:custGeom>
            <a:solidFill>
              <a:srgbClr val="E6E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Freeform 6"/>
            <p:cNvSpPr/>
            <p:nvPr/>
          </p:nvSpPr>
          <p:spPr bwMode="auto">
            <a:xfrm>
              <a:off x="5951538" y="6092825"/>
              <a:ext cx="273050" cy="623887"/>
            </a:xfrm>
            <a:custGeom>
              <a:avLst/>
              <a:gdLst>
                <a:gd name="T0" fmla="*/ 172 w 172"/>
                <a:gd name="T1" fmla="*/ 69 h 393"/>
                <a:gd name="T2" fmla="*/ 98 w 172"/>
                <a:gd name="T3" fmla="*/ 112 h 393"/>
                <a:gd name="T4" fmla="*/ 86 w 172"/>
                <a:gd name="T5" fmla="*/ 0 h 393"/>
                <a:gd name="T6" fmla="*/ 75 w 172"/>
                <a:gd name="T7" fmla="*/ 112 h 393"/>
                <a:gd name="T8" fmla="*/ 0 w 172"/>
                <a:gd name="T9" fmla="*/ 69 h 393"/>
                <a:gd name="T10" fmla="*/ 69 w 172"/>
                <a:gd name="T11" fmla="*/ 149 h 393"/>
                <a:gd name="T12" fmla="*/ 71 w 172"/>
                <a:gd name="T13" fmla="*/ 393 h 393"/>
                <a:gd name="T14" fmla="*/ 107 w 172"/>
                <a:gd name="T15" fmla="*/ 393 h 393"/>
                <a:gd name="T16" fmla="*/ 104 w 172"/>
                <a:gd name="T17" fmla="*/ 149 h 393"/>
                <a:gd name="T18" fmla="*/ 172 w 172"/>
                <a:gd name="T19" fmla="*/ 69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2" h="393">
                  <a:moveTo>
                    <a:pt x="172" y="69"/>
                  </a:moveTo>
                  <a:lnTo>
                    <a:pt x="98" y="112"/>
                  </a:lnTo>
                  <a:lnTo>
                    <a:pt x="86" y="0"/>
                  </a:lnTo>
                  <a:lnTo>
                    <a:pt x="75" y="112"/>
                  </a:lnTo>
                  <a:lnTo>
                    <a:pt x="0" y="69"/>
                  </a:lnTo>
                  <a:lnTo>
                    <a:pt x="69" y="149"/>
                  </a:lnTo>
                  <a:lnTo>
                    <a:pt x="71" y="393"/>
                  </a:lnTo>
                  <a:lnTo>
                    <a:pt x="107" y="393"/>
                  </a:lnTo>
                  <a:lnTo>
                    <a:pt x="104" y="149"/>
                  </a:lnTo>
                  <a:lnTo>
                    <a:pt x="172" y="69"/>
                  </a:lnTo>
                  <a:close/>
                </a:path>
              </a:pathLst>
            </a:custGeom>
            <a:solidFill>
              <a:srgbClr val="C56D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Freeform 9"/>
            <p:cNvSpPr/>
            <p:nvPr/>
          </p:nvSpPr>
          <p:spPr bwMode="auto">
            <a:xfrm>
              <a:off x="5407025" y="6413500"/>
              <a:ext cx="511175" cy="247650"/>
            </a:xfrm>
            <a:custGeom>
              <a:avLst/>
              <a:gdLst>
                <a:gd name="T0" fmla="*/ 168 w 169"/>
                <a:gd name="T1" fmla="*/ 82 h 82"/>
                <a:gd name="T2" fmla="*/ 169 w 169"/>
                <a:gd name="T3" fmla="*/ 72 h 82"/>
                <a:gd name="T4" fmla="*/ 126 w 169"/>
                <a:gd name="T5" fmla="*/ 29 h 82"/>
                <a:gd name="T6" fmla="*/ 123 w 169"/>
                <a:gd name="T7" fmla="*/ 30 h 82"/>
                <a:gd name="T8" fmla="*/ 86 w 169"/>
                <a:gd name="T9" fmla="*/ 0 h 82"/>
                <a:gd name="T10" fmla="*/ 47 w 169"/>
                <a:gd name="T11" fmla="*/ 38 h 82"/>
                <a:gd name="T12" fmla="*/ 37 w 169"/>
                <a:gd name="T13" fmla="*/ 37 h 82"/>
                <a:gd name="T14" fmla="*/ 0 w 169"/>
                <a:gd name="T15" fmla="*/ 73 h 82"/>
                <a:gd name="T16" fmla="*/ 1 w 169"/>
                <a:gd name="T17" fmla="*/ 82 h 82"/>
                <a:gd name="T18" fmla="*/ 168 w 169"/>
                <a:gd name="T19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9" h="82">
                  <a:moveTo>
                    <a:pt x="168" y="82"/>
                  </a:moveTo>
                  <a:cubicBezTo>
                    <a:pt x="169" y="79"/>
                    <a:pt x="169" y="76"/>
                    <a:pt x="169" y="72"/>
                  </a:cubicBezTo>
                  <a:cubicBezTo>
                    <a:pt x="169" y="49"/>
                    <a:pt x="150" y="29"/>
                    <a:pt x="126" y="29"/>
                  </a:cubicBezTo>
                  <a:cubicBezTo>
                    <a:pt x="125" y="30"/>
                    <a:pt x="124" y="30"/>
                    <a:pt x="123" y="30"/>
                  </a:cubicBezTo>
                  <a:cubicBezTo>
                    <a:pt x="119" y="13"/>
                    <a:pt x="103" y="0"/>
                    <a:pt x="86" y="0"/>
                  </a:cubicBezTo>
                  <a:cubicBezTo>
                    <a:pt x="65" y="0"/>
                    <a:pt x="47" y="18"/>
                    <a:pt x="47" y="38"/>
                  </a:cubicBezTo>
                  <a:cubicBezTo>
                    <a:pt x="44" y="37"/>
                    <a:pt x="41" y="37"/>
                    <a:pt x="37" y="37"/>
                  </a:cubicBezTo>
                  <a:cubicBezTo>
                    <a:pt x="17" y="37"/>
                    <a:pt x="0" y="53"/>
                    <a:pt x="0" y="73"/>
                  </a:cubicBezTo>
                  <a:cubicBezTo>
                    <a:pt x="0" y="76"/>
                    <a:pt x="1" y="79"/>
                    <a:pt x="1" y="82"/>
                  </a:cubicBezTo>
                  <a:cubicBezTo>
                    <a:pt x="168" y="82"/>
                    <a:pt x="168" y="82"/>
                    <a:pt x="168" y="82"/>
                  </a:cubicBezTo>
                </a:path>
              </a:pathLst>
            </a:cu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Freeform 10"/>
            <p:cNvSpPr/>
            <p:nvPr/>
          </p:nvSpPr>
          <p:spPr bwMode="auto">
            <a:xfrm>
              <a:off x="5453063" y="6570663"/>
              <a:ext cx="71438" cy="53975"/>
            </a:xfrm>
            <a:custGeom>
              <a:avLst/>
              <a:gdLst>
                <a:gd name="T0" fmla="*/ 12 w 24"/>
                <a:gd name="T1" fmla="*/ 0 h 18"/>
                <a:gd name="T2" fmla="*/ 12 w 24"/>
                <a:gd name="T3" fmla="*/ 18 h 18"/>
                <a:gd name="T4" fmla="*/ 12 w 24"/>
                <a:gd name="T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8">
                  <a:moveTo>
                    <a:pt x="12" y="0"/>
                  </a:moveTo>
                  <a:cubicBezTo>
                    <a:pt x="0" y="0"/>
                    <a:pt x="0" y="18"/>
                    <a:pt x="12" y="18"/>
                  </a:cubicBezTo>
                  <a:cubicBezTo>
                    <a:pt x="24" y="18"/>
                    <a:pt x="24" y="0"/>
                    <a:pt x="12" y="0"/>
                  </a:cubicBezTo>
                </a:path>
              </a:pathLst>
            </a:custGeom>
            <a:solidFill>
              <a:srgbClr val="FF7C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Freeform 11"/>
            <p:cNvSpPr/>
            <p:nvPr/>
          </p:nvSpPr>
          <p:spPr bwMode="auto">
            <a:xfrm>
              <a:off x="5580063" y="6564313"/>
              <a:ext cx="63500" cy="69850"/>
            </a:xfrm>
            <a:custGeom>
              <a:avLst/>
              <a:gdLst>
                <a:gd name="T0" fmla="*/ 19 w 21"/>
                <a:gd name="T1" fmla="*/ 5 h 23"/>
                <a:gd name="T2" fmla="*/ 8 w 21"/>
                <a:gd name="T3" fmla="*/ 1 h 23"/>
                <a:gd name="T4" fmla="*/ 3 w 21"/>
                <a:gd name="T5" fmla="*/ 4 h 23"/>
                <a:gd name="T6" fmla="*/ 1 w 21"/>
                <a:gd name="T7" fmla="*/ 13 h 23"/>
                <a:gd name="T8" fmla="*/ 17 w 21"/>
                <a:gd name="T9" fmla="*/ 18 h 23"/>
                <a:gd name="T10" fmla="*/ 19 w 21"/>
                <a:gd name="T11" fmla="*/ 5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23">
                  <a:moveTo>
                    <a:pt x="19" y="5"/>
                  </a:moveTo>
                  <a:cubicBezTo>
                    <a:pt x="17" y="1"/>
                    <a:pt x="12" y="0"/>
                    <a:pt x="8" y="1"/>
                  </a:cubicBezTo>
                  <a:cubicBezTo>
                    <a:pt x="6" y="2"/>
                    <a:pt x="4" y="3"/>
                    <a:pt x="3" y="4"/>
                  </a:cubicBezTo>
                  <a:cubicBezTo>
                    <a:pt x="1" y="6"/>
                    <a:pt x="0" y="10"/>
                    <a:pt x="1" y="13"/>
                  </a:cubicBezTo>
                  <a:cubicBezTo>
                    <a:pt x="3" y="20"/>
                    <a:pt x="12" y="23"/>
                    <a:pt x="17" y="18"/>
                  </a:cubicBezTo>
                  <a:cubicBezTo>
                    <a:pt x="20" y="14"/>
                    <a:pt x="21" y="9"/>
                    <a:pt x="19" y="5"/>
                  </a:cubicBezTo>
                </a:path>
              </a:pathLst>
            </a:custGeom>
            <a:solidFill>
              <a:srgbClr val="FF7C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Freeform 12"/>
            <p:cNvSpPr/>
            <p:nvPr/>
          </p:nvSpPr>
          <p:spPr bwMode="auto">
            <a:xfrm>
              <a:off x="5586413" y="6483350"/>
              <a:ext cx="84138" cy="63500"/>
            </a:xfrm>
            <a:custGeom>
              <a:avLst/>
              <a:gdLst>
                <a:gd name="T0" fmla="*/ 16 w 28"/>
                <a:gd name="T1" fmla="*/ 0 h 21"/>
                <a:gd name="T2" fmla="*/ 16 w 28"/>
                <a:gd name="T3" fmla="*/ 21 h 21"/>
                <a:gd name="T4" fmla="*/ 16 w 28"/>
                <a:gd name="T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1">
                  <a:moveTo>
                    <a:pt x="16" y="0"/>
                  </a:moveTo>
                  <a:cubicBezTo>
                    <a:pt x="0" y="0"/>
                    <a:pt x="0" y="21"/>
                    <a:pt x="16" y="21"/>
                  </a:cubicBezTo>
                  <a:cubicBezTo>
                    <a:pt x="28" y="21"/>
                    <a:pt x="28" y="0"/>
                    <a:pt x="16" y="0"/>
                  </a:cubicBezTo>
                </a:path>
              </a:pathLst>
            </a:custGeom>
            <a:solidFill>
              <a:srgbClr val="FF7C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Freeform 13"/>
            <p:cNvSpPr/>
            <p:nvPr/>
          </p:nvSpPr>
          <p:spPr bwMode="auto">
            <a:xfrm>
              <a:off x="5700713" y="6550025"/>
              <a:ext cx="60325" cy="69850"/>
            </a:xfrm>
            <a:custGeom>
              <a:avLst/>
              <a:gdLst>
                <a:gd name="T0" fmla="*/ 18 w 20"/>
                <a:gd name="T1" fmla="*/ 5 h 23"/>
                <a:gd name="T2" fmla="*/ 15 w 20"/>
                <a:gd name="T3" fmla="*/ 2 h 23"/>
                <a:gd name="T4" fmla="*/ 5 w 20"/>
                <a:gd name="T5" fmla="*/ 3 h 23"/>
                <a:gd name="T6" fmla="*/ 1 w 20"/>
                <a:gd name="T7" fmla="*/ 6 h 23"/>
                <a:gd name="T8" fmla="*/ 0 w 20"/>
                <a:gd name="T9" fmla="*/ 12 h 23"/>
                <a:gd name="T10" fmla="*/ 7 w 20"/>
                <a:gd name="T11" fmla="*/ 21 h 23"/>
                <a:gd name="T12" fmla="*/ 19 w 20"/>
                <a:gd name="T13" fmla="*/ 17 h 23"/>
                <a:gd name="T14" fmla="*/ 20 w 20"/>
                <a:gd name="T15" fmla="*/ 12 h 23"/>
                <a:gd name="T16" fmla="*/ 18 w 20"/>
                <a:gd name="T17" fmla="*/ 5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23">
                  <a:moveTo>
                    <a:pt x="18" y="5"/>
                  </a:moveTo>
                  <a:cubicBezTo>
                    <a:pt x="17" y="4"/>
                    <a:pt x="16" y="3"/>
                    <a:pt x="15" y="2"/>
                  </a:cubicBezTo>
                  <a:cubicBezTo>
                    <a:pt x="12" y="1"/>
                    <a:pt x="8" y="0"/>
                    <a:pt x="5" y="3"/>
                  </a:cubicBezTo>
                  <a:cubicBezTo>
                    <a:pt x="3" y="4"/>
                    <a:pt x="2" y="5"/>
                    <a:pt x="1" y="6"/>
                  </a:cubicBezTo>
                  <a:cubicBezTo>
                    <a:pt x="0" y="8"/>
                    <a:pt x="0" y="10"/>
                    <a:pt x="0" y="12"/>
                  </a:cubicBezTo>
                  <a:cubicBezTo>
                    <a:pt x="0" y="16"/>
                    <a:pt x="3" y="20"/>
                    <a:pt x="7" y="21"/>
                  </a:cubicBezTo>
                  <a:cubicBezTo>
                    <a:pt x="12" y="23"/>
                    <a:pt x="17" y="21"/>
                    <a:pt x="19" y="17"/>
                  </a:cubicBezTo>
                  <a:cubicBezTo>
                    <a:pt x="20" y="15"/>
                    <a:pt x="20" y="13"/>
                    <a:pt x="20" y="12"/>
                  </a:cubicBezTo>
                  <a:cubicBezTo>
                    <a:pt x="20" y="9"/>
                    <a:pt x="20" y="7"/>
                    <a:pt x="18" y="5"/>
                  </a:cubicBezTo>
                  <a:close/>
                </a:path>
              </a:pathLst>
            </a:custGeom>
            <a:solidFill>
              <a:srgbClr val="FF7C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Freeform 14"/>
            <p:cNvSpPr/>
            <p:nvPr/>
          </p:nvSpPr>
          <p:spPr bwMode="auto">
            <a:xfrm>
              <a:off x="5791200" y="6567488"/>
              <a:ext cx="73025" cy="57150"/>
            </a:xfrm>
            <a:custGeom>
              <a:avLst/>
              <a:gdLst>
                <a:gd name="T0" fmla="*/ 12 w 24"/>
                <a:gd name="T1" fmla="*/ 0 h 19"/>
                <a:gd name="T2" fmla="*/ 12 w 24"/>
                <a:gd name="T3" fmla="*/ 19 h 19"/>
                <a:gd name="T4" fmla="*/ 12 w 24"/>
                <a:gd name="T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9">
                  <a:moveTo>
                    <a:pt x="12" y="0"/>
                  </a:moveTo>
                  <a:cubicBezTo>
                    <a:pt x="0" y="0"/>
                    <a:pt x="0" y="19"/>
                    <a:pt x="12" y="19"/>
                  </a:cubicBezTo>
                  <a:cubicBezTo>
                    <a:pt x="24" y="19"/>
                    <a:pt x="24" y="0"/>
                    <a:pt x="12" y="0"/>
                  </a:cubicBezTo>
                  <a:close/>
                </a:path>
              </a:pathLst>
            </a:custGeom>
            <a:solidFill>
              <a:srgbClr val="FF7C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Freeform 15"/>
            <p:cNvSpPr>
              <a:spLocks noEditPoints="1"/>
            </p:cNvSpPr>
            <p:nvPr/>
          </p:nvSpPr>
          <p:spPr bwMode="auto">
            <a:xfrm>
              <a:off x="5407025" y="6523038"/>
              <a:ext cx="142875" cy="111125"/>
            </a:xfrm>
            <a:custGeom>
              <a:avLst/>
              <a:gdLst>
                <a:gd name="T0" fmla="*/ 47 w 47"/>
                <a:gd name="T1" fmla="*/ 2 h 37"/>
                <a:gd name="T2" fmla="*/ 47 w 47"/>
                <a:gd name="T3" fmla="*/ 2 h 37"/>
                <a:gd name="T4" fmla="*/ 47 w 47"/>
                <a:gd name="T5" fmla="*/ 2 h 37"/>
                <a:gd name="T6" fmla="*/ 47 w 47"/>
                <a:gd name="T7" fmla="*/ 2 h 37"/>
                <a:gd name="T8" fmla="*/ 47 w 47"/>
                <a:gd name="T9" fmla="*/ 2 h 37"/>
                <a:gd name="T10" fmla="*/ 47 w 47"/>
                <a:gd name="T11" fmla="*/ 2 h 37"/>
                <a:gd name="T12" fmla="*/ 47 w 47"/>
                <a:gd name="T13" fmla="*/ 2 h 37"/>
                <a:gd name="T14" fmla="*/ 47 w 47"/>
                <a:gd name="T15" fmla="*/ 2 h 37"/>
                <a:gd name="T16" fmla="*/ 47 w 47"/>
                <a:gd name="T17" fmla="*/ 2 h 37"/>
                <a:gd name="T18" fmla="*/ 47 w 47"/>
                <a:gd name="T19" fmla="*/ 2 h 37"/>
                <a:gd name="T20" fmla="*/ 47 w 47"/>
                <a:gd name="T21" fmla="*/ 2 h 37"/>
                <a:gd name="T22" fmla="*/ 47 w 47"/>
                <a:gd name="T23" fmla="*/ 2 h 37"/>
                <a:gd name="T24" fmla="*/ 47 w 47"/>
                <a:gd name="T25" fmla="*/ 2 h 37"/>
                <a:gd name="T26" fmla="*/ 47 w 47"/>
                <a:gd name="T27" fmla="*/ 2 h 37"/>
                <a:gd name="T28" fmla="*/ 47 w 47"/>
                <a:gd name="T29" fmla="*/ 2 h 37"/>
                <a:gd name="T30" fmla="*/ 47 w 47"/>
                <a:gd name="T31" fmla="*/ 2 h 37"/>
                <a:gd name="T32" fmla="*/ 47 w 47"/>
                <a:gd name="T33" fmla="*/ 2 h 37"/>
                <a:gd name="T34" fmla="*/ 47 w 47"/>
                <a:gd name="T35" fmla="*/ 2 h 37"/>
                <a:gd name="T36" fmla="*/ 47 w 47"/>
                <a:gd name="T37" fmla="*/ 1 h 37"/>
                <a:gd name="T38" fmla="*/ 47 w 47"/>
                <a:gd name="T39" fmla="*/ 1 h 37"/>
                <a:gd name="T40" fmla="*/ 47 w 47"/>
                <a:gd name="T41" fmla="*/ 1 h 37"/>
                <a:gd name="T42" fmla="*/ 47 w 47"/>
                <a:gd name="T43" fmla="*/ 1 h 37"/>
                <a:gd name="T44" fmla="*/ 47 w 47"/>
                <a:gd name="T45" fmla="*/ 1 h 37"/>
                <a:gd name="T46" fmla="*/ 47 w 47"/>
                <a:gd name="T47" fmla="*/ 1 h 37"/>
                <a:gd name="T48" fmla="*/ 47 w 47"/>
                <a:gd name="T49" fmla="*/ 1 h 37"/>
                <a:gd name="T50" fmla="*/ 47 w 47"/>
                <a:gd name="T51" fmla="*/ 1 h 37"/>
                <a:gd name="T52" fmla="*/ 47 w 47"/>
                <a:gd name="T53" fmla="*/ 1 h 37"/>
                <a:gd name="T54" fmla="*/ 47 w 47"/>
                <a:gd name="T55" fmla="*/ 1 h 37"/>
                <a:gd name="T56" fmla="*/ 47 w 47"/>
                <a:gd name="T57" fmla="*/ 1 h 37"/>
                <a:gd name="T58" fmla="*/ 47 w 47"/>
                <a:gd name="T59" fmla="*/ 1 h 37"/>
                <a:gd name="T60" fmla="*/ 47 w 47"/>
                <a:gd name="T61" fmla="*/ 1 h 37"/>
                <a:gd name="T62" fmla="*/ 47 w 47"/>
                <a:gd name="T63" fmla="*/ 1 h 37"/>
                <a:gd name="T64" fmla="*/ 47 w 47"/>
                <a:gd name="T65" fmla="*/ 1 h 37"/>
                <a:gd name="T66" fmla="*/ 47 w 47"/>
                <a:gd name="T67" fmla="*/ 1 h 37"/>
                <a:gd name="T68" fmla="*/ 47 w 47"/>
                <a:gd name="T69" fmla="*/ 1 h 37"/>
                <a:gd name="T70" fmla="*/ 47 w 47"/>
                <a:gd name="T71" fmla="*/ 1 h 37"/>
                <a:gd name="T72" fmla="*/ 37 w 47"/>
                <a:gd name="T73" fmla="*/ 1 h 37"/>
                <a:gd name="T74" fmla="*/ 0 w 47"/>
                <a:gd name="T75" fmla="*/ 37 h 37"/>
                <a:gd name="T76" fmla="*/ 0 w 47"/>
                <a:gd name="T77" fmla="*/ 37 h 37"/>
                <a:gd name="T78" fmla="*/ 37 w 47"/>
                <a:gd name="T79" fmla="*/ 1 h 37"/>
                <a:gd name="T80" fmla="*/ 47 w 47"/>
                <a:gd name="T81" fmla="*/ 2 h 37"/>
                <a:gd name="T82" fmla="*/ 47 w 47"/>
                <a:gd name="T83" fmla="*/ 2 h 37"/>
                <a:gd name="T84" fmla="*/ 47 w 47"/>
                <a:gd name="T85" fmla="*/ 2 h 37"/>
                <a:gd name="T86" fmla="*/ 37 w 47"/>
                <a:gd name="T87" fmla="*/ 1 h 37"/>
                <a:gd name="T88" fmla="*/ 47 w 47"/>
                <a:gd name="T89" fmla="*/ 1 h 37"/>
                <a:gd name="T90" fmla="*/ 47 w 47"/>
                <a:gd name="T91" fmla="*/ 1 h 37"/>
                <a:gd name="T92" fmla="*/ 47 w 47"/>
                <a:gd name="T93" fmla="*/ 1 h 37"/>
                <a:gd name="T94" fmla="*/ 47 w 47"/>
                <a:gd name="T95" fmla="*/ 1 h 37"/>
                <a:gd name="T96" fmla="*/ 47 w 47"/>
                <a:gd name="T97" fmla="*/ 1 h 37"/>
                <a:gd name="T98" fmla="*/ 47 w 47"/>
                <a:gd name="T99" fmla="*/ 1 h 37"/>
                <a:gd name="T100" fmla="*/ 47 w 47"/>
                <a:gd name="T101" fmla="*/ 0 h 37"/>
                <a:gd name="T102" fmla="*/ 47 w 47"/>
                <a:gd name="T103" fmla="*/ 0 h 37"/>
                <a:gd name="T104" fmla="*/ 47 w 47"/>
                <a:gd name="T105" fmla="*/ 0 h 37"/>
                <a:gd name="T106" fmla="*/ 47 w 47"/>
                <a:gd name="T107" fmla="*/ 0 h 37"/>
                <a:gd name="T108" fmla="*/ 47 w 47"/>
                <a:gd name="T109" fmla="*/ 0 h 37"/>
                <a:gd name="T110" fmla="*/ 47 w 47"/>
                <a:gd name="T111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7" h="37">
                  <a:moveTo>
                    <a:pt x="47" y="2"/>
                  </a:moveTo>
                  <a:cubicBezTo>
                    <a:pt x="47" y="2"/>
                    <a:pt x="47" y="2"/>
                    <a:pt x="47" y="2"/>
                  </a:cubicBezTo>
                  <a:cubicBezTo>
                    <a:pt x="47" y="2"/>
                    <a:pt x="47" y="2"/>
                    <a:pt x="47" y="2"/>
                  </a:cubicBezTo>
                  <a:moveTo>
                    <a:pt x="47" y="2"/>
                  </a:moveTo>
                  <a:cubicBezTo>
                    <a:pt x="47" y="2"/>
                    <a:pt x="47" y="2"/>
                    <a:pt x="47" y="2"/>
                  </a:cubicBezTo>
                  <a:cubicBezTo>
                    <a:pt x="47" y="2"/>
                    <a:pt x="47" y="2"/>
                    <a:pt x="47" y="2"/>
                  </a:cubicBezTo>
                  <a:moveTo>
                    <a:pt x="47" y="2"/>
                  </a:moveTo>
                  <a:cubicBezTo>
                    <a:pt x="47" y="2"/>
                    <a:pt x="47" y="2"/>
                    <a:pt x="47" y="2"/>
                  </a:cubicBezTo>
                  <a:cubicBezTo>
                    <a:pt x="47" y="2"/>
                    <a:pt x="47" y="2"/>
                    <a:pt x="47" y="2"/>
                  </a:cubicBezTo>
                  <a:moveTo>
                    <a:pt x="47" y="2"/>
                  </a:moveTo>
                  <a:cubicBezTo>
                    <a:pt x="47" y="2"/>
                    <a:pt x="47" y="2"/>
                    <a:pt x="47" y="2"/>
                  </a:cubicBezTo>
                  <a:cubicBezTo>
                    <a:pt x="47" y="2"/>
                    <a:pt x="47" y="2"/>
                    <a:pt x="47" y="2"/>
                  </a:cubicBezTo>
                  <a:moveTo>
                    <a:pt x="47" y="2"/>
                  </a:moveTo>
                  <a:cubicBezTo>
                    <a:pt x="47" y="2"/>
                    <a:pt x="47" y="2"/>
                    <a:pt x="47" y="2"/>
                  </a:cubicBezTo>
                  <a:cubicBezTo>
                    <a:pt x="47" y="2"/>
                    <a:pt x="47" y="2"/>
                    <a:pt x="47" y="2"/>
                  </a:cubicBezTo>
                  <a:moveTo>
                    <a:pt x="47" y="2"/>
                  </a:moveTo>
                  <a:cubicBezTo>
                    <a:pt x="47" y="2"/>
                    <a:pt x="47" y="2"/>
                    <a:pt x="47" y="2"/>
                  </a:cubicBezTo>
                  <a:cubicBezTo>
                    <a:pt x="47" y="2"/>
                    <a:pt x="47" y="2"/>
                    <a:pt x="47" y="2"/>
                  </a:cubicBezTo>
                  <a:moveTo>
                    <a:pt x="47" y="1"/>
                  </a:moveTo>
                  <a:cubicBezTo>
                    <a:pt x="47" y="1"/>
                    <a:pt x="47" y="1"/>
                    <a:pt x="47" y="1"/>
                  </a:cubicBezTo>
                  <a:cubicBezTo>
                    <a:pt x="47" y="1"/>
                    <a:pt x="47" y="1"/>
                    <a:pt x="47" y="1"/>
                  </a:cubicBezTo>
                  <a:moveTo>
                    <a:pt x="47" y="1"/>
                  </a:moveTo>
                  <a:cubicBezTo>
                    <a:pt x="47" y="1"/>
                    <a:pt x="47" y="1"/>
                    <a:pt x="47" y="1"/>
                  </a:cubicBezTo>
                  <a:cubicBezTo>
                    <a:pt x="47" y="1"/>
                    <a:pt x="47" y="1"/>
                    <a:pt x="47" y="1"/>
                  </a:cubicBezTo>
                  <a:moveTo>
                    <a:pt x="47" y="1"/>
                  </a:moveTo>
                  <a:cubicBezTo>
                    <a:pt x="47" y="1"/>
                    <a:pt x="47" y="1"/>
                    <a:pt x="47" y="1"/>
                  </a:cubicBezTo>
                  <a:cubicBezTo>
                    <a:pt x="47" y="1"/>
                    <a:pt x="47" y="1"/>
                    <a:pt x="47" y="1"/>
                  </a:cubicBezTo>
                  <a:moveTo>
                    <a:pt x="47" y="1"/>
                  </a:moveTo>
                  <a:cubicBezTo>
                    <a:pt x="47" y="1"/>
                    <a:pt x="47" y="1"/>
                    <a:pt x="47" y="1"/>
                  </a:cubicBezTo>
                  <a:cubicBezTo>
                    <a:pt x="47" y="1"/>
                    <a:pt x="47" y="1"/>
                    <a:pt x="47" y="1"/>
                  </a:cubicBezTo>
                  <a:moveTo>
                    <a:pt x="47" y="1"/>
                  </a:moveTo>
                  <a:cubicBezTo>
                    <a:pt x="47" y="1"/>
                    <a:pt x="47" y="1"/>
                    <a:pt x="47" y="1"/>
                  </a:cubicBezTo>
                  <a:cubicBezTo>
                    <a:pt x="47" y="1"/>
                    <a:pt x="47" y="1"/>
                    <a:pt x="47" y="1"/>
                  </a:cubicBezTo>
                  <a:moveTo>
                    <a:pt x="47" y="1"/>
                  </a:moveTo>
                  <a:cubicBezTo>
                    <a:pt x="47" y="1"/>
                    <a:pt x="47" y="1"/>
                    <a:pt x="47" y="1"/>
                  </a:cubicBezTo>
                  <a:cubicBezTo>
                    <a:pt x="47" y="1"/>
                    <a:pt x="47" y="1"/>
                    <a:pt x="47" y="1"/>
                  </a:cubicBezTo>
                  <a:moveTo>
                    <a:pt x="37" y="1"/>
                  </a:moveTo>
                  <a:cubicBezTo>
                    <a:pt x="17" y="1"/>
                    <a:pt x="0" y="1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17"/>
                    <a:pt x="17" y="1"/>
                    <a:pt x="37" y="1"/>
                  </a:cubicBezTo>
                  <a:cubicBezTo>
                    <a:pt x="41" y="1"/>
                    <a:pt x="44" y="1"/>
                    <a:pt x="47" y="2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4" y="1"/>
                    <a:pt x="41" y="1"/>
                    <a:pt x="37" y="1"/>
                  </a:cubicBezTo>
                  <a:moveTo>
                    <a:pt x="47" y="1"/>
                  </a:moveTo>
                  <a:cubicBezTo>
                    <a:pt x="47" y="1"/>
                    <a:pt x="47" y="1"/>
                    <a:pt x="47" y="1"/>
                  </a:cubicBezTo>
                  <a:cubicBezTo>
                    <a:pt x="47" y="1"/>
                    <a:pt x="47" y="1"/>
                    <a:pt x="47" y="1"/>
                  </a:cubicBezTo>
                  <a:moveTo>
                    <a:pt x="47" y="1"/>
                  </a:moveTo>
                  <a:cubicBezTo>
                    <a:pt x="47" y="1"/>
                    <a:pt x="47" y="1"/>
                    <a:pt x="47" y="1"/>
                  </a:cubicBezTo>
                  <a:cubicBezTo>
                    <a:pt x="47" y="1"/>
                    <a:pt x="47" y="1"/>
                    <a:pt x="47" y="1"/>
                  </a:cubicBezTo>
                  <a:moveTo>
                    <a:pt x="47" y="0"/>
                  </a:moveTo>
                  <a:cubicBezTo>
                    <a:pt x="47" y="0"/>
                    <a:pt x="47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moveTo>
                    <a:pt x="47" y="0"/>
                  </a:moveTo>
                  <a:cubicBezTo>
                    <a:pt x="47" y="0"/>
                    <a:pt x="47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Freeform 16"/>
            <p:cNvSpPr>
              <a:spLocks noEditPoints="1"/>
            </p:cNvSpPr>
            <p:nvPr/>
          </p:nvSpPr>
          <p:spPr bwMode="auto">
            <a:xfrm>
              <a:off x="5407025" y="6416675"/>
              <a:ext cx="242888" cy="244475"/>
            </a:xfrm>
            <a:custGeom>
              <a:avLst/>
              <a:gdLst>
                <a:gd name="T0" fmla="*/ 27 w 80"/>
                <a:gd name="T1" fmla="*/ 69 h 81"/>
                <a:gd name="T2" fmla="*/ 27 w 80"/>
                <a:gd name="T3" fmla="*/ 51 h 81"/>
                <a:gd name="T4" fmla="*/ 27 w 80"/>
                <a:gd name="T5" fmla="*/ 69 h 81"/>
                <a:gd name="T6" fmla="*/ 67 w 80"/>
                <a:gd name="T7" fmla="*/ 69 h 81"/>
                <a:gd name="T8" fmla="*/ 58 w 80"/>
                <a:gd name="T9" fmla="*/ 62 h 81"/>
                <a:gd name="T10" fmla="*/ 60 w 80"/>
                <a:gd name="T11" fmla="*/ 53 h 81"/>
                <a:gd name="T12" fmla="*/ 65 w 80"/>
                <a:gd name="T13" fmla="*/ 50 h 81"/>
                <a:gd name="T14" fmla="*/ 68 w 80"/>
                <a:gd name="T15" fmla="*/ 50 h 81"/>
                <a:gd name="T16" fmla="*/ 76 w 80"/>
                <a:gd name="T17" fmla="*/ 54 h 81"/>
                <a:gd name="T18" fmla="*/ 74 w 80"/>
                <a:gd name="T19" fmla="*/ 67 h 81"/>
                <a:gd name="T20" fmla="*/ 67 w 80"/>
                <a:gd name="T21" fmla="*/ 69 h 81"/>
                <a:gd name="T22" fmla="*/ 80 w 80"/>
                <a:gd name="T23" fmla="*/ 0 h 81"/>
                <a:gd name="T24" fmla="*/ 47 w 80"/>
                <a:gd name="T25" fmla="*/ 35 h 81"/>
                <a:gd name="T26" fmla="*/ 47 w 80"/>
                <a:gd name="T27" fmla="*/ 35 h 81"/>
                <a:gd name="T28" fmla="*/ 47 w 80"/>
                <a:gd name="T29" fmla="*/ 35 h 81"/>
                <a:gd name="T30" fmla="*/ 47 w 80"/>
                <a:gd name="T31" fmla="*/ 35 h 81"/>
                <a:gd name="T32" fmla="*/ 47 w 80"/>
                <a:gd name="T33" fmla="*/ 36 h 81"/>
                <a:gd name="T34" fmla="*/ 47 w 80"/>
                <a:gd name="T35" fmla="*/ 36 h 81"/>
                <a:gd name="T36" fmla="*/ 47 w 80"/>
                <a:gd name="T37" fmla="*/ 36 h 81"/>
                <a:gd name="T38" fmla="*/ 47 w 80"/>
                <a:gd name="T39" fmla="*/ 36 h 81"/>
                <a:gd name="T40" fmla="*/ 47 w 80"/>
                <a:gd name="T41" fmla="*/ 36 h 81"/>
                <a:gd name="T42" fmla="*/ 47 w 80"/>
                <a:gd name="T43" fmla="*/ 36 h 81"/>
                <a:gd name="T44" fmla="*/ 47 w 80"/>
                <a:gd name="T45" fmla="*/ 36 h 81"/>
                <a:gd name="T46" fmla="*/ 47 w 80"/>
                <a:gd name="T47" fmla="*/ 36 h 81"/>
                <a:gd name="T48" fmla="*/ 47 w 80"/>
                <a:gd name="T49" fmla="*/ 36 h 81"/>
                <a:gd name="T50" fmla="*/ 47 w 80"/>
                <a:gd name="T51" fmla="*/ 36 h 81"/>
                <a:gd name="T52" fmla="*/ 47 w 80"/>
                <a:gd name="T53" fmla="*/ 36 h 81"/>
                <a:gd name="T54" fmla="*/ 47 w 80"/>
                <a:gd name="T55" fmla="*/ 36 h 81"/>
                <a:gd name="T56" fmla="*/ 47 w 80"/>
                <a:gd name="T57" fmla="*/ 36 h 81"/>
                <a:gd name="T58" fmla="*/ 47 w 80"/>
                <a:gd name="T59" fmla="*/ 36 h 81"/>
                <a:gd name="T60" fmla="*/ 47 w 80"/>
                <a:gd name="T61" fmla="*/ 36 h 81"/>
                <a:gd name="T62" fmla="*/ 47 w 80"/>
                <a:gd name="T63" fmla="*/ 36 h 81"/>
                <a:gd name="T64" fmla="*/ 47 w 80"/>
                <a:gd name="T65" fmla="*/ 37 h 81"/>
                <a:gd name="T66" fmla="*/ 47 w 80"/>
                <a:gd name="T67" fmla="*/ 37 h 81"/>
                <a:gd name="T68" fmla="*/ 47 w 80"/>
                <a:gd name="T69" fmla="*/ 37 h 81"/>
                <a:gd name="T70" fmla="*/ 47 w 80"/>
                <a:gd name="T71" fmla="*/ 37 h 81"/>
                <a:gd name="T72" fmla="*/ 47 w 80"/>
                <a:gd name="T73" fmla="*/ 37 h 81"/>
                <a:gd name="T74" fmla="*/ 47 w 80"/>
                <a:gd name="T75" fmla="*/ 37 h 81"/>
                <a:gd name="T76" fmla="*/ 47 w 80"/>
                <a:gd name="T77" fmla="*/ 37 h 81"/>
                <a:gd name="T78" fmla="*/ 47 w 80"/>
                <a:gd name="T79" fmla="*/ 37 h 81"/>
                <a:gd name="T80" fmla="*/ 47 w 80"/>
                <a:gd name="T81" fmla="*/ 37 h 81"/>
                <a:gd name="T82" fmla="*/ 47 w 80"/>
                <a:gd name="T83" fmla="*/ 37 h 81"/>
                <a:gd name="T84" fmla="*/ 47 w 80"/>
                <a:gd name="T85" fmla="*/ 37 h 81"/>
                <a:gd name="T86" fmla="*/ 47 w 80"/>
                <a:gd name="T87" fmla="*/ 37 h 81"/>
                <a:gd name="T88" fmla="*/ 47 w 80"/>
                <a:gd name="T89" fmla="*/ 37 h 81"/>
                <a:gd name="T90" fmla="*/ 47 w 80"/>
                <a:gd name="T91" fmla="*/ 37 h 81"/>
                <a:gd name="T92" fmla="*/ 37 w 80"/>
                <a:gd name="T93" fmla="*/ 36 h 81"/>
                <a:gd name="T94" fmla="*/ 0 w 80"/>
                <a:gd name="T95" fmla="*/ 72 h 81"/>
                <a:gd name="T96" fmla="*/ 1 w 80"/>
                <a:gd name="T97" fmla="*/ 81 h 81"/>
                <a:gd name="T98" fmla="*/ 80 w 80"/>
                <a:gd name="T99" fmla="*/ 81 h 81"/>
                <a:gd name="T100" fmla="*/ 80 w 80"/>
                <a:gd name="T101" fmla="*/ 42 h 81"/>
                <a:gd name="T102" fmla="*/ 75 w 80"/>
                <a:gd name="T103" fmla="*/ 43 h 81"/>
                <a:gd name="T104" fmla="*/ 75 w 80"/>
                <a:gd name="T105" fmla="*/ 22 h 81"/>
                <a:gd name="T106" fmla="*/ 80 w 80"/>
                <a:gd name="T107" fmla="*/ 23 h 81"/>
                <a:gd name="T108" fmla="*/ 80 w 80"/>
                <a:gd name="T10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0" h="81">
                  <a:moveTo>
                    <a:pt x="27" y="69"/>
                  </a:moveTo>
                  <a:cubicBezTo>
                    <a:pt x="15" y="69"/>
                    <a:pt x="15" y="51"/>
                    <a:pt x="27" y="51"/>
                  </a:cubicBezTo>
                  <a:cubicBezTo>
                    <a:pt x="39" y="51"/>
                    <a:pt x="39" y="69"/>
                    <a:pt x="27" y="69"/>
                  </a:cubicBezTo>
                  <a:moveTo>
                    <a:pt x="67" y="69"/>
                  </a:moveTo>
                  <a:cubicBezTo>
                    <a:pt x="63" y="69"/>
                    <a:pt x="59" y="67"/>
                    <a:pt x="58" y="62"/>
                  </a:cubicBezTo>
                  <a:cubicBezTo>
                    <a:pt x="57" y="59"/>
                    <a:pt x="58" y="55"/>
                    <a:pt x="60" y="53"/>
                  </a:cubicBezTo>
                  <a:cubicBezTo>
                    <a:pt x="61" y="52"/>
                    <a:pt x="63" y="51"/>
                    <a:pt x="65" y="50"/>
                  </a:cubicBezTo>
                  <a:cubicBezTo>
                    <a:pt x="66" y="50"/>
                    <a:pt x="67" y="50"/>
                    <a:pt x="68" y="50"/>
                  </a:cubicBezTo>
                  <a:cubicBezTo>
                    <a:pt x="71" y="50"/>
                    <a:pt x="74" y="51"/>
                    <a:pt x="76" y="54"/>
                  </a:cubicBezTo>
                  <a:cubicBezTo>
                    <a:pt x="78" y="58"/>
                    <a:pt x="77" y="63"/>
                    <a:pt x="74" y="67"/>
                  </a:cubicBezTo>
                  <a:cubicBezTo>
                    <a:pt x="72" y="69"/>
                    <a:pt x="70" y="69"/>
                    <a:pt x="67" y="69"/>
                  </a:cubicBezTo>
                  <a:moveTo>
                    <a:pt x="80" y="0"/>
                  </a:moveTo>
                  <a:cubicBezTo>
                    <a:pt x="62" y="3"/>
                    <a:pt x="48" y="17"/>
                    <a:pt x="47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4" y="36"/>
                    <a:pt x="41" y="36"/>
                    <a:pt x="37" y="36"/>
                  </a:cubicBezTo>
                  <a:cubicBezTo>
                    <a:pt x="17" y="36"/>
                    <a:pt x="0" y="52"/>
                    <a:pt x="0" y="72"/>
                  </a:cubicBezTo>
                  <a:cubicBezTo>
                    <a:pt x="0" y="75"/>
                    <a:pt x="1" y="78"/>
                    <a:pt x="1" y="81"/>
                  </a:cubicBezTo>
                  <a:cubicBezTo>
                    <a:pt x="80" y="81"/>
                    <a:pt x="80" y="81"/>
                    <a:pt x="80" y="81"/>
                  </a:cubicBezTo>
                  <a:cubicBezTo>
                    <a:pt x="80" y="42"/>
                    <a:pt x="80" y="42"/>
                    <a:pt x="80" y="42"/>
                  </a:cubicBezTo>
                  <a:cubicBezTo>
                    <a:pt x="78" y="42"/>
                    <a:pt x="77" y="43"/>
                    <a:pt x="75" y="43"/>
                  </a:cubicBezTo>
                  <a:cubicBezTo>
                    <a:pt x="59" y="43"/>
                    <a:pt x="59" y="22"/>
                    <a:pt x="75" y="22"/>
                  </a:cubicBezTo>
                  <a:cubicBezTo>
                    <a:pt x="77" y="22"/>
                    <a:pt x="78" y="23"/>
                    <a:pt x="80" y="23"/>
                  </a:cubicBezTo>
                  <a:cubicBezTo>
                    <a:pt x="80" y="0"/>
                    <a:pt x="80" y="0"/>
                    <a:pt x="80" y="0"/>
                  </a:cubicBezTo>
                </a:path>
              </a:pathLst>
            </a:custGeom>
            <a:solidFill>
              <a:srgbClr val="FFDD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Freeform 17"/>
            <p:cNvSpPr/>
            <p:nvPr/>
          </p:nvSpPr>
          <p:spPr bwMode="auto">
            <a:xfrm>
              <a:off x="5453063" y="6570663"/>
              <a:ext cx="71438" cy="53975"/>
            </a:xfrm>
            <a:custGeom>
              <a:avLst/>
              <a:gdLst>
                <a:gd name="T0" fmla="*/ 12 w 24"/>
                <a:gd name="T1" fmla="*/ 0 h 18"/>
                <a:gd name="T2" fmla="*/ 12 w 24"/>
                <a:gd name="T3" fmla="*/ 18 h 18"/>
                <a:gd name="T4" fmla="*/ 12 w 24"/>
                <a:gd name="T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8">
                  <a:moveTo>
                    <a:pt x="12" y="0"/>
                  </a:moveTo>
                  <a:cubicBezTo>
                    <a:pt x="0" y="0"/>
                    <a:pt x="0" y="18"/>
                    <a:pt x="12" y="18"/>
                  </a:cubicBezTo>
                  <a:cubicBezTo>
                    <a:pt x="24" y="18"/>
                    <a:pt x="24" y="0"/>
                    <a:pt x="12" y="0"/>
                  </a:cubicBezTo>
                </a:path>
              </a:pathLst>
            </a:custGeom>
            <a:solidFill>
              <a:srgbClr val="FFB2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Freeform 18"/>
            <p:cNvSpPr/>
            <p:nvPr/>
          </p:nvSpPr>
          <p:spPr bwMode="auto">
            <a:xfrm>
              <a:off x="5580063" y="6567488"/>
              <a:ext cx="63500" cy="57150"/>
            </a:xfrm>
            <a:custGeom>
              <a:avLst/>
              <a:gdLst>
                <a:gd name="T0" fmla="*/ 11 w 21"/>
                <a:gd name="T1" fmla="*/ 0 h 19"/>
                <a:gd name="T2" fmla="*/ 8 w 21"/>
                <a:gd name="T3" fmla="*/ 0 h 19"/>
                <a:gd name="T4" fmla="*/ 3 w 21"/>
                <a:gd name="T5" fmla="*/ 3 h 19"/>
                <a:gd name="T6" fmla="*/ 1 w 21"/>
                <a:gd name="T7" fmla="*/ 12 h 19"/>
                <a:gd name="T8" fmla="*/ 10 w 21"/>
                <a:gd name="T9" fmla="*/ 19 h 19"/>
                <a:gd name="T10" fmla="*/ 17 w 21"/>
                <a:gd name="T11" fmla="*/ 17 h 19"/>
                <a:gd name="T12" fmla="*/ 19 w 21"/>
                <a:gd name="T13" fmla="*/ 4 h 19"/>
                <a:gd name="T14" fmla="*/ 11 w 21"/>
                <a:gd name="T1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9">
                  <a:moveTo>
                    <a:pt x="11" y="0"/>
                  </a:moveTo>
                  <a:cubicBezTo>
                    <a:pt x="10" y="0"/>
                    <a:pt x="9" y="0"/>
                    <a:pt x="8" y="0"/>
                  </a:cubicBezTo>
                  <a:cubicBezTo>
                    <a:pt x="6" y="1"/>
                    <a:pt x="4" y="2"/>
                    <a:pt x="3" y="3"/>
                  </a:cubicBezTo>
                  <a:cubicBezTo>
                    <a:pt x="1" y="5"/>
                    <a:pt x="0" y="9"/>
                    <a:pt x="1" y="12"/>
                  </a:cubicBezTo>
                  <a:cubicBezTo>
                    <a:pt x="2" y="17"/>
                    <a:pt x="6" y="19"/>
                    <a:pt x="10" y="19"/>
                  </a:cubicBezTo>
                  <a:cubicBezTo>
                    <a:pt x="13" y="19"/>
                    <a:pt x="15" y="19"/>
                    <a:pt x="17" y="17"/>
                  </a:cubicBezTo>
                  <a:cubicBezTo>
                    <a:pt x="20" y="13"/>
                    <a:pt x="21" y="8"/>
                    <a:pt x="19" y="4"/>
                  </a:cubicBezTo>
                  <a:cubicBezTo>
                    <a:pt x="17" y="1"/>
                    <a:pt x="14" y="0"/>
                    <a:pt x="11" y="0"/>
                  </a:cubicBezTo>
                </a:path>
              </a:pathLst>
            </a:custGeom>
            <a:solidFill>
              <a:srgbClr val="FFB2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Freeform 19"/>
            <p:cNvSpPr/>
            <p:nvPr/>
          </p:nvSpPr>
          <p:spPr bwMode="auto">
            <a:xfrm>
              <a:off x="5586413" y="6483350"/>
              <a:ext cx="63500" cy="63500"/>
            </a:xfrm>
            <a:custGeom>
              <a:avLst/>
              <a:gdLst>
                <a:gd name="T0" fmla="*/ 16 w 21"/>
                <a:gd name="T1" fmla="*/ 0 h 21"/>
                <a:gd name="T2" fmla="*/ 16 w 21"/>
                <a:gd name="T3" fmla="*/ 21 h 21"/>
                <a:gd name="T4" fmla="*/ 21 w 21"/>
                <a:gd name="T5" fmla="*/ 20 h 21"/>
                <a:gd name="T6" fmla="*/ 21 w 21"/>
                <a:gd name="T7" fmla="*/ 1 h 21"/>
                <a:gd name="T8" fmla="*/ 16 w 21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6" y="0"/>
                  </a:moveTo>
                  <a:cubicBezTo>
                    <a:pt x="0" y="0"/>
                    <a:pt x="0" y="21"/>
                    <a:pt x="16" y="21"/>
                  </a:cubicBezTo>
                  <a:cubicBezTo>
                    <a:pt x="18" y="21"/>
                    <a:pt x="19" y="20"/>
                    <a:pt x="21" y="20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19" y="1"/>
                    <a:pt x="18" y="0"/>
                    <a:pt x="16" y="0"/>
                  </a:cubicBezTo>
                </a:path>
              </a:pathLst>
            </a:custGeom>
            <a:solidFill>
              <a:srgbClr val="FFB2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Freeform 22"/>
            <p:cNvSpPr/>
            <p:nvPr/>
          </p:nvSpPr>
          <p:spPr bwMode="auto">
            <a:xfrm>
              <a:off x="5153025" y="6367463"/>
              <a:ext cx="111125" cy="493712"/>
            </a:xfrm>
            <a:custGeom>
              <a:avLst/>
              <a:gdLst>
                <a:gd name="T0" fmla="*/ 0 w 37"/>
                <a:gd name="T1" fmla="*/ 163 h 163"/>
                <a:gd name="T2" fmla="*/ 0 w 37"/>
                <a:gd name="T3" fmla="*/ 156 h 163"/>
                <a:gd name="T4" fmla="*/ 2 w 37"/>
                <a:gd name="T5" fmla="*/ 137 h 163"/>
                <a:gd name="T6" fmla="*/ 11 w 37"/>
                <a:gd name="T7" fmla="*/ 79 h 163"/>
                <a:gd name="T8" fmla="*/ 14 w 37"/>
                <a:gd name="T9" fmla="*/ 64 h 163"/>
                <a:gd name="T10" fmla="*/ 17 w 37"/>
                <a:gd name="T11" fmla="*/ 49 h 163"/>
                <a:gd name="T12" fmla="*/ 21 w 37"/>
                <a:gd name="T13" fmla="*/ 35 h 163"/>
                <a:gd name="T14" fmla="*/ 26 w 37"/>
                <a:gd name="T15" fmla="*/ 23 h 163"/>
                <a:gd name="T16" fmla="*/ 30 w 37"/>
                <a:gd name="T17" fmla="*/ 13 h 163"/>
                <a:gd name="T18" fmla="*/ 34 w 37"/>
                <a:gd name="T19" fmla="*/ 6 h 163"/>
                <a:gd name="T20" fmla="*/ 37 w 37"/>
                <a:gd name="T21" fmla="*/ 0 h 163"/>
                <a:gd name="T22" fmla="*/ 35 w 37"/>
                <a:gd name="T23" fmla="*/ 6 h 163"/>
                <a:gd name="T24" fmla="*/ 32 w 37"/>
                <a:gd name="T25" fmla="*/ 14 h 163"/>
                <a:gd name="T26" fmla="*/ 30 w 37"/>
                <a:gd name="T27" fmla="*/ 25 h 163"/>
                <a:gd name="T28" fmla="*/ 28 w 37"/>
                <a:gd name="T29" fmla="*/ 37 h 163"/>
                <a:gd name="T30" fmla="*/ 27 w 37"/>
                <a:gd name="T31" fmla="*/ 51 h 163"/>
                <a:gd name="T32" fmla="*/ 26 w 37"/>
                <a:gd name="T33" fmla="*/ 66 h 163"/>
                <a:gd name="T34" fmla="*/ 26 w 37"/>
                <a:gd name="T35" fmla="*/ 81 h 163"/>
                <a:gd name="T36" fmla="*/ 28 w 37"/>
                <a:gd name="T37" fmla="*/ 137 h 163"/>
                <a:gd name="T38" fmla="*/ 30 w 37"/>
                <a:gd name="T39" fmla="*/ 156 h 163"/>
                <a:gd name="T40" fmla="*/ 30 w 37"/>
                <a:gd name="T41" fmla="*/ 163 h 163"/>
                <a:gd name="T42" fmla="*/ 0 w 37"/>
                <a:gd name="T43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" h="163">
                  <a:moveTo>
                    <a:pt x="0" y="163"/>
                  </a:moveTo>
                  <a:cubicBezTo>
                    <a:pt x="0" y="163"/>
                    <a:pt x="0" y="160"/>
                    <a:pt x="0" y="156"/>
                  </a:cubicBezTo>
                  <a:cubicBezTo>
                    <a:pt x="1" y="151"/>
                    <a:pt x="1" y="145"/>
                    <a:pt x="2" y="137"/>
                  </a:cubicBezTo>
                  <a:cubicBezTo>
                    <a:pt x="4" y="121"/>
                    <a:pt x="7" y="100"/>
                    <a:pt x="11" y="79"/>
                  </a:cubicBezTo>
                  <a:cubicBezTo>
                    <a:pt x="12" y="74"/>
                    <a:pt x="13" y="69"/>
                    <a:pt x="14" y="64"/>
                  </a:cubicBezTo>
                  <a:cubicBezTo>
                    <a:pt x="15" y="59"/>
                    <a:pt x="16" y="54"/>
                    <a:pt x="17" y="49"/>
                  </a:cubicBezTo>
                  <a:cubicBezTo>
                    <a:pt x="19" y="44"/>
                    <a:pt x="20" y="40"/>
                    <a:pt x="21" y="35"/>
                  </a:cubicBezTo>
                  <a:cubicBezTo>
                    <a:pt x="23" y="31"/>
                    <a:pt x="24" y="27"/>
                    <a:pt x="26" y="23"/>
                  </a:cubicBezTo>
                  <a:cubicBezTo>
                    <a:pt x="27" y="20"/>
                    <a:pt x="28" y="16"/>
                    <a:pt x="30" y="13"/>
                  </a:cubicBezTo>
                  <a:cubicBezTo>
                    <a:pt x="31" y="10"/>
                    <a:pt x="32" y="8"/>
                    <a:pt x="34" y="6"/>
                  </a:cubicBezTo>
                  <a:cubicBezTo>
                    <a:pt x="36" y="2"/>
                    <a:pt x="37" y="0"/>
                    <a:pt x="37" y="0"/>
                  </a:cubicBezTo>
                  <a:cubicBezTo>
                    <a:pt x="37" y="0"/>
                    <a:pt x="36" y="2"/>
                    <a:pt x="35" y="6"/>
                  </a:cubicBezTo>
                  <a:cubicBezTo>
                    <a:pt x="34" y="9"/>
                    <a:pt x="33" y="11"/>
                    <a:pt x="32" y="14"/>
                  </a:cubicBezTo>
                  <a:cubicBezTo>
                    <a:pt x="32" y="17"/>
                    <a:pt x="31" y="21"/>
                    <a:pt x="30" y="25"/>
                  </a:cubicBezTo>
                  <a:cubicBezTo>
                    <a:pt x="29" y="28"/>
                    <a:pt x="29" y="33"/>
                    <a:pt x="28" y="37"/>
                  </a:cubicBezTo>
                  <a:cubicBezTo>
                    <a:pt x="28" y="41"/>
                    <a:pt x="28" y="46"/>
                    <a:pt x="27" y="51"/>
                  </a:cubicBezTo>
                  <a:cubicBezTo>
                    <a:pt x="27" y="56"/>
                    <a:pt x="26" y="60"/>
                    <a:pt x="26" y="66"/>
                  </a:cubicBezTo>
                  <a:cubicBezTo>
                    <a:pt x="26" y="71"/>
                    <a:pt x="26" y="76"/>
                    <a:pt x="26" y="81"/>
                  </a:cubicBezTo>
                  <a:cubicBezTo>
                    <a:pt x="26" y="101"/>
                    <a:pt x="27" y="122"/>
                    <a:pt x="28" y="137"/>
                  </a:cubicBezTo>
                  <a:cubicBezTo>
                    <a:pt x="29" y="145"/>
                    <a:pt x="29" y="151"/>
                    <a:pt x="30" y="156"/>
                  </a:cubicBezTo>
                  <a:cubicBezTo>
                    <a:pt x="30" y="160"/>
                    <a:pt x="30" y="163"/>
                    <a:pt x="30" y="163"/>
                  </a:cubicBezTo>
                  <a:lnTo>
                    <a:pt x="0" y="163"/>
                  </a:lnTo>
                  <a:close/>
                </a:path>
              </a:pathLst>
            </a:custGeom>
            <a:solidFill>
              <a:srgbClr val="768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Freeform 23"/>
            <p:cNvSpPr/>
            <p:nvPr/>
          </p:nvSpPr>
          <p:spPr bwMode="auto">
            <a:xfrm>
              <a:off x="5076825" y="6159500"/>
              <a:ext cx="376238" cy="396875"/>
            </a:xfrm>
            <a:custGeom>
              <a:avLst/>
              <a:gdLst>
                <a:gd name="T0" fmla="*/ 19 w 124"/>
                <a:gd name="T1" fmla="*/ 55 h 131"/>
                <a:gd name="T2" fmla="*/ 32 w 124"/>
                <a:gd name="T3" fmla="*/ 52 h 131"/>
                <a:gd name="T4" fmla="*/ 42 w 124"/>
                <a:gd name="T5" fmla="*/ 11 h 131"/>
                <a:gd name="T6" fmla="*/ 83 w 124"/>
                <a:gd name="T7" fmla="*/ 33 h 131"/>
                <a:gd name="T8" fmla="*/ 94 w 124"/>
                <a:gd name="T9" fmla="*/ 31 h 131"/>
                <a:gd name="T10" fmla="*/ 104 w 124"/>
                <a:gd name="T11" fmla="*/ 34 h 131"/>
                <a:gd name="T12" fmla="*/ 104 w 124"/>
                <a:gd name="T13" fmla="*/ 34 h 131"/>
                <a:gd name="T14" fmla="*/ 117 w 124"/>
                <a:gd name="T15" fmla="*/ 46 h 131"/>
                <a:gd name="T16" fmla="*/ 107 w 124"/>
                <a:gd name="T17" fmla="*/ 80 h 131"/>
                <a:gd name="T18" fmla="*/ 103 w 124"/>
                <a:gd name="T19" fmla="*/ 81 h 131"/>
                <a:gd name="T20" fmla="*/ 106 w 124"/>
                <a:gd name="T21" fmla="*/ 86 h 131"/>
                <a:gd name="T22" fmla="*/ 94 w 124"/>
                <a:gd name="T23" fmla="*/ 124 h 131"/>
                <a:gd name="T24" fmla="*/ 56 w 124"/>
                <a:gd name="T25" fmla="*/ 112 h 131"/>
                <a:gd name="T26" fmla="*/ 53 w 124"/>
                <a:gd name="T27" fmla="*/ 102 h 131"/>
                <a:gd name="T28" fmla="*/ 52 w 124"/>
                <a:gd name="T29" fmla="*/ 104 h 131"/>
                <a:gd name="T30" fmla="*/ 40 w 124"/>
                <a:gd name="T31" fmla="*/ 110 h 131"/>
                <a:gd name="T32" fmla="*/ 34 w 124"/>
                <a:gd name="T33" fmla="*/ 110 h 131"/>
                <a:gd name="T34" fmla="*/ 28 w 124"/>
                <a:gd name="T35" fmla="*/ 110 h 131"/>
                <a:gd name="T36" fmla="*/ 24 w 124"/>
                <a:gd name="T37" fmla="*/ 109 h 131"/>
                <a:gd name="T38" fmla="*/ 7 w 124"/>
                <a:gd name="T39" fmla="*/ 94 h 131"/>
                <a:gd name="T40" fmla="*/ 19 w 124"/>
                <a:gd name="T41" fmla="*/ 55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4" h="131">
                  <a:moveTo>
                    <a:pt x="19" y="55"/>
                  </a:moveTo>
                  <a:cubicBezTo>
                    <a:pt x="23" y="53"/>
                    <a:pt x="27" y="52"/>
                    <a:pt x="32" y="52"/>
                  </a:cubicBezTo>
                  <a:cubicBezTo>
                    <a:pt x="23" y="39"/>
                    <a:pt x="24" y="20"/>
                    <a:pt x="42" y="11"/>
                  </a:cubicBezTo>
                  <a:cubicBezTo>
                    <a:pt x="62" y="0"/>
                    <a:pt x="80" y="15"/>
                    <a:pt x="83" y="33"/>
                  </a:cubicBezTo>
                  <a:cubicBezTo>
                    <a:pt x="87" y="31"/>
                    <a:pt x="90" y="31"/>
                    <a:pt x="94" y="31"/>
                  </a:cubicBezTo>
                  <a:cubicBezTo>
                    <a:pt x="97" y="31"/>
                    <a:pt x="101" y="32"/>
                    <a:pt x="104" y="34"/>
                  </a:cubicBezTo>
                  <a:cubicBezTo>
                    <a:pt x="104" y="34"/>
                    <a:pt x="104" y="34"/>
                    <a:pt x="104" y="34"/>
                  </a:cubicBezTo>
                  <a:cubicBezTo>
                    <a:pt x="110" y="36"/>
                    <a:pt x="115" y="41"/>
                    <a:pt x="117" y="46"/>
                  </a:cubicBezTo>
                  <a:cubicBezTo>
                    <a:pt x="124" y="58"/>
                    <a:pt x="119" y="73"/>
                    <a:pt x="107" y="80"/>
                  </a:cubicBezTo>
                  <a:cubicBezTo>
                    <a:pt x="105" y="80"/>
                    <a:pt x="104" y="81"/>
                    <a:pt x="103" y="81"/>
                  </a:cubicBezTo>
                  <a:cubicBezTo>
                    <a:pt x="104" y="83"/>
                    <a:pt x="105" y="84"/>
                    <a:pt x="106" y="86"/>
                  </a:cubicBezTo>
                  <a:cubicBezTo>
                    <a:pt x="113" y="99"/>
                    <a:pt x="107" y="117"/>
                    <a:pt x="94" y="124"/>
                  </a:cubicBezTo>
                  <a:cubicBezTo>
                    <a:pt x="80" y="131"/>
                    <a:pt x="63" y="125"/>
                    <a:pt x="56" y="112"/>
                  </a:cubicBezTo>
                  <a:cubicBezTo>
                    <a:pt x="54" y="109"/>
                    <a:pt x="54" y="106"/>
                    <a:pt x="53" y="102"/>
                  </a:cubicBezTo>
                  <a:cubicBezTo>
                    <a:pt x="53" y="103"/>
                    <a:pt x="52" y="103"/>
                    <a:pt x="52" y="104"/>
                  </a:cubicBezTo>
                  <a:cubicBezTo>
                    <a:pt x="48" y="107"/>
                    <a:pt x="45" y="109"/>
                    <a:pt x="40" y="110"/>
                  </a:cubicBezTo>
                  <a:cubicBezTo>
                    <a:pt x="38" y="110"/>
                    <a:pt x="36" y="110"/>
                    <a:pt x="34" y="110"/>
                  </a:cubicBezTo>
                  <a:cubicBezTo>
                    <a:pt x="32" y="110"/>
                    <a:pt x="30" y="110"/>
                    <a:pt x="28" y="110"/>
                  </a:cubicBezTo>
                  <a:cubicBezTo>
                    <a:pt x="27" y="109"/>
                    <a:pt x="26" y="109"/>
                    <a:pt x="24" y="109"/>
                  </a:cubicBezTo>
                  <a:cubicBezTo>
                    <a:pt x="17" y="106"/>
                    <a:pt x="10" y="101"/>
                    <a:pt x="7" y="94"/>
                  </a:cubicBezTo>
                  <a:cubicBezTo>
                    <a:pt x="0" y="80"/>
                    <a:pt x="5" y="63"/>
                    <a:pt x="19" y="55"/>
                  </a:cubicBezTo>
                  <a:close/>
                </a:path>
              </a:pathLst>
            </a:custGeom>
            <a:solidFill>
              <a:srgbClr val="F05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Freeform 24"/>
            <p:cNvSpPr/>
            <p:nvPr/>
          </p:nvSpPr>
          <p:spPr bwMode="auto">
            <a:xfrm>
              <a:off x="5160963" y="6259513"/>
              <a:ext cx="228600" cy="207962"/>
            </a:xfrm>
            <a:custGeom>
              <a:avLst/>
              <a:gdLst>
                <a:gd name="T0" fmla="*/ 27 w 75"/>
                <a:gd name="T1" fmla="*/ 15 h 69"/>
                <a:gd name="T2" fmla="*/ 48 w 75"/>
                <a:gd name="T3" fmla="*/ 55 h 69"/>
                <a:gd name="T4" fmla="*/ 27 w 75"/>
                <a:gd name="T5" fmla="*/ 1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69">
                  <a:moveTo>
                    <a:pt x="27" y="15"/>
                  </a:moveTo>
                  <a:cubicBezTo>
                    <a:pt x="54" y="0"/>
                    <a:pt x="75" y="41"/>
                    <a:pt x="48" y="55"/>
                  </a:cubicBezTo>
                  <a:cubicBezTo>
                    <a:pt x="21" y="69"/>
                    <a:pt x="0" y="29"/>
                    <a:pt x="27" y="15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Freeform 25"/>
            <p:cNvSpPr/>
            <p:nvPr/>
          </p:nvSpPr>
          <p:spPr bwMode="auto">
            <a:xfrm>
              <a:off x="5033963" y="6519863"/>
              <a:ext cx="166688" cy="131762"/>
            </a:xfrm>
            <a:custGeom>
              <a:avLst/>
              <a:gdLst>
                <a:gd name="T0" fmla="*/ 48 w 55"/>
                <a:gd name="T1" fmla="*/ 44 h 44"/>
                <a:gd name="T2" fmla="*/ 12 w 55"/>
                <a:gd name="T3" fmla="*/ 0 h 44"/>
                <a:gd name="T4" fmla="*/ 48 w 55"/>
                <a:gd name="T5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44">
                  <a:moveTo>
                    <a:pt x="48" y="44"/>
                  </a:moveTo>
                  <a:cubicBezTo>
                    <a:pt x="48" y="44"/>
                    <a:pt x="55" y="5"/>
                    <a:pt x="12" y="0"/>
                  </a:cubicBezTo>
                  <a:cubicBezTo>
                    <a:pt x="12" y="0"/>
                    <a:pt x="0" y="40"/>
                    <a:pt x="48" y="44"/>
                  </a:cubicBezTo>
                  <a:close/>
                </a:path>
              </a:pathLst>
            </a:custGeom>
            <a:solidFill>
              <a:srgbClr val="9DB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" name="Freeform 26"/>
            <p:cNvSpPr/>
            <p:nvPr/>
          </p:nvSpPr>
          <p:spPr bwMode="auto">
            <a:xfrm>
              <a:off x="6797675" y="5759450"/>
              <a:ext cx="968375" cy="860425"/>
            </a:xfrm>
            <a:custGeom>
              <a:avLst/>
              <a:gdLst>
                <a:gd name="T0" fmla="*/ 610 w 610"/>
                <a:gd name="T1" fmla="*/ 542 h 542"/>
                <a:gd name="T2" fmla="*/ 610 w 610"/>
                <a:gd name="T3" fmla="*/ 259 h 542"/>
                <a:gd name="T4" fmla="*/ 328 w 610"/>
                <a:gd name="T5" fmla="*/ 0 h 542"/>
                <a:gd name="T6" fmla="*/ 0 w 610"/>
                <a:gd name="T7" fmla="*/ 0 h 542"/>
                <a:gd name="T8" fmla="*/ 0 w 610"/>
                <a:gd name="T9" fmla="*/ 542 h 542"/>
                <a:gd name="T10" fmla="*/ 610 w 610"/>
                <a:gd name="T11" fmla="*/ 542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0" h="542">
                  <a:moveTo>
                    <a:pt x="610" y="542"/>
                  </a:moveTo>
                  <a:lnTo>
                    <a:pt x="610" y="259"/>
                  </a:lnTo>
                  <a:lnTo>
                    <a:pt x="328" y="0"/>
                  </a:lnTo>
                  <a:lnTo>
                    <a:pt x="0" y="0"/>
                  </a:lnTo>
                  <a:lnTo>
                    <a:pt x="0" y="542"/>
                  </a:lnTo>
                  <a:lnTo>
                    <a:pt x="610" y="542"/>
                  </a:lnTo>
                  <a:close/>
                </a:path>
              </a:pathLst>
            </a:custGeom>
            <a:solidFill>
              <a:srgbClr val="FFD9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" name="Freeform 27"/>
            <p:cNvSpPr/>
            <p:nvPr/>
          </p:nvSpPr>
          <p:spPr bwMode="auto">
            <a:xfrm>
              <a:off x="6380163" y="5799138"/>
              <a:ext cx="887413" cy="820737"/>
            </a:xfrm>
            <a:custGeom>
              <a:avLst/>
              <a:gdLst>
                <a:gd name="T0" fmla="*/ 559 w 559"/>
                <a:gd name="T1" fmla="*/ 517 h 517"/>
                <a:gd name="T2" fmla="*/ 559 w 559"/>
                <a:gd name="T3" fmla="*/ 210 h 517"/>
                <a:gd name="T4" fmla="*/ 280 w 559"/>
                <a:gd name="T5" fmla="*/ 0 h 517"/>
                <a:gd name="T6" fmla="*/ 0 w 559"/>
                <a:gd name="T7" fmla="*/ 210 h 517"/>
                <a:gd name="T8" fmla="*/ 0 w 559"/>
                <a:gd name="T9" fmla="*/ 517 h 517"/>
                <a:gd name="T10" fmla="*/ 559 w 559"/>
                <a:gd name="T11" fmla="*/ 517 h 5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9" h="517">
                  <a:moveTo>
                    <a:pt x="559" y="517"/>
                  </a:moveTo>
                  <a:lnTo>
                    <a:pt x="559" y="210"/>
                  </a:lnTo>
                  <a:lnTo>
                    <a:pt x="280" y="0"/>
                  </a:lnTo>
                  <a:lnTo>
                    <a:pt x="0" y="210"/>
                  </a:lnTo>
                  <a:lnTo>
                    <a:pt x="0" y="517"/>
                  </a:lnTo>
                  <a:lnTo>
                    <a:pt x="559" y="517"/>
                  </a:lnTo>
                  <a:close/>
                </a:path>
              </a:pathLst>
            </a:cu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" name="Freeform 28"/>
            <p:cNvSpPr/>
            <p:nvPr/>
          </p:nvSpPr>
          <p:spPr bwMode="auto">
            <a:xfrm>
              <a:off x="6488113" y="6196013"/>
              <a:ext cx="109538" cy="247650"/>
            </a:xfrm>
            <a:custGeom>
              <a:avLst/>
              <a:gdLst>
                <a:gd name="T0" fmla="*/ 36 w 36"/>
                <a:gd name="T1" fmla="*/ 82 h 82"/>
                <a:gd name="T2" fmla="*/ 36 w 36"/>
                <a:gd name="T3" fmla="*/ 23 h 82"/>
                <a:gd name="T4" fmla="*/ 18 w 36"/>
                <a:gd name="T5" fmla="*/ 0 h 82"/>
                <a:gd name="T6" fmla="*/ 0 w 36"/>
                <a:gd name="T7" fmla="*/ 23 h 82"/>
                <a:gd name="T8" fmla="*/ 0 w 36"/>
                <a:gd name="T9" fmla="*/ 82 h 82"/>
                <a:gd name="T10" fmla="*/ 36 w 36"/>
                <a:gd name="T1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82">
                  <a:moveTo>
                    <a:pt x="36" y="82"/>
                  </a:moveTo>
                  <a:cubicBezTo>
                    <a:pt x="36" y="23"/>
                    <a:pt x="36" y="23"/>
                    <a:pt x="36" y="23"/>
                  </a:cubicBezTo>
                  <a:cubicBezTo>
                    <a:pt x="36" y="10"/>
                    <a:pt x="28" y="0"/>
                    <a:pt x="18" y="0"/>
                  </a:cubicBezTo>
                  <a:cubicBezTo>
                    <a:pt x="8" y="0"/>
                    <a:pt x="0" y="10"/>
                    <a:pt x="0" y="23"/>
                  </a:cubicBezTo>
                  <a:cubicBezTo>
                    <a:pt x="0" y="82"/>
                    <a:pt x="0" y="82"/>
                    <a:pt x="0" y="82"/>
                  </a:cubicBezTo>
                  <a:lnTo>
                    <a:pt x="36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" name="Freeform 29"/>
            <p:cNvSpPr/>
            <p:nvPr/>
          </p:nvSpPr>
          <p:spPr bwMode="auto">
            <a:xfrm>
              <a:off x="6457950" y="6165850"/>
              <a:ext cx="169863" cy="307975"/>
            </a:xfrm>
            <a:custGeom>
              <a:avLst/>
              <a:gdLst>
                <a:gd name="T0" fmla="*/ 46 w 56"/>
                <a:gd name="T1" fmla="*/ 92 h 102"/>
                <a:gd name="T2" fmla="*/ 56 w 56"/>
                <a:gd name="T3" fmla="*/ 92 h 102"/>
                <a:gd name="T4" fmla="*/ 56 w 56"/>
                <a:gd name="T5" fmla="*/ 33 h 102"/>
                <a:gd name="T6" fmla="*/ 49 w 56"/>
                <a:gd name="T7" fmla="*/ 11 h 102"/>
                <a:gd name="T8" fmla="*/ 40 w 56"/>
                <a:gd name="T9" fmla="*/ 3 h 102"/>
                <a:gd name="T10" fmla="*/ 28 w 56"/>
                <a:gd name="T11" fmla="*/ 0 h 102"/>
                <a:gd name="T12" fmla="*/ 16 w 56"/>
                <a:gd name="T13" fmla="*/ 3 h 102"/>
                <a:gd name="T14" fmla="*/ 4 w 56"/>
                <a:gd name="T15" fmla="*/ 15 h 102"/>
                <a:gd name="T16" fmla="*/ 0 w 56"/>
                <a:gd name="T17" fmla="*/ 33 h 102"/>
                <a:gd name="T18" fmla="*/ 0 w 56"/>
                <a:gd name="T19" fmla="*/ 102 h 102"/>
                <a:gd name="T20" fmla="*/ 56 w 56"/>
                <a:gd name="T21" fmla="*/ 102 h 102"/>
                <a:gd name="T22" fmla="*/ 56 w 56"/>
                <a:gd name="T23" fmla="*/ 92 h 102"/>
                <a:gd name="T24" fmla="*/ 46 w 56"/>
                <a:gd name="T25" fmla="*/ 92 h 102"/>
                <a:gd name="T26" fmla="*/ 46 w 56"/>
                <a:gd name="T27" fmla="*/ 82 h 102"/>
                <a:gd name="T28" fmla="*/ 20 w 56"/>
                <a:gd name="T29" fmla="*/ 82 h 102"/>
                <a:gd name="T30" fmla="*/ 20 w 56"/>
                <a:gd name="T31" fmla="*/ 33 h 102"/>
                <a:gd name="T32" fmla="*/ 23 w 56"/>
                <a:gd name="T33" fmla="*/ 23 h 102"/>
                <a:gd name="T34" fmla="*/ 25 w 56"/>
                <a:gd name="T35" fmla="*/ 21 h 102"/>
                <a:gd name="T36" fmla="*/ 28 w 56"/>
                <a:gd name="T37" fmla="*/ 20 h 102"/>
                <a:gd name="T38" fmla="*/ 31 w 56"/>
                <a:gd name="T39" fmla="*/ 21 h 102"/>
                <a:gd name="T40" fmla="*/ 34 w 56"/>
                <a:gd name="T41" fmla="*/ 25 h 102"/>
                <a:gd name="T42" fmla="*/ 36 w 56"/>
                <a:gd name="T43" fmla="*/ 33 h 102"/>
                <a:gd name="T44" fmla="*/ 36 w 56"/>
                <a:gd name="T45" fmla="*/ 92 h 102"/>
                <a:gd name="T46" fmla="*/ 46 w 56"/>
                <a:gd name="T47" fmla="*/ 92 h 102"/>
                <a:gd name="T48" fmla="*/ 46 w 56"/>
                <a:gd name="T49" fmla="*/ 82 h 102"/>
                <a:gd name="T50" fmla="*/ 46 w 56"/>
                <a:gd name="T51" fmla="*/ 9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6" h="102">
                  <a:moveTo>
                    <a:pt x="46" y="92"/>
                  </a:moveTo>
                  <a:cubicBezTo>
                    <a:pt x="56" y="92"/>
                    <a:pt x="56" y="92"/>
                    <a:pt x="56" y="92"/>
                  </a:cubicBezTo>
                  <a:cubicBezTo>
                    <a:pt x="56" y="33"/>
                    <a:pt x="56" y="33"/>
                    <a:pt x="56" y="33"/>
                  </a:cubicBezTo>
                  <a:cubicBezTo>
                    <a:pt x="56" y="24"/>
                    <a:pt x="53" y="17"/>
                    <a:pt x="49" y="11"/>
                  </a:cubicBezTo>
                  <a:cubicBezTo>
                    <a:pt x="46" y="8"/>
                    <a:pt x="43" y="5"/>
                    <a:pt x="40" y="3"/>
                  </a:cubicBezTo>
                  <a:cubicBezTo>
                    <a:pt x="36" y="1"/>
                    <a:pt x="32" y="0"/>
                    <a:pt x="28" y="0"/>
                  </a:cubicBezTo>
                  <a:cubicBezTo>
                    <a:pt x="24" y="0"/>
                    <a:pt x="20" y="1"/>
                    <a:pt x="16" y="3"/>
                  </a:cubicBezTo>
                  <a:cubicBezTo>
                    <a:pt x="11" y="6"/>
                    <a:pt x="7" y="10"/>
                    <a:pt x="4" y="15"/>
                  </a:cubicBezTo>
                  <a:cubicBezTo>
                    <a:pt x="1" y="21"/>
                    <a:pt x="0" y="27"/>
                    <a:pt x="0" y="33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56" y="102"/>
                    <a:pt x="56" y="102"/>
                    <a:pt x="56" y="10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46" y="92"/>
                    <a:pt x="46" y="92"/>
                    <a:pt x="46" y="9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20" y="82"/>
                    <a:pt x="20" y="82"/>
                    <a:pt x="20" y="82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0" y="29"/>
                    <a:pt x="21" y="25"/>
                    <a:pt x="23" y="23"/>
                  </a:cubicBezTo>
                  <a:cubicBezTo>
                    <a:pt x="24" y="22"/>
                    <a:pt x="25" y="21"/>
                    <a:pt x="25" y="21"/>
                  </a:cubicBezTo>
                  <a:cubicBezTo>
                    <a:pt x="26" y="20"/>
                    <a:pt x="27" y="20"/>
                    <a:pt x="28" y="20"/>
                  </a:cubicBezTo>
                  <a:cubicBezTo>
                    <a:pt x="29" y="20"/>
                    <a:pt x="30" y="20"/>
                    <a:pt x="31" y="21"/>
                  </a:cubicBezTo>
                  <a:cubicBezTo>
                    <a:pt x="32" y="21"/>
                    <a:pt x="33" y="23"/>
                    <a:pt x="34" y="25"/>
                  </a:cubicBezTo>
                  <a:cubicBezTo>
                    <a:pt x="36" y="27"/>
                    <a:pt x="36" y="30"/>
                    <a:pt x="36" y="33"/>
                  </a:cubicBezTo>
                  <a:cubicBezTo>
                    <a:pt x="36" y="92"/>
                    <a:pt x="36" y="92"/>
                    <a:pt x="36" y="92"/>
                  </a:cubicBezTo>
                  <a:cubicBezTo>
                    <a:pt x="46" y="92"/>
                    <a:pt x="46" y="92"/>
                    <a:pt x="46" y="92"/>
                  </a:cubicBezTo>
                  <a:cubicBezTo>
                    <a:pt x="46" y="82"/>
                    <a:pt x="46" y="82"/>
                    <a:pt x="46" y="82"/>
                  </a:cubicBezTo>
                  <a:lnTo>
                    <a:pt x="46" y="92"/>
                  </a:lnTo>
                  <a:close/>
                </a:path>
              </a:pathLst>
            </a:custGeom>
            <a:solidFill>
              <a:srgbClr val="FF7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" name="Freeform 30"/>
            <p:cNvSpPr/>
            <p:nvPr/>
          </p:nvSpPr>
          <p:spPr bwMode="auto">
            <a:xfrm>
              <a:off x="7061200" y="6196013"/>
              <a:ext cx="111125" cy="247650"/>
            </a:xfrm>
            <a:custGeom>
              <a:avLst/>
              <a:gdLst>
                <a:gd name="T0" fmla="*/ 37 w 37"/>
                <a:gd name="T1" fmla="*/ 82 h 82"/>
                <a:gd name="T2" fmla="*/ 37 w 37"/>
                <a:gd name="T3" fmla="*/ 22 h 82"/>
                <a:gd name="T4" fmla="*/ 18 w 37"/>
                <a:gd name="T5" fmla="*/ 0 h 82"/>
                <a:gd name="T6" fmla="*/ 0 w 37"/>
                <a:gd name="T7" fmla="*/ 22 h 82"/>
                <a:gd name="T8" fmla="*/ 0 w 37"/>
                <a:gd name="T9" fmla="*/ 82 h 82"/>
                <a:gd name="T10" fmla="*/ 37 w 37"/>
                <a:gd name="T1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82">
                  <a:moveTo>
                    <a:pt x="37" y="82"/>
                  </a:moveTo>
                  <a:cubicBezTo>
                    <a:pt x="37" y="22"/>
                    <a:pt x="37" y="22"/>
                    <a:pt x="37" y="22"/>
                  </a:cubicBezTo>
                  <a:cubicBezTo>
                    <a:pt x="37" y="10"/>
                    <a:pt x="28" y="0"/>
                    <a:pt x="18" y="0"/>
                  </a:cubicBezTo>
                  <a:cubicBezTo>
                    <a:pt x="8" y="0"/>
                    <a:pt x="0" y="10"/>
                    <a:pt x="0" y="22"/>
                  </a:cubicBezTo>
                  <a:cubicBezTo>
                    <a:pt x="0" y="82"/>
                    <a:pt x="0" y="82"/>
                    <a:pt x="0" y="82"/>
                  </a:cubicBezTo>
                  <a:lnTo>
                    <a:pt x="37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" name="Freeform 31"/>
            <p:cNvSpPr/>
            <p:nvPr/>
          </p:nvSpPr>
          <p:spPr bwMode="auto">
            <a:xfrm>
              <a:off x="7031038" y="6165850"/>
              <a:ext cx="169863" cy="307975"/>
            </a:xfrm>
            <a:custGeom>
              <a:avLst/>
              <a:gdLst>
                <a:gd name="T0" fmla="*/ 47 w 56"/>
                <a:gd name="T1" fmla="*/ 92 h 102"/>
                <a:gd name="T2" fmla="*/ 56 w 56"/>
                <a:gd name="T3" fmla="*/ 92 h 102"/>
                <a:gd name="T4" fmla="*/ 56 w 56"/>
                <a:gd name="T5" fmla="*/ 32 h 102"/>
                <a:gd name="T6" fmla="*/ 49 w 56"/>
                <a:gd name="T7" fmla="*/ 10 h 102"/>
                <a:gd name="T8" fmla="*/ 40 w 56"/>
                <a:gd name="T9" fmla="*/ 3 h 102"/>
                <a:gd name="T10" fmla="*/ 28 w 56"/>
                <a:gd name="T11" fmla="*/ 0 h 102"/>
                <a:gd name="T12" fmla="*/ 17 w 56"/>
                <a:gd name="T13" fmla="*/ 3 h 102"/>
                <a:gd name="T14" fmla="*/ 4 w 56"/>
                <a:gd name="T15" fmla="*/ 15 h 102"/>
                <a:gd name="T16" fmla="*/ 0 w 56"/>
                <a:gd name="T17" fmla="*/ 32 h 102"/>
                <a:gd name="T18" fmla="*/ 0 w 56"/>
                <a:gd name="T19" fmla="*/ 102 h 102"/>
                <a:gd name="T20" fmla="*/ 56 w 56"/>
                <a:gd name="T21" fmla="*/ 102 h 102"/>
                <a:gd name="T22" fmla="*/ 56 w 56"/>
                <a:gd name="T23" fmla="*/ 92 h 102"/>
                <a:gd name="T24" fmla="*/ 47 w 56"/>
                <a:gd name="T25" fmla="*/ 92 h 102"/>
                <a:gd name="T26" fmla="*/ 47 w 56"/>
                <a:gd name="T27" fmla="*/ 82 h 102"/>
                <a:gd name="T28" fmla="*/ 20 w 56"/>
                <a:gd name="T29" fmla="*/ 82 h 102"/>
                <a:gd name="T30" fmla="*/ 20 w 56"/>
                <a:gd name="T31" fmla="*/ 32 h 102"/>
                <a:gd name="T32" fmla="*/ 23 w 56"/>
                <a:gd name="T33" fmla="*/ 23 h 102"/>
                <a:gd name="T34" fmla="*/ 26 w 56"/>
                <a:gd name="T35" fmla="*/ 20 h 102"/>
                <a:gd name="T36" fmla="*/ 28 w 56"/>
                <a:gd name="T37" fmla="*/ 20 h 102"/>
                <a:gd name="T38" fmla="*/ 31 w 56"/>
                <a:gd name="T39" fmla="*/ 20 h 102"/>
                <a:gd name="T40" fmla="*/ 35 w 56"/>
                <a:gd name="T41" fmla="*/ 24 h 102"/>
                <a:gd name="T42" fmla="*/ 37 w 56"/>
                <a:gd name="T43" fmla="*/ 32 h 102"/>
                <a:gd name="T44" fmla="*/ 37 w 56"/>
                <a:gd name="T45" fmla="*/ 92 h 102"/>
                <a:gd name="T46" fmla="*/ 47 w 56"/>
                <a:gd name="T47" fmla="*/ 92 h 102"/>
                <a:gd name="T48" fmla="*/ 47 w 56"/>
                <a:gd name="T49" fmla="*/ 82 h 102"/>
                <a:gd name="T50" fmla="*/ 47 w 56"/>
                <a:gd name="T51" fmla="*/ 9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6" h="102">
                  <a:moveTo>
                    <a:pt x="47" y="92"/>
                  </a:moveTo>
                  <a:cubicBezTo>
                    <a:pt x="56" y="92"/>
                    <a:pt x="56" y="92"/>
                    <a:pt x="56" y="92"/>
                  </a:cubicBezTo>
                  <a:cubicBezTo>
                    <a:pt x="56" y="32"/>
                    <a:pt x="56" y="32"/>
                    <a:pt x="56" y="32"/>
                  </a:cubicBezTo>
                  <a:cubicBezTo>
                    <a:pt x="56" y="24"/>
                    <a:pt x="54" y="16"/>
                    <a:pt x="49" y="10"/>
                  </a:cubicBezTo>
                  <a:cubicBezTo>
                    <a:pt x="46" y="7"/>
                    <a:pt x="43" y="5"/>
                    <a:pt x="40" y="3"/>
                  </a:cubicBezTo>
                  <a:cubicBezTo>
                    <a:pt x="37" y="1"/>
                    <a:pt x="32" y="0"/>
                    <a:pt x="28" y="0"/>
                  </a:cubicBezTo>
                  <a:cubicBezTo>
                    <a:pt x="24" y="0"/>
                    <a:pt x="20" y="1"/>
                    <a:pt x="17" y="3"/>
                  </a:cubicBezTo>
                  <a:cubicBezTo>
                    <a:pt x="11" y="6"/>
                    <a:pt x="7" y="10"/>
                    <a:pt x="4" y="15"/>
                  </a:cubicBezTo>
                  <a:cubicBezTo>
                    <a:pt x="2" y="20"/>
                    <a:pt x="0" y="26"/>
                    <a:pt x="0" y="3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56" y="102"/>
                    <a:pt x="56" y="102"/>
                    <a:pt x="56" y="10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47" y="92"/>
                    <a:pt x="47" y="92"/>
                    <a:pt x="47" y="92"/>
                  </a:cubicBezTo>
                  <a:cubicBezTo>
                    <a:pt x="47" y="82"/>
                    <a:pt x="47" y="82"/>
                    <a:pt x="47" y="82"/>
                  </a:cubicBezTo>
                  <a:cubicBezTo>
                    <a:pt x="20" y="82"/>
                    <a:pt x="20" y="82"/>
                    <a:pt x="20" y="8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0" y="28"/>
                    <a:pt x="21" y="25"/>
                    <a:pt x="23" y="23"/>
                  </a:cubicBezTo>
                  <a:cubicBezTo>
                    <a:pt x="24" y="21"/>
                    <a:pt x="25" y="21"/>
                    <a:pt x="26" y="20"/>
                  </a:cubicBezTo>
                  <a:cubicBezTo>
                    <a:pt x="27" y="20"/>
                    <a:pt x="27" y="20"/>
                    <a:pt x="28" y="20"/>
                  </a:cubicBezTo>
                  <a:cubicBezTo>
                    <a:pt x="29" y="20"/>
                    <a:pt x="30" y="20"/>
                    <a:pt x="31" y="20"/>
                  </a:cubicBezTo>
                  <a:cubicBezTo>
                    <a:pt x="32" y="21"/>
                    <a:pt x="34" y="22"/>
                    <a:pt x="35" y="24"/>
                  </a:cubicBezTo>
                  <a:cubicBezTo>
                    <a:pt x="36" y="27"/>
                    <a:pt x="37" y="29"/>
                    <a:pt x="37" y="32"/>
                  </a:cubicBezTo>
                  <a:cubicBezTo>
                    <a:pt x="37" y="92"/>
                    <a:pt x="37" y="92"/>
                    <a:pt x="37" y="92"/>
                  </a:cubicBezTo>
                  <a:cubicBezTo>
                    <a:pt x="47" y="92"/>
                    <a:pt x="47" y="92"/>
                    <a:pt x="47" y="92"/>
                  </a:cubicBezTo>
                  <a:cubicBezTo>
                    <a:pt x="47" y="82"/>
                    <a:pt x="47" y="82"/>
                    <a:pt x="47" y="82"/>
                  </a:cubicBezTo>
                  <a:lnTo>
                    <a:pt x="47" y="92"/>
                  </a:lnTo>
                  <a:close/>
                </a:path>
              </a:pathLst>
            </a:custGeom>
            <a:solidFill>
              <a:srgbClr val="FF7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3" name="Freeform 32"/>
            <p:cNvSpPr/>
            <p:nvPr/>
          </p:nvSpPr>
          <p:spPr bwMode="auto">
            <a:xfrm>
              <a:off x="7448550" y="6267450"/>
              <a:ext cx="112713" cy="249237"/>
            </a:xfrm>
            <a:custGeom>
              <a:avLst/>
              <a:gdLst>
                <a:gd name="T0" fmla="*/ 37 w 37"/>
                <a:gd name="T1" fmla="*/ 82 h 82"/>
                <a:gd name="T2" fmla="*/ 37 w 37"/>
                <a:gd name="T3" fmla="*/ 22 h 82"/>
                <a:gd name="T4" fmla="*/ 18 w 37"/>
                <a:gd name="T5" fmla="*/ 0 h 82"/>
                <a:gd name="T6" fmla="*/ 0 w 37"/>
                <a:gd name="T7" fmla="*/ 22 h 82"/>
                <a:gd name="T8" fmla="*/ 0 w 37"/>
                <a:gd name="T9" fmla="*/ 82 h 82"/>
                <a:gd name="T10" fmla="*/ 37 w 37"/>
                <a:gd name="T1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82">
                  <a:moveTo>
                    <a:pt x="37" y="82"/>
                  </a:moveTo>
                  <a:cubicBezTo>
                    <a:pt x="37" y="22"/>
                    <a:pt x="37" y="22"/>
                    <a:pt x="37" y="22"/>
                  </a:cubicBezTo>
                  <a:cubicBezTo>
                    <a:pt x="37" y="10"/>
                    <a:pt x="28" y="0"/>
                    <a:pt x="18" y="0"/>
                  </a:cubicBezTo>
                  <a:cubicBezTo>
                    <a:pt x="8" y="0"/>
                    <a:pt x="0" y="10"/>
                    <a:pt x="0" y="22"/>
                  </a:cubicBezTo>
                  <a:cubicBezTo>
                    <a:pt x="0" y="82"/>
                    <a:pt x="0" y="82"/>
                    <a:pt x="0" y="82"/>
                  </a:cubicBezTo>
                  <a:lnTo>
                    <a:pt x="37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4" name="Freeform 33"/>
            <p:cNvSpPr/>
            <p:nvPr/>
          </p:nvSpPr>
          <p:spPr bwMode="auto">
            <a:xfrm>
              <a:off x="7418388" y="6237288"/>
              <a:ext cx="169863" cy="309562"/>
            </a:xfrm>
            <a:custGeom>
              <a:avLst/>
              <a:gdLst>
                <a:gd name="T0" fmla="*/ 47 w 56"/>
                <a:gd name="T1" fmla="*/ 92 h 102"/>
                <a:gd name="T2" fmla="*/ 56 w 56"/>
                <a:gd name="T3" fmla="*/ 92 h 102"/>
                <a:gd name="T4" fmla="*/ 56 w 56"/>
                <a:gd name="T5" fmla="*/ 32 h 102"/>
                <a:gd name="T6" fmla="*/ 49 w 56"/>
                <a:gd name="T7" fmla="*/ 10 h 102"/>
                <a:gd name="T8" fmla="*/ 40 w 56"/>
                <a:gd name="T9" fmla="*/ 3 h 102"/>
                <a:gd name="T10" fmla="*/ 28 w 56"/>
                <a:gd name="T11" fmla="*/ 0 h 102"/>
                <a:gd name="T12" fmla="*/ 17 w 56"/>
                <a:gd name="T13" fmla="*/ 3 h 102"/>
                <a:gd name="T14" fmla="*/ 4 w 56"/>
                <a:gd name="T15" fmla="*/ 15 h 102"/>
                <a:gd name="T16" fmla="*/ 0 w 56"/>
                <a:gd name="T17" fmla="*/ 32 h 102"/>
                <a:gd name="T18" fmla="*/ 0 w 56"/>
                <a:gd name="T19" fmla="*/ 102 h 102"/>
                <a:gd name="T20" fmla="*/ 56 w 56"/>
                <a:gd name="T21" fmla="*/ 102 h 102"/>
                <a:gd name="T22" fmla="*/ 56 w 56"/>
                <a:gd name="T23" fmla="*/ 92 h 102"/>
                <a:gd name="T24" fmla="*/ 47 w 56"/>
                <a:gd name="T25" fmla="*/ 92 h 102"/>
                <a:gd name="T26" fmla="*/ 47 w 56"/>
                <a:gd name="T27" fmla="*/ 82 h 102"/>
                <a:gd name="T28" fmla="*/ 20 w 56"/>
                <a:gd name="T29" fmla="*/ 82 h 102"/>
                <a:gd name="T30" fmla="*/ 20 w 56"/>
                <a:gd name="T31" fmla="*/ 32 h 102"/>
                <a:gd name="T32" fmla="*/ 23 w 56"/>
                <a:gd name="T33" fmla="*/ 23 h 102"/>
                <a:gd name="T34" fmla="*/ 26 w 56"/>
                <a:gd name="T35" fmla="*/ 20 h 102"/>
                <a:gd name="T36" fmla="*/ 28 w 56"/>
                <a:gd name="T37" fmla="*/ 20 h 102"/>
                <a:gd name="T38" fmla="*/ 31 w 56"/>
                <a:gd name="T39" fmla="*/ 20 h 102"/>
                <a:gd name="T40" fmla="*/ 35 w 56"/>
                <a:gd name="T41" fmla="*/ 24 h 102"/>
                <a:gd name="T42" fmla="*/ 37 w 56"/>
                <a:gd name="T43" fmla="*/ 32 h 102"/>
                <a:gd name="T44" fmla="*/ 37 w 56"/>
                <a:gd name="T45" fmla="*/ 92 h 102"/>
                <a:gd name="T46" fmla="*/ 47 w 56"/>
                <a:gd name="T47" fmla="*/ 92 h 102"/>
                <a:gd name="T48" fmla="*/ 47 w 56"/>
                <a:gd name="T49" fmla="*/ 82 h 102"/>
                <a:gd name="T50" fmla="*/ 47 w 56"/>
                <a:gd name="T51" fmla="*/ 9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6" h="102">
                  <a:moveTo>
                    <a:pt x="47" y="92"/>
                  </a:moveTo>
                  <a:cubicBezTo>
                    <a:pt x="56" y="92"/>
                    <a:pt x="56" y="92"/>
                    <a:pt x="56" y="92"/>
                  </a:cubicBezTo>
                  <a:cubicBezTo>
                    <a:pt x="56" y="32"/>
                    <a:pt x="56" y="32"/>
                    <a:pt x="56" y="32"/>
                  </a:cubicBezTo>
                  <a:cubicBezTo>
                    <a:pt x="56" y="24"/>
                    <a:pt x="54" y="16"/>
                    <a:pt x="49" y="10"/>
                  </a:cubicBezTo>
                  <a:cubicBezTo>
                    <a:pt x="46" y="7"/>
                    <a:pt x="43" y="5"/>
                    <a:pt x="40" y="3"/>
                  </a:cubicBezTo>
                  <a:cubicBezTo>
                    <a:pt x="37" y="1"/>
                    <a:pt x="32" y="0"/>
                    <a:pt x="28" y="0"/>
                  </a:cubicBezTo>
                  <a:cubicBezTo>
                    <a:pt x="24" y="0"/>
                    <a:pt x="20" y="1"/>
                    <a:pt x="17" y="3"/>
                  </a:cubicBezTo>
                  <a:cubicBezTo>
                    <a:pt x="11" y="6"/>
                    <a:pt x="7" y="10"/>
                    <a:pt x="4" y="15"/>
                  </a:cubicBezTo>
                  <a:cubicBezTo>
                    <a:pt x="2" y="20"/>
                    <a:pt x="0" y="26"/>
                    <a:pt x="0" y="3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56" y="102"/>
                    <a:pt x="56" y="102"/>
                    <a:pt x="56" y="10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47" y="92"/>
                    <a:pt x="47" y="92"/>
                    <a:pt x="47" y="92"/>
                  </a:cubicBezTo>
                  <a:cubicBezTo>
                    <a:pt x="47" y="82"/>
                    <a:pt x="47" y="82"/>
                    <a:pt x="47" y="82"/>
                  </a:cubicBezTo>
                  <a:cubicBezTo>
                    <a:pt x="20" y="82"/>
                    <a:pt x="20" y="82"/>
                    <a:pt x="20" y="8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0" y="28"/>
                    <a:pt x="21" y="25"/>
                    <a:pt x="23" y="23"/>
                  </a:cubicBezTo>
                  <a:cubicBezTo>
                    <a:pt x="24" y="21"/>
                    <a:pt x="25" y="21"/>
                    <a:pt x="26" y="20"/>
                  </a:cubicBezTo>
                  <a:cubicBezTo>
                    <a:pt x="27" y="20"/>
                    <a:pt x="27" y="20"/>
                    <a:pt x="28" y="20"/>
                  </a:cubicBezTo>
                  <a:cubicBezTo>
                    <a:pt x="29" y="20"/>
                    <a:pt x="30" y="20"/>
                    <a:pt x="31" y="20"/>
                  </a:cubicBezTo>
                  <a:cubicBezTo>
                    <a:pt x="32" y="21"/>
                    <a:pt x="34" y="22"/>
                    <a:pt x="35" y="24"/>
                  </a:cubicBezTo>
                  <a:cubicBezTo>
                    <a:pt x="36" y="27"/>
                    <a:pt x="37" y="29"/>
                    <a:pt x="37" y="32"/>
                  </a:cubicBezTo>
                  <a:cubicBezTo>
                    <a:pt x="37" y="92"/>
                    <a:pt x="37" y="92"/>
                    <a:pt x="37" y="92"/>
                  </a:cubicBezTo>
                  <a:cubicBezTo>
                    <a:pt x="47" y="92"/>
                    <a:pt x="47" y="92"/>
                    <a:pt x="47" y="92"/>
                  </a:cubicBezTo>
                  <a:cubicBezTo>
                    <a:pt x="47" y="82"/>
                    <a:pt x="47" y="82"/>
                    <a:pt x="47" y="82"/>
                  </a:cubicBezTo>
                  <a:lnTo>
                    <a:pt x="47" y="92"/>
                  </a:lnTo>
                  <a:close/>
                </a:path>
              </a:pathLst>
            </a:custGeom>
            <a:solidFill>
              <a:srgbClr val="FF7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5" name="Rectangle 34"/>
            <p:cNvSpPr>
              <a:spLocks noChangeArrowheads="1"/>
            </p:cNvSpPr>
            <p:nvPr/>
          </p:nvSpPr>
          <p:spPr bwMode="auto">
            <a:xfrm>
              <a:off x="6710363" y="6330950"/>
              <a:ext cx="227013" cy="288925"/>
            </a:xfrm>
            <a:prstGeom prst="rect">
              <a:avLst/>
            </a:prstGeom>
            <a:solidFill>
              <a:srgbClr val="D760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6" name="Freeform 35"/>
            <p:cNvSpPr/>
            <p:nvPr/>
          </p:nvSpPr>
          <p:spPr bwMode="auto">
            <a:xfrm>
              <a:off x="6357938" y="5778500"/>
              <a:ext cx="1408113" cy="392112"/>
            </a:xfrm>
            <a:custGeom>
              <a:avLst/>
              <a:gdLst>
                <a:gd name="T0" fmla="*/ 292 w 887"/>
                <a:gd name="T1" fmla="*/ 0 h 247"/>
                <a:gd name="T2" fmla="*/ 605 w 887"/>
                <a:gd name="T3" fmla="*/ 0 h 247"/>
                <a:gd name="T4" fmla="*/ 887 w 887"/>
                <a:gd name="T5" fmla="*/ 247 h 247"/>
                <a:gd name="T6" fmla="*/ 584 w 887"/>
                <a:gd name="T7" fmla="*/ 240 h 247"/>
                <a:gd name="T8" fmla="*/ 290 w 887"/>
                <a:gd name="T9" fmla="*/ 2 h 247"/>
                <a:gd name="T10" fmla="*/ 0 w 887"/>
                <a:gd name="T11" fmla="*/ 228 h 247"/>
                <a:gd name="T12" fmla="*/ 292 w 887"/>
                <a:gd name="T13" fmla="*/ 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7" h="247">
                  <a:moveTo>
                    <a:pt x="292" y="0"/>
                  </a:moveTo>
                  <a:lnTo>
                    <a:pt x="605" y="0"/>
                  </a:lnTo>
                  <a:lnTo>
                    <a:pt x="887" y="247"/>
                  </a:lnTo>
                  <a:lnTo>
                    <a:pt x="584" y="240"/>
                  </a:lnTo>
                  <a:lnTo>
                    <a:pt x="290" y="2"/>
                  </a:lnTo>
                  <a:lnTo>
                    <a:pt x="0" y="228"/>
                  </a:lnTo>
                  <a:lnTo>
                    <a:pt x="292" y="0"/>
                  </a:lnTo>
                  <a:close/>
                </a:path>
              </a:pathLst>
            </a:custGeom>
            <a:solidFill>
              <a:srgbClr val="D760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7" name="Freeform 36"/>
            <p:cNvSpPr/>
            <p:nvPr/>
          </p:nvSpPr>
          <p:spPr bwMode="auto">
            <a:xfrm>
              <a:off x="6357938" y="5778500"/>
              <a:ext cx="1408113" cy="392112"/>
            </a:xfrm>
            <a:custGeom>
              <a:avLst/>
              <a:gdLst>
                <a:gd name="T0" fmla="*/ 292 w 887"/>
                <a:gd name="T1" fmla="*/ 0 h 247"/>
                <a:gd name="T2" fmla="*/ 605 w 887"/>
                <a:gd name="T3" fmla="*/ 0 h 247"/>
                <a:gd name="T4" fmla="*/ 887 w 887"/>
                <a:gd name="T5" fmla="*/ 247 h 247"/>
                <a:gd name="T6" fmla="*/ 584 w 887"/>
                <a:gd name="T7" fmla="*/ 240 h 247"/>
                <a:gd name="T8" fmla="*/ 290 w 887"/>
                <a:gd name="T9" fmla="*/ 2 h 247"/>
                <a:gd name="T10" fmla="*/ 0 w 887"/>
                <a:gd name="T11" fmla="*/ 228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7" h="247">
                  <a:moveTo>
                    <a:pt x="292" y="0"/>
                  </a:moveTo>
                  <a:lnTo>
                    <a:pt x="605" y="0"/>
                  </a:lnTo>
                  <a:lnTo>
                    <a:pt x="887" y="247"/>
                  </a:lnTo>
                  <a:lnTo>
                    <a:pt x="584" y="240"/>
                  </a:lnTo>
                  <a:lnTo>
                    <a:pt x="290" y="2"/>
                  </a:lnTo>
                  <a:lnTo>
                    <a:pt x="0" y="2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8" name="Freeform 37"/>
            <p:cNvSpPr/>
            <p:nvPr/>
          </p:nvSpPr>
          <p:spPr bwMode="auto">
            <a:xfrm>
              <a:off x="6330950" y="5735638"/>
              <a:ext cx="1481138" cy="477837"/>
            </a:xfrm>
            <a:custGeom>
              <a:avLst/>
              <a:gdLst>
                <a:gd name="T0" fmla="*/ 162 w 489"/>
                <a:gd name="T1" fmla="*/ 28 h 158"/>
                <a:gd name="T2" fmla="*/ 321 w 489"/>
                <a:gd name="T3" fmla="*/ 28 h 158"/>
                <a:gd name="T4" fmla="*/ 436 w 489"/>
                <a:gd name="T5" fmla="*/ 129 h 158"/>
                <a:gd name="T6" fmla="*/ 321 w 489"/>
                <a:gd name="T7" fmla="*/ 126 h 158"/>
                <a:gd name="T8" fmla="*/ 170 w 489"/>
                <a:gd name="T9" fmla="*/ 4 h 158"/>
                <a:gd name="T10" fmla="*/ 153 w 489"/>
                <a:gd name="T11" fmla="*/ 4 h 158"/>
                <a:gd name="T12" fmla="*/ 0 w 489"/>
                <a:gd name="T13" fmla="*/ 123 h 158"/>
                <a:gd name="T14" fmla="*/ 18 w 489"/>
                <a:gd name="T15" fmla="*/ 145 h 158"/>
                <a:gd name="T16" fmla="*/ 161 w 489"/>
                <a:gd name="T17" fmla="*/ 33 h 158"/>
                <a:gd name="T18" fmla="*/ 307 w 489"/>
                <a:gd name="T19" fmla="*/ 151 h 158"/>
                <a:gd name="T20" fmla="*/ 315 w 489"/>
                <a:gd name="T21" fmla="*/ 154 h 158"/>
                <a:gd name="T22" fmla="*/ 474 w 489"/>
                <a:gd name="T23" fmla="*/ 158 h 158"/>
                <a:gd name="T24" fmla="*/ 487 w 489"/>
                <a:gd name="T25" fmla="*/ 149 h 158"/>
                <a:gd name="T26" fmla="*/ 483 w 489"/>
                <a:gd name="T27" fmla="*/ 133 h 158"/>
                <a:gd name="T28" fmla="*/ 335 w 489"/>
                <a:gd name="T29" fmla="*/ 3 h 158"/>
                <a:gd name="T30" fmla="*/ 326 w 489"/>
                <a:gd name="T31" fmla="*/ 0 h 158"/>
                <a:gd name="T32" fmla="*/ 162 w 489"/>
                <a:gd name="T33" fmla="*/ 0 h 158"/>
                <a:gd name="T34" fmla="*/ 162 w 489"/>
                <a:gd name="T35" fmla="*/ 2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89" h="158">
                  <a:moveTo>
                    <a:pt x="162" y="28"/>
                  </a:moveTo>
                  <a:cubicBezTo>
                    <a:pt x="321" y="28"/>
                    <a:pt x="321" y="28"/>
                    <a:pt x="321" y="28"/>
                  </a:cubicBezTo>
                  <a:cubicBezTo>
                    <a:pt x="436" y="129"/>
                    <a:pt x="436" y="129"/>
                    <a:pt x="436" y="129"/>
                  </a:cubicBezTo>
                  <a:cubicBezTo>
                    <a:pt x="321" y="126"/>
                    <a:pt x="321" y="126"/>
                    <a:pt x="321" y="126"/>
                  </a:cubicBezTo>
                  <a:cubicBezTo>
                    <a:pt x="170" y="4"/>
                    <a:pt x="170" y="4"/>
                    <a:pt x="170" y="4"/>
                  </a:cubicBezTo>
                  <a:cubicBezTo>
                    <a:pt x="165" y="0"/>
                    <a:pt x="158" y="0"/>
                    <a:pt x="153" y="4"/>
                  </a:cubicBezTo>
                  <a:cubicBezTo>
                    <a:pt x="0" y="123"/>
                    <a:pt x="0" y="123"/>
                    <a:pt x="0" y="123"/>
                  </a:cubicBezTo>
                  <a:cubicBezTo>
                    <a:pt x="18" y="145"/>
                    <a:pt x="18" y="145"/>
                    <a:pt x="18" y="145"/>
                  </a:cubicBezTo>
                  <a:cubicBezTo>
                    <a:pt x="161" y="33"/>
                    <a:pt x="161" y="33"/>
                    <a:pt x="161" y="33"/>
                  </a:cubicBezTo>
                  <a:cubicBezTo>
                    <a:pt x="307" y="151"/>
                    <a:pt x="307" y="151"/>
                    <a:pt x="307" y="151"/>
                  </a:cubicBezTo>
                  <a:cubicBezTo>
                    <a:pt x="309" y="153"/>
                    <a:pt x="312" y="154"/>
                    <a:pt x="315" y="154"/>
                  </a:cubicBezTo>
                  <a:cubicBezTo>
                    <a:pt x="474" y="158"/>
                    <a:pt x="474" y="158"/>
                    <a:pt x="474" y="158"/>
                  </a:cubicBezTo>
                  <a:cubicBezTo>
                    <a:pt x="480" y="158"/>
                    <a:pt x="485" y="155"/>
                    <a:pt x="487" y="149"/>
                  </a:cubicBezTo>
                  <a:cubicBezTo>
                    <a:pt x="489" y="144"/>
                    <a:pt x="488" y="137"/>
                    <a:pt x="483" y="133"/>
                  </a:cubicBezTo>
                  <a:cubicBezTo>
                    <a:pt x="335" y="3"/>
                    <a:pt x="335" y="3"/>
                    <a:pt x="335" y="3"/>
                  </a:cubicBezTo>
                  <a:cubicBezTo>
                    <a:pt x="333" y="1"/>
                    <a:pt x="329" y="0"/>
                    <a:pt x="326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28"/>
                    <a:pt x="162" y="28"/>
                    <a:pt x="162" y="28"/>
                  </a:cubicBezTo>
                  <a:close/>
                </a:path>
              </a:pathLst>
            </a:custGeom>
            <a:solidFill>
              <a:srgbClr val="D760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9" name="Rectangle 38"/>
            <p:cNvSpPr>
              <a:spLocks noChangeArrowheads="1"/>
            </p:cNvSpPr>
            <p:nvPr/>
          </p:nvSpPr>
          <p:spPr bwMode="auto">
            <a:xfrm>
              <a:off x="7197725" y="5614988"/>
              <a:ext cx="180975" cy="338137"/>
            </a:xfrm>
            <a:prstGeom prst="rect">
              <a:avLst/>
            </a:prstGeom>
            <a:solidFill>
              <a:srgbClr val="FFC8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0" name="Rectangle 39"/>
            <p:cNvSpPr>
              <a:spLocks noChangeArrowheads="1"/>
            </p:cNvSpPr>
            <p:nvPr/>
          </p:nvSpPr>
          <p:spPr bwMode="auto">
            <a:xfrm>
              <a:off x="7197725" y="5529263"/>
              <a:ext cx="180975" cy="96837"/>
            </a:xfrm>
            <a:prstGeom prst="rect">
              <a:avLst/>
            </a:prstGeom>
            <a:solidFill>
              <a:srgbClr val="D760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33" grpId="0" animBg="1"/>
      <p:bldP spid="115" grpId="0" animBg="1"/>
      <p:bldP spid="116" grpId="0" animBg="1"/>
      <p:bldP spid="117" grpId="0" animBg="1"/>
      <p:bldP spid="118" grpId="0" animBg="1"/>
      <p:bldP spid="9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9896" y="-574859"/>
            <a:ext cx="9567119" cy="3665896"/>
          </a:xfrm>
          <a:prstGeom prst="rect">
            <a:avLst/>
          </a:prstGeom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765622" y="770217"/>
            <a:ext cx="4716081" cy="573754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2, </a:t>
            </a:r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sông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473822" y="3091037"/>
            <a:ext cx="5572667" cy="573754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alt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alt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sông</a:t>
            </a: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sông</a:t>
            </a: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Lô</a:t>
            </a: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sông</a:t>
            </a: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Hồng</a:t>
            </a: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sông</a:t>
            </a: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Đà</a:t>
            </a: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sông</a:t>
            </a: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Thái</a:t>
            </a: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sông</a:t>
            </a: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Mã</a:t>
            </a: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sông</a:t>
            </a: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sông</a:t>
            </a: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Nai</a:t>
            </a: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sông</a:t>
            </a: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Tiền</a:t>
            </a: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sông</a:t>
            </a: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Hậu</a:t>
            </a: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…</a:t>
            </a:r>
          </a:p>
        </p:txBody>
      </p:sp>
      <p:sp>
        <p:nvSpPr>
          <p:cNvPr id="8" name="Freeform 122"/>
          <p:cNvSpPr/>
          <p:nvPr/>
        </p:nvSpPr>
        <p:spPr bwMode="auto">
          <a:xfrm>
            <a:off x="-153988" y="6469063"/>
            <a:ext cx="12552363" cy="444501"/>
          </a:xfrm>
          <a:custGeom>
            <a:avLst/>
            <a:gdLst>
              <a:gd name="T0" fmla="*/ 2904 w 2904"/>
              <a:gd name="T1" fmla="*/ 58 h 100"/>
              <a:gd name="T2" fmla="*/ 2859 w 2904"/>
              <a:gd name="T3" fmla="*/ 100 h 100"/>
              <a:gd name="T4" fmla="*/ 45 w 2904"/>
              <a:gd name="T5" fmla="*/ 100 h 100"/>
              <a:gd name="T6" fmla="*/ 0 w 2904"/>
              <a:gd name="T7" fmla="*/ 58 h 100"/>
              <a:gd name="T8" fmla="*/ 0 w 2904"/>
              <a:gd name="T9" fmla="*/ 42 h 100"/>
              <a:gd name="T10" fmla="*/ 45 w 2904"/>
              <a:gd name="T11" fmla="*/ 0 h 100"/>
              <a:gd name="T12" fmla="*/ 2859 w 2904"/>
              <a:gd name="T13" fmla="*/ 0 h 100"/>
              <a:gd name="T14" fmla="*/ 2904 w 2904"/>
              <a:gd name="T15" fmla="*/ 42 h 100"/>
              <a:gd name="T16" fmla="*/ 2904 w 2904"/>
              <a:gd name="T17" fmla="*/ 58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04" h="100">
                <a:moveTo>
                  <a:pt x="2904" y="58"/>
                </a:moveTo>
                <a:cubicBezTo>
                  <a:pt x="2904" y="81"/>
                  <a:pt x="2884" y="100"/>
                  <a:pt x="2859" y="100"/>
                </a:cubicBezTo>
                <a:cubicBezTo>
                  <a:pt x="45" y="100"/>
                  <a:pt x="45" y="100"/>
                  <a:pt x="45" y="100"/>
                </a:cubicBezTo>
                <a:cubicBezTo>
                  <a:pt x="20" y="100"/>
                  <a:pt x="0" y="81"/>
                  <a:pt x="0" y="58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19"/>
                  <a:pt x="20" y="0"/>
                  <a:pt x="45" y="0"/>
                </a:cubicBezTo>
                <a:cubicBezTo>
                  <a:pt x="2859" y="0"/>
                  <a:pt x="2859" y="0"/>
                  <a:pt x="2859" y="0"/>
                </a:cubicBezTo>
                <a:cubicBezTo>
                  <a:pt x="2884" y="0"/>
                  <a:pt x="2904" y="19"/>
                  <a:pt x="2904" y="42"/>
                </a:cubicBezTo>
                <a:lnTo>
                  <a:pt x="2904" y="58"/>
                </a:lnTo>
                <a:close/>
              </a:path>
            </a:pathLst>
          </a:custGeom>
          <a:solidFill>
            <a:srgbClr val="9DB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6442" y="0"/>
            <a:ext cx="4411980" cy="6797040"/>
          </a:xfrm>
          <a:prstGeom prst="rect">
            <a:avLst/>
          </a:prstGeom>
        </p:spPr>
      </p:pic>
      <p:grpSp>
        <p:nvGrpSpPr>
          <p:cNvPr id="9" name="组合 35"/>
          <p:cNvGrpSpPr/>
          <p:nvPr/>
        </p:nvGrpSpPr>
        <p:grpSpPr>
          <a:xfrm>
            <a:off x="134005" y="5437238"/>
            <a:ext cx="1263234" cy="1181358"/>
            <a:chOff x="6738938" y="5481638"/>
            <a:chExt cx="1408113" cy="1087438"/>
          </a:xfrm>
        </p:grpSpPr>
        <p:sp>
          <p:nvSpPr>
            <p:cNvPr id="10" name="Freeform 5"/>
            <p:cNvSpPr/>
            <p:nvPr/>
          </p:nvSpPr>
          <p:spPr bwMode="auto">
            <a:xfrm>
              <a:off x="7178675" y="5711825"/>
              <a:ext cx="968375" cy="857250"/>
            </a:xfrm>
            <a:custGeom>
              <a:avLst/>
              <a:gdLst>
                <a:gd name="T0" fmla="*/ 610 w 610"/>
                <a:gd name="T1" fmla="*/ 540 h 540"/>
                <a:gd name="T2" fmla="*/ 610 w 610"/>
                <a:gd name="T3" fmla="*/ 259 h 540"/>
                <a:gd name="T4" fmla="*/ 328 w 610"/>
                <a:gd name="T5" fmla="*/ 0 h 540"/>
                <a:gd name="T6" fmla="*/ 0 w 610"/>
                <a:gd name="T7" fmla="*/ 0 h 540"/>
                <a:gd name="T8" fmla="*/ 0 w 610"/>
                <a:gd name="T9" fmla="*/ 540 h 540"/>
                <a:gd name="T10" fmla="*/ 610 w 610"/>
                <a:gd name="T11" fmla="*/ 54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0" h="540">
                  <a:moveTo>
                    <a:pt x="610" y="540"/>
                  </a:moveTo>
                  <a:lnTo>
                    <a:pt x="610" y="259"/>
                  </a:lnTo>
                  <a:lnTo>
                    <a:pt x="328" y="0"/>
                  </a:lnTo>
                  <a:lnTo>
                    <a:pt x="0" y="0"/>
                  </a:lnTo>
                  <a:lnTo>
                    <a:pt x="0" y="540"/>
                  </a:lnTo>
                  <a:lnTo>
                    <a:pt x="610" y="540"/>
                  </a:lnTo>
                  <a:close/>
                </a:path>
              </a:pathLst>
            </a:custGeom>
            <a:solidFill>
              <a:srgbClr val="FFD9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6"/>
            <p:cNvSpPr/>
            <p:nvPr/>
          </p:nvSpPr>
          <p:spPr bwMode="auto">
            <a:xfrm>
              <a:off x="6761163" y="5751513"/>
              <a:ext cx="885825" cy="817563"/>
            </a:xfrm>
            <a:custGeom>
              <a:avLst/>
              <a:gdLst>
                <a:gd name="T0" fmla="*/ 558 w 558"/>
                <a:gd name="T1" fmla="*/ 515 h 515"/>
                <a:gd name="T2" fmla="*/ 558 w 558"/>
                <a:gd name="T3" fmla="*/ 209 h 515"/>
                <a:gd name="T4" fmla="*/ 280 w 558"/>
                <a:gd name="T5" fmla="*/ 0 h 515"/>
                <a:gd name="T6" fmla="*/ 0 w 558"/>
                <a:gd name="T7" fmla="*/ 209 h 515"/>
                <a:gd name="T8" fmla="*/ 0 w 558"/>
                <a:gd name="T9" fmla="*/ 515 h 515"/>
                <a:gd name="T10" fmla="*/ 558 w 558"/>
                <a:gd name="T11" fmla="*/ 515 h 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8" h="515">
                  <a:moveTo>
                    <a:pt x="558" y="515"/>
                  </a:moveTo>
                  <a:lnTo>
                    <a:pt x="558" y="209"/>
                  </a:lnTo>
                  <a:lnTo>
                    <a:pt x="280" y="0"/>
                  </a:lnTo>
                  <a:lnTo>
                    <a:pt x="0" y="209"/>
                  </a:lnTo>
                  <a:lnTo>
                    <a:pt x="0" y="515"/>
                  </a:lnTo>
                  <a:lnTo>
                    <a:pt x="558" y="515"/>
                  </a:lnTo>
                  <a:close/>
                </a:path>
              </a:pathLst>
            </a:cu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7"/>
            <p:cNvSpPr/>
            <p:nvPr/>
          </p:nvSpPr>
          <p:spPr bwMode="auto">
            <a:xfrm>
              <a:off x="6869113" y="6146800"/>
              <a:ext cx="109538" cy="247650"/>
            </a:xfrm>
            <a:custGeom>
              <a:avLst/>
              <a:gdLst>
                <a:gd name="T0" fmla="*/ 36 w 36"/>
                <a:gd name="T1" fmla="*/ 82 h 82"/>
                <a:gd name="T2" fmla="*/ 36 w 36"/>
                <a:gd name="T3" fmla="*/ 23 h 82"/>
                <a:gd name="T4" fmla="*/ 18 w 36"/>
                <a:gd name="T5" fmla="*/ 0 h 82"/>
                <a:gd name="T6" fmla="*/ 0 w 36"/>
                <a:gd name="T7" fmla="*/ 23 h 82"/>
                <a:gd name="T8" fmla="*/ 0 w 36"/>
                <a:gd name="T9" fmla="*/ 82 h 82"/>
                <a:gd name="T10" fmla="*/ 36 w 36"/>
                <a:gd name="T1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82">
                  <a:moveTo>
                    <a:pt x="36" y="82"/>
                  </a:moveTo>
                  <a:cubicBezTo>
                    <a:pt x="36" y="23"/>
                    <a:pt x="36" y="23"/>
                    <a:pt x="36" y="23"/>
                  </a:cubicBezTo>
                  <a:cubicBezTo>
                    <a:pt x="36" y="10"/>
                    <a:pt x="28" y="0"/>
                    <a:pt x="18" y="0"/>
                  </a:cubicBezTo>
                  <a:cubicBezTo>
                    <a:pt x="8" y="0"/>
                    <a:pt x="0" y="10"/>
                    <a:pt x="0" y="23"/>
                  </a:cubicBezTo>
                  <a:cubicBezTo>
                    <a:pt x="0" y="82"/>
                    <a:pt x="0" y="82"/>
                    <a:pt x="0" y="82"/>
                  </a:cubicBezTo>
                  <a:lnTo>
                    <a:pt x="36" y="82"/>
                  </a:lnTo>
                  <a:close/>
                </a:path>
              </a:pathLst>
            </a:custGeom>
            <a:solidFill>
              <a:srgbClr val="FFFFFF"/>
            </a:solidFill>
            <a:ln w="60325" cap="flat">
              <a:solidFill>
                <a:srgbClr val="FF7543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8"/>
            <p:cNvSpPr/>
            <p:nvPr/>
          </p:nvSpPr>
          <p:spPr bwMode="auto">
            <a:xfrm>
              <a:off x="7442200" y="6146800"/>
              <a:ext cx="111125" cy="247650"/>
            </a:xfrm>
            <a:custGeom>
              <a:avLst/>
              <a:gdLst>
                <a:gd name="T0" fmla="*/ 37 w 37"/>
                <a:gd name="T1" fmla="*/ 82 h 82"/>
                <a:gd name="T2" fmla="*/ 37 w 37"/>
                <a:gd name="T3" fmla="*/ 22 h 82"/>
                <a:gd name="T4" fmla="*/ 18 w 37"/>
                <a:gd name="T5" fmla="*/ 0 h 82"/>
                <a:gd name="T6" fmla="*/ 0 w 37"/>
                <a:gd name="T7" fmla="*/ 22 h 82"/>
                <a:gd name="T8" fmla="*/ 0 w 37"/>
                <a:gd name="T9" fmla="*/ 82 h 82"/>
                <a:gd name="T10" fmla="*/ 37 w 37"/>
                <a:gd name="T1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82">
                  <a:moveTo>
                    <a:pt x="37" y="82"/>
                  </a:moveTo>
                  <a:cubicBezTo>
                    <a:pt x="37" y="22"/>
                    <a:pt x="37" y="22"/>
                    <a:pt x="37" y="22"/>
                  </a:cubicBezTo>
                  <a:cubicBezTo>
                    <a:pt x="37" y="10"/>
                    <a:pt x="28" y="0"/>
                    <a:pt x="18" y="0"/>
                  </a:cubicBezTo>
                  <a:cubicBezTo>
                    <a:pt x="8" y="0"/>
                    <a:pt x="0" y="10"/>
                    <a:pt x="0" y="22"/>
                  </a:cubicBezTo>
                  <a:cubicBezTo>
                    <a:pt x="0" y="82"/>
                    <a:pt x="0" y="82"/>
                    <a:pt x="0" y="82"/>
                  </a:cubicBezTo>
                  <a:lnTo>
                    <a:pt x="37" y="82"/>
                  </a:lnTo>
                  <a:close/>
                </a:path>
              </a:pathLst>
            </a:custGeom>
            <a:solidFill>
              <a:srgbClr val="FFFFFF"/>
            </a:solidFill>
            <a:ln w="60325" cap="flat">
              <a:solidFill>
                <a:srgbClr val="FF7543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9"/>
            <p:cNvSpPr/>
            <p:nvPr/>
          </p:nvSpPr>
          <p:spPr bwMode="auto">
            <a:xfrm>
              <a:off x="7829550" y="6218238"/>
              <a:ext cx="111125" cy="247650"/>
            </a:xfrm>
            <a:custGeom>
              <a:avLst/>
              <a:gdLst>
                <a:gd name="T0" fmla="*/ 37 w 37"/>
                <a:gd name="T1" fmla="*/ 82 h 82"/>
                <a:gd name="T2" fmla="*/ 37 w 37"/>
                <a:gd name="T3" fmla="*/ 22 h 82"/>
                <a:gd name="T4" fmla="*/ 18 w 37"/>
                <a:gd name="T5" fmla="*/ 0 h 82"/>
                <a:gd name="T6" fmla="*/ 0 w 37"/>
                <a:gd name="T7" fmla="*/ 22 h 82"/>
                <a:gd name="T8" fmla="*/ 0 w 37"/>
                <a:gd name="T9" fmla="*/ 82 h 82"/>
                <a:gd name="T10" fmla="*/ 37 w 37"/>
                <a:gd name="T1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82">
                  <a:moveTo>
                    <a:pt x="37" y="82"/>
                  </a:moveTo>
                  <a:cubicBezTo>
                    <a:pt x="37" y="22"/>
                    <a:pt x="37" y="22"/>
                    <a:pt x="37" y="22"/>
                  </a:cubicBezTo>
                  <a:cubicBezTo>
                    <a:pt x="37" y="10"/>
                    <a:pt x="28" y="0"/>
                    <a:pt x="18" y="0"/>
                  </a:cubicBezTo>
                  <a:cubicBezTo>
                    <a:pt x="8" y="0"/>
                    <a:pt x="0" y="10"/>
                    <a:pt x="0" y="22"/>
                  </a:cubicBezTo>
                  <a:cubicBezTo>
                    <a:pt x="0" y="82"/>
                    <a:pt x="0" y="82"/>
                    <a:pt x="0" y="82"/>
                  </a:cubicBezTo>
                  <a:lnTo>
                    <a:pt x="37" y="82"/>
                  </a:lnTo>
                  <a:close/>
                </a:path>
              </a:pathLst>
            </a:custGeom>
            <a:solidFill>
              <a:srgbClr val="FFFFFF"/>
            </a:solidFill>
            <a:ln w="60325" cap="flat">
              <a:solidFill>
                <a:srgbClr val="FF7543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Rectangle 10"/>
            <p:cNvSpPr>
              <a:spLocks noChangeArrowheads="1"/>
            </p:cNvSpPr>
            <p:nvPr/>
          </p:nvSpPr>
          <p:spPr bwMode="auto">
            <a:xfrm>
              <a:off x="7089775" y="6281738"/>
              <a:ext cx="227013" cy="287338"/>
            </a:xfrm>
            <a:prstGeom prst="rect">
              <a:avLst/>
            </a:prstGeom>
            <a:solidFill>
              <a:srgbClr val="D760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1"/>
            <p:cNvSpPr/>
            <p:nvPr/>
          </p:nvSpPr>
          <p:spPr bwMode="auto">
            <a:xfrm>
              <a:off x="6738938" y="5729288"/>
              <a:ext cx="1408113" cy="393700"/>
            </a:xfrm>
            <a:custGeom>
              <a:avLst/>
              <a:gdLst>
                <a:gd name="T0" fmla="*/ 292 w 887"/>
                <a:gd name="T1" fmla="*/ 0 h 248"/>
                <a:gd name="T2" fmla="*/ 605 w 887"/>
                <a:gd name="T3" fmla="*/ 0 h 248"/>
                <a:gd name="T4" fmla="*/ 887 w 887"/>
                <a:gd name="T5" fmla="*/ 248 h 248"/>
                <a:gd name="T6" fmla="*/ 584 w 887"/>
                <a:gd name="T7" fmla="*/ 240 h 248"/>
                <a:gd name="T8" fmla="*/ 290 w 887"/>
                <a:gd name="T9" fmla="*/ 2 h 248"/>
                <a:gd name="T10" fmla="*/ 0 w 887"/>
                <a:gd name="T11" fmla="*/ 229 h 248"/>
                <a:gd name="T12" fmla="*/ 292 w 887"/>
                <a:gd name="T13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7" h="248">
                  <a:moveTo>
                    <a:pt x="292" y="0"/>
                  </a:moveTo>
                  <a:lnTo>
                    <a:pt x="605" y="0"/>
                  </a:lnTo>
                  <a:lnTo>
                    <a:pt x="887" y="248"/>
                  </a:lnTo>
                  <a:lnTo>
                    <a:pt x="584" y="240"/>
                  </a:lnTo>
                  <a:lnTo>
                    <a:pt x="290" y="2"/>
                  </a:lnTo>
                  <a:lnTo>
                    <a:pt x="0" y="229"/>
                  </a:lnTo>
                  <a:lnTo>
                    <a:pt x="292" y="0"/>
                  </a:lnTo>
                  <a:close/>
                </a:path>
              </a:pathLst>
            </a:custGeom>
            <a:solidFill>
              <a:srgbClr val="D760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2"/>
            <p:cNvSpPr/>
            <p:nvPr/>
          </p:nvSpPr>
          <p:spPr bwMode="auto">
            <a:xfrm>
              <a:off x="6738938" y="5729288"/>
              <a:ext cx="1408113" cy="393700"/>
            </a:xfrm>
            <a:custGeom>
              <a:avLst/>
              <a:gdLst>
                <a:gd name="T0" fmla="*/ 292 w 887"/>
                <a:gd name="T1" fmla="*/ 0 h 248"/>
                <a:gd name="T2" fmla="*/ 605 w 887"/>
                <a:gd name="T3" fmla="*/ 0 h 248"/>
                <a:gd name="T4" fmla="*/ 887 w 887"/>
                <a:gd name="T5" fmla="*/ 248 h 248"/>
                <a:gd name="T6" fmla="*/ 584 w 887"/>
                <a:gd name="T7" fmla="*/ 240 h 248"/>
                <a:gd name="T8" fmla="*/ 290 w 887"/>
                <a:gd name="T9" fmla="*/ 2 h 248"/>
                <a:gd name="T10" fmla="*/ 0 w 887"/>
                <a:gd name="T11" fmla="*/ 229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7" h="248">
                  <a:moveTo>
                    <a:pt x="292" y="0"/>
                  </a:moveTo>
                  <a:lnTo>
                    <a:pt x="605" y="0"/>
                  </a:lnTo>
                  <a:lnTo>
                    <a:pt x="887" y="248"/>
                  </a:lnTo>
                  <a:lnTo>
                    <a:pt x="584" y="240"/>
                  </a:lnTo>
                  <a:lnTo>
                    <a:pt x="290" y="2"/>
                  </a:lnTo>
                  <a:lnTo>
                    <a:pt x="0" y="229"/>
                  </a:lnTo>
                </a:path>
              </a:pathLst>
            </a:custGeom>
            <a:noFill/>
            <a:ln w="84138" cap="flat">
              <a:solidFill>
                <a:srgbClr val="D7603C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Rectangle 13"/>
            <p:cNvSpPr>
              <a:spLocks noChangeArrowheads="1"/>
            </p:cNvSpPr>
            <p:nvPr/>
          </p:nvSpPr>
          <p:spPr bwMode="auto">
            <a:xfrm>
              <a:off x="7577138" y="5567363"/>
              <a:ext cx="182563" cy="338138"/>
            </a:xfrm>
            <a:prstGeom prst="rect">
              <a:avLst/>
            </a:prstGeom>
            <a:solidFill>
              <a:srgbClr val="FFC8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Rectangle 14"/>
            <p:cNvSpPr>
              <a:spLocks noChangeArrowheads="1"/>
            </p:cNvSpPr>
            <p:nvPr/>
          </p:nvSpPr>
          <p:spPr bwMode="auto">
            <a:xfrm>
              <a:off x="7577138" y="5481638"/>
              <a:ext cx="182563" cy="96838"/>
            </a:xfrm>
            <a:prstGeom prst="rect">
              <a:avLst/>
            </a:prstGeom>
            <a:solidFill>
              <a:srgbClr val="D760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314" y="459269"/>
            <a:ext cx="7863753" cy="6037243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9800035" y="-510901"/>
            <a:ext cx="3059113" cy="1616075"/>
            <a:chOff x="9559925" y="2573338"/>
            <a:chExt cx="3059113" cy="1616075"/>
          </a:xfrm>
        </p:grpSpPr>
        <p:sp>
          <p:nvSpPr>
            <p:cNvPr id="5" name="Freeform 5"/>
            <p:cNvSpPr/>
            <p:nvPr/>
          </p:nvSpPr>
          <p:spPr bwMode="auto">
            <a:xfrm>
              <a:off x="9577388" y="2573338"/>
              <a:ext cx="3041650" cy="1497013"/>
            </a:xfrm>
            <a:custGeom>
              <a:avLst/>
              <a:gdLst>
                <a:gd name="T0" fmla="*/ 709 w 709"/>
                <a:gd name="T1" fmla="*/ 297 h 349"/>
                <a:gd name="T2" fmla="*/ 0 w 709"/>
                <a:gd name="T3" fmla="*/ 7 h 349"/>
                <a:gd name="T4" fmla="*/ 10 w 709"/>
                <a:gd name="T5" fmla="*/ 0 h 349"/>
                <a:gd name="T6" fmla="*/ 706 w 709"/>
                <a:gd name="T7" fmla="*/ 285 h 349"/>
                <a:gd name="T8" fmla="*/ 709 w 709"/>
                <a:gd name="T9" fmla="*/ 297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9" h="349">
                  <a:moveTo>
                    <a:pt x="709" y="297"/>
                  </a:moveTo>
                  <a:cubicBezTo>
                    <a:pt x="425" y="349"/>
                    <a:pt x="166" y="243"/>
                    <a:pt x="0" y="7"/>
                  </a:cubicBezTo>
                  <a:cubicBezTo>
                    <a:pt x="4" y="4"/>
                    <a:pt x="6" y="3"/>
                    <a:pt x="10" y="0"/>
                  </a:cubicBezTo>
                  <a:cubicBezTo>
                    <a:pt x="173" y="233"/>
                    <a:pt x="427" y="337"/>
                    <a:pt x="706" y="285"/>
                  </a:cubicBezTo>
                  <a:cubicBezTo>
                    <a:pt x="707" y="290"/>
                    <a:pt x="708" y="292"/>
                    <a:pt x="709" y="297"/>
                  </a:cubicBezTo>
                  <a:close/>
                </a:path>
              </a:pathLst>
            </a:custGeom>
            <a:solidFill>
              <a:srgbClr val="FF7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" name="Freeform 6"/>
            <p:cNvSpPr/>
            <p:nvPr/>
          </p:nvSpPr>
          <p:spPr bwMode="auto">
            <a:xfrm>
              <a:off x="9559925" y="2722563"/>
              <a:ext cx="338138" cy="322263"/>
            </a:xfrm>
            <a:custGeom>
              <a:avLst/>
              <a:gdLst>
                <a:gd name="T0" fmla="*/ 0 w 79"/>
                <a:gd name="T1" fmla="*/ 75 h 75"/>
                <a:gd name="T2" fmla="*/ 28 w 79"/>
                <a:gd name="T3" fmla="*/ 0 h 75"/>
                <a:gd name="T4" fmla="*/ 79 w 79"/>
                <a:gd name="T5" fmla="*/ 62 h 75"/>
                <a:gd name="T6" fmla="*/ 0 w 79"/>
                <a:gd name="T7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9" h="75">
                  <a:moveTo>
                    <a:pt x="0" y="75"/>
                  </a:moveTo>
                  <a:cubicBezTo>
                    <a:pt x="10" y="44"/>
                    <a:pt x="16" y="29"/>
                    <a:pt x="28" y="0"/>
                  </a:cubicBezTo>
                  <a:cubicBezTo>
                    <a:pt x="47" y="26"/>
                    <a:pt x="57" y="39"/>
                    <a:pt x="79" y="62"/>
                  </a:cubicBezTo>
                  <a:cubicBezTo>
                    <a:pt x="48" y="69"/>
                    <a:pt x="33" y="72"/>
                    <a:pt x="0" y="75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7"/>
            <p:cNvSpPr/>
            <p:nvPr/>
          </p:nvSpPr>
          <p:spPr bwMode="auto">
            <a:xfrm>
              <a:off x="9932988" y="3092450"/>
              <a:ext cx="322263" cy="333375"/>
            </a:xfrm>
            <a:custGeom>
              <a:avLst/>
              <a:gdLst>
                <a:gd name="T0" fmla="*/ 0 w 75"/>
                <a:gd name="T1" fmla="*/ 78 h 78"/>
                <a:gd name="T2" fmla="*/ 15 w 75"/>
                <a:gd name="T3" fmla="*/ 0 h 78"/>
                <a:gd name="T4" fmla="*/ 75 w 75"/>
                <a:gd name="T5" fmla="*/ 52 h 78"/>
                <a:gd name="T6" fmla="*/ 0 w 75"/>
                <a:gd name="T7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78">
                  <a:moveTo>
                    <a:pt x="0" y="78"/>
                  </a:moveTo>
                  <a:cubicBezTo>
                    <a:pt x="4" y="46"/>
                    <a:pt x="8" y="31"/>
                    <a:pt x="15" y="0"/>
                  </a:cubicBezTo>
                  <a:cubicBezTo>
                    <a:pt x="38" y="22"/>
                    <a:pt x="50" y="33"/>
                    <a:pt x="75" y="52"/>
                  </a:cubicBezTo>
                  <a:cubicBezTo>
                    <a:pt x="46" y="64"/>
                    <a:pt x="31" y="69"/>
                    <a:pt x="0" y="78"/>
                  </a:cubicBezTo>
                  <a:close/>
                </a:path>
              </a:pathLst>
            </a:cu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8"/>
            <p:cNvSpPr/>
            <p:nvPr/>
          </p:nvSpPr>
          <p:spPr bwMode="auto">
            <a:xfrm>
              <a:off x="10353675" y="3397250"/>
              <a:ext cx="300038" cy="338138"/>
            </a:xfrm>
            <a:custGeom>
              <a:avLst/>
              <a:gdLst>
                <a:gd name="T0" fmla="*/ 1 w 70"/>
                <a:gd name="T1" fmla="*/ 79 h 79"/>
                <a:gd name="T2" fmla="*/ 3 w 70"/>
                <a:gd name="T3" fmla="*/ 0 h 79"/>
                <a:gd name="T4" fmla="*/ 70 w 70"/>
                <a:gd name="T5" fmla="*/ 41 h 79"/>
                <a:gd name="T6" fmla="*/ 1 w 70"/>
                <a:gd name="T7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0" h="79">
                  <a:moveTo>
                    <a:pt x="1" y="79"/>
                  </a:moveTo>
                  <a:cubicBezTo>
                    <a:pt x="0" y="47"/>
                    <a:pt x="1" y="31"/>
                    <a:pt x="3" y="0"/>
                  </a:cubicBezTo>
                  <a:cubicBezTo>
                    <a:pt x="29" y="18"/>
                    <a:pt x="43" y="26"/>
                    <a:pt x="70" y="41"/>
                  </a:cubicBezTo>
                  <a:cubicBezTo>
                    <a:pt x="44" y="57"/>
                    <a:pt x="30" y="65"/>
                    <a:pt x="1" y="79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9"/>
            <p:cNvSpPr/>
            <p:nvPr/>
          </p:nvSpPr>
          <p:spPr bwMode="auto">
            <a:xfrm>
              <a:off x="10777538" y="3632200"/>
              <a:ext cx="314325" cy="339725"/>
            </a:xfrm>
            <a:custGeom>
              <a:avLst/>
              <a:gdLst>
                <a:gd name="T0" fmla="*/ 11 w 73"/>
                <a:gd name="T1" fmla="*/ 79 h 79"/>
                <a:gd name="T2" fmla="*/ 0 w 73"/>
                <a:gd name="T3" fmla="*/ 0 h 79"/>
                <a:gd name="T4" fmla="*/ 73 w 73"/>
                <a:gd name="T5" fmla="*/ 29 h 79"/>
                <a:gd name="T6" fmla="*/ 11 w 73"/>
                <a:gd name="T7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79">
                  <a:moveTo>
                    <a:pt x="11" y="79"/>
                  </a:moveTo>
                  <a:cubicBezTo>
                    <a:pt x="5" y="47"/>
                    <a:pt x="3" y="31"/>
                    <a:pt x="0" y="0"/>
                  </a:cubicBezTo>
                  <a:cubicBezTo>
                    <a:pt x="29" y="13"/>
                    <a:pt x="43" y="19"/>
                    <a:pt x="73" y="29"/>
                  </a:cubicBezTo>
                  <a:cubicBezTo>
                    <a:pt x="49" y="50"/>
                    <a:pt x="37" y="60"/>
                    <a:pt x="11" y="79"/>
                  </a:cubicBezTo>
                  <a:close/>
                </a:path>
              </a:pathLst>
            </a:cu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10"/>
            <p:cNvSpPr/>
            <p:nvPr/>
          </p:nvSpPr>
          <p:spPr bwMode="auto">
            <a:xfrm>
              <a:off x="11223625" y="3795713"/>
              <a:ext cx="327025" cy="325438"/>
            </a:xfrm>
            <a:custGeom>
              <a:avLst/>
              <a:gdLst>
                <a:gd name="T0" fmla="*/ 24 w 76"/>
                <a:gd name="T1" fmla="*/ 76 h 76"/>
                <a:gd name="T2" fmla="*/ 0 w 76"/>
                <a:gd name="T3" fmla="*/ 0 h 76"/>
                <a:gd name="T4" fmla="*/ 76 w 76"/>
                <a:gd name="T5" fmla="*/ 17 h 76"/>
                <a:gd name="T6" fmla="*/ 24 w 76"/>
                <a:gd name="T7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76">
                  <a:moveTo>
                    <a:pt x="24" y="76"/>
                  </a:moveTo>
                  <a:cubicBezTo>
                    <a:pt x="12" y="46"/>
                    <a:pt x="8" y="31"/>
                    <a:pt x="0" y="0"/>
                  </a:cubicBezTo>
                  <a:cubicBezTo>
                    <a:pt x="30" y="9"/>
                    <a:pt x="45" y="12"/>
                    <a:pt x="76" y="17"/>
                  </a:cubicBezTo>
                  <a:cubicBezTo>
                    <a:pt x="57" y="41"/>
                    <a:pt x="46" y="53"/>
                    <a:pt x="24" y="76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11"/>
            <p:cNvSpPr/>
            <p:nvPr/>
          </p:nvSpPr>
          <p:spPr bwMode="auto">
            <a:xfrm>
              <a:off x="11691938" y="3886200"/>
              <a:ext cx="338138" cy="303213"/>
            </a:xfrm>
            <a:custGeom>
              <a:avLst/>
              <a:gdLst>
                <a:gd name="T0" fmla="*/ 36 w 79"/>
                <a:gd name="T1" fmla="*/ 71 h 71"/>
                <a:gd name="T2" fmla="*/ 0 w 79"/>
                <a:gd name="T3" fmla="*/ 0 h 71"/>
                <a:gd name="T4" fmla="*/ 79 w 79"/>
                <a:gd name="T5" fmla="*/ 3 h 71"/>
                <a:gd name="T6" fmla="*/ 36 w 79"/>
                <a:gd name="T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9" h="71">
                  <a:moveTo>
                    <a:pt x="36" y="71"/>
                  </a:moveTo>
                  <a:cubicBezTo>
                    <a:pt x="20" y="43"/>
                    <a:pt x="13" y="29"/>
                    <a:pt x="0" y="0"/>
                  </a:cubicBezTo>
                  <a:cubicBezTo>
                    <a:pt x="31" y="3"/>
                    <a:pt x="47" y="4"/>
                    <a:pt x="79" y="3"/>
                  </a:cubicBezTo>
                  <a:cubicBezTo>
                    <a:pt x="63" y="31"/>
                    <a:pt x="55" y="44"/>
                    <a:pt x="36" y="71"/>
                  </a:cubicBezTo>
                  <a:close/>
                </a:path>
              </a:pathLst>
            </a:cu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2"/>
            <p:cNvSpPr/>
            <p:nvPr/>
          </p:nvSpPr>
          <p:spPr bwMode="auto">
            <a:xfrm>
              <a:off x="12172950" y="3851275"/>
              <a:ext cx="342900" cy="312738"/>
            </a:xfrm>
            <a:custGeom>
              <a:avLst/>
              <a:gdLst>
                <a:gd name="T0" fmla="*/ 49 w 80"/>
                <a:gd name="T1" fmla="*/ 73 h 73"/>
                <a:gd name="T2" fmla="*/ 0 w 80"/>
                <a:gd name="T3" fmla="*/ 10 h 73"/>
                <a:gd name="T4" fmla="*/ 80 w 80"/>
                <a:gd name="T5" fmla="*/ 0 h 73"/>
                <a:gd name="T6" fmla="*/ 49 w 80"/>
                <a:gd name="T7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" h="73">
                  <a:moveTo>
                    <a:pt x="49" y="73"/>
                  </a:moveTo>
                  <a:cubicBezTo>
                    <a:pt x="28" y="49"/>
                    <a:pt x="18" y="36"/>
                    <a:pt x="0" y="10"/>
                  </a:cubicBezTo>
                  <a:cubicBezTo>
                    <a:pt x="32" y="8"/>
                    <a:pt x="48" y="6"/>
                    <a:pt x="80" y="0"/>
                  </a:cubicBezTo>
                  <a:cubicBezTo>
                    <a:pt x="69" y="29"/>
                    <a:pt x="63" y="44"/>
                    <a:pt x="49" y="73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-667147" y="-526964"/>
            <a:ext cx="3092451" cy="1617663"/>
            <a:chOff x="-920750" y="2238375"/>
            <a:chExt cx="3092451" cy="1617663"/>
          </a:xfrm>
        </p:grpSpPr>
        <p:sp>
          <p:nvSpPr>
            <p:cNvPr id="14" name="Freeform 13"/>
            <p:cNvSpPr/>
            <p:nvPr/>
          </p:nvSpPr>
          <p:spPr bwMode="auto">
            <a:xfrm>
              <a:off x="-920750" y="2238375"/>
              <a:ext cx="3036888" cy="1501775"/>
            </a:xfrm>
            <a:custGeom>
              <a:avLst/>
              <a:gdLst>
                <a:gd name="T0" fmla="*/ 708 w 708"/>
                <a:gd name="T1" fmla="*/ 6 h 350"/>
                <a:gd name="T2" fmla="*/ 0 w 708"/>
                <a:gd name="T3" fmla="*/ 298 h 350"/>
                <a:gd name="T4" fmla="*/ 3 w 708"/>
                <a:gd name="T5" fmla="*/ 287 h 350"/>
                <a:gd name="T6" fmla="*/ 698 w 708"/>
                <a:gd name="T7" fmla="*/ 0 h 350"/>
                <a:gd name="T8" fmla="*/ 708 w 708"/>
                <a:gd name="T9" fmla="*/ 6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8" h="350">
                  <a:moveTo>
                    <a:pt x="708" y="6"/>
                  </a:moveTo>
                  <a:cubicBezTo>
                    <a:pt x="543" y="244"/>
                    <a:pt x="284" y="350"/>
                    <a:pt x="0" y="298"/>
                  </a:cubicBezTo>
                  <a:cubicBezTo>
                    <a:pt x="1" y="294"/>
                    <a:pt x="2" y="291"/>
                    <a:pt x="3" y="287"/>
                  </a:cubicBezTo>
                  <a:cubicBezTo>
                    <a:pt x="282" y="338"/>
                    <a:pt x="536" y="233"/>
                    <a:pt x="698" y="0"/>
                  </a:cubicBezTo>
                  <a:cubicBezTo>
                    <a:pt x="702" y="3"/>
                    <a:pt x="704" y="4"/>
                    <a:pt x="708" y="6"/>
                  </a:cubicBezTo>
                  <a:close/>
                </a:path>
              </a:pathLst>
            </a:custGeom>
            <a:solidFill>
              <a:srgbClr val="FF7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-762000" y="3533775"/>
              <a:ext cx="342900" cy="312738"/>
            </a:xfrm>
            <a:custGeom>
              <a:avLst/>
              <a:gdLst>
                <a:gd name="T0" fmla="*/ 33 w 80"/>
                <a:gd name="T1" fmla="*/ 73 h 73"/>
                <a:gd name="T2" fmla="*/ 0 w 80"/>
                <a:gd name="T3" fmla="*/ 0 h 73"/>
                <a:gd name="T4" fmla="*/ 80 w 80"/>
                <a:gd name="T5" fmla="*/ 8 h 73"/>
                <a:gd name="T6" fmla="*/ 33 w 80"/>
                <a:gd name="T7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" h="73">
                  <a:moveTo>
                    <a:pt x="33" y="73"/>
                  </a:moveTo>
                  <a:cubicBezTo>
                    <a:pt x="18" y="44"/>
                    <a:pt x="12" y="29"/>
                    <a:pt x="0" y="0"/>
                  </a:cubicBezTo>
                  <a:cubicBezTo>
                    <a:pt x="32" y="5"/>
                    <a:pt x="48" y="7"/>
                    <a:pt x="80" y="8"/>
                  </a:cubicBezTo>
                  <a:cubicBezTo>
                    <a:pt x="63" y="35"/>
                    <a:pt x="54" y="47"/>
                    <a:pt x="33" y="73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-277812" y="3551238"/>
              <a:ext cx="339725" cy="304800"/>
            </a:xfrm>
            <a:custGeom>
              <a:avLst/>
              <a:gdLst>
                <a:gd name="T0" fmla="*/ 44 w 79"/>
                <a:gd name="T1" fmla="*/ 71 h 71"/>
                <a:gd name="T2" fmla="*/ 0 w 79"/>
                <a:gd name="T3" fmla="*/ 5 h 71"/>
                <a:gd name="T4" fmla="*/ 79 w 79"/>
                <a:gd name="T5" fmla="*/ 0 h 71"/>
                <a:gd name="T6" fmla="*/ 44 w 79"/>
                <a:gd name="T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9" h="71">
                  <a:moveTo>
                    <a:pt x="44" y="71"/>
                  </a:moveTo>
                  <a:cubicBezTo>
                    <a:pt x="25" y="45"/>
                    <a:pt x="16" y="32"/>
                    <a:pt x="0" y="5"/>
                  </a:cubicBezTo>
                  <a:cubicBezTo>
                    <a:pt x="32" y="5"/>
                    <a:pt x="48" y="3"/>
                    <a:pt x="79" y="0"/>
                  </a:cubicBezTo>
                  <a:cubicBezTo>
                    <a:pt x="67" y="28"/>
                    <a:pt x="60" y="43"/>
                    <a:pt x="44" y="71"/>
                  </a:cubicBezTo>
                  <a:close/>
                </a:path>
              </a:pathLst>
            </a:cu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198438" y="3452813"/>
              <a:ext cx="325438" cy="325438"/>
            </a:xfrm>
            <a:custGeom>
              <a:avLst/>
              <a:gdLst>
                <a:gd name="T0" fmla="*/ 54 w 76"/>
                <a:gd name="T1" fmla="*/ 76 h 76"/>
                <a:gd name="T2" fmla="*/ 0 w 76"/>
                <a:gd name="T3" fmla="*/ 18 h 76"/>
                <a:gd name="T4" fmla="*/ 76 w 76"/>
                <a:gd name="T5" fmla="*/ 0 h 76"/>
                <a:gd name="T6" fmla="*/ 54 w 76"/>
                <a:gd name="T7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76">
                  <a:moveTo>
                    <a:pt x="54" y="76"/>
                  </a:moveTo>
                  <a:cubicBezTo>
                    <a:pt x="31" y="53"/>
                    <a:pt x="20" y="42"/>
                    <a:pt x="0" y="18"/>
                  </a:cubicBezTo>
                  <a:cubicBezTo>
                    <a:pt x="31" y="12"/>
                    <a:pt x="46" y="9"/>
                    <a:pt x="76" y="0"/>
                  </a:cubicBezTo>
                  <a:cubicBezTo>
                    <a:pt x="69" y="30"/>
                    <a:pt x="65" y="45"/>
                    <a:pt x="54" y="76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7"/>
            <p:cNvSpPr/>
            <p:nvPr/>
          </p:nvSpPr>
          <p:spPr bwMode="auto">
            <a:xfrm>
              <a:off x="657225" y="3276600"/>
              <a:ext cx="309563" cy="338138"/>
            </a:xfrm>
            <a:custGeom>
              <a:avLst/>
              <a:gdLst>
                <a:gd name="T0" fmla="*/ 63 w 72"/>
                <a:gd name="T1" fmla="*/ 79 h 79"/>
                <a:gd name="T2" fmla="*/ 0 w 72"/>
                <a:gd name="T3" fmla="*/ 30 h 79"/>
                <a:gd name="T4" fmla="*/ 72 w 72"/>
                <a:gd name="T5" fmla="*/ 0 h 79"/>
                <a:gd name="T6" fmla="*/ 63 w 72"/>
                <a:gd name="T7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" h="79">
                  <a:moveTo>
                    <a:pt x="63" y="79"/>
                  </a:moveTo>
                  <a:cubicBezTo>
                    <a:pt x="37" y="61"/>
                    <a:pt x="24" y="51"/>
                    <a:pt x="0" y="30"/>
                  </a:cubicBezTo>
                  <a:cubicBezTo>
                    <a:pt x="30" y="20"/>
                    <a:pt x="44" y="14"/>
                    <a:pt x="72" y="0"/>
                  </a:cubicBezTo>
                  <a:cubicBezTo>
                    <a:pt x="70" y="31"/>
                    <a:pt x="68" y="47"/>
                    <a:pt x="63" y="79"/>
                  </a:cubicBezTo>
                  <a:close/>
                </a:path>
              </a:pathLst>
            </a:cu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8"/>
            <p:cNvSpPr/>
            <p:nvPr/>
          </p:nvSpPr>
          <p:spPr bwMode="auto">
            <a:xfrm>
              <a:off x="1090613" y="3032125"/>
              <a:ext cx="300038" cy="338138"/>
            </a:xfrm>
            <a:custGeom>
              <a:avLst/>
              <a:gdLst>
                <a:gd name="T0" fmla="*/ 70 w 70"/>
                <a:gd name="T1" fmla="*/ 79 h 79"/>
                <a:gd name="T2" fmla="*/ 0 w 70"/>
                <a:gd name="T3" fmla="*/ 42 h 79"/>
                <a:gd name="T4" fmla="*/ 66 w 70"/>
                <a:gd name="T5" fmla="*/ 0 h 79"/>
                <a:gd name="T6" fmla="*/ 70 w 70"/>
                <a:gd name="T7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0" h="79">
                  <a:moveTo>
                    <a:pt x="70" y="79"/>
                  </a:moveTo>
                  <a:cubicBezTo>
                    <a:pt x="41" y="65"/>
                    <a:pt x="27" y="58"/>
                    <a:pt x="0" y="42"/>
                  </a:cubicBezTo>
                  <a:cubicBezTo>
                    <a:pt x="27" y="27"/>
                    <a:pt x="40" y="18"/>
                    <a:pt x="66" y="0"/>
                  </a:cubicBezTo>
                  <a:cubicBezTo>
                    <a:pt x="69" y="31"/>
                    <a:pt x="70" y="47"/>
                    <a:pt x="70" y="79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9"/>
            <p:cNvSpPr/>
            <p:nvPr/>
          </p:nvSpPr>
          <p:spPr bwMode="auto">
            <a:xfrm>
              <a:off x="1485900" y="2719388"/>
              <a:ext cx="325438" cy="333375"/>
            </a:xfrm>
            <a:custGeom>
              <a:avLst/>
              <a:gdLst>
                <a:gd name="T0" fmla="*/ 76 w 76"/>
                <a:gd name="T1" fmla="*/ 78 h 78"/>
                <a:gd name="T2" fmla="*/ 0 w 76"/>
                <a:gd name="T3" fmla="*/ 53 h 78"/>
                <a:gd name="T4" fmla="*/ 58 w 76"/>
                <a:gd name="T5" fmla="*/ 0 h 78"/>
                <a:gd name="T6" fmla="*/ 76 w 76"/>
                <a:gd name="T7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78">
                  <a:moveTo>
                    <a:pt x="76" y="78"/>
                  </a:moveTo>
                  <a:cubicBezTo>
                    <a:pt x="44" y="69"/>
                    <a:pt x="29" y="64"/>
                    <a:pt x="0" y="53"/>
                  </a:cubicBezTo>
                  <a:cubicBezTo>
                    <a:pt x="24" y="33"/>
                    <a:pt x="36" y="23"/>
                    <a:pt x="58" y="0"/>
                  </a:cubicBezTo>
                  <a:cubicBezTo>
                    <a:pt x="67" y="30"/>
                    <a:pt x="70" y="46"/>
                    <a:pt x="76" y="78"/>
                  </a:cubicBezTo>
                  <a:close/>
                </a:path>
              </a:pathLst>
            </a:cu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20"/>
            <p:cNvSpPr/>
            <p:nvPr/>
          </p:nvSpPr>
          <p:spPr bwMode="auto">
            <a:xfrm>
              <a:off x="1833563" y="2341563"/>
              <a:ext cx="338138" cy="322263"/>
            </a:xfrm>
            <a:custGeom>
              <a:avLst/>
              <a:gdLst>
                <a:gd name="T0" fmla="*/ 79 w 79"/>
                <a:gd name="T1" fmla="*/ 75 h 75"/>
                <a:gd name="T2" fmla="*/ 0 w 79"/>
                <a:gd name="T3" fmla="*/ 64 h 75"/>
                <a:gd name="T4" fmla="*/ 50 w 79"/>
                <a:gd name="T5" fmla="*/ 0 h 75"/>
                <a:gd name="T6" fmla="*/ 79 w 79"/>
                <a:gd name="T7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9" h="75">
                  <a:moveTo>
                    <a:pt x="79" y="75"/>
                  </a:moveTo>
                  <a:cubicBezTo>
                    <a:pt x="47" y="72"/>
                    <a:pt x="31" y="70"/>
                    <a:pt x="0" y="64"/>
                  </a:cubicBezTo>
                  <a:cubicBezTo>
                    <a:pt x="21" y="40"/>
                    <a:pt x="31" y="27"/>
                    <a:pt x="50" y="0"/>
                  </a:cubicBezTo>
                  <a:cubicBezTo>
                    <a:pt x="63" y="29"/>
                    <a:pt x="69" y="44"/>
                    <a:pt x="79" y="75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2" name="Oval 28"/>
          <p:cNvSpPr>
            <a:spLocks noChangeArrowheads="1"/>
          </p:cNvSpPr>
          <p:nvPr/>
        </p:nvSpPr>
        <p:spPr bwMode="auto">
          <a:xfrm>
            <a:off x="8156575" y="126320"/>
            <a:ext cx="682625" cy="682625"/>
          </a:xfrm>
          <a:prstGeom prst="ellipse">
            <a:avLst/>
          </a:prstGeom>
          <a:solidFill>
            <a:srgbClr val="FFD0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" name="Freeform 56"/>
          <p:cNvSpPr/>
          <p:nvPr/>
        </p:nvSpPr>
        <p:spPr bwMode="auto">
          <a:xfrm>
            <a:off x="711224" y="1313742"/>
            <a:ext cx="412750" cy="201613"/>
          </a:xfrm>
          <a:custGeom>
            <a:avLst/>
            <a:gdLst>
              <a:gd name="T0" fmla="*/ 1 w 96"/>
              <a:gd name="T1" fmla="*/ 47 h 47"/>
              <a:gd name="T2" fmla="*/ 0 w 96"/>
              <a:gd name="T3" fmla="*/ 42 h 47"/>
              <a:gd name="T4" fmla="*/ 3 w 96"/>
              <a:gd name="T5" fmla="*/ 31 h 47"/>
              <a:gd name="T6" fmla="*/ 16 w 96"/>
              <a:gd name="T7" fmla="*/ 21 h 47"/>
              <a:gd name="T8" fmla="*/ 28 w 96"/>
              <a:gd name="T9" fmla="*/ 21 h 47"/>
              <a:gd name="T10" fmla="*/ 32 w 96"/>
              <a:gd name="T11" fmla="*/ 23 h 47"/>
              <a:gd name="T12" fmla="*/ 33 w 96"/>
              <a:gd name="T13" fmla="*/ 15 h 47"/>
              <a:gd name="T14" fmla="*/ 38 w 96"/>
              <a:gd name="T15" fmla="*/ 7 h 47"/>
              <a:gd name="T16" fmla="*/ 42 w 96"/>
              <a:gd name="T17" fmla="*/ 4 h 47"/>
              <a:gd name="T18" fmla="*/ 54 w 96"/>
              <a:gd name="T19" fmla="*/ 0 h 47"/>
              <a:gd name="T20" fmla="*/ 66 w 96"/>
              <a:gd name="T21" fmla="*/ 4 h 47"/>
              <a:gd name="T22" fmla="*/ 66 w 96"/>
              <a:gd name="T23" fmla="*/ 4 h 47"/>
              <a:gd name="T24" fmla="*/ 76 w 96"/>
              <a:gd name="T25" fmla="*/ 16 h 47"/>
              <a:gd name="T26" fmla="*/ 76 w 96"/>
              <a:gd name="T27" fmla="*/ 27 h 47"/>
              <a:gd name="T28" fmla="*/ 75 w 96"/>
              <a:gd name="T29" fmla="*/ 30 h 47"/>
              <a:gd name="T30" fmla="*/ 79 w 96"/>
              <a:gd name="T31" fmla="*/ 29 h 47"/>
              <a:gd name="T32" fmla="*/ 95 w 96"/>
              <a:gd name="T33" fmla="*/ 47 h 47"/>
              <a:gd name="T34" fmla="*/ 1 w 96"/>
              <a:gd name="T35" fmla="*/ 47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96" h="47">
                <a:moveTo>
                  <a:pt x="1" y="47"/>
                </a:moveTo>
                <a:cubicBezTo>
                  <a:pt x="1" y="45"/>
                  <a:pt x="0" y="44"/>
                  <a:pt x="0" y="42"/>
                </a:cubicBezTo>
                <a:cubicBezTo>
                  <a:pt x="0" y="38"/>
                  <a:pt x="1" y="34"/>
                  <a:pt x="3" y="31"/>
                </a:cubicBezTo>
                <a:cubicBezTo>
                  <a:pt x="6" y="27"/>
                  <a:pt x="11" y="23"/>
                  <a:pt x="16" y="21"/>
                </a:cubicBezTo>
                <a:cubicBezTo>
                  <a:pt x="22" y="20"/>
                  <a:pt x="22" y="21"/>
                  <a:pt x="28" y="21"/>
                </a:cubicBezTo>
                <a:cubicBezTo>
                  <a:pt x="30" y="22"/>
                  <a:pt x="31" y="22"/>
                  <a:pt x="32" y="23"/>
                </a:cubicBezTo>
                <a:cubicBezTo>
                  <a:pt x="32" y="20"/>
                  <a:pt x="32" y="18"/>
                  <a:pt x="33" y="15"/>
                </a:cubicBezTo>
                <a:cubicBezTo>
                  <a:pt x="34" y="12"/>
                  <a:pt x="35" y="9"/>
                  <a:pt x="38" y="7"/>
                </a:cubicBezTo>
                <a:cubicBezTo>
                  <a:pt x="39" y="6"/>
                  <a:pt x="40" y="5"/>
                  <a:pt x="42" y="4"/>
                </a:cubicBezTo>
                <a:cubicBezTo>
                  <a:pt x="45" y="1"/>
                  <a:pt x="50" y="0"/>
                  <a:pt x="54" y="0"/>
                </a:cubicBezTo>
                <a:cubicBezTo>
                  <a:pt x="59" y="0"/>
                  <a:pt x="63" y="1"/>
                  <a:pt x="66" y="4"/>
                </a:cubicBezTo>
                <a:cubicBezTo>
                  <a:pt x="66" y="4"/>
                  <a:pt x="66" y="4"/>
                  <a:pt x="66" y="4"/>
                </a:cubicBezTo>
                <a:cubicBezTo>
                  <a:pt x="71" y="6"/>
                  <a:pt x="74" y="11"/>
                  <a:pt x="76" y="16"/>
                </a:cubicBezTo>
                <a:cubicBezTo>
                  <a:pt x="77" y="19"/>
                  <a:pt x="77" y="24"/>
                  <a:pt x="76" y="27"/>
                </a:cubicBezTo>
                <a:cubicBezTo>
                  <a:pt x="76" y="28"/>
                  <a:pt x="75" y="29"/>
                  <a:pt x="75" y="30"/>
                </a:cubicBezTo>
                <a:cubicBezTo>
                  <a:pt x="76" y="30"/>
                  <a:pt x="78" y="29"/>
                  <a:pt x="79" y="29"/>
                </a:cubicBezTo>
                <a:cubicBezTo>
                  <a:pt x="91" y="29"/>
                  <a:pt x="96" y="39"/>
                  <a:pt x="95" y="47"/>
                </a:cubicBezTo>
                <a:lnTo>
                  <a:pt x="1" y="47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" name="Freeform 57"/>
          <p:cNvSpPr/>
          <p:nvPr/>
        </p:nvSpPr>
        <p:spPr bwMode="auto">
          <a:xfrm>
            <a:off x="2560661" y="1651880"/>
            <a:ext cx="814388" cy="334963"/>
          </a:xfrm>
          <a:custGeom>
            <a:avLst/>
            <a:gdLst>
              <a:gd name="T0" fmla="*/ 190 w 190"/>
              <a:gd name="T1" fmla="*/ 78 h 78"/>
              <a:gd name="T2" fmla="*/ 163 w 190"/>
              <a:gd name="T3" fmla="*/ 51 h 78"/>
              <a:gd name="T4" fmla="*/ 133 w 190"/>
              <a:gd name="T5" fmla="*/ 55 h 78"/>
              <a:gd name="T6" fmla="*/ 133 w 190"/>
              <a:gd name="T7" fmla="*/ 54 h 78"/>
              <a:gd name="T8" fmla="*/ 105 w 190"/>
              <a:gd name="T9" fmla="*/ 36 h 78"/>
              <a:gd name="T10" fmla="*/ 105 w 190"/>
              <a:gd name="T11" fmla="*/ 36 h 78"/>
              <a:gd name="T12" fmla="*/ 70 w 190"/>
              <a:gd name="T13" fmla="*/ 0 h 78"/>
              <a:gd name="T14" fmla="*/ 34 w 190"/>
              <a:gd name="T15" fmla="*/ 36 h 78"/>
              <a:gd name="T16" fmla="*/ 37 w 190"/>
              <a:gd name="T17" fmla="*/ 48 h 78"/>
              <a:gd name="T18" fmla="*/ 32 w 190"/>
              <a:gd name="T19" fmla="*/ 48 h 78"/>
              <a:gd name="T20" fmla="*/ 0 w 190"/>
              <a:gd name="T21" fmla="*/ 78 h 78"/>
              <a:gd name="T22" fmla="*/ 190 w 190"/>
              <a:gd name="T23" fmla="*/ 78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90" h="78">
                <a:moveTo>
                  <a:pt x="190" y="78"/>
                </a:moveTo>
                <a:cubicBezTo>
                  <a:pt x="187" y="65"/>
                  <a:pt x="177" y="54"/>
                  <a:pt x="163" y="51"/>
                </a:cubicBezTo>
                <a:cubicBezTo>
                  <a:pt x="153" y="48"/>
                  <a:pt x="142" y="50"/>
                  <a:pt x="133" y="55"/>
                </a:cubicBezTo>
                <a:cubicBezTo>
                  <a:pt x="133" y="54"/>
                  <a:pt x="133" y="54"/>
                  <a:pt x="133" y="54"/>
                </a:cubicBezTo>
                <a:cubicBezTo>
                  <a:pt x="127" y="44"/>
                  <a:pt x="116" y="38"/>
                  <a:pt x="105" y="36"/>
                </a:cubicBezTo>
                <a:cubicBezTo>
                  <a:pt x="105" y="36"/>
                  <a:pt x="105" y="36"/>
                  <a:pt x="105" y="36"/>
                </a:cubicBezTo>
                <a:cubicBezTo>
                  <a:pt x="105" y="16"/>
                  <a:pt x="89" y="0"/>
                  <a:pt x="70" y="0"/>
                </a:cubicBezTo>
                <a:cubicBezTo>
                  <a:pt x="50" y="0"/>
                  <a:pt x="34" y="16"/>
                  <a:pt x="34" y="36"/>
                </a:cubicBezTo>
                <a:cubicBezTo>
                  <a:pt x="34" y="40"/>
                  <a:pt x="35" y="44"/>
                  <a:pt x="37" y="48"/>
                </a:cubicBezTo>
                <a:cubicBezTo>
                  <a:pt x="35" y="48"/>
                  <a:pt x="34" y="48"/>
                  <a:pt x="32" y="48"/>
                </a:cubicBezTo>
                <a:cubicBezTo>
                  <a:pt x="12" y="48"/>
                  <a:pt x="1" y="63"/>
                  <a:pt x="0" y="78"/>
                </a:cubicBezTo>
                <a:lnTo>
                  <a:pt x="190" y="78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" name="Freeform 58"/>
          <p:cNvSpPr/>
          <p:nvPr/>
        </p:nvSpPr>
        <p:spPr bwMode="auto">
          <a:xfrm>
            <a:off x="9504363" y="859745"/>
            <a:ext cx="539750" cy="265113"/>
          </a:xfrm>
          <a:custGeom>
            <a:avLst/>
            <a:gdLst>
              <a:gd name="T0" fmla="*/ 1 w 126"/>
              <a:gd name="T1" fmla="*/ 62 h 62"/>
              <a:gd name="T2" fmla="*/ 120 w 126"/>
              <a:gd name="T3" fmla="*/ 62 h 62"/>
              <a:gd name="T4" fmla="*/ 95 w 126"/>
              <a:gd name="T5" fmla="*/ 23 h 62"/>
              <a:gd name="T6" fmla="*/ 90 w 126"/>
              <a:gd name="T7" fmla="*/ 23 h 62"/>
              <a:gd name="T8" fmla="*/ 66 w 126"/>
              <a:gd name="T9" fmla="*/ 0 h 62"/>
              <a:gd name="T10" fmla="*/ 43 w 126"/>
              <a:gd name="T11" fmla="*/ 31 h 62"/>
              <a:gd name="T12" fmla="*/ 33 w 126"/>
              <a:gd name="T13" fmla="*/ 29 h 62"/>
              <a:gd name="T14" fmla="*/ 1 w 126"/>
              <a:gd name="T15" fmla="*/ 61 h 62"/>
              <a:gd name="T16" fmla="*/ 1 w 126"/>
              <a:gd name="T17" fmla="*/ 62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6" h="62">
                <a:moveTo>
                  <a:pt x="1" y="62"/>
                </a:moveTo>
                <a:cubicBezTo>
                  <a:pt x="120" y="62"/>
                  <a:pt x="120" y="62"/>
                  <a:pt x="120" y="62"/>
                </a:cubicBezTo>
                <a:cubicBezTo>
                  <a:pt x="126" y="46"/>
                  <a:pt x="118" y="23"/>
                  <a:pt x="95" y="23"/>
                </a:cubicBezTo>
                <a:cubicBezTo>
                  <a:pt x="93" y="23"/>
                  <a:pt x="91" y="23"/>
                  <a:pt x="90" y="23"/>
                </a:cubicBezTo>
                <a:cubicBezTo>
                  <a:pt x="89" y="12"/>
                  <a:pt x="81" y="0"/>
                  <a:pt x="66" y="0"/>
                </a:cubicBezTo>
                <a:cubicBezTo>
                  <a:pt x="48" y="0"/>
                  <a:pt x="40" y="17"/>
                  <a:pt x="43" y="31"/>
                </a:cubicBezTo>
                <a:cubicBezTo>
                  <a:pt x="40" y="30"/>
                  <a:pt x="36" y="29"/>
                  <a:pt x="33" y="29"/>
                </a:cubicBezTo>
                <a:cubicBezTo>
                  <a:pt x="16" y="29"/>
                  <a:pt x="0" y="44"/>
                  <a:pt x="1" y="61"/>
                </a:cubicBezTo>
                <a:lnTo>
                  <a:pt x="1" y="62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" name="Freeform 59"/>
          <p:cNvSpPr/>
          <p:nvPr/>
        </p:nvSpPr>
        <p:spPr bwMode="auto">
          <a:xfrm>
            <a:off x="6934200" y="620032"/>
            <a:ext cx="481013" cy="217488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" name="Freeform 60"/>
          <p:cNvSpPr/>
          <p:nvPr/>
        </p:nvSpPr>
        <p:spPr bwMode="auto">
          <a:xfrm>
            <a:off x="8015288" y="1237570"/>
            <a:ext cx="481013" cy="217488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" name="Freeform 61"/>
          <p:cNvSpPr/>
          <p:nvPr/>
        </p:nvSpPr>
        <p:spPr bwMode="auto">
          <a:xfrm>
            <a:off x="1517674" y="1235955"/>
            <a:ext cx="481013" cy="219075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" name="Freeform 104"/>
          <p:cNvSpPr/>
          <p:nvPr/>
        </p:nvSpPr>
        <p:spPr bwMode="auto">
          <a:xfrm>
            <a:off x="10482263" y="1409020"/>
            <a:ext cx="493713" cy="231775"/>
          </a:xfrm>
          <a:custGeom>
            <a:avLst/>
            <a:gdLst>
              <a:gd name="T0" fmla="*/ 115 w 115"/>
              <a:gd name="T1" fmla="*/ 54 h 54"/>
              <a:gd name="T2" fmla="*/ 86 w 115"/>
              <a:gd name="T3" fmla="*/ 23 h 54"/>
              <a:gd name="T4" fmla="*/ 82 w 115"/>
              <a:gd name="T5" fmla="*/ 23 h 54"/>
              <a:gd name="T6" fmla="*/ 58 w 115"/>
              <a:gd name="T7" fmla="*/ 0 h 54"/>
              <a:gd name="T8" fmla="*/ 33 w 115"/>
              <a:gd name="T9" fmla="*/ 29 h 54"/>
              <a:gd name="T10" fmla="*/ 24 w 115"/>
              <a:gd name="T11" fmla="*/ 28 h 54"/>
              <a:gd name="T12" fmla="*/ 2 w 115"/>
              <a:gd name="T13" fmla="*/ 54 h 54"/>
              <a:gd name="T14" fmla="*/ 115 w 115"/>
              <a:gd name="T15" fmla="*/ 54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5" h="54">
                <a:moveTo>
                  <a:pt x="115" y="54"/>
                </a:moveTo>
                <a:cubicBezTo>
                  <a:pt x="115" y="39"/>
                  <a:pt x="106" y="23"/>
                  <a:pt x="86" y="23"/>
                </a:cubicBezTo>
                <a:cubicBezTo>
                  <a:pt x="85" y="23"/>
                  <a:pt x="84" y="23"/>
                  <a:pt x="82" y="23"/>
                </a:cubicBezTo>
                <a:cubicBezTo>
                  <a:pt x="81" y="11"/>
                  <a:pt x="73" y="0"/>
                  <a:pt x="58" y="0"/>
                </a:cubicBezTo>
                <a:cubicBezTo>
                  <a:pt x="40" y="0"/>
                  <a:pt x="31" y="15"/>
                  <a:pt x="33" y="29"/>
                </a:cubicBezTo>
                <a:cubicBezTo>
                  <a:pt x="30" y="28"/>
                  <a:pt x="28" y="28"/>
                  <a:pt x="24" y="28"/>
                </a:cubicBezTo>
                <a:cubicBezTo>
                  <a:pt x="8" y="28"/>
                  <a:pt x="0" y="41"/>
                  <a:pt x="2" y="54"/>
                </a:cubicBezTo>
                <a:lnTo>
                  <a:pt x="115" y="54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30" name="组合 29"/>
          <p:cNvGrpSpPr/>
          <p:nvPr/>
        </p:nvGrpSpPr>
        <p:grpSpPr>
          <a:xfrm>
            <a:off x="57897" y="3829411"/>
            <a:ext cx="12091335" cy="3026546"/>
            <a:chOff x="44450" y="4062455"/>
            <a:chExt cx="11814175" cy="2887672"/>
          </a:xfrm>
        </p:grpSpPr>
        <p:sp>
          <p:nvSpPr>
            <p:cNvPr id="31" name="Freeform 21"/>
            <p:cNvSpPr/>
            <p:nvPr/>
          </p:nvSpPr>
          <p:spPr bwMode="auto">
            <a:xfrm>
              <a:off x="8169275" y="5348288"/>
              <a:ext cx="892175" cy="892175"/>
            </a:xfrm>
            <a:custGeom>
              <a:avLst/>
              <a:gdLst>
                <a:gd name="T0" fmla="*/ 152 w 208"/>
                <a:gd name="T1" fmla="*/ 68 h 208"/>
                <a:gd name="T2" fmla="*/ 105 w 208"/>
                <a:gd name="T3" fmla="*/ 0 h 208"/>
                <a:gd name="T4" fmla="*/ 58 w 208"/>
                <a:gd name="T5" fmla="*/ 68 h 208"/>
                <a:gd name="T6" fmla="*/ 104 w 208"/>
                <a:gd name="T7" fmla="*/ 208 h 208"/>
                <a:gd name="T8" fmla="*/ 104 w 208"/>
                <a:gd name="T9" fmla="*/ 208 h 208"/>
                <a:gd name="T10" fmla="*/ 104 w 208"/>
                <a:gd name="T11" fmla="*/ 208 h 208"/>
                <a:gd name="T12" fmla="*/ 104 w 208"/>
                <a:gd name="T13" fmla="*/ 208 h 208"/>
                <a:gd name="T14" fmla="*/ 104 w 208"/>
                <a:gd name="T15" fmla="*/ 208 h 208"/>
                <a:gd name="T16" fmla="*/ 152 w 208"/>
                <a:gd name="T17" fmla="*/ 6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8" h="208">
                  <a:moveTo>
                    <a:pt x="152" y="68"/>
                  </a:moveTo>
                  <a:cubicBezTo>
                    <a:pt x="128" y="29"/>
                    <a:pt x="105" y="0"/>
                    <a:pt x="105" y="0"/>
                  </a:cubicBezTo>
                  <a:cubicBezTo>
                    <a:pt x="105" y="0"/>
                    <a:pt x="83" y="30"/>
                    <a:pt x="58" y="68"/>
                  </a:cubicBezTo>
                  <a:cubicBezTo>
                    <a:pt x="0" y="154"/>
                    <a:pt x="64" y="205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48" y="205"/>
                    <a:pt x="208" y="160"/>
                    <a:pt x="152" y="68"/>
                  </a:cubicBezTo>
                  <a:close/>
                </a:path>
              </a:pathLst>
            </a:custGeom>
            <a:solidFill>
              <a:srgbClr val="E6E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22"/>
            <p:cNvSpPr/>
            <p:nvPr/>
          </p:nvSpPr>
          <p:spPr bwMode="auto">
            <a:xfrm>
              <a:off x="8431213" y="5799138"/>
              <a:ext cx="385763" cy="882650"/>
            </a:xfrm>
            <a:custGeom>
              <a:avLst/>
              <a:gdLst>
                <a:gd name="T0" fmla="*/ 243 w 243"/>
                <a:gd name="T1" fmla="*/ 97 h 556"/>
                <a:gd name="T2" fmla="*/ 138 w 243"/>
                <a:gd name="T3" fmla="*/ 159 h 556"/>
                <a:gd name="T4" fmla="*/ 122 w 243"/>
                <a:gd name="T5" fmla="*/ 0 h 556"/>
                <a:gd name="T6" fmla="*/ 106 w 243"/>
                <a:gd name="T7" fmla="*/ 159 h 556"/>
                <a:gd name="T8" fmla="*/ 0 w 243"/>
                <a:gd name="T9" fmla="*/ 97 h 556"/>
                <a:gd name="T10" fmla="*/ 97 w 243"/>
                <a:gd name="T11" fmla="*/ 210 h 556"/>
                <a:gd name="T12" fmla="*/ 100 w 243"/>
                <a:gd name="T13" fmla="*/ 556 h 556"/>
                <a:gd name="T14" fmla="*/ 151 w 243"/>
                <a:gd name="T15" fmla="*/ 556 h 556"/>
                <a:gd name="T16" fmla="*/ 146 w 243"/>
                <a:gd name="T17" fmla="*/ 210 h 556"/>
                <a:gd name="T18" fmla="*/ 243 w 243"/>
                <a:gd name="T19" fmla="*/ 97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3" h="556">
                  <a:moveTo>
                    <a:pt x="243" y="97"/>
                  </a:moveTo>
                  <a:lnTo>
                    <a:pt x="138" y="159"/>
                  </a:lnTo>
                  <a:lnTo>
                    <a:pt x="122" y="0"/>
                  </a:lnTo>
                  <a:lnTo>
                    <a:pt x="106" y="159"/>
                  </a:lnTo>
                  <a:lnTo>
                    <a:pt x="0" y="97"/>
                  </a:lnTo>
                  <a:lnTo>
                    <a:pt x="97" y="210"/>
                  </a:lnTo>
                  <a:lnTo>
                    <a:pt x="100" y="556"/>
                  </a:lnTo>
                  <a:lnTo>
                    <a:pt x="151" y="556"/>
                  </a:lnTo>
                  <a:lnTo>
                    <a:pt x="146" y="210"/>
                  </a:lnTo>
                  <a:lnTo>
                    <a:pt x="243" y="97"/>
                  </a:lnTo>
                  <a:close/>
                </a:path>
              </a:pathLst>
            </a:custGeom>
            <a:solidFill>
              <a:srgbClr val="C56D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23"/>
            <p:cNvSpPr/>
            <p:nvPr/>
          </p:nvSpPr>
          <p:spPr bwMode="auto">
            <a:xfrm>
              <a:off x="1760538" y="4062455"/>
              <a:ext cx="1882775" cy="1295400"/>
            </a:xfrm>
            <a:custGeom>
              <a:avLst/>
              <a:gdLst>
                <a:gd name="T0" fmla="*/ 406 w 439"/>
                <a:gd name="T1" fmla="*/ 302 h 302"/>
                <a:gd name="T2" fmla="*/ 412 w 439"/>
                <a:gd name="T3" fmla="*/ 280 h 302"/>
                <a:gd name="T4" fmla="*/ 257 w 439"/>
                <a:gd name="T5" fmla="*/ 27 h 302"/>
                <a:gd name="T6" fmla="*/ 4 w 439"/>
                <a:gd name="T7" fmla="*/ 182 h 302"/>
                <a:gd name="T8" fmla="*/ 0 w 439"/>
                <a:gd name="T9" fmla="*/ 204 h 302"/>
                <a:gd name="T10" fmla="*/ 406 w 439"/>
                <a:gd name="T11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9" h="302">
                  <a:moveTo>
                    <a:pt x="406" y="302"/>
                  </a:moveTo>
                  <a:cubicBezTo>
                    <a:pt x="409" y="295"/>
                    <a:pt x="411" y="288"/>
                    <a:pt x="412" y="280"/>
                  </a:cubicBezTo>
                  <a:cubicBezTo>
                    <a:pt x="439" y="168"/>
                    <a:pt x="370" y="54"/>
                    <a:pt x="257" y="27"/>
                  </a:cubicBezTo>
                  <a:cubicBezTo>
                    <a:pt x="144" y="0"/>
                    <a:pt x="31" y="69"/>
                    <a:pt x="4" y="182"/>
                  </a:cubicBezTo>
                  <a:cubicBezTo>
                    <a:pt x="2" y="190"/>
                    <a:pt x="1" y="197"/>
                    <a:pt x="0" y="204"/>
                  </a:cubicBezTo>
                  <a:cubicBezTo>
                    <a:pt x="406" y="302"/>
                    <a:pt x="406" y="302"/>
                    <a:pt x="406" y="302"/>
                  </a:cubicBezTo>
                </a:path>
              </a:pathLst>
            </a:custGeom>
            <a:solidFill>
              <a:srgbClr val="FF7C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24"/>
            <p:cNvSpPr/>
            <p:nvPr/>
          </p:nvSpPr>
          <p:spPr bwMode="auto">
            <a:xfrm>
              <a:off x="1893888" y="4230733"/>
              <a:ext cx="1595438" cy="1093788"/>
            </a:xfrm>
            <a:custGeom>
              <a:avLst/>
              <a:gdLst>
                <a:gd name="T0" fmla="*/ 344 w 372"/>
                <a:gd name="T1" fmla="*/ 255 h 255"/>
                <a:gd name="T2" fmla="*/ 349 w 372"/>
                <a:gd name="T3" fmla="*/ 237 h 255"/>
                <a:gd name="T4" fmla="*/ 218 w 372"/>
                <a:gd name="T5" fmla="*/ 23 h 255"/>
                <a:gd name="T6" fmla="*/ 3 w 372"/>
                <a:gd name="T7" fmla="*/ 154 h 255"/>
                <a:gd name="T8" fmla="*/ 0 w 372"/>
                <a:gd name="T9" fmla="*/ 172 h 255"/>
                <a:gd name="T10" fmla="*/ 344 w 372"/>
                <a:gd name="T11" fmla="*/ 25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2" h="255">
                  <a:moveTo>
                    <a:pt x="344" y="255"/>
                  </a:moveTo>
                  <a:cubicBezTo>
                    <a:pt x="346" y="249"/>
                    <a:pt x="348" y="243"/>
                    <a:pt x="349" y="237"/>
                  </a:cubicBezTo>
                  <a:cubicBezTo>
                    <a:pt x="372" y="142"/>
                    <a:pt x="313" y="46"/>
                    <a:pt x="218" y="23"/>
                  </a:cubicBezTo>
                  <a:cubicBezTo>
                    <a:pt x="122" y="0"/>
                    <a:pt x="26" y="59"/>
                    <a:pt x="3" y="154"/>
                  </a:cubicBezTo>
                  <a:cubicBezTo>
                    <a:pt x="2" y="160"/>
                    <a:pt x="1" y="166"/>
                    <a:pt x="0" y="172"/>
                  </a:cubicBezTo>
                  <a:cubicBezTo>
                    <a:pt x="344" y="255"/>
                    <a:pt x="344" y="255"/>
                    <a:pt x="344" y="255"/>
                  </a:cubicBezTo>
                </a:path>
              </a:pathLst>
            </a:custGeom>
            <a:solidFill>
              <a:srgbClr val="FFA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25"/>
            <p:cNvSpPr/>
            <p:nvPr/>
          </p:nvSpPr>
          <p:spPr bwMode="auto">
            <a:xfrm>
              <a:off x="2073275" y="4432345"/>
              <a:ext cx="1209675" cy="849313"/>
            </a:xfrm>
            <a:custGeom>
              <a:avLst/>
              <a:gdLst>
                <a:gd name="T0" fmla="*/ 259 w 282"/>
                <a:gd name="T1" fmla="*/ 198 h 198"/>
                <a:gd name="T2" fmla="*/ 265 w 282"/>
                <a:gd name="T3" fmla="*/ 180 h 198"/>
                <a:gd name="T4" fmla="*/ 166 w 282"/>
                <a:gd name="T5" fmla="*/ 18 h 198"/>
                <a:gd name="T6" fmla="*/ 3 w 282"/>
                <a:gd name="T7" fmla="*/ 117 h 198"/>
                <a:gd name="T8" fmla="*/ 0 w 282"/>
                <a:gd name="T9" fmla="*/ 136 h 198"/>
                <a:gd name="T10" fmla="*/ 259 w 282"/>
                <a:gd name="T11" fmla="*/ 198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2" h="198">
                  <a:moveTo>
                    <a:pt x="259" y="198"/>
                  </a:moveTo>
                  <a:cubicBezTo>
                    <a:pt x="262" y="192"/>
                    <a:pt x="264" y="186"/>
                    <a:pt x="265" y="180"/>
                  </a:cubicBezTo>
                  <a:cubicBezTo>
                    <a:pt x="282" y="108"/>
                    <a:pt x="238" y="35"/>
                    <a:pt x="166" y="18"/>
                  </a:cubicBezTo>
                  <a:cubicBezTo>
                    <a:pt x="93" y="0"/>
                    <a:pt x="21" y="45"/>
                    <a:pt x="3" y="117"/>
                  </a:cubicBezTo>
                  <a:cubicBezTo>
                    <a:pt x="2" y="123"/>
                    <a:pt x="1" y="130"/>
                    <a:pt x="0" y="136"/>
                  </a:cubicBezTo>
                  <a:cubicBezTo>
                    <a:pt x="259" y="198"/>
                    <a:pt x="259" y="198"/>
                    <a:pt x="259" y="198"/>
                  </a:cubicBezTo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26"/>
            <p:cNvSpPr/>
            <p:nvPr/>
          </p:nvSpPr>
          <p:spPr bwMode="auto">
            <a:xfrm>
              <a:off x="2274888" y="4654601"/>
              <a:ext cx="788988" cy="579438"/>
            </a:xfrm>
            <a:custGeom>
              <a:avLst/>
              <a:gdLst>
                <a:gd name="T0" fmla="*/ 166 w 184"/>
                <a:gd name="T1" fmla="*/ 135 h 135"/>
                <a:gd name="T2" fmla="*/ 172 w 184"/>
                <a:gd name="T3" fmla="*/ 117 h 135"/>
                <a:gd name="T4" fmla="*/ 108 w 184"/>
                <a:gd name="T5" fmla="*/ 11 h 135"/>
                <a:gd name="T6" fmla="*/ 2 w 184"/>
                <a:gd name="T7" fmla="*/ 76 h 135"/>
                <a:gd name="T8" fmla="*/ 0 w 184"/>
                <a:gd name="T9" fmla="*/ 95 h 135"/>
                <a:gd name="T10" fmla="*/ 166 w 184"/>
                <a:gd name="T11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4" h="135">
                  <a:moveTo>
                    <a:pt x="166" y="135"/>
                  </a:moveTo>
                  <a:cubicBezTo>
                    <a:pt x="169" y="129"/>
                    <a:pt x="171" y="123"/>
                    <a:pt x="172" y="117"/>
                  </a:cubicBezTo>
                  <a:cubicBezTo>
                    <a:pt x="184" y="70"/>
                    <a:pt x="155" y="23"/>
                    <a:pt x="108" y="11"/>
                  </a:cubicBezTo>
                  <a:cubicBezTo>
                    <a:pt x="61" y="0"/>
                    <a:pt x="13" y="29"/>
                    <a:pt x="2" y="76"/>
                  </a:cubicBezTo>
                  <a:cubicBezTo>
                    <a:pt x="0" y="82"/>
                    <a:pt x="0" y="89"/>
                    <a:pt x="0" y="95"/>
                  </a:cubicBezTo>
                  <a:cubicBezTo>
                    <a:pt x="166" y="135"/>
                    <a:pt x="166" y="135"/>
                    <a:pt x="166" y="135"/>
                  </a:cubicBezTo>
                </a:path>
              </a:pathLst>
            </a:custGeom>
            <a:solidFill>
              <a:srgbClr val="A4E7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27"/>
            <p:cNvSpPr/>
            <p:nvPr/>
          </p:nvSpPr>
          <p:spPr bwMode="auto">
            <a:xfrm>
              <a:off x="2459038" y="4860970"/>
              <a:ext cx="400050" cy="325438"/>
            </a:xfrm>
            <a:custGeom>
              <a:avLst/>
              <a:gdLst>
                <a:gd name="T0" fmla="*/ 79 w 93"/>
                <a:gd name="T1" fmla="*/ 76 h 76"/>
                <a:gd name="T2" fmla="*/ 87 w 93"/>
                <a:gd name="T3" fmla="*/ 59 h 76"/>
                <a:gd name="T4" fmla="*/ 55 w 93"/>
                <a:gd name="T5" fmla="*/ 6 h 76"/>
                <a:gd name="T6" fmla="*/ 1 w 93"/>
                <a:gd name="T7" fmla="*/ 38 h 76"/>
                <a:gd name="T8" fmla="*/ 1 w 93"/>
                <a:gd name="T9" fmla="*/ 57 h 76"/>
                <a:gd name="T10" fmla="*/ 79 w 93"/>
                <a:gd name="T11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3" h="76">
                  <a:moveTo>
                    <a:pt x="79" y="76"/>
                  </a:moveTo>
                  <a:cubicBezTo>
                    <a:pt x="83" y="71"/>
                    <a:pt x="86" y="65"/>
                    <a:pt x="87" y="59"/>
                  </a:cubicBezTo>
                  <a:cubicBezTo>
                    <a:pt x="93" y="35"/>
                    <a:pt x="78" y="11"/>
                    <a:pt x="55" y="6"/>
                  </a:cubicBezTo>
                  <a:cubicBezTo>
                    <a:pt x="31" y="0"/>
                    <a:pt x="7" y="15"/>
                    <a:pt x="1" y="38"/>
                  </a:cubicBezTo>
                  <a:cubicBezTo>
                    <a:pt x="0" y="45"/>
                    <a:pt x="0" y="51"/>
                    <a:pt x="1" y="57"/>
                  </a:cubicBezTo>
                  <a:cubicBezTo>
                    <a:pt x="79" y="76"/>
                    <a:pt x="79" y="76"/>
                    <a:pt x="79" y="76"/>
                  </a:cubicBezTo>
                </a:path>
              </a:pathLst>
            </a:custGeom>
            <a:solidFill>
              <a:srgbClr val="7051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29"/>
            <p:cNvSpPr/>
            <p:nvPr/>
          </p:nvSpPr>
          <p:spPr bwMode="auto">
            <a:xfrm>
              <a:off x="44450" y="4432345"/>
              <a:ext cx="3011488" cy="2517775"/>
            </a:xfrm>
            <a:custGeom>
              <a:avLst/>
              <a:gdLst>
                <a:gd name="T0" fmla="*/ 702 w 702"/>
                <a:gd name="T1" fmla="*/ 587 h 587"/>
                <a:gd name="T2" fmla="*/ 702 w 702"/>
                <a:gd name="T3" fmla="*/ 573 h 587"/>
                <a:gd name="T4" fmla="*/ 351 w 702"/>
                <a:gd name="T5" fmla="*/ 0 h 587"/>
                <a:gd name="T6" fmla="*/ 0 w 702"/>
                <a:gd name="T7" fmla="*/ 573 h 587"/>
                <a:gd name="T8" fmla="*/ 0 w 702"/>
                <a:gd name="T9" fmla="*/ 587 h 587"/>
                <a:gd name="T10" fmla="*/ 702 w 702"/>
                <a:gd name="T11" fmla="*/ 587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02" h="587">
                  <a:moveTo>
                    <a:pt x="702" y="587"/>
                  </a:moveTo>
                  <a:cubicBezTo>
                    <a:pt x="702" y="582"/>
                    <a:pt x="702" y="578"/>
                    <a:pt x="702" y="573"/>
                  </a:cubicBezTo>
                  <a:cubicBezTo>
                    <a:pt x="702" y="257"/>
                    <a:pt x="545" y="0"/>
                    <a:pt x="351" y="0"/>
                  </a:cubicBezTo>
                  <a:cubicBezTo>
                    <a:pt x="157" y="0"/>
                    <a:pt x="0" y="257"/>
                    <a:pt x="0" y="573"/>
                  </a:cubicBezTo>
                  <a:cubicBezTo>
                    <a:pt x="0" y="578"/>
                    <a:pt x="0" y="582"/>
                    <a:pt x="0" y="587"/>
                  </a:cubicBezTo>
                  <a:cubicBezTo>
                    <a:pt x="702" y="587"/>
                    <a:pt x="702" y="587"/>
                    <a:pt x="702" y="587"/>
                  </a:cubicBezTo>
                </a:path>
              </a:pathLst>
            </a:custGeom>
            <a:solidFill>
              <a:srgbClr val="BBCE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0"/>
            <p:cNvSpPr>
              <a:spLocks noEditPoints="1"/>
            </p:cNvSpPr>
            <p:nvPr/>
          </p:nvSpPr>
          <p:spPr bwMode="auto">
            <a:xfrm>
              <a:off x="44450" y="6527800"/>
              <a:ext cx="0" cy="85725"/>
            </a:xfrm>
            <a:custGeom>
              <a:avLst/>
              <a:gdLst>
                <a:gd name="T0" fmla="*/ 20 h 20"/>
                <a:gd name="T1" fmla="*/ 19 h 20"/>
                <a:gd name="T2" fmla="*/ 19 h 20"/>
                <a:gd name="T3" fmla="*/ 18 h 20"/>
                <a:gd name="T4" fmla="*/ 18 h 20"/>
                <a:gd name="T5" fmla="*/ 18 h 20"/>
                <a:gd name="T6" fmla="*/ 17 h 20"/>
                <a:gd name="T7" fmla="*/ 17 h 20"/>
                <a:gd name="T8" fmla="*/ 16 h 20"/>
                <a:gd name="T9" fmla="*/ 16 h 20"/>
                <a:gd name="T10" fmla="*/ 15 h 20"/>
                <a:gd name="T11" fmla="*/ 15 h 20"/>
                <a:gd name="T12" fmla="*/ 14 h 20"/>
                <a:gd name="T13" fmla="*/ 14 h 20"/>
                <a:gd name="T14" fmla="*/ 13 h 20"/>
                <a:gd name="T15" fmla="*/ 13 h 20"/>
                <a:gd name="T16" fmla="*/ 12 h 20"/>
                <a:gd name="T17" fmla="*/ 12 h 20"/>
                <a:gd name="T18" fmla="*/ 11 h 20"/>
                <a:gd name="T19" fmla="*/ 11 h 20"/>
                <a:gd name="T20" fmla="*/ 11 h 20"/>
                <a:gd name="T21" fmla="*/ 10 h 20"/>
                <a:gd name="T22" fmla="*/ 10 h 20"/>
                <a:gd name="T23" fmla="*/ 9 h 20"/>
                <a:gd name="T24" fmla="*/ 9 h 20"/>
                <a:gd name="T25" fmla="*/ 8 h 20"/>
                <a:gd name="T26" fmla="*/ 8 h 20"/>
                <a:gd name="T27" fmla="*/ 7 h 20"/>
                <a:gd name="T28" fmla="*/ 7 h 20"/>
                <a:gd name="T29" fmla="*/ 6 h 20"/>
                <a:gd name="T30" fmla="*/ 6 h 20"/>
                <a:gd name="T31" fmla="*/ 5 h 20"/>
                <a:gd name="T32" fmla="*/ 5 h 20"/>
                <a:gd name="T33" fmla="*/ 5 h 20"/>
                <a:gd name="T34" fmla="*/ 4 h 20"/>
                <a:gd name="T35" fmla="*/ 4 h 20"/>
                <a:gd name="T36" fmla="*/ 3 h 20"/>
                <a:gd name="T37" fmla="*/ 3 h 20"/>
                <a:gd name="T38" fmla="*/ 2 h 20"/>
                <a:gd name="T39" fmla="*/ 2 h 20"/>
                <a:gd name="T40" fmla="*/ 1 h 20"/>
                <a:gd name="T41" fmla="*/ 1 h 20"/>
                <a:gd name="T42" fmla="*/ 0 h 20"/>
                <a:gd name="T43" fmla="*/ 0 h 20"/>
                <a:gd name="T44" fmla="*/ 0 h 2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  <a:cxn ang="0">
                  <a:pos x="0" y="T9"/>
                </a:cxn>
                <a:cxn ang="0">
                  <a:pos x="0" y="T10"/>
                </a:cxn>
                <a:cxn ang="0">
                  <a:pos x="0" y="T11"/>
                </a:cxn>
                <a:cxn ang="0">
                  <a:pos x="0" y="T12"/>
                </a:cxn>
                <a:cxn ang="0">
                  <a:pos x="0" y="T13"/>
                </a:cxn>
                <a:cxn ang="0">
                  <a:pos x="0" y="T14"/>
                </a:cxn>
                <a:cxn ang="0">
                  <a:pos x="0" y="T15"/>
                </a:cxn>
                <a:cxn ang="0">
                  <a:pos x="0" y="T16"/>
                </a:cxn>
                <a:cxn ang="0">
                  <a:pos x="0" y="T17"/>
                </a:cxn>
                <a:cxn ang="0">
                  <a:pos x="0" y="T18"/>
                </a:cxn>
                <a:cxn ang="0">
                  <a:pos x="0" y="T19"/>
                </a:cxn>
                <a:cxn ang="0">
                  <a:pos x="0" y="T20"/>
                </a:cxn>
                <a:cxn ang="0">
                  <a:pos x="0" y="T21"/>
                </a:cxn>
                <a:cxn ang="0">
                  <a:pos x="0" y="T22"/>
                </a:cxn>
                <a:cxn ang="0">
                  <a:pos x="0" y="T23"/>
                </a:cxn>
                <a:cxn ang="0">
                  <a:pos x="0" y="T24"/>
                </a:cxn>
                <a:cxn ang="0">
                  <a:pos x="0" y="T25"/>
                </a:cxn>
                <a:cxn ang="0">
                  <a:pos x="0" y="T26"/>
                </a:cxn>
                <a:cxn ang="0">
                  <a:pos x="0" y="T27"/>
                </a:cxn>
                <a:cxn ang="0">
                  <a:pos x="0" y="T28"/>
                </a:cxn>
                <a:cxn ang="0">
                  <a:pos x="0" y="T29"/>
                </a:cxn>
                <a:cxn ang="0">
                  <a:pos x="0" y="T30"/>
                </a:cxn>
                <a:cxn ang="0">
                  <a:pos x="0" y="T31"/>
                </a:cxn>
                <a:cxn ang="0">
                  <a:pos x="0" y="T32"/>
                </a:cxn>
                <a:cxn ang="0">
                  <a:pos x="0" y="T33"/>
                </a:cxn>
                <a:cxn ang="0">
                  <a:pos x="0" y="T34"/>
                </a:cxn>
                <a:cxn ang="0">
                  <a:pos x="0" y="T35"/>
                </a:cxn>
                <a:cxn ang="0">
                  <a:pos x="0" y="T36"/>
                </a:cxn>
                <a:cxn ang="0">
                  <a:pos x="0" y="T37"/>
                </a:cxn>
                <a:cxn ang="0">
                  <a:pos x="0" y="T38"/>
                </a:cxn>
                <a:cxn ang="0">
                  <a:pos x="0" y="T39"/>
                </a:cxn>
                <a:cxn ang="0">
                  <a:pos x="0" y="T40"/>
                </a:cxn>
                <a:cxn ang="0">
                  <a:pos x="0" y="T41"/>
                </a:cxn>
                <a:cxn ang="0">
                  <a:pos x="0" y="T42"/>
                </a:cxn>
                <a:cxn ang="0">
                  <a:pos x="0" y="T43"/>
                </a:cxn>
                <a:cxn ang="0">
                  <a:pos x="0" y="T44"/>
                </a:cxn>
              </a:cxnLst>
              <a:rect l="0" t="0" r="r" b="b"/>
              <a:pathLst>
                <a:path h="20">
                  <a:moveTo>
                    <a:pt x="0" y="19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7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5"/>
                  </a:moveTo>
                  <a:cubicBezTo>
                    <a:pt x="0" y="15"/>
                    <a:pt x="0" y="16"/>
                    <a:pt x="0" y="16"/>
                  </a:cubicBezTo>
                  <a:cubicBezTo>
                    <a:pt x="0" y="16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4"/>
                  </a:moveTo>
                  <a:cubicBezTo>
                    <a:pt x="0" y="14"/>
                    <a:pt x="0" y="15"/>
                    <a:pt x="0" y="15"/>
                  </a:cubicBezTo>
                  <a:cubicBezTo>
                    <a:pt x="0" y="15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3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1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9"/>
                  </a:moveTo>
                  <a:cubicBezTo>
                    <a:pt x="0" y="9"/>
                    <a:pt x="0" y="10"/>
                    <a:pt x="0" y="10"/>
                  </a:cubicBezTo>
                  <a:cubicBezTo>
                    <a:pt x="0" y="10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8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4"/>
                  </a:moveTo>
                  <a:cubicBezTo>
                    <a:pt x="0" y="4"/>
                    <a:pt x="0" y="5"/>
                    <a:pt x="0" y="5"/>
                  </a:cubicBezTo>
                  <a:cubicBezTo>
                    <a:pt x="0" y="5"/>
                    <a:pt x="0" y="4"/>
                    <a:pt x="0" y="4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1"/>
            <p:cNvSpPr/>
            <p:nvPr/>
          </p:nvSpPr>
          <p:spPr bwMode="auto">
            <a:xfrm>
              <a:off x="44450" y="4435525"/>
              <a:ext cx="1458913" cy="2514600"/>
            </a:xfrm>
            <a:custGeom>
              <a:avLst/>
              <a:gdLst>
                <a:gd name="T0" fmla="*/ 0 w 340"/>
                <a:gd name="T1" fmla="*/ 552 h 586"/>
                <a:gd name="T2" fmla="*/ 0 w 340"/>
                <a:gd name="T3" fmla="*/ 552 h 586"/>
                <a:gd name="T4" fmla="*/ 0 w 340"/>
                <a:gd name="T5" fmla="*/ 552 h 586"/>
                <a:gd name="T6" fmla="*/ 0 w 340"/>
                <a:gd name="T7" fmla="*/ 553 h 586"/>
                <a:gd name="T8" fmla="*/ 0 w 340"/>
                <a:gd name="T9" fmla="*/ 553 h 586"/>
                <a:gd name="T10" fmla="*/ 0 w 340"/>
                <a:gd name="T11" fmla="*/ 554 h 586"/>
                <a:gd name="T12" fmla="*/ 0 w 340"/>
                <a:gd name="T13" fmla="*/ 554 h 586"/>
                <a:gd name="T14" fmla="*/ 0 w 340"/>
                <a:gd name="T15" fmla="*/ 555 h 586"/>
                <a:gd name="T16" fmla="*/ 0 w 340"/>
                <a:gd name="T17" fmla="*/ 555 h 586"/>
                <a:gd name="T18" fmla="*/ 0 w 340"/>
                <a:gd name="T19" fmla="*/ 556 h 586"/>
                <a:gd name="T20" fmla="*/ 0 w 340"/>
                <a:gd name="T21" fmla="*/ 556 h 586"/>
                <a:gd name="T22" fmla="*/ 0 w 340"/>
                <a:gd name="T23" fmla="*/ 556 h 586"/>
                <a:gd name="T24" fmla="*/ 0 w 340"/>
                <a:gd name="T25" fmla="*/ 557 h 586"/>
                <a:gd name="T26" fmla="*/ 0 w 340"/>
                <a:gd name="T27" fmla="*/ 557 h 586"/>
                <a:gd name="T28" fmla="*/ 0 w 340"/>
                <a:gd name="T29" fmla="*/ 558 h 586"/>
                <a:gd name="T30" fmla="*/ 0 w 340"/>
                <a:gd name="T31" fmla="*/ 558 h 586"/>
                <a:gd name="T32" fmla="*/ 0 w 340"/>
                <a:gd name="T33" fmla="*/ 559 h 586"/>
                <a:gd name="T34" fmla="*/ 0 w 340"/>
                <a:gd name="T35" fmla="*/ 559 h 586"/>
                <a:gd name="T36" fmla="*/ 0 w 340"/>
                <a:gd name="T37" fmla="*/ 560 h 586"/>
                <a:gd name="T38" fmla="*/ 0 w 340"/>
                <a:gd name="T39" fmla="*/ 560 h 586"/>
                <a:gd name="T40" fmla="*/ 0 w 340"/>
                <a:gd name="T41" fmla="*/ 560 h 586"/>
                <a:gd name="T42" fmla="*/ 0 w 340"/>
                <a:gd name="T43" fmla="*/ 561 h 586"/>
                <a:gd name="T44" fmla="*/ 0 w 340"/>
                <a:gd name="T45" fmla="*/ 561 h 586"/>
                <a:gd name="T46" fmla="*/ 0 w 340"/>
                <a:gd name="T47" fmla="*/ 562 h 586"/>
                <a:gd name="T48" fmla="*/ 0 w 340"/>
                <a:gd name="T49" fmla="*/ 562 h 586"/>
                <a:gd name="T50" fmla="*/ 0 w 340"/>
                <a:gd name="T51" fmla="*/ 563 h 586"/>
                <a:gd name="T52" fmla="*/ 0 w 340"/>
                <a:gd name="T53" fmla="*/ 563 h 586"/>
                <a:gd name="T54" fmla="*/ 0 w 340"/>
                <a:gd name="T55" fmla="*/ 564 h 586"/>
                <a:gd name="T56" fmla="*/ 0 w 340"/>
                <a:gd name="T57" fmla="*/ 564 h 586"/>
                <a:gd name="T58" fmla="*/ 0 w 340"/>
                <a:gd name="T59" fmla="*/ 565 h 586"/>
                <a:gd name="T60" fmla="*/ 0 w 340"/>
                <a:gd name="T61" fmla="*/ 565 h 586"/>
                <a:gd name="T62" fmla="*/ 0 w 340"/>
                <a:gd name="T63" fmla="*/ 565 h 586"/>
                <a:gd name="T64" fmla="*/ 0 w 340"/>
                <a:gd name="T65" fmla="*/ 566 h 586"/>
                <a:gd name="T66" fmla="*/ 0 w 340"/>
                <a:gd name="T67" fmla="*/ 566 h 586"/>
                <a:gd name="T68" fmla="*/ 0 w 340"/>
                <a:gd name="T69" fmla="*/ 567 h 586"/>
                <a:gd name="T70" fmla="*/ 0 w 340"/>
                <a:gd name="T71" fmla="*/ 567 h 586"/>
                <a:gd name="T72" fmla="*/ 0 w 340"/>
                <a:gd name="T73" fmla="*/ 568 h 586"/>
                <a:gd name="T74" fmla="*/ 0 w 340"/>
                <a:gd name="T75" fmla="*/ 568 h 586"/>
                <a:gd name="T76" fmla="*/ 0 w 340"/>
                <a:gd name="T77" fmla="*/ 569 h 586"/>
                <a:gd name="T78" fmla="*/ 0 w 340"/>
                <a:gd name="T79" fmla="*/ 569 h 586"/>
                <a:gd name="T80" fmla="*/ 0 w 340"/>
                <a:gd name="T81" fmla="*/ 570 h 586"/>
                <a:gd name="T82" fmla="*/ 0 w 340"/>
                <a:gd name="T83" fmla="*/ 570 h 586"/>
                <a:gd name="T84" fmla="*/ 0 w 340"/>
                <a:gd name="T85" fmla="*/ 571 h 586"/>
                <a:gd name="T86" fmla="*/ 0 w 340"/>
                <a:gd name="T87" fmla="*/ 571 h 586"/>
                <a:gd name="T88" fmla="*/ 0 w 340"/>
                <a:gd name="T89" fmla="*/ 571 h 586"/>
                <a:gd name="T90" fmla="*/ 0 w 340"/>
                <a:gd name="T91" fmla="*/ 586 h 586"/>
                <a:gd name="T92" fmla="*/ 340 w 340"/>
                <a:gd name="T93" fmla="*/ 0 h 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40" h="586">
                  <a:moveTo>
                    <a:pt x="340" y="0"/>
                  </a:moveTo>
                  <a:cubicBezTo>
                    <a:pt x="156" y="9"/>
                    <a:pt x="7" y="251"/>
                    <a:pt x="0" y="552"/>
                  </a:cubicBezTo>
                  <a:cubicBezTo>
                    <a:pt x="0" y="552"/>
                    <a:pt x="0" y="552"/>
                    <a:pt x="0" y="552"/>
                  </a:cubicBezTo>
                  <a:cubicBezTo>
                    <a:pt x="0" y="552"/>
                    <a:pt x="0" y="552"/>
                    <a:pt x="0" y="552"/>
                  </a:cubicBezTo>
                  <a:cubicBezTo>
                    <a:pt x="0" y="552"/>
                    <a:pt x="0" y="552"/>
                    <a:pt x="0" y="552"/>
                  </a:cubicBezTo>
                  <a:cubicBezTo>
                    <a:pt x="0" y="552"/>
                    <a:pt x="0" y="552"/>
                    <a:pt x="0" y="552"/>
                  </a:cubicBezTo>
                  <a:cubicBezTo>
                    <a:pt x="0" y="552"/>
                    <a:pt x="0" y="552"/>
                    <a:pt x="0" y="552"/>
                  </a:cubicBezTo>
                  <a:cubicBezTo>
                    <a:pt x="0" y="553"/>
                    <a:pt x="0" y="553"/>
                    <a:pt x="0" y="553"/>
                  </a:cubicBezTo>
                  <a:cubicBezTo>
                    <a:pt x="0" y="553"/>
                    <a:pt x="0" y="553"/>
                    <a:pt x="0" y="553"/>
                  </a:cubicBezTo>
                  <a:cubicBezTo>
                    <a:pt x="0" y="553"/>
                    <a:pt x="0" y="553"/>
                    <a:pt x="0" y="553"/>
                  </a:cubicBezTo>
                  <a:cubicBezTo>
                    <a:pt x="0" y="553"/>
                    <a:pt x="0" y="553"/>
                    <a:pt x="0" y="553"/>
                  </a:cubicBezTo>
                  <a:cubicBezTo>
                    <a:pt x="0" y="553"/>
                    <a:pt x="0" y="554"/>
                    <a:pt x="0" y="554"/>
                  </a:cubicBezTo>
                  <a:cubicBezTo>
                    <a:pt x="0" y="554"/>
                    <a:pt x="0" y="554"/>
                    <a:pt x="0" y="554"/>
                  </a:cubicBezTo>
                  <a:cubicBezTo>
                    <a:pt x="0" y="554"/>
                    <a:pt x="0" y="554"/>
                    <a:pt x="0" y="554"/>
                  </a:cubicBezTo>
                  <a:cubicBezTo>
                    <a:pt x="0" y="554"/>
                    <a:pt x="0" y="554"/>
                    <a:pt x="0" y="554"/>
                  </a:cubicBezTo>
                  <a:cubicBezTo>
                    <a:pt x="0" y="554"/>
                    <a:pt x="0" y="555"/>
                    <a:pt x="0" y="555"/>
                  </a:cubicBezTo>
                  <a:cubicBezTo>
                    <a:pt x="0" y="555"/>
                    <a:pt x="0" y="555"/>
                    <a:pt x="0" y="555"/>
                  </a:cubicBezTo>
                  <a:cubicBezTo>
                    <a:pt x="0" y="555"/>
                    <a:pt x="0" y="555"/>
                    <a:pt x="0" y="555"/>
                  </a:cubicBezTo>
                  <a:cubicBezTo>
                    <a:pt x="0" y="555"/>
                    <a:pt x="0" y="555"/>
                    <a:pt x="0" y="555"/>
                  </a:cubicBezTo>
                  <a:cubicBezTo>
                    <a:pt x="0" y="555"/>
                    <a:pt x="0" y="555"/>
                    <a:pt x="0" y="556"/>
                  </a:cubicBezTo>
                  <a:cubicBezTo>
                    <a:pt x="0" y="556"/>
                    <a:pt x="0" y="556"/>
                    <a:pt x="0" y="556"/>
                  </a:cubicBezTo>
                  <a:cubicBezTo>
                    <a:pt x="0" y="556"/>
                    <a:pt x="0" y="556"/>
                    <a:pt x="0" y="556"/>
                  </a:cubicBezTo>
                  <a:cubicBezTo>
                    <a:pt x="0" y="556"/>
                    <a:pt x="0" y="556"/>
                    <a:pt x="0" y="556"/>
                  </a:cubicBezTo>
                  <a:cubicBezTo>
                    <a:pt x="0" y="556"/>
                    <a:pt x="0" y="556"/>
                    <a:pt x="0" y="556"/>
                  </a:cubicBezTo>
                  <a:cubicBezTo>
                    <a:pt x="0" y="556"/>
                    <a:pt x="0" y="557"/>
                    <a:pt x="0" y="557"/>
                  </a:cubicBezTo>
                  <a:cubicBezTo>
                    <a:pt x="0" y="557"/>
                    <a:pt x="0" y="557"/>
                    <a:pt x="0" y="557"/>
                  </a:cubicBezTo>
                  <a:cubicBezTo>
                    <a:pt x="0" y="557"/>
                    <a:pt x="0" y="557"/>
                    <a:pt x="0" y="557"/>
                  </a:cubicBezTo>
                  <a:cubicBezTo>
                    <a:pt x="0" y="557"/>
                    <a:pt x="0" y="557"/>
                    <a:pt x="0" y="557"/>
                  </a:cubicBezTo>
                  <a:cubicBezTo>
                    <a:pt x="0" y="557"/>
                    <a:pt x="0" y="557"/>
                    <a:pt x="0" y="557"/>
                  </a:cubicBezTo>
                  <a:cubicBezTo>
                    <a:pt x="0" y="558"/>
                    <a:pt x="0" y="558"/>
                    <a:pt x="0" y="558"/>
                  </a:cubicBezTo>
                  <a:cubicBezTo>
                    <a:pt x="0" y="558"/>
                    <a:pt x="0" y="558"/>
                    <a:pt x="0" y="558"/>
                  </a:cubicBezTo>
                  <a:cubicBezTo>
                    <a:pt x="0" y="558"/>
                    <a:pt x="0" y="558"/>
                    <a:pt x="0" y="558"/>
                  </a:cubicBezTo>
                  <a:cubicBezTo>
                    <a:pt x="0" y="558"/>
                    <a:pt x="0" y="558"/>
                    <a:pt x="0" y="558"/>
                  </a:cubicBezTo>
                  <a:cubicBezTo>
                    <a:pt x="0" y="558"/>
                    <a:pt x="0" y="559"/>
                    <a:pt x="0" y="559"/>
                  </a:cubicBezTo>
                  <a:cubicBezTo>
                    <a:pt x="0" y="559"/>
                    <a:pt x="0" y="559"/>
                    <a:pt x="0" y="559"/>
                  </a:cubicBezTo>
                  <a:cubicBezTo>
                    <a:pt x="0" y="559"/>
                    <a:pt x="0" y="559"/>
                    <a:pt x="0" y="559"/>
                  </a:cubicBezTo>
                  <a:cubicBezTo>
                    <a:pt x="0" y="559"/>
                    <a:pt x="0" y="559"/>
                    <a:pt x="0" y="559"/>
                  </a:cubicBezTo>
                  <a:cubicBezTo>
                    <a:pt x="0" y="559"/>
                    <a:pt x="0" y="559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61"/>
                    <a:pt x="0" y="561"/>
                    <a:pt x="0" y="561"/>
                  </a:cubicBezTo>
                  <a:cubicBezTo>
                    <a:pt x="0" y="561"/>
                    <a:pt x="0" y="561"/>
                    <a:pt x="0" y="561"/>
                  </a:cubicBezTo>
                  <a:cubicBezTo>
                    <a:pt x="0" y="561"/>
                    <a:pt x="0" y="561"/>
                    <a:pt x="0" y="561"/>
                  </a:cubicBezTo>
                  <a:cubicBezTo>
                    <a:pt x="0" y="561"/>
                    <a:pt x="0" y="561"/>
                    <a:pt x="0" y="561"/>
                  </a:cubicBezTo>
                  <a:cubicBezTo>
                    <a:pt x="0" y="561"/>
                    <a:pt x="0" y="562"/>
                    <a:pt x="0" y="562"/>
                  </a:cubicBezTo>
                  <a:cubicBezTo>
                    <a:pt x="0" y="562"/>
                    <a:pt x="0" y="562"/>
                    <a:pt x="0" y="562"/>
                  </a:cubicBezTo>
                  <a:cubicBezTo>
                    <a:pt x="0" y="562"/>
                    <a:pt x="0" y="562"/>
                    <a:pt x="0" y="562"/>
                  </a:cubicBezTo>
                  <a:cubicBezTo>
                    <a:pt x="0" y="562"/>
                    <a:pt x="0" y="562"/>
                    <a:pt x="0" y="562"/>
                  </a:cubicBezTo>
                  <a:cubicBezTo>
                    <a:pt x="0" y="562"/>
                    <a:pt x="0" y="562"/>
                    <a:pt x="0" y="563"/>
                  </a:cubicBezTo>
                  <a:cubicBezTo>
                    <a:pt x="0" y="563"/>
                    <a:pt x="0" y="563"/>
                    <a:pt x="0" y="563"/>
                  </a:cubicBezTo>
                  <a:cubicBezTo>
                    <a:pt x="0" y="563"/>
                    <a:pt x="0" y="563"/>
                    <a:pt x="0" y="563"/>
                  </a:cubicBezTo>
                  <a:cubicBezTo>
                    <a:pt x="0" y="563"/>
                    <a:pt x="0" y="563"/>
                    <a:pt x="0" y="563"/>
                  </a:cubicBezTo>
                  <a:cubicBezTo>
                    <a:pt x="0" y="563"/>
                    <a:pt x="0" y="563"/>
                    <a:pt x="0" y="563"/>
                  </a:cubicBezTo>
                  <a:cubicBezTo>
                    <a:pt x="0" y="564"/>
                    <a:pt x="0" y="564"/>
                    <a:pt x="0" y="564"/>
                  </a:cubicBezTo>
                  <a:cubicBezTo>
                    <a:pt x="0" y="564"/>
                    <a:pt x="0" y="564"/>
                    <a:pt x="0" y="564"/>
                  </a:cubicBezTo>
                  <a:cubicBezTo>
                    <a:pt x="0" y="564"/>
                    <a:pt x="0" y="564"/>
                    <a:pt x="0" y="564"/>
                  </a:cubicBezTo>
                  <a:cubicBezTo>
                    <a:pt x="0" y="564"/>
                    <a:pt x="0" y="564"/>
                    <a:pt x="0" y="564"/>
                  </a:cubicBezTo>
                  <a:cubicBezTo>
                    <a:pt x="0" y="564"/>
                    <a:pt x="0" y="565"/>
                    <a:pt x="0" y="565"/>
                  </a:cubicBezTo>
                  <a:cubicBezTo>
                    <a:pt x="0" y="565"/>
                    <a:pt x="0" y="565"/>
                    <a:pt x="0" y="565"/>
                  </a:cubicBezTo>
                  <a:cubicBezTo>
                    <a:pt x="0" y="565"/>
                    <a:pt x="0" y="565"/>
                    <a:pt x="0" y="565"/>
                  </a:cubicBezTo>
                  <a:cubicBezTo>
                    <a:pt x="0" y="565"/>
                    <a:pt x="0" y="565"/>
                    <a:pt x="0" y="565"/>
                  </a:cubicBezTo>
                  <a:cubicBezTo>
                    <a:pt x="0" y="565"/>
                    <a:pt x="0" y="565"/>
                    <a:pt x="0" y="565"/>
                  </a:cubicBezTo>
                  <a:cubicBezTo>
                    <a:pt x="0" y="566"/>
                    <a:pt x="0" y="566"/>
                    <a:pt x="0" y="566"/>
                  </a:cubicBezTo>
                  <a:cubicBezTo>
                    <a:pt x="0" y="566"/>
                    <a:pt x="0" y="566"/>
                    <a:pt x="0" y="566"/>
                  </a:cubicBezTo>
                  <a:cubicBezTo>
                    <a:pt x="0" y="566"/>
                    <a:pt x="0" y="566"/>
                    <a:pt x="0" y="566"/>
                  </a:cubicBezTo>
                  <a:cubicBezTo>
                    <a:pt x="0" y="566"/>
                    <a:pt x="0" y="566"/>
                    <a:pt x="0" y="566"/>
                  </a:cubicBezTo>
                  <a:cubicBezTo>
                    <a:pt x="0" y="566"/>
                    <a:pt x="0" y="567"/>
                    <a:pt x="0" y="567"/>
                  </a:cubicBezTo>
                  <a:cubicBezTo>
                    <a:pt x="0" y="567"/>
                    <a:pt x="0" y="567"/>
                    <a:pt x="0" y="567"/>
                  </a:cubicBezTo>
                  <a:cubicBezTo>
                    <a:pt x="0" y="567"/>
                    <a:pt x="0" y="567"/>
                    <a:pt x="0" y="567"/>
                  </a:cubicBezTo>
                  <a:cubicBezTo>
                    <a:pt x="0" y="567"/>
                    <a:pt x="0" y="567"/>
                    <a:pt x="0" y="567"/>
                  </a:cubicBezTo>
                  <a:cubicBezTo>
                    <a:pt x="0" y="567"/>
                    <a:pt x="0" y="568"/>
                    <a:pt x="0" y="568"/>
                  </a:cubicBezTo>
                  <a:cubicBezTo>
                    <a:pt x="0" y="568"/>
                    <a:pt x="0" y="568"/>
                    <a:pt x="0" y="568"/>
                  </a:cubicBezTo>
                  <a:cubicBezTo>
                    <a:pt x="0" y="568"/>
                    <a:pt x="0" y="568"/>
                    <a:pt x="0" y="568"/>
                  </a:cubicBezTo>
                  <a:cubicBezTo>
                    <a:pt x="0" y="568"/>
                    <a:pt x="0" y="568"/>
                    <a:pt x="0" y="568"/>
                  </a:cubicBezTo>
                  <a:cubicBezTo>
                    <a:pt x="0" y="568"/>
                    <a:pt x="0" y="568"/>
                    <a:pt x="0" y="569"/>
                  </a:cubicBezTo>
                  <a:cubicBezTo>
                    <a:pt x="0" y="569"/>
                    <a:pt x="0" y="569"/>
                    <a:pt x="0" y="569"/>
                  </a:cubicBezTo>
                  <a:cubicBezTo>
                    <a:pt x="0" y="569"/>
                    <a:pt x="0" y="569"/>
                    <a:pt x="0" y="569"/>
                  </a:cubicBezTo>
                  <a:cubicBezTo>
                    <a:pt x="0" y="569"/>
                    <a:pt x="0" y="569"/>
                    <a:pt x="0" y="569"/>
                  </a:cubicBezTo>
                  <a:cubicBezTo>
                    <a:pt x="0" y="569"/>
                    <a:pt x="0" y="569"/>
                    <a:pt x="0" y="570"/>
                  </a:cubicBezTo>
                  <a:cubicBezTo>
                    <a:pt x="0" y="570"/>
                    <a:pt x="0" y="570"/>
                    <a:pt x="0" y="570"/>
                  </a:cubicBezTo>
                  <a:cubicBezTo>
                    <a:pt x="0" y="570"/>
                    <a:pt x="0" y="570"/>
                    <a:pt x="0" y="570"/>
                  </a:cubicBezTo>
                  <a:cubicBezTo>
                    <a:pt x="0" y="570"/>
                    <a:pt x="0" y="570"/>
                    <a:pt x="0" y="570"/>
                  </a:cubicBezTo>
                  <a:cubicBezTo>
                    <a:pt x="0" y="570"/>
                    <a:pt x="0" y="570"/>
                    <a:pt x="0" y="570"/>
                  </a:cubicBezTo>
                  <a:cubicBezTo>
                    <a:pt x="0" y="570"/>
                    <a:pt x="0" y="570"/>
                    <a:pt x="0" y="571"/>
                  </a:cubicBezTo>
                  <a:cubicBezTo>
                    <a:pt x="0" y="571"/>
                    <a:pt x="0" y="571"/>
                    <a:pt x="0" y="571"/>
                  </a:cubicBezTo>
                  <a:cubicBezTo>
                    <a:pt x="0" y="571"/>
                    <a:pt x="0" y="571"/>
                    <a:pt x="0" y="571"/>
                  </a:cubicBezTo>
                  <a:cubicBezTo>
                    <a:pt x="0" y="571"/>
                    <a:pt x="0" y="571"/>
                    <a:pt x="0" y="571"/>
                  </a:cubicBezTo>
                  <a:cubicBezTo>
                    <a:pt x="0" y="571"/>
                    <a:pt x="0" y="571"/>
                    <a:pt x="0" y="571"/>
                  </a:cubicBezTo>
                  <a:cubicBezTo>
                    <a:pt x="0" y="572"/>
                    <a:pt x="0" y="572"/>
                    <a:pt x="0" y="572"/>
                  </a:cubicBezTo>
                  <a:cubicBezTo>
                    <a:pt x="0" y="577"/>
                    <a:pt x="0" y="581"/>
                    <a:pt x="0" y="586"/>
                  </a:cubicBezTo>
                  <a:cubicBezTo>
                    <a:pt x="340" y="586"/>
                    <a:pt x="340" y="586"/>
                    <a:pt x="340" y="586"/>
                  </a:cubicBezTo>
                  <a:cubicBezTo>
                    <a:pt x="340" y="0"/>
                    <a:pt x="340" y="0"/>
                    <a:pt x="340" y="0"/>
                  </a:cubicBezTo>
                </a:path>
              </a:pathLst>
            </a:custGeom>
            <a:solidFill>
              <a:srgbClr val="C9D8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32"/>
            <p:cNvSpPr/>
            <p:nvPr/>
          </p:nvSpPr>
          <p:spPr bwMode="auto">
            <a:xfrm>
              <a:off x="1952625" y="4981627"/>
              <a:ext cx="2355850" cy="1968500"/>
            </a:xfrm>
            <a:custGeom>
              <a:avLst/>
              <a:gdLst>
                <a:gd name="T0" fmla="*/ 549 w 549"/>
                <a:gd name="T1" fmla="*/ 459 h 459"/>
                <a:gd name="T2" fmla="*/ 549 w 549"/>
                <a:gd name="T3" fmla="*/ 448 h 459"/>
                <a:gd name="T4" fmla="*/ 275 w 549"/>
                <a:gd name="T5" fmla="*/ 0 h 459"/>
                <a:gd name="T6" fmla="*/ 0 w 549"/>
                <a:gd name="T7" fmla="*/ 448 h 459"/>
                <a:gd name="T8" fmla="*/ 1 w 549"/>
                <a:gd name="T9" fmla="*/ 459 h 459"/>
                <a:gd name="T10" fmla="*/ 549 w 549"/>
                <a:gd name="T11" fmla="*/ 459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9" h="459">
                  <a:moveTo>
                    <a:pt x="549" y="459"/>
                  </a:moveTo>
                  <a:cubicBezTo>
                    <a:pt x="549" y="455"/>
                    <a:pt x="549" y="452"/>
                    <a:pt x="549" y="448"/>
                  </a:cubicBezTo>
                  <a:cubicBezTo>
                    <a:pt x="549" y="201"/>
                    <a:pt x="427" y="0"/>
                    <a:pt x="275" y="0"/>
                  </a:cubicBezTo>
                  <a:cubicBezTo>
                    <a:pt x="123" y="0"/>
                    <a:pt x="0" y="201"/>
                    <a:pt x="0" y="448"/>
                  </a:cubicBezTo>
                  <a:cubicBezTo>
                    <a:pt x="0" y="452"/>
                    <a:pt x="1" y="455"/>
                    <a:pt x="1" y="459"/>
                  </a:cubicBezTo>
                  <a:cubicBezTo>
                    <a:pt x="549" y="459"/>
                    <a:pt x="549" y="459"/>
                    <a:pt x="549" y="459"/>
                  </a:cubicBezTo>
                </a:path>
              </a:pathLst>
            </a:custGeom>
            <a:solidFill>
              <a:srgbClr val="E6E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33"/>
            <p:cNvSpPr>
              <a:spLocks noEditPoints="1"/>
            </p:cNvSpPr>
            <p:nvPr/>
          </p:nvSpPr>
          <p:spPr bwMode="auto">
            <a:xfrm>
              <a:off x="1952625" y="6527800"/>
              <a:ext cx="4763" cy="93663"/>
            </a:xfrm>
            <a:custGeom>
              <a:avLst/>
              <a:gdLst>
                <a:gd name="T0" fmla="*/ 0 w 1"/>
                <a:gd name="T1" fmla="*/ 22 h 22"/>
                <a:gd name="T2" fmla="*/ 0 w 1"/>
                <a:gd name="T3" fmla="*/ 22 h 22"/>
                <a:gd name="T4" fmla="*/ 0 w 1"/>
                <a:gd name="T5" fmla="*/ 21 h 22"/>
                <a:gd name="T6" fmla="*/ 0 w 1"/>
                <a:gd name="T7" fmla="*/ 21 h 22"/>
                <a:gd name="T8" fmla="*/ 0 w 1"/>
                <a:gd name="T9" fmla="*/ 21 h 22"/>
                <a:gd name="T10" fmla="*/ 1 w 1"/>
                <a:gd name="T11" fmla="*/ 20 h 22"/>
                <a:gd name="T12" fmla="*/ 1 w 1"/>
                <a:gd name="T13" fmla="*/ 20 h 22"/>
                <a:gd name="T14" fmla="*/ 1 w 1"/>
                <a:gd name="T15" fmla="*/ 20 h 22"/>
                <a:gd name="T16" fmla="*/ 1 w 1"/>
                <a:gd name="T17" fmla="*/ 19 h 22"/>
                <a:gd name="T18" fmla="*/ 1 w 1"/>
                <a:gd name="T19" fmla="*/ 19 h 22"/>
                <a:gd name="T20" fmla="*/ 1 w 1"/>
                <a:gd name="T21" fmla="*/ 19 h 22"/>
                <a:gd name="T22" fmla="*/ 1 w 1"/>
                <a:gd name="T23" fmla="*/ 18 h 22"/>
                <a:gd name="T24" fmla="*/ 1 w 1"/>
                <a:gd name="T25" fmla="*/ 18 h 22"/>
                <a:gd name="T26" fmla="*/ 1 w 1"/>
                <a:gd name="T27" fmla="*/ 18 h 22"/>
                <a:gd name="T28" fmla="*/ 1 w 1"/>
                <a:gd name="T29" fmla="*/ 17 h 22"/>
                <a:gd name="T30" fmla="*/ 1 w 1"/>
                <a:gd name="T31" fmla="*/ 17 h 22"/>
                <a:gd name="T32" fmla="*/ 1 w 1"/>
                <a:gd name="T33" fmla="*/ 16 h 22"/>
                <a:gd name="T34" fmla="*/ 1 w 1"/>
                <a:gd name="T35" fmla="*/ 16 h 22"/>
                <a:gd name="T36" fmla="*/ 1 w 1"/>
                <a:gd name="T37" fmla="*/ 16 h 22"/>
                <a:gd name="T38" fmla="*/ 1 w 1"/>
                <a:gd name="T39" fmla="*/ 15 h 22"/>
                <a:gd name="T40" fmla="*/ 1 w 1"/>
                <a:gd name="T41" fmla="*/ 15 h 22"/>
                <a:gd name="T42" fmla="*/ 1 w 1"/>
                <a:gd name="T43" fmla="*/ 15 h 22"/>
                <a:gd name="T44" fmla="*/ 1 w 1"/>
                <a:gd name="T45" fmla="*/ 14 h 22"/>
                <a:gd name="T46" fmla="*/ 1 w 1"/>
                <a:gd name="T47" fmla="*/ 14 h 22"/>
                <a:gd name="T48" fmla="*/ 1 w 1"/>
                <a:gd name="T49" fmla="*/ 14 h 22"/>
                <a:gd name="T50" fmla="*/ 1 w 1"/>
                <a:gd name="T51" fmla="*/ 13 h 22"/>
                <a:gd name="T52" fmla="*/ 1 w 1"/>
                <a:gd name="T53" fmla="*/ 13 h 22"/>
                <a:gd name="T54" fmla="*/ 1 w 1"/>
                <a:gd name="T55" fmla="*/ 13 h 22"/>
                <a:gd name="T56" fmla="*/ 1 w 1"/>
                <a:gd name="T57" fmla="*/ 12 h 22"/>
                <a:gd name="T58" fmla="*/ 1 w 1"/>
                <a:gd name="T59" fmla="*/ 12 h 22"/>
                <a:gd name="T60" fmla="*/ 1 w 1"/>
                <a:gd name="T61" fmla="*/ 12 h 22"/>
                <a:gd name="T62" fmla="*/ 1 w 1"/>
                <a:gd name="T63" fmla="*/ 11 h 22"/>
                <a:gd name="T64" fmla="*/ 1 w 1"/>
                <a:gd name="T65" fmla="*/ 11 h 22"/>
                <a:gd name="T66" fmla="*/ 1 w 1"/>
                <a:gd name="T67" fmla="*/ 10 h 22"/>
                <a:gd name="T68" fmla="*/ 1 w 1"/>
                <a:gd name="T69" fmla="*/ 10 h 22"/>
                <a:gd name="T70" fmla="*/ 1 w 1"/>
                <a:gd name="T71" fmla="*/ 10 h 22"/>
                <a:gd name="T72" fmla="*/ 1 w 1"/>
                <a:gd name="T73" fmla="*/ 9 h 22"/>
                <a:gd name="T74" fmla="*/ 1 w 1"/>
                <a:gd name="T75" fmla="*/ 9 h 22"/>
                <a:gd name="T76" fmla="*/ 1 w 1"/>
                <a:gd name="T77" fmla="*/ 9 h 22"/>
                <a:gd name="T78" fmla="*/ 1 w 1"/>
                <a:gd name="T79" fmla="*/ 8 h 22"/>
                <a:gd name="T80" fmla="*/ 1 w 1"/>
                <a:gd name="T81" fmla="*/ 8 h 22"/>
                <a:gd name="T82" fmla="*/ 1 w 1"/>
                <a:gd name="T83" fmla="*/ 8 h 22"/>
                <a:gd name="T84" fmla="*/ 1 w 1"/>
                <a:gd name="T8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" h="22"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1" y="20"/>
                  </a:moveTo>
                  <a:cubicBezTo>
                    <a:pt x="1" y="20"/>
                    <a:pt x="1" y="21"/>
                    <a:pt x="1" y="21"/>
                  </a:cubicBezTo>
                  <a:cubicBezTo>
                    <a:pt x="1" y="21"/>
                    <a:pt x="1" y="20"/>
                    <a:pt x="1" y="20"/>
                  </a:cubicBezTo>
                  <a:moveTo>
                    <a:pt x="1" y="20"/>
                  </a:move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moveTo>
                    <a:pt x="1" y="20"/>
                  </a:move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moveTo>
                    <a:pt x="1" y="19"/>
                  </a:moveTo>
                  <a:cubicBezTo>
                    <a:pt x="1" y="19"/>
                    <a:pt x="1" y="19"/>
                    <a:pt x="1" y="20"/>
                  </a:cubicBezTo>
                  <a:cubicBezTo>
                    <a:pt x="1" y="19"/>
                    <a:pt x="1" y="19"/>
                    <a:pt x="1" y="19"/>
                  </a:cubicBezTo>
                  <a:moveTo>
                    <a:pt x="1" y="19"/>
                  </a:moveTo>
                  <a:cubicBezTo>
                    <a:pt x="1" y="19"/>
                    <a:pt x="1" y="19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moveTo>
                    <a:pt x="1" y="19"/>
                  </a:moveTo>
                  <a:cubicBezTo>
                    <a:pt x="1" y="19"/>
                    <a:pt x="1" y="19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moveTo>
                    <a:pt x="1" y="18"/>
                  </a:moveTo>
                  <a:cubicBezTo>
                    <a:pt x="1" y="18"/>
                    <a:pt x="1" y="18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moveTo>
                    <a:pt x="1" y="18"/>
                  </a:moveTo>
                  <a:cubicBezTo>
                    <a:pt x="1" y="18"/>
                    <a:pt x="1" y="18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moveTo>
                    <a:pt x="1" y="18"/>
                  </a:moveTo>
                  <a:cubicBezTo>
                    <a:pt x="1" y="18"/>
                    <a:pt x="1" y="18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moveTo>
                    <a:pt x="1" y="17"/>
                  </a:move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moveTo>
                    <a:pt x="1" y="17"/>
                  </a:move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moveTo>
                    <a:pt x="1" y="16"/>
                  </a:move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5"/>
                    <a:pt x="1" y="16"/>
                    <a:pt x="1" y="16"/>
                  </a:cubicBezTo>
                  <a:cubicBezTo>
                    <a:pt x="1" y="16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0"/>
                  </a:moveTo>
                  <a:cubicBezTo>
                    <a:pt x="1" y="10"/>
                    <a:pt x="1" y="11"/>
                    <a:pt x="1" y="11"/>
                  </a:cubicBezTo>
                  <a:cubicBezTo>
                    <a:pt x="1" y="11"/>
                    <a:pt x="1" y="10"/>
                    <a:pt x="1" y="10"/>
                  </a:cubicBezTo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1" y="9"/>
                  </a:moveTo>
                  <a:cubicBezTo>
                    <a:pt x="1" y="9"/>
                    <a:pt x="1" y="9"/>
                    <a:pt x="1" y="10"/>
                  </a:cubicBezTo>
                  <a:cubicBezTo>
                    <a:pt x="1" y="9"/>
                    <a:pt x="1" y="9"/>
                    <a:pt x="1" y="9"/>
                  </a:cubicBezTo>
                  <a:moveTo>
                    <a:pt x="1" y="9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moveTo>
                    <a:pt x="1" y="9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moveTo>
                    <a:pt x="1" y="8"/>
                  </a:move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moveTo>
                    <a:pt x="1" y="8"/>
                  </a:move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moveTo>
                    <a:pt x="1" y="8"/>
                  </a:move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C9D8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34"/>
            <p:cNvSpPr/>
            <p:nvPr/>
          </p:nvSpPr>
          <p:spPr bwMode="auto">
            <a:xfrm>
              <a:off x="1952625" y="4984800"/>
              <a:ext cx="1141413" cy="1965325"/>
            </a:xfrm>
            <a:custGeom>
              <a:avLst/>
              <a:gdLst>
                <a:gd name="T0" fmla="*/ 1 w 266"/>
                <a:gd name="T1" fmla="*/ 424 h 458"/>
                <a:gd name="T2" fmla="*/ 1 w 266"/>
                <a:gd name="T3" fmla="*/ 432 h 458"/>
                <a:gd name="T4" fmla="*/ 1 w 266"/>
                <a:gd name="T5" fmla="*/ 432 h 458"/>
                <a:gd name="T6" fmla="*/ 1 w 266"/>
                <a:gd name="T7" fmla="*/ 432 h 458"/>
                <a:gd name="T8" fmla="*/ 1 w 266"/>
                <a:gd name="T9" fmla="*/ 433 h 458"/>
                <a:gd name="T10" fmla="*/ 1 w 266"/>
                <a:gd name="T11" fmla="*/ 433 h 458"/>
                <a:gd name="T12" fmla="*/ 1 w 266"/>
                <a:gd name="T13" fmla="*/ 433 h 458"/>
                <a:gd name="T14" fmla="*/ 1 w 266"/>
                <a:gd name="T15" fmla="*/ 434 h 458"/>
                <a:gd name="T16" fmla="*/ 1 w 266"/>
                <a:gd name="T17" fmla="*/ 434 h 458"/>
                <a:gd name="T18" fmla="*/ 1 w 266"/>
                <a:gd name="T19" fmla="*/ 434 h 458"/>
                <a:gd name="T20" fmla="*/ 1 w 266"/>
                <a:gd name="T21" fmla="*/ 435 h 458"/>
                <a:gd name="T22" fmla="*/ 1 w 266"/>
                <a:gd name="T23" fmla="*/ 435 h 458"/>
                <a:gd name="T24" fmla="*/ 1 w 266"/>
                <a:gd name="T25" fmla="*/ 436 h 458"/>
                <a:gd name="T26" fmla="*/ 1 w 266"/>
                <a:gd name="T27" fmla="*/ 436 h 458"/>
                <a:gd name="T28" fmla="*/ 1 w 266"/>
                <a:gd name="T29" fmla="*/ 436 h 458"/>
                <a:gd name="T30" fmla="*/ 1 w 266"/>
                <a:gd name="T31" fmla="*/ 437 h 458"/>
                <a:gd name="T32" fmla="*/ 1 w 266"/>
                <a:gd name="T33" fmla="*/ 437 h 458"/>
                <a:gd name="T34" fmla="*/ 1 w 266"/>
                <a:gd name="T35" fmla="*/ 437 h 458"/>
                <a:gd name="T36" fmla="*/ 1 w 266"/>
                <a:gd name="T37" fmla="*/ 438 h 458"/>
                <a:gd name="T38" fmla="*/ 1 w 266"/>
                <a:gd name="T39" fmla="*/ 438 h 458"/>
                <a:gd name="T40" fmla="*/ 1 w 266"/>
                <a:gd name="T41" fmla="*/ 438 h 458"/>
                <a:gd name="T42" fmla="*/ 1 w 266"/>
                <a:gd name="T43" fmla="*/ 439 h 458"/>
                <a:gd name="T44" fmla="*/ 1 w 266"/>
                <a:gd name="T45" fmla="*/ 439 h 458"/>
                <a:gd name="T46" fmla="*/ 1 w 266"/>
                <a:gd name="T47" fmla="*/ 439 h 458"/>
                <a:gd name="T48" fmla="*/ 1 w 266"/>
                <a:gd name="T49" fmla="*/ 440 h 458"/>
                <a:gd name="T50" fmla="*/ 1 w 266"/>
                <a:gd name="T51" fmla="*/ 440 h 458"/>
                <a:gd name="T52" fmla="*/ 1 w 266"/>
                <a:gd name="T53" fmla="*/ 440 h 458"/>
                <a:gd name="T54" fmla="*/ 1 w 266"/>
                <a:gd name="T55" fmla="*/ 441 h 458"/>
                <a:gd name="T56" fmla="*/ 1 w 266"/>
                <a:gd name="T57" fmla="*/ 441 h 458"/>
                <a:gd name="T58" fmla="*/ 1 w 266"/>
                <a:gd name="T59" fmla="*/ 442 h 458"/>
                <a:gd name="T60" fmla="*/ 1 w 266"/>
                <a:gd name="T61" fmla="*/ 442 h 458"/>
                <a:gd name="T62" fmla="*/ 1 w 266"/>
                <a:gd name="T63" fmla="*/ 442 h 458"/>
                <a:gd name="T64" fmla="*/ 1 w 266"/>
                <a:gd name="T65" fmla="*/ 443 h 458"/>
                <a:gd name="T66" fmla="*/ 1 w 266"/>
                <a:gd name="T67" fmla="*/ 443 h 458"/>
                <a:gd name="T68" fmla="*/ 1 w 266"/>
                <a:gd name="T69" fmla="*/ 443 h 458"/>
                <a:gd name="T70" fmla="*/ 1 w 266"/>
                <a:gd name="T71" fmla="*/ 444 h 458"/>
                <a:gd name="T72" fmla="*/ 1 w 266"/>
                <a:gd name="T73" fmla="*/ 444 h 458"/>
                <a:gd name="T74" fmla="*/ 1 w 266"/>
                <a:gd name="T75" fmla="*/ 444 h 458"/>
                <a:gd name="T76" fmla="*/ 0 w 266"/>
                <a:gd name="T77" fmla="*/ 445 h 458"/>
                <a:gd name="T78" fmla="*/ 0 w 266"/>
                <a:gd name="T79" fmla="*/ 445 h 458"/>
                <a:gd name="T80" fmla="*/ 0 w 266"/>
                <a:gd name="T81" fmla="*/ 445 h 458"/>
                <a:gd name="T82" fmla="*/ 0 w 266"/>
                <a:gd name="T83" fmla="*/ 446 h 458"/>
                <a:gd name="T84" fmla="*/ 0 w 266"/>
                <a:gd name="T85" fmla="*/ 446 h 458"/>
                <a:gd name="T86" fmla="*/ 0 w 266"/>
                <a:gd name="T87" fmla="*/ 447 h 458"/>
                <a:gd name="T88" fmla="*/ 1 w 266"/>
                <a:gd name="T89" fmla="*/ 458 h 458"/>
                <a:gd name="T90" fmla="*/ 266 w 266"/>
                <a:gd name="T91" fmla="*/ 0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66" h="458">
                  <a:moveTo>
                    <a:pt x="266" y="0"/>
                  </a:moveTo>
                  <a:cubicBezTo>
                    <a:pt x="123" y="7"/>
                    <a:pt x="8" y="192"/>
                    <a:pt x="1" y="424"/>
                  </a:cubicBezTo>
                  <a:cubicBezTo>
                    <a:pt x="1" y="424"/>
                    <a:pt x="1" y="424"/>
                    <a:pt x="1" y="424"/>
                  </a:cubicBezTo>
                  <a:cubicBezTo>
                    <a:pt x="1" y="427"/>
                    <a:pt x="1" y="429"/>
                    <a:pt x="1" y="432"/>
                  </a:cubicBezTo>
                  <a:cubicBezTo>
                    <a:pt x="1" y="432"/>
                    <a:pt x="1" y="432"/>
                    <a:pt x="1" y="432"/>
                  </a:cubicBezTo>
                  <a:cubicBezTo>
                    <a:pt x="1" y="432"/>
                    <a:pt x="1" y="432"/>
                    <a:pt x="1" y="432"/>
                  </a:cubicBezTo>
                  <a:cubicBezTo>
                    <a:pt x="1" y="432"/>
                    <a:pt x="1" y="432"/>
                    <a:pt x="1" y="432"/>
                  </a:cubicBezTo>
                  <a:cubicBezTo>
                    <a:pt x="1" y="432"/>
                    <a:pt x="1" y="432"/>
                    <a:pt x="1" y="432"/>
                  </a:cubicBezTo>
                  <a:cubicBezTo>
                    <a:pt x="1" y="432"/>
                    <a:pt x="1" y="432"/>
                    <a:pt x="1" y="432"/>
                  </a:cubicBezTo>
                  <a:cubicBezTo>
                    <a:pt x="1" y="433"/>
                    <a:pt x="1" y="433"/>
                    <a:pt x="1" y="433"/>
                  </a:cubicBezTo>
                  <a:cubicBezTo>
                    <a:pt x="1" y="433"/>
                    <a:pt x="1" y="433"/>
                    <a:pt x="1" y="433"/>
                  </a:cubicBezTo>
                  <a:cubicBezTo>
                    <a:pt x="1" y="433"/>
                    <a:pt x="1" y="433"/>
                    <a:pt x="1" y="433"/>
                  </a:cubicBezTo>
                  <a:cubicBezTo>
                    <a:pt x="1" y="433"/>
                    <a:pt x="1" y="433"/>
                    <a:pt x="1" y="433"/>
                  </a:cubicBezTo>
                  <a:cubicBezTo>
                    <a:pt x="1" y="433"/>
                    <a:pt x="1" y="433"/>
                    <a:pt x="1" y="433"/>
                  </a:cubicBezTo>
                  <a:cubicBezTo>
                    <a:pt x="1" y="433"/>
                    <a:pt x="1" y="433"/>
                    <a:pt x="1" y="434"/>
                  </a:cubicBezTo>
                  <a:cubicBezTo>
                    <a:pt x="1" y="434"/>
                    <a:pt x="1" y="434"/>
                    <a:pt x="1" y="434"/>
                  </a:cubicBezTo>
                  <a:cubicBezTo>
                    <a:pt x="1" y="434"/>
                    <a:pt x="1" y="434"/>
                    <a:pt x="1" y="434"/>
                  </a:cubicBezTo>
                  <a:cubicBezTo>
                    <a:pt x="1" y="434"/>
                    <a:pt x="1" y="434"/>
                    <a:pt x="1" y="434"/>
                  </a:cubicBezTo>
                  <a:cubicBezTo>
                    <a:pt x="1" y="434"/>
                    <a:pt x="1" y="434"/>
                    <a:pt x="1" y="434"/>
                  </a:cubicBezTo>
                  <a:cubicBezTo>
                    <a:pt x="1" y="434"/>
                    <a:pt x="1" y="434"/>
                    <a:pt x="1" y="434"/>
                  </a:cubicBezTo>
                  <a:cubicBezTo>
                    <a:pt x="1" y="434"/>
                    <a:pt x="1" y="435"/>
                    <a:pt x="1" y="435"/>
                  </a:cubicBezTo>
                  <a:cubicBezTo>
                    <a:pt x="1" y="435"/>
                    <a:pt x="1" y="435"/>
                    <a:pt x="1" y="435"/>
                  </a:cubicBezTo>
                  <a:cubicBezTo>
                    <a:pt x="1" y="435"/>
                    <a:pt x="1" y="435"/>
                    <a:pt x="1" y="435"/>
                  </a:cubicBezTo>
                  <a:cubicBezTo>
                    <a:pt x="1" y="435"/>
                    <a:pt x="1" y="435"/>
                    <a:pt x="1" y="435"/>
                  </a:cubicBezTo>
                  <a:cubicBezTo>
                    <a:pt x="1" y="435"/>
                    <a:pt x="1" y="435"/>
                    <a:pt x="1" y="435"/>
                  </a:cubicBezTo>
                  <a:cubicBezTo>
                    <a:pt x="1" y="435"/>
                    <a:pt x="1" y="435"/>
                    <a:pt x="1" y="436"/>
                  </a:cubicBezTo>
                  <a:cubicBezTo>
                    <a:pt x="1" y="436"/>
                    <a:pt x="1" y="436"/>
                    <a:pt x="1" y="436"/>
                  </a:cubicBezTo>
                  <a:cubicBezTo>
                    <a:pt x="1" y="436"/>
                    <a:pt x="1" y="436"/>
                    <a:pt x="1" y="436"/>
                  </a:cubicBezTo>
                  <a:cubicBezTo>
                    <a:pt x="1" y="436"/>
                    <a:pt x="1" y="436"/>
                    <a:pt x="1" y="436"/>
                  </a:cubicBezTo>
                  <a:cubicBezTo>
                    <a:pt x="1" y="436"/>
                    <a:pt x="1" y="436"/>
                    <a:pt x="1" y="436"/>
                  </a:cubicBezTo>
                  <a:cubicBezTo>
                    <a:pt x="1" y="436"/>
                    <a:pt x="1" y="436"/>
                    <a:pt x="1" y="436"/>
                  </a:cubicBezTo>
                  <a:cubicBezTo>
                    <a:pt x="1" y="436"/>
                    <a:pt x="1" y="437"/>
                    <a:pt x="1" y="437"/>
                  </a:cubicBezTo>
                  <a:cubicBezTo>
                    <a:pt x="1" y="437"/>
                    <a:pt x="1" y="437"/>
                    <a:pt x="1" y="437"/>
                  </a:cubicBezTo>
                  <a:cubicBezTo>
                    <a:pt x="1" y="437"/>
                    <a:pt x="1" y="437"/>
                    <a:pt x="1" y="437"/>
                  </a:cubicBezTo>
                  <a:cubicBezTo>
                    <a:pt x="1" y="437"/>
                    <a:pt x="1" y="437"/>
                    <a:pt x="1" y="437"/>
                  </a:cubicBezTo>
                  <a:cubicBezTo>
                    <a:pt x="1" y="437"/>
                    <a:pt x="1" y="437"/>
                    <a:pt x="1" y="437"/>
                  </a:cubicBezTo>
                  <a:cubicBezTo>
                    <a:pt x="1" y="437"/>
                    <a:pt x="1" y="437"/>
                    <a:pt x="1" y="437"/>
                  </a:cubicBezTo>
                  <a:cubicBezTo>
                    <a:pt x="1" y="438"/>
                    <a:pt x="1" y="438"/>
                    <a:pt x="1" y="438"/>
                  </a:cubicBezTo>
                  <a:cubicBezTo>
                    <a:pt x="1" y="438"/>
                    <a:pt x="1" y="438"/>
                    <a:pt x="1" y="438"/>
                  </a:cubicBezTo>
                  <a:cubicBezTo>
                    <a:pt x="1" y="438"/>
                    <a:pt x="1" y="438"/>
                    <a:pt x="1" y="438"/>
                  </a:cubicBezTo>
                  <a:cubicBezTo>
                    <a:pt x="1" y="438"/>
                    <a:pt x="1" y="438"/>
                    <a:pt x="1" y="438"/>
                  </a:cubicBezTo>
                  <a:cubicBezTo>
                    <a:pt x="1" y="438"/>
                    <a:pt x="1" y="438"/>
                    <a:pt x="1" y="438"/>
                  </a:cubicBezTo>
                  <a:cubicBezTo>
                    <a:pt x="1" y="438"/>
                    <a:pt x="1" y="438"/>
                    <a:pt x="1" y="438"/>
                  </a:cubicBezTo>
                  <a:cubicBezTo>
                    <a:pt x="1" y="439"/>
                    <a:pt x="1" y="439"/>
                    <a:pt x="1" y="439"/>
                  </a:cubicBezTo>
                  <a:cubicBezTo>
                    <a:pt x="1" y="439"/>
                    <a:pt x="1" y="439"/>
                    <a:pt x="1" y="439"/>
                  </a:cubicBezTo>
                  <a:cubicBezTo>
                    <a:pt x="1" y="439"/>
                    <a:pt x="1" y="439"/>
                    <a:pt x="1" y="439"/>
                  </a:cubicBezTo>
                  <a:cubicBezTo>
                    <a:pt x="1" y="439"/>
                    <a:pt x="1" y="439"/>
                    <a:pt x="1" y="439"/>
                  </a:cubicBezTo>
                  <a:cubicBezTo>
                    <a:pt x="1" y="439"/>
                    <a:pt x="1" y="439"/>
                    <a:pt x="1" y="439"/>
                  </a:cubicBezTo>
                  <a:cubicBezTo>
                    <a:pt x="1" y="439"/>
                    <a:pt x="1" y="440"/>
                    <a:pt x="1" y="440"/>
                  </a:cubicBezTo>
                  <a:cubicBezTo>
                    <a:pt x="1" y="440"/>
                    <a:pt x="1" y="440"/>
                    <a:pt x="1" y="440"/>
                  </a:cubicBezTo>
                  <a:cubicBezTo>
                    <a:pt x="1" y="440"/>
                    <a:pt x="1" y="440"/>
                    <a:pt x="1" y="440"/>
                  </a:cubicBezTo>
                  <a:cubicBezTo>
                    <a:pt x="1" y="440"/>
                    <a:pt x="1" y="440"/>
                    <a:pt x="1" y="440"/>
                  </a:cubicBezTo>
                  <a:cubicBezTo>
                    <a:pt x="1" y="440"/>
                    <a:pt x="1" y="440"/>
                    <a:pt x="1" y="440"/>
                  </a:cubicBezTo>
                  <a:cubicBezTo>
                    <a:pt x="1" y="440"/>
                    <a:pt x="1" y="440"/>
                    <a:pt x="1" y="440"/>
                  </a:cubicBezTo>
                  <a:cubicBezTo>
                    <a:pt x="1" y="441"/>
                    <a:pt x="1" y="441"/>
                    <a:pt x="1" y="441"/>
                  </a:cubicBezTo>
                  <a:cubicBezTo>
                    <a:pt x="1" y="441"/>
                    <a:pt x="1" y="441"/>
                    <a:pt x="1" y="441"/>
                  </a:cubicBezTo>
                  <a:cubicBezTo>
                    <a:pt x="1" y="441"/>
                    <a:pt x="1" y="441"/>
                    <a:pt x="1" y="441"/>
                  </a:cubicBezTo>
                  <a:cubicBezTo>
                    <a:pt x="1" y="441"/>
                    <a:pt x="1" y="441"/>
                    <a:pt x="1" y="441"/>
                  </a:cubicBezTo>
                  <a:cubicBezTo>
                    <a:pt x="1" y="441"/>
                    <a:pt x="1" y="441"/>
                    <a:pt x="1" y="441"/>
                  </a:cubicBezTo>
                  <a:cubicBezTo>
                    <a:pt x="1" y="441"/>
                    <a:pt x="1" y="441"/>
                    <a:pt x="1" y="442"/>
                  </a:cubicBezTo>
                  <a:cubicBezTo>
                    <a:pt x="1" y="442"/>
                    <a:pt x="1" y="442"/>
                    <a:pt x="1" y="442"/>
                  </a:cubicBezTo>
                  <a:cubicBezTo>
                    <a:pt x="1" y="442"/>
                    <a:pt x="1" y="442"/>
                    <a:pt x="1" y="442"/>
                  </a:cubicBezTo>
                  <a:cubicBezTo>
                    <a:pt x="1" y="442"/>
                    <a:pt x="1" y="442"/>
                    <a:pt x="1" y="442"/>
                  </a:cubicBezTo>
                  <a:cubicBezTo>
                    <a:pt x="1" y="442"/>
                    <a:pt x="1" y="442"/>
                    <a:pt x="1" y="442"/>
                  </a:cubicBezTo>
                  <a:cubicBezTo>
                    <a:pt x="1" y="442"/>
                    <a:pt x="1" y="442"/>
                    <a:pt x="1" y="442"/>
                  </a:cubicBezTo>
                  <a:cubicBezTo>
                    <a:pt x="1" y="443"/>
                    <a:pt x="1" y="443"/>
                    <a:pt x="1" y="443"/>
                  </a:cubicBezTo>
                  <a:cubicBezTo>
                    <a:pt x="1" y="443"/>
                    <a:pt x="1" y="443"/>
                    <a:pt x="1" y="443"/>
                  </a:cubicBezTo>
                  <a:cubicBezTo>
                    <a:pt x="1" y="443"/>
                    <a:pt x="1" y="443"/>
                    <a:pt x="1" y="443"/>
                  </a:cubicBezTo>
                  <a:cubicBezTo>
                    <a:pt x="1" y="443"/>
                    <a:pt x="1" y="443"/>
                    <a:pt x="1" y="443"/>
                  </a:cubicBezTo>
                  <a:cubicBezTo>
                    <a:pt x="1" y="443"/>
                    <a:pt x="1" y="443"/>
                    <a:pt x="1" y="443"/>
                  </a:cubicBezTo>
                  <a:cubicBezTo>
                    <a:pt x="1" y="443"/>
                    <a:pt x="1" y="443"/>
                    <a:pt x="1" y="444"/>
                  </a:cubicBezTo>
                  <a:cubicBezTo>
                    <a:pt x="1" y="444"/>
                    <a:pt x="1" y="444"/>
                    <a:pt x="1" y="444"/>
                  </a:cubicBezTo>
                  <a:cubicBezTo>
                    <a:pt x="1" y="444"/>
                    <a:pt x="1" y="444"/>
                    <a:pt x="1" y="444"/>
                  </a:cubicBezTo>
                  <a:cubicBezTo>
                    <a:pt x="1" y="444"/>
                    <a:pt x="1" y="444"/>
                    <a:pt x="1" y="444"/>
                  </a:cubicBezTo>
                  <a:cubicBezTo>
                    <a:pt x="1" y="444"/>
                    <a:pt x="1" y="444"/>
                    <a:pt x="1" y="444"/>
                  </a:cubicBezTo>
                  <a:cubicBezTo>
                    <a:pt x="1" y="444"/>
                    <a:pt x="1" y="444"/>
                    <a:pt x="1" y="444"/>
                  </a:cubicBezTo>
                  <a:cubicBezTo>
                    <a:pt x="1" y="444"/>
                    <a:pt x="1" y="445"/>
                    <a:pt x="1" y="445"/>
                  </a:cubicBezTo>
                  <a:cubicBezTo>
                    <a:pt x="0" y="445"/>
                    <a:pt x="0" y="445"/>
                    <a:pt x="0" y="445"/>
                  </a:cubicBezTo>
                  <a:cubicBezTo>
                    <a:pt x="0" y="445"/>
                    <a:pt x="0" y="445"/>
                    <a:pt x="0" y="445"/>
                  </a:cubicBezTo>
                  <a:cubicBezTo>
                    <a:pt x="0" y="445"/>
                    <a:pt x="0" y="445"/>
                    <a:pt x="0" y="445"/>
                  </a:cubicBezTo>
                  <a:cubicBezTo>
                    <a:pt x="0" y="445"/>
                    <a:pt x="0" y="445"/>
                    <a:pt x="0" y="445"/>
                  </a:cubicBezTo>
                  <a:cubicBezTo>
                    <a:pt x="0" y="445"/>
                    <a:pt x="0" y="445"/>
                    <a:pt x="0" y="445"/>
                  </a:cubicBezTo>
                  <a:cubicBezTo>
                    <a:pt x="0" y="446"/>
                    <a:pt x="0" y="446"/>
                    <a:pt x="0" y="446"/>
                  </a:cubicBezTo>
                  <a:cubicBezTo>
                    <a:pt x="0" y="446"/>
                    <a:pt x="0" y="446"/>
                    <a:pt x="0" y="446"/>
                  </a:cubicBezTo>
                  <a:cubicBezTo>
                    <a:pt x="0" y="446"/>
                    <a:pt x="0" y="446"/>
                    <a:pt x="0" y="446"/>
                  </a:cubicBezTo>
                  <a:cubicBezTo>
                    <a:pt x="0" y="446"/>
                    <a:pt x="0" y="446"/>
                    <a:pt x="0" y="446"/>
                  </a:cubicBezTo>
                  <a:cubicBezTo>
                    <a:pt x="0" y="446"/>
                    <a:pt x="0" y="446"/>
                    <a:pt x="0" y="446"/>
                  </a:cubicBezTo>
                  <a:cubicBezTo>
                    <a:pt x="0" y="447"/>
                    <a:pt x="0" y="447"/>
                    <a:pt x="0" y="447"/>
                  </a:cubicBezTo>
                  <a:cubicBezTo>
                    <a:pt x="0" y="447"/>
                    <a:pt x="0" y="447"/>
                    <a:pt x="0" y="447"/>
                  </a:cubicBezTo>
                  <a:cubicBezTo>
                    <a:pt x="0" y="451"/>
                    <a:pt x="1" y="454"/>
                    <a:pt x="1" y="458"/>
                  </a:cubicBezTo>
                  <a:cubicBezTo>
                    <a:pt x="266" y="458"/>
                    <a:pt x="266" y="458"/>
                    <a:pt x="266" y="458"/>
                  </a:cubicBezTo>
                  <a:cubicBezTo>
                    <a:pt x="266" y="0"/>
                    <a:pt x="266" y="0"/>
                    <a:pt x="266" y="0"/>
                  </a:cubicBezTo>
                </a:path>
              </a:pathLst>
            </a:custGeom>
            <a:solidFill>
              <a:srgbClr val="EBE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35"/>
            <p:cNvSpPr/>
            <p:nvPr/>
          </p:nvSpPr>
          <p:spPr bwMode="auto">
            <a:xfrm>
              <a:off x="10499725" y="5537200"/>
              <a:ext cx="1358900" cy="1136650"/>
            </a:xfrm>
            <a:custGeom>
              <a:avLst/>
              <a:gdLst>
                <a:gd name="T0" fmla="*/ 317 w 317"/>
                <a:gd name="T1" fmla="*/ 265 h 265"/>
                <a:gd name="T2" fmla="*/ 317 w 317"/>
                <a:gd name="T3" fmla="*/ 259 h 265"/>
                <a:gd name="T4" fmla="*/ 159 w 317"/>
                <a:gd name="T5" fmla="*/ 0 h 265"/>
                <a:gd name="T6" fmla="*/ 0 w 317"/>
                <a:gd name="T7" fmla="*/ 259 h 265"/>
                <a:gd name="T8" fmla="*/ 1 w 317"/>
                <a:gd name="T9" fmla="*/ 265 h 265"/>
                <a:gd name="T10" fmla="*/ 317 w 317"/>
                <a:gd name="T11" fmla="*/ 265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7" h="265">
                  <a:moveTo>
                    <a:pt x="317" y="265"/>
                  </a:moveTo>
                  <a:cubicBezTo>
                    <a:pt x="317" y="263"/>
                    <a:pt x="317" y="261"/>
                    <a:pt x="317" y="259"/>
                  </a:cubicBezTo>
                  <a:cubicBezTo>
                    <a:pt x="317" y="116"/>
                    <a:pt x="247" y="0"/>
                    <a:pt x="159" y="0"/>
                  </a:cubicBezTo>
                  <a:cubicBezTo>
                    <a:pt x="71" y="0"/>
                    <a:pt x="0" y="116"/>
                    <a:pt x="0" y="259"/>
                  </a:cubicBezTo>
                  <a:cubicBezTo>
                    <a:pt x="0" y="261"/>
                    <a:pt x="1" y="263"/>
                    <a:pt x="1" y="265"/>
                  </a:cubicBezTo>
                  <a:cubicBezTo>
                    <a:pt x="317" y="265"/>
                    <a:pt x="317" y="265"/>
                    <a:pt x="317" y="265"/>
                  </a:cubicBezTo>
                </a:path>
              </a:pathLst>
            </a:custGeom>
            <a:solidFill>
              <a:srgbClr val="E6E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36"/>
            <p:cNvSpPr>
              <a:spLocks noEditPoints="1"/>
            </p:cNvSpPr>
            <p:nvPr/>
          </p:nvSpPr>
          <p:spPr bwMode="auto">
            <a:xfrm>
              <a:off x="10499725" y="6570663"/>
              <a:ext cx="3175" cy="73025"/>
            </a:xfrm>
            <a:custGeom>
              <a:avLst/>
              <a:gdLst>
                <a:gd name="T0" fmla="*/ 0 w 1"/>
                <a:gd name="T1" fmla="*/ 17 h 17"/>
                <a:gd name="T2" fmla="*/ 0 w 1"/>
                <a:gd name="T3" fmla="*/ 16 h 17"/>
                <a:gd name="T4" fmla="*/ 0 w 1"/>
                <a:gd name="T5" fmla="*/ 16 h 17"/>
                <a:gd name="T6" fmla="*/ 0 w 1"/>
                <a:gd name="T7" fmla="*/ 16 h 17"/>
                <a:gd name="T8" fmla="*/ 1 w 1"/>
                <a:gd name="T9" fmla="*/ 15 h 17"/>
                <a:gd name="T10" fmla="*/ 1 w 1"/>
                <a:gd name="T11" fmla="*/ 15 h 17"/>
                <a:gd name="T12" fmla="*/ 1 w 1"/>
                <a:gd name="T13" fmla="*/ 15 h 17"/>
                <a:gd name="T14" fmla="*/ 1 w 1"/>
                <a:gd name="T15" fmla="*/ 15 h 17"/>
                <a:gd name="T16" fmla="*/ 1 w 1"/>
                <a:gd name="T17" fmla="*/ 15 h 17"/>
                <a:gd name="T18" fmla="*/ 1 w 1"/>
                <a:gd name="T19" fmla="*/ 14 h 17"/>
                <a:gd name="T20" fmla="*/ 1 w 1"/>
                <a:gd name="T21" fmla="*/ 14 h 17"/>
                <a:gd name="T22" fmla="*/ 1 w 1"/>
                <a:gd name="T23" fmla="*/ 14 h 17"/>
                <a:gd name="T24" fmla="*/ 1 w 1"/>
                <a:gd name="T25" fmla="*/ 14 h 17"/>
                <a:gd name="T26" fmla="*/ 1 w 1"/>
                <a:gd name="T27" fmla="*/ 13 h 17"/>
                <a:gd name="T28" fmla="*/ 1 w 1"/>
                <a:gd name="T29" fmla="*/ 13 h 17"/>
                <a:gd name="T30" fmla="*/ 1 w 1"/>
                <a:gd name="T31" fmla="*/ 13 h 17"/>
                <a:gd name="T32" fmla="*/ 1 w 1"/>
                <a:gd name="T33" fmla="*/ 12 h 17"/>
                <a:gd name="T34" fmla="*/ 1 w 1"/>
                <a:gd name="T35" fmla="*/ 12 h 17"/>
                <a:gd name="T36" fmla="*/ 1 w 1"/>
                <a:gd name="T37" fmla="*/ 12 h 17"/>
                <a:gd name="T38" fmla="*/ 1 w 1"/>
                <a:gd name="T39" fmla="*/ 11 h 17"/>
                <a:gd name="T40" fmla="*/ 1 w 1"/>
                <a:gd name="T41" fmla="*/ 11 h 17"/>
                <a:gd name="T42" fmla="*/ 1 w 1"/>
                <a:gd name="T43" fmla="*/ 11 h 17"/>
                <a:gd name="T44" fmla="*/ 1 w 1"/>
                <a:gd name="T45" fmla="*/ 10 h 17"/>
                <a:gd name="T46" fmla="*/ 1 w 1"/>
                <a:gd name="T47" fmla="*/ 10 h 17"/>
                <a:gd name="T48" fmla="*/ 1 w 1"/>
                <a:gd name="T49" fmla="*/ 10 h 17"/>
                <a:gd name="T50" fmla="*/ 1 w 1"/>
                <a:gd name="T51" fmla="*/ 10 h 17"/>
                <a:gd name="T52" fmla="*/ 1 w 1"/>
                <a:gd name="T53" fmla="*/ 10 h 17"/>
                <a:gd name="T54" fmla="*/ 1 w 1"/>
                <a:gd name="T55" fmla="*/ 9 h 17"/>
                <a:gd name="T56" fmla="*/ 1 w 1"/>
                <a:gd name="T57" fmla="*/ 9 h 17"/>
                <a:gd name="T58" fmla="*/ 1 w 1"/>
                <a:gd name="T59" fmla="*/ 9 h 17"/>
                <a:gd name="T60" fmla="*/ 1 w 1"/>
                <a:gd name="T61" fmla="*/ 9 h 17"/>
                <a:gd name="T62" fmla="*/ 1 w 1"/>
                <a:gd name="T63" fmla="*/ 8 h 17"/>
                <a:gd name="T64" fmla="*/ 1 w 1"/>
                <a:gd name="T65" fmla="*/ 8 h 17"/>
                <a:gd name="T66" fmla="*/ 1 w 1"/>
                <a:gd name="T67" fmla="*/ 8 h 17"/>
                <a:gd name="T68" fmla="*/ 1 w 1"/>
                <a:gd name="T69" fmla="*/ 7 h 17"/>
                <a:gd name="T70" fmla="*/ 1 w 1"/>
                <a:gd name="T71" fmla="*/ 7 h 17"/>
                <a:gd name="T72" fmla="*/ 1 w 1"/>
                <a:gd name="T73" fmla="*/ 7 h 17"/>
                <a:gd name="T74" fmla="*/ 1 w 1"/>
                <a:gd name="T75" fmla="*/ 6 h 17"/>
                <a:gd name="T76" fmla="*/ 1 w 1"/>
                <a:gd name="T77" fmla="*/ 6 h 17"/>
                <a:gd name="T78" fmla="*/ 1 w 1"/>
                <a:gd name="T79" fmla="*/ 6 h 17"/>
                <a:gd name="T80" fmla="*/ 1 w 1"/>
                <a:gd name="T81" fmla="*/ 6 h 17"/>
                <a:gd name="T82" fmla="*/ 1 w 1"/>
                <a:gd name="T83" fmla="*/ 6 h 17"/>
                <a:gd name="T84" fmla="*/ 1 w 1"/>
                <a:gd name="T85" fmla="*/ 5 h 17"/>
                <a:gd name="T86" fmla="*/ 1 w 1"/>
                <a:gd name="T87" fmla="*/ 5 h 17"/>
                <a:gd name="T88" fmla="*/ 1 w 1"/>
                <a:gd name="T89" fmla="*/ 5 h 17"/>
                <a:gd name="T90" fmla="*/ 1 w 1"/>
                <a:gd name="T91" fmla="*/ 5 h 17"/>
                <a:gd name="T92" fmla="*/ 1 w 1"/>
                <a:gd name="T93" fmla="*/ 4 h 17"/>
                <a:gd name="T94" fmla="*/ 1 w 1"/>
                <a:gd name="T95" fmla="*/ 4 h 17"/>
                <a:gd name="T96" fmla="*/ 1 w 1"/>
                <a:gd name="T97" fmla="*/ 4 h 17"/>
                <a:gd name="T98" fmla="*/ 1 w 1"/>
                <a:gd name="T99" fmla="*/ 3 h 17"/>
                <a:gd name="T100" fmla="*/ 1 w 1"/>
                <a:gd name="T101" fmla="*/ 3 h 17"/>
                <a:gd name="T102" fmla="*/ 1 w 1"/>
                <a:gd name="T103" fmla="*/ 3 h 17"/>
                <a:gd name="T104" fmla="*/ 1 w 1"/>
                <a:gd name="T105" fmla="*/ 2 h 17"/>
                <a:gd name="T106" fmla="*/ 1 w 1"/>
                <a:gd name="T107" fmla="*/ 2 h 17"/>
                <a:gd name="T108" fmla="*/ 1 w 1"/>
                <a:gd name="T109" fmla="*/ 2 h 17"/>
                <a:gd name="T110" fmla="*/ 1 w 1"/>
                <a:gd name="T111" fmla="*/ 2 h 17"/>
                <a:gd name="T112" fmla="*/ 1 w 1"/>
                <a:gd name="T113" fmla="*/ 2 h 17"/>
                <a:gd name="T114" fmla="*/ 1 w 1"/>
                <a:gd name="T115" fmla="*/ 1 h 17"/>
                <a:gd name="T116" fmla="*/ 1 w 1"/>
                <a:gd name="T117" fmla="*/ 1 h 17"/>
                <a:gd name="T118" fmla="*/ 1 w 1"/>
                <a:gd name="T119" fmla="*/ 1 h 17"/>
                <a:gd name="T120" fmla="*/ 1 w 1"/>
                <a:gd name="T12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" h="17"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3"/>
                    <a:pt x="1" y="14"/>
                    <a:pt x="1" y="14"/>
                  </a:cubicBezTo>
                  <a:cubicBezTo>
                    <a:pt x="1" y="14"/>
                    <a:pt x="1" y="13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2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0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0"/>
                  </a:cubicBezTo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1" y="9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moveTo>
                    <a:pt x="1" y="9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moveTo>
                    <a:pt x="1" y="8"/>
                  </a:moveTo>
                  <a:cubicBezTo>
                    <a:pt x="1" y="8"/>
                    <a:pt x="1" y="9"/>
                    <a:pt x="1" y="9"/>
                  </a:cubicBezTo>
                  <a:cubicBezTo>
                    <a:pt x="1" y="9"/>
                    <a:pt x="1" y="8"/>
                    <a:pt x="1" y="8"/>
                  </a:cubicBezTo>
                  <a:moveTo>
                    <a:pt x="1" y="8"/>
                  </a:move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moveTo>
                    <a:pt x="1" y="8"/>
                  </a:move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moveTo>
                    <a:pt x="1" y="7"/>
                  </a:move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moveTo>
                    <a:pt x="1" y="7"/>
                  </a:move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moveTo>
                    <a:pt x="1" y="6"/>
                  </a:moveTo>
                  <a:cubicBezTo>
                    <a:pt x="1" y="6"/>
                    <a:pt x="1" y="7"/>
                    <a:pt x="1" y="7"/>
                  </a:cubicBezTo>
                  <a:cubicBezTo>
                    <a:pt x="1" y="7"/>
                    <a:pt x="1" y="6"/>
                    <a:pt x="1" y="6"/>
                  </a:cubicBezTo>
                  <a:moveTo>
                    <a:pt x="1" y="6"/>
                  </a:move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moveTo>
                    <a:pt x="1" y="6"/>
                  </a:move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5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37"/>
            <p:cNvSpPr/>
            <p:nvPr/>
          </p:nvSpPr>
          <p:spPr bwMode="auto">
            <a:xfrm>
              <a:off x="10499725" y="5537200"/>
              <a:ext cx="660400" cy="1136650"/>
            </a:xfrm>
            <a:custGeom>
              <a:avLst/>
              <a:gdLst>
                <a:gd name="T0" fmla="*/ 1 w 154"/>
                <a:gd name="T1" fmla="*/ 241 h 265"/>
                <a:gd name="T2" fmla="*/ 1 w 154"/>
                <a:gd name="T3" fmla="*/ 242 h 265"/>
                <a:gd name="T4" fmla="*/ 1 w 154"/>
                <a:gd name="T5" fmla="*/ 242 h 265"/>
                <a:gd name="T6" fmla="*/ 1 w 154"/>
                <a:gd name="T7" fmla="*/ 243 h 265"/>
                <a:gd name="T8" fmla="*/ 1 w 154"/>
                <a:gd name="T9" fmla="*/ 243 h 265"/>
                <a:gd name="T10" fmla="*/ 1 w 154"/>
                <a:gd name="T11" fmla="*/ 243 h 265"/>
                <a:gd name="T12" fmla="*/ 1 w 154"/>
                <a:gd name="T13" fmla="*/ 244 h 265"/>
                <a:gd name="T14" fmla="*/ 1 w 154"/>
                <a:gd name="T15" fmla="*/ 244 h 265"/>
                <a:gd name="T16" fmla="*/ 1 w 154"/>
                <a:gd name="T17" fmla="*/ 245 h 265"/>
                <a:gd name="T18" fmla="*/ 1 w 154"/>
                <a:gd name="T19" fmla="*/ 245 h 265"/>
                <a:gd name="T20" fmla="*/ 1 w 154"/>
                <a:gd name="T21" fmla="*/ 245 h 265"/>
                <a:gd name="T22" fmla="*/ 1 w 154"/>
                <a:gd name="T23" fmla="*/ 246 h 265"/>
                <a:gd name="T24" fmla="*/ 1 w 154"/>
                <a:gd name="T25" fmla="*/ 246 h 265"/>
                <a:gd name="T26" fmla="*/ 1 w 154"/>
                <a:gd name="T27" fmla="*/ 247 h 265"/>
                <a:gd name="T28" fmla="*/ 1 w 154"/>
                <a:gd name="T29" fmla="*/ 247 h 265"/>
                <a:gd name="T30" fmla="*/ 1 w 154"/>
                <a:gd name="T31" fmla="*/ 247 h 265"/>
                <a:gd name="T32" fmla="*/ 1 w 154"/>
                <a:gd name="T33" fmla="*/ 248 h 265"/>
                <a:gd name="T34" fmla="*/ 1 w 154"/>
                <a:gd name="T35" fmla="*/ 248 h 265"/>
                <a:gd name="T36" fmla="*/ 1 w 154"/>
                <a:gd name="T37" fmla="*/ 249 h 265"/>
                <a:gd name="T38" fmla="*/ 1 w 154"/>
                <a:gd name="T39" fmla="*/ 249 h 265"/>
                <a:gd name="T40" fmla="*/ 1 w 154"/>
                <a:gd name="T41" fmla="*/ 249 h 265"/>
                <a:gd name="T42" fmla="*/ 1 w 154"/>
                <a:gd name="T43" fmla="*/ 250 h 265"/>
                <a:gd name="T44" fmla="*/ 1 w 154"/>
                <a:gd name="T45" fmla="*/ 250 h 265"/>
                <a:gd name="T46" fmla="*/ 1 w 154"/>
                <a:gd name="T47" fmla="*/ 251 h 265"/>
                <a:gd name="T48" fmla="*/ 1 w 154"/>
                <a:gd name="T49" fmla="*/ 251 h 265"/>
                <a:gd name="T50" fmla="*/ 1 w 154"/>
                <a:gd name="T51" fmla="*/ 251 h 265"/>
                <a:gd name="T52" fmla="*/ 1 w 154"/>
                <a:gd name="T53" fmla="*/ 252 h 265"/>
                <a:gd name="T54" fmla="*/ 1 w 154"/>
                <a:gd name="T55" fmla="*/ 252 h 265"/>
                <a:gd name="T56" fmla="*/ 1 w 154"/>
                <a:gd name="T57" fmla="*/ 253 h 265"/>
                <a:gd name="T58" fmla="*/ 1 w 154"/>
                <a:gd name="T59" fmla="*/ 253 h 265"/>
                <a:gd name="T60" fmla="*/ 1 w 154"/>
                <a:gd name="T61" fmla="*/ 254 h 265"/>
                <a:gd name="T62" fmla="*/ 1 w 154"/>
                <a:gd name="T63" fmla="*/ 254 h 265"/>
                <a:gd name="T64" fmla="*/ 1 w 154"/>
                <a:gd name="T65" fmla="*/ 254 h 265"/>
                <a:gd name="T66" fmla="*/ 1 w 154"/>
                <a:gd name="T67" fmla="*/ 255 h 265"/>
                <a:gd name="T68" fmla="*/ 1 w 154"/>
                <a:gd name="T69" fmla="*/ 255 h 265"/>
                <a:gd name="T70" fmla="*/ 1 w 154"/>
                <a:gd name="T71" fmla="*/ 256 h 265"/>
                <a:gd name="T72" fmla="*/ 1 w 154"/>
                <a:gd name="T73" fmla="*/ 256 h 265"/>
                <a:gd name="T74" fmla="*/ 1 w 154"/>
                <a:gd name="T75" fmla="*/ 256 h 265"/>
                <a:gd name="T76" fmla="*/ 0 w 154"/>
                <a:gd name="T77" fmla="*/ 257 h 265"/>
                <a:gd name="T78" fmla="*/ 0 w 154"/>
                <a:gd name="T79" fmla="*/ 257 h 265"/>
                <a:gd name="T80" fmla="*/ 0 w 154"/>
                <a:gd name="T81" fmla="*/ 258 h 265"/>
                <a:gd name="T82" fmla="*/ 0 w 154"/>
                <a:gd name="T83" fmla="*/ 259 h 265"/>
                <a:gd name="T84" fmla="*/ 1 w 154"/>
                <a:gd name="T85" fmla="*/ 265 h 265"/>
                <a:gd name="T86" fmla="*/ 154 w 154"/>
                <a:gd name="T87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54" h="265">
                  <a:moveTo>
                    <a:pt x="154" y="0"/>
                  </a:moveTo>
                  <a:cubicBezTo>
                    <a:pt x="72" y="4"/>
                    <a:pt x="6" y="109"/>
                    <a:pt x="1" y="241"/>
                  </a:cubicBezTo>
                  <a:cubicBezTo>
                    <a:pt x="1" y="241"/>
                    <a:pt x="1" y="241"/>
                    <a:pt x="1" y="241"/>
                  </a:cubicBezTo>
                  <a:cubicBezTo>
                    <a:pt x="1" y="242"/>
                    <a:pt x="1" y="242"/>
                    <a:pt x="1" y="242"/>
                  </a:cubicBezTo>
                  <a:cubicBezTo>
                    <a:pt x="1" y="242"/>
                    <a:pt x="1" y="242"/>
                    <a:pt x="1" y="242"/>
                  </a:cubicBezTo>
                  <a:cubicBezTo>
                    <a:pt x="1" y="242"/>
                    <a:pt x="1" y="242"/>
                    <a:pt x="1" y="242"/>
                  </a:cubicBezTo>
                  <a:cubicBezTo>
                    <a:pt x="1" y="242"/>
                    <a:pt x="1" y="242"/>
                    <a:pt x="1" y="242"/>
                  </a:cubicBezTo>
                  <a:cubicBezTo>
                    <a:pt x="1" y="242"/>
                    <a:pt x="1" y="242"/>
                    <a:pt x="1" y="243"/>
                  </a:cubicBezTo>
                  <a:cubicBezTo>
                    <a:pt x="1" y="243"/>
                    <a:pt x="1" y="243"/>
                    <a:pt x="1" y="243"/>
                  </a:cubicBezTo>
                  <a:cubicBezTo>
                    <a:pt x="1" y="243"/>
                    <a:pt x="1" y="243"/>
                    <a:pt x="1" y="243"/>
                  </a:cubicBezTo>
                  <a:cubicBezTo>
                    <a:pt x="1" y="243"/>
                    <a:pt x="1" y="243"/>
                    <a:pt x="1" y="243"/>
                  </a:cubicBezTo>
                  <a:cubicBezTo>
                    <a:pt x="1" y="243"/>
                    <a:pt x="1" y="243"/>
                    <a:pt x="1" y="243"/>
                  </a:cubicBezTo>
                  <a:cubicBezTo>
                    <a:pt x="1" y="243"/>
                    <a:pt x="1" y="243"/>
                    <a:pt x="1" y="243"/>
                  </a:cubicBezTo>
                  <a:cubicBezTo>
                    <a:pt x="1" y="244"/>
                    <a:pt x="1" y="244"/>
                    <a:pt x="1" y="244"/>
                  </a:cubicBezTo>
                  <a:cubicBezTo>
                    <a:pt x="1" y="244"/>
                    <a:pt x="1" y="244"/>
                    <a:pt x="1" y="244"/>
                  </a:cubicBezTo>
                  <a:cubicBezTo>
                    <a:pt x="1" y="244"/>
                    <a:pt x="1" y="244"/>
                    <a:pt x="1" y="244"/>
                  </a:cubicBezTo>
                  <a:cubicBezTo>
                    <a:pt x="1" y="244"/>
                    <a:pt x="1" y="244"/>
                    <a:pt x="1" y="244"/>
                  </a:cubicBezTo>
                  <a:cubicBezTo>
                    <a:pt x="1" y="244"/>
                    <a:pt x="1" y="244"/>
                    <a:pt x="1" y="245"/>
                  </a:cubicBezTo>
                  <a:cubicBezTo>
                    <a:pt x="1" y="245"/>
                    <a:pt x="1" y="245"/>
                    <a:pt x="1" y="245"/>
                  </a:cubicBezTo>
                  <a:cubicBezTo>
                    <a:pt x="1" y="245"/>
                    <a:pt x="1" y="245"/>
                    <a:pt x="1" y="245"/>
                  </a:cubicBezTo>
                  <a:cubicBezTo>
                    <a:pt x="1" y="245"/>
                    <a:pt x="1" y="245"/>
                    <a:pt x="1" y="245"/>
                  </a:cubicBezTo>
                  <a:cubicBezTo>
                    <a:pt x="1" y="245"/>
                    <a:pt x="1" y="245"/>
                    <a:pt x="1" y="245"/>
                  </a:cubicBezTo>
                  <a:cubicBezTo>
                    <a:pt x="1" y="245"/>
                    <a:pt x="1" y="245"/>
                    <a:pt x="1" y="246"/>
                  </a:cubicBezTo>
                  <a:cubicBezTo>
                    <a:pt x="1" y="246"/>
                    <a:pt x="1" y="246"/>
                    <a:pt x="1" y="246"/>
                  </a:cubicBezTo>
                  <a:cubicBezTo>
                    <a:pt x="1" y="246"/>
                    <a:pt x="1" y="246"/>
                    <a:pt x="1" y="246"/>
                  </a:cubicBezTo>
                  <a:cubicBezTo>
                    <a:pt x="1" y="246"/>
                    <a:pt x="1" y="246"/>
                    <a:pt x="1" y="246"/>
                  </a:cubicBezTo>
                  <a:cubicBezTo>
                    <a:pt x="1" y="246"/>
                    <a:pt x="1" y="246"/>
                    <a:pt x="1" y="246"/>
                  </a:cubicBezTo>
                  <a:cubicBezTo>
                    <a:pt x="1" y="246"/>
                    <a:pt x="1" y="247"/>
                    <a:pt x="1" y="247"/>
                  </a:cubicBezTo>
                  <a:cubicBezTo>
                    <a:pt x="1" y="247"/>
                    <a:pt x="1" y="247"/>
                    <a:pt x="1" y="247"/>
                  </a:cubicBezTo>
                  <a:cubicBezTo>
                    <a:pt x="1" y="247"/>
                    <a:pt x="1" y="247"/>
                    <a:pt x="1" y="247"/>
                  </a:cubicBezTo>
                  <a:cubicBezTo>
                    <a:pt x="1" y="247"/>
                    <a:pt x="1" y="247"/>
                    <a:pt x="1" y="247"/>
                  </a:cubicBezTo>
                  <a:cubicBezTo>
                    <a:pt x="1" y="247"/>
                    <a:pt x="1" y="247"/>
                    <a:pt x="1" y="247"/>
                  </a:cubicBezTo>
                  <a:cubicBezTo>
                    <a:pt x="1" y="247"/>
                    <a:pt x="1" y="248"/>
                    <a:pt x="1" y="248"/>
                  </a:cubicBezTo>
                  <a:cubicBezTo>
                    <a:pt x="1" y="248"/>
                    <a:pt x="1" y="248"/>
                    <a:pt x="1" y="248"/>
                  </a:cubicBezTo>
                  <a:cubicBezTo>
                    <a:pt x="1" y="248"/>
                    <a:pt x="1" y="248"/>
                    <a:pt x="1" y="248"/>
                  </a:cubicBezTo>
                  <a:cubicBezTo>
                    <a:pt x="1" y="248"/>
                    <a:pt x="1" y="248"/>
                    <a:pt x="1" y="248"/>
                  </a:cubicBezTo>
                  <a:cubicBezTo>
                    <a:pt x="1" y="248"/>
                    <a:pt x="1" y="248"/>
                    <a:pt x="1" y="248"/>
                  </a:cubicBezTo>
                  <a:cubicBezTo>
                    <a:pt x="1" y="248"/>
                    <a:pt x="1" y="249"/>
                    <a:pt x="1" y="249"/>
                  </a:cubicBezTo>
                  <a:cubicBezTo>
                    <a:pt x="1" y="249"/>
                    <a:pt x="1" y="249"/>
                    <a:pt x="1" y="249"/>
                  </a:cubicBezTo>
                  <a:cubicBezTo>
                    <a:pt x="1" y="249"/>
                    <a:pt x="1" y="249"/>
                    <a:pt x="1" y="249"/>
                  </a:cubicBezTo>
                  <a:cubicBezTo>
                    <a:pt x="1" y="249"/>
                    <a:pt x="1" y="249"/>
                    <a:pt x="1" y="249"/>
                  </a:cubicBezTo>
                  <a:cubicBezTo>
                    <a:pt x="1" y="249"/>
                    <a:pt x="1" y="249"/>
                    <a:pt x="1" y="249"/>
                  </a:cubicBezTo>
                  <a:cubicBezTo>
                    <a:pt x="1" y="249"/>
                    <a:pt x="1" y="250"/>
                    <a:pt x="1" y="250"/>
                  </a:cubicBezTo>
                  <a:cubicBezTo>
                    <a:pt x="1" y="250"/>
                    <a:pt x="1" y="250"/>
                    <a:pt x="1" y="250"/>
                  </a:cubicBezTo>
                  <a:cubicBezTo>
                    <a:pt x="1" y="250"/>
                    <a:pt x="1" y="250"/>
                    <a:pt x="1" y="250"/>
                  </a:cubicBezTo>
                  <a:cubicBezTo>
                    <a:pt x="1" y="250"/>
                    <a:pt x="1" y="250"/>
                    <a:pt x="1" y="250"/>
                  </a:cubicBezTo>
                  <a:cubicBezTo>
                    <a:pt x="1" y="250"/>
                    <a:pt x="1" y="250"/>
                    <a:pt x="1" y="250"/>
                  </a:cubicBezTo>
                  <a:cubicBezTo>
                    <a:pt x="1" y="251"/>
                    <a:pt x="1" y="251"/>
                    <a:pt x="1" y="251"/>
                  </a:cubicBezTo>
                  <a:cubicBezTo>
                    <a:pt x="1" y="251"/>
                    <a:pt x="1" y="251"/>
                    <a:pt x="1" y="251"/>
                  </a:cubicBezTo>
                  <a:cubicBezTo>
                    <a:pt x="1" y="251"/>
                    <a:pt x="1" y="251"/>
                    <a:pt x="1" y="251"/>
                  </a:cubicBezTo>
                  <a:cubicBezTo>
                    <a:pt x="1" y="251"/>
                    <a:pt x="1" y="251"/>
                    <a:pt x="1" y="251"/>
                  </a:cubicBezTo>
                  <a:cubicBezTo>
                    <a:pt x="1" y="251"/>
                    <a:pt x="1" y="251"/>
                    <a:pt x="1" y="251"/>
                  </a:cubicBezTo>
                  <a:cubicBezTo>
                    <a:pt x="1" y="252"/>
                    <a:pt x="1" y="252"/>
                    <a:pt x="1" y="252"/>
                  </a:cubicBezTo>
                  <a:cubicBezTo>
                    <a:pt x="1" y="252"/>
                    <a:pt x="1" y="252"/>
                    <a:pt x="1" y="252"/>
                  </a:cubicBezTo>
                  <a:cubicBezTo>
                    <a:pt x="1" y="252"/>
                    <a:pt x="1" y="252"/>
                    <a:pt x="1" y="252"/>
                  </a:cubicBezTo>
                  <a:cubicBezTo>
                    <a:pt x="1" y="252"/>
                    <a:pt x="1" y="252"/>
                    <a:pt x="1" y="252"/>
                  </a:cubicBezTo>
                  <a:cubicBezTo>
                    <a:pt x="1" y="252"/>
                    <a:pt x="1" y="252"/>
                    <a:pt x="1" y="253"/>
                  </a:cubicBezTo>
                  <a:cubicBezTo>
                    <a:pt x="1" y="253"/>
                    <a:pt x="1" y="253"/>
                    <a:pt x="1" y="253"/>
                  </a:cubicBezTo>
                  <a:cubicBezTo>
                    <a:pt x="1" y="253"/>
                    <a:pt x="1" y="253"/>
                    <a:pt x="1" y="253"/>
                  </a:cubicBezTo>
                  <a:cubicBezTo>
                    <a:pt x="1" y="253"/>
                    <a:pt x="1" y="253"/>
                    <a:pt x="1" y="253"/>
                  </a:cubicBezTo>
                  <a:cubicBezTo>
                    <a:pt x="1" y="253"/>
                    <a:pt x="1" y="253"/>
                    <a:pt x="1" y="253"/>
                  </a:cubicBezTo>
                  <a:cubicBezTo>
                    <a:pt x="1" y="253"/>
                    <a:pt x="1" y="253"/>
                    <a:pt x="1" y="254"/>
                  </a:cubicBezTo>
                  <a:cubicBezTo>
                    <a:pt x="1" y="254"/>
                    <a:pt x="1" y="254"/>
                    <a:pt x="1" y="254"/>
                  </a:cubicBezTo>
                  <a:cubicBezTo>
                    <a:pt x="1" y="254"/>
                    <a:pt x="1" y="254"/>
                    <a:pt x="1" y="254"/>
                  </a:cubicBezTo>
                  <a:cubicBezTo>
                    <a:pt x="1" y="254"/>
                    <a:pt x="1" y="254"/>
                    <a:pt x="1" y="254"/>
                  </a:cubicBezTo>
                  <a:cubicBezTo>
                    <a:pt x="1" y="254"/>
                    <a:pt x="1" y="254"/>
                    <a:pt x="1" y="254"/>
                  </a:cubicBezTo>
                  <a:cubicBezTo>
                    <a:pt x="1" y="254"/>
                    <a:pt x="1" y="255"/>
                    <a:pt x="1" y="255"/>
                  </a:cubicBezTo>
                  <a:cubicBezTo>
                    <a:pt x="1" y="255"/>
                    <a:pt x="1" y="255"/>
                    <a:pt x="1" y="255"/>
                  </a:cubicBezTo>
                  <a:cubicBezTo>
                    <a:pt x="1" y="255"/>
                    <a:pt x="1" y="255"/>
                    <a:pt x="1" y="255"/>
                  </a:cubicBezTo>
                  <a:cubicBezTo>
                    <a:pt x="1" y="255"/>
                    <a:pt x="1" y="255"/>
                    <a:pt x="1" y="255"/>
                  </a:cubicBezTo>
                  <a:cubicBezTo>
                    <a:pt x="1" y="255"/>
                    <a:pt x="1" y="255"/>
                    <a:pt x="1" y="255"/>
                  </a:cubicBezTo>
                  <a:cubicBezTo>
                    <a:pt x="1" y="255"/>
                    <a:pt x="1" y="256"/>
                    <a:pt x="1" y="256"/>
                  </a:cubicBezTo>
                  <a:cubicBezTo>
                    <a:pt x="1" y="256"/>
                    <a:pt x="1" y="256"/>
                    <a:pt x="1" y="256"/>
                  </a:cubicBezTo>
                  <a:cubicBezTo>
                    <a:pt x="1" y="256"/>
                    <a:pt x="1" y="256"/>
                    <a:pt x="1" y="256"/>
                  </a:cubicBezTo>
                  <a:cubicBezTo>
                    <a:pt x="1" y="256"/>
                    <a:pt x="1" y="256"/>
                    <a:pt x="1" y="256"/>
                  </a:cubicBezTo>
                  <a:cubicBezTo>
                    <a:pt x="1" y="256"/>
                    <a:pt x="1" y="256"/>
                    <a:pt x="1" y="256"/>
                  </a:cubicBezTo>
                  <a:cubicBezTo>
                    <a:pt x="1" y="257"/>
                    <a:pt x="1" y="257"/>
                    <a:pt x="1" y="257"/>
                  </a:cubicBezTo>
                  <a:cubicBezTo>
                    <a:pt x="1" y="257"/>
                    <a:pt x="0" y="257"/>
                    <a:pt x="0" y="257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0" y="258"/>
                    <a:pt x="0" y="258"/>
                    <a:pt x="0" y="258"/>
                  </a:cubicBezTo>
                  <a:cubicBezTo>
                    <a:pt x="0" y="258"/>
                    <a:pt x="0" y="258"/>
                    <a:pt x="0" y="258"/>
                  </a:cubicBezTo>
                  <a:cubicBezTo>
                    <a:pt x="0" y="258"/>
                    <a:pt x="0" y="258"/>
                    <a:pt x="0" y="259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0" y="261"/>
                    <a:pt x="1" y="263"/>
                    <a:pt x="1" y="265"/>
                  </a:cubicBezTo>
                  <a:cubicBezTo>
                    <a:pt x="154" y="265"/>
                    <a:pt x="154" y="265"/>
                    <a:pt x="154" y="265"/>
                  </a:cubicBezTo>
                  <a:cubicBezTo>
                    <a:pt x="154" y="0"/>
                    <a:pt x="154" y="0"/>
                    <a:pt x="154" y="0"/>
                  </a:cubicBezTo>
                </a:path>
              </a:pathLst>
            </a:custGeom>
            <a:solidFill>
              <a:srgbClr val="EBE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38"/>
            <p:cNvSpPr/>
            <p:nvPr/>
          </p:nvSpPr>
          <p:spPr bwMode="auto">
            <a:xfrm>
              <a:off x="8877300" y="6132513"/>
              <a:ext cx="1093788" cy="415925"/>
            </a:xfrm>
            <a:custGeom>
              <a:avLst/>
              <a:gdLst>
                <a:gd name="T0" fmla="*/ 0 w 255"/>
                <a:gd name="T1" fmla="*/ 97 h 97"/>
                <a:gd name="T2" fmla="*/ 255 w 255"/>
                <a:gd name="T3" fmla="*/ 97 h 97"/>
                <a:gd name="T4" fmla="*/ 254 w 255"/>
                <a:gd name="T5" fmla="*/ 89 h 97"/>
                <a:gd name="T6" fmla="*/ 249 w 255"/>
                <a:gd name="T7" fmla="*/ 78 h 97"/>
                <a:gd name="T8" fmla="*/ 232 w 255"/>
                <a:gd name="T9" fmla="*/ 61 h 97"/>
                <a:gd name="T10" fmla="*/ 232 w 255"/>
                <a:gd name="T11" fmla="*/ 61 h 97"/>
                <a:gd name="T12" fmla="*/ 209 w 255"/>
                <a:gd name="T13" fmla="*/ 54 h 97"/>
                <a:gd name="T14" fmla="*/ 202 w 255"/>
                <a:gd name="T15" fmla="*/ 55 h 97"/>
                <a:gd name="T16" fmla="*/ 202 w 255"/>
                <a:gd name="T17" fmla="*/ 52 h 97"/>
                <a:gd name="T18" fmla="*/ 159 w 255"/>
                <a:gd name="T19" fmla="*/ 9 h 97"/>
                <a:gd name="T20" fmla="*/ 135 w 255"/>
                <a:gd name="T21" fmla="*/ 16 h 97"/>
                <a:gd name="T22" fmla="*/ 108 w 255"/>
                <a:gd name="T23" fmla="*/ 0 h 97"/>
                <a:gd name="T24" fmla="*/ 78 w 255"/>
                <a:gd name="T25" fmla="*/ 26 h 97"/>
                <a:gd name="T26" fmla="*/ 67 w 255"/>
                <a:gd name="T27" fmla="*/ 24 h 97"/>
                <a:gd name="T28" fmla="*/ 37 w 255"/>
                <a:gd name="T29" fmla="*/ 55 h 97"/>
                <a:gd name="T30" fmla="*/ 38 w 255"/>
                <a:gd name="T31" fmla="*/ 62 h 97"/>
                <a:gd name="T32" fmla="*/ 37 w 255"/>
                <a:gd name="T33" fmla="*/ 62 h 97"/>
                <a:gd name="T34" fmla="*/ 0 w 255"/>
                <a:gd name="T35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55" h="97">
                  <a:moveTo>
                    <a:pt x="0" y="97"/>
                  </a:moveTo>
                  <a:cubicBezTo>
                    <a:pt x="255" y="97"/>
                    <a:pt x="255" y="97"/>
                    <a:pt x="255" y="97"/>
                  </a:cubicBezTo>
                  <a:cubicBezTo>
                    <a:pt x="255" y="94"/>
                    <a:pt x="254" y="91"/>
                    <a:pt x="254" y="89"/>
                  </a:cubicBezTo>
                  <a:cubicBezTo>
                    <a:pt x="252" y="85"/>
                    <a:pt x="251" y="81"/>
                    <a:pt x="249" y="78"/>
                  </a:cubicBezTo>
                  <a:cubicBezTo>
                    <a:pt x="245" y="71"/>
                    <a:pt x="239" y="65"/>
                    <a:pt x="232" y="61"/>
                  </a:cubicBezTo>
                  <a:cubicBezTo>
                    <a:pt x="232" y="61"/>
                    <a:pt x="232" y="61"/>
                    <a:pt x="232" y="61"/>
                  </a:cubicBezTo>
                  <a:cubicBezTo>
                    <a:pt x="225" y="57"/>
                    <a:pt x="217" y="54"/>
                    <a:pt x="209" y="54"/>
                  </a:cubicBezTo>
                  <a:cubicBezTo>
                    <a:pt x="206" y="55"/>
                    <a:pt x="204" y="55"/>
                    <a:pt x="202" y="55"/>
                  </a:cubicBezTo>
                  <a:cubicBezTo>
                    <a:pt x="202" y="54"/>
                    <a:pt x="202" y="53"/>
                    <a:pt x="202" y="52"/>
                  </a:cubicBezTo>
                  <a:cubicBezTo>
                    <a:pt x="202" y="29"/>
                    <a:pt x="182" y="9"/>
                    <a:pt x="159" y="9"/>
                  </a:cubicBezTo>
                  <a:cubicBezTo>
                    <a:pt x="150" y="9"/>
                    <a:pt x="142" y="12"/>
                    <a:pt x="135" y="16"/>
                  </a:cubicBezTo>
                  <a:cubicBezTo>
                    <a:pt x="130" y="7"/>
                    <a:pt x="121" y="0"/>
                    <a:pt x="108" y="0"/>
                  </a:cubicBezTo>
                  <a:cubicBezTo>
                    <a:pt x="90" y="0"/>
                    <a:pt x="80" y="12"/>
                    <a:pt x="78" y="26"/>
                  </a:cubicBezTo>
                  <a:cubicBezTo>
                    <a:pt x="74" y="25"/>
                    <a:pt x="71" y="24"/>
                    <a:pt x="67" y="24"/>
                  </a:cubicBezTo>
                  <a:cubicBezTo>
                    <a:pt x="50" y="24"/>
                    <a:pt x="37" y="38"/>
                    <a:pt x="37" y="55"/>
                  </a:cubicBezTo>
                  <a:cubicBezTo>
                    <a:pt x="37" y="57"/>
                    <a:pt x="37" y="60"/>
                    <a:pt x="38" y="62"/>
                  </a:cubicBezTo>
                  <a:cubicBezTo>
                    <a:pt x="37" y="62"/>
                    <a:pt x="37" y="62"/>
                    <a:pt x="37" y="62"/>
                  </a:cubicBezTo>
                  <a:cubicBezTo>
                    <a:pt x="18" y="62"/>
                    <a:pt x="1" y="78"/>
                    <a:pt x="0" y="97"/>
                  </a:cubicBezTo>
                </a:path>
              </a:pathLst>
            </a:custGeom>
            <a:solidFill>
              <a:srgbClr val="F7D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39"/>
            <p:cNvSpPr/>
            <p:nvPr/>
          </p:nvSpPr>
          <p:spPr bwMode="auto">
            <a:xfrm>
              <a:off x="9426575" y="6167438"/>
              <a:ext cx="544513" cy="381000"/>
            </a:xfrm>
            <a:custGeom>
              <a:avLst/>
              <a:gdLst>
                <a:gd name="T0" fmla="*/ 0 w 127"/>
                <a:gd name="T1" fmla="*/ 0 h 89"/>
                <a:gd name="T2" fmla="*/ 0 w 127"/>
                <a:gd name="T3" fmla="*/ 89 h 89"/>
                <a:gd name="T4" fmla="*/ 127 w 127"/>
                <a:gd name="T5" fmla="*/ 89 h 89"/>
                <a:gd name="T6" fmla="*/ 126 w 127"/>
                <a:gd name="T7" fmla="*/ 81 h 89"/>
                <a:gd name="T8" fmla="*/ 121 w 127"/>
                <a:gd name="T9" fmla="*/ 70 h 89"/>
                <a:gd name="T10" fmla="*/ 104 w 127"/>
                <a:gd name="T11" fmla="*/ 53 h 89"/>
                <a:gd name="T12" fmla="*/ 104 w 127"/>
                <a:gd name="T13" fmla="*/ 53 h 89"/>
                <a:gd name="T14" fmla="*/ 81 w 127"/>
                <a:gd name="T15" fmla="*/ 46 h 89"/>
                <a:gd name="T16" fmla="*/ 74 w 127"/>
                <a:gd name="T17" fmla="*/ 47 h 89"/>
                <a:gd name="T18" fmla="*/ 74 w 127"/>
                <a:gd name="T19" fmla="*/ 47 h 89"/>
                <a:gd name="T20" fmla="*/ 74 w 127"/>
                <a:gd name="T21" fmla="*/ 47 h 89"/>
                <a:gd name="T22" fmla="*/ 74 w 127"/>
                <a:gd name="T23" fmla="*/ 44 h 89"/>
                <a:gd name="T24" fmla="*/ 31 w 127"/>
                <a:gd name="T25" fmla="*/ 1 h 89"/>
                <a:gd name="T26" fmla="*/ 7 w 127"/>
                <a:gd name="T27" fmla="*/ 8 h 89"/>
                <a:gd name="T28" fmla="*/ 7 w 127"/>
                <a:gd name="T29" fmla="*/ 8 h 89"/>
                <a:gd name="T30" fmla="*/ 7 w 127"/>
                <a:gd name="T31" fmla="*/ 8 h 89"/>
                <a:gd name="T32" fmla="*/ 7 w 127"/>
                <a:gd name="T33" fmla="*/ 8 h 89"/>
                <a:gd name="T34" fmla="*/ 0 w 127"/>
                <a:gd name="T35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7" h="89">
                  <a:moveTo>
                    <a:pt x="0" y="0"/>
                  </a:moveTo>
                  <a:cubicBezTo>
                    <a:pt x="0" y="89"/>
                    <a:pt x="0" y="89"/>
                    <a:pt x="0" y="89"/>
                  </a:cubicBezTo>
                  <a:cubicBezTo>
                    <a:pt x="127" y="89"/>
                    <a:pt x="127" y="89"/>
                    <a:pt x="127" y="89"/>
                  </a:cubicBezTo>
                  <a:cubicBezTo>
                    <a:pt x="127" y="86"/>
                    <a:pt x="126" y="83"/>
                    <a:pt x="126" y="81"/>
                  </a:cubicBezTo>
                  <a:cubicBezTo>
                    <a:pt x="124" y="77"/>
                    <a:pt x="123" y="73"/>
                    <a:pt x="121" y="70"/>
                  </a:cubicBezTo>
                  <a:cubicBezTo>
                    <a:pt x="117" y="63"/>
                    <a:pt x="111" y="57"/>
                    <a:pt x="104" y="53"/>
                  </a:cubicBezTo>
                  <a:cubicBezTo>
                    <a:pt x="104" y="53"/>
                    <a:pt x="104" y="53"/>
                    <a:pt x="104" y="53"/>
                  </a:cubicBezTo>
                  <a:cubicBezTo>
                    <a:pt x="97" y="49"/>
                    <a:pt x="89" y="46"/>
                    <a:pt x="81" y="46"/>
                  </a:cubicBezTo>
                  <a:cubicBezTo>
                    <a:pt x="78" y="47"/>
                    <a:pt x="76" y="47"/>
                    <a:pt x="74" y="47"/>
                  </a:cubicBezTo>
                  <a:cubicBezTo>
                    <a:pt x="74" y="47"/>
                    <a:pt x="74" y="47"/>
                    <a:pt x="74" y="47"/>
                  </a:cubicBezTo>
                  <a:cubicBezTo>
                    <a:pt x="74" y="47"/>
                    <a:pt x="74" y="47"/>
                    <a:pt x="74" y="47"/>
                  </a:cubicBezTo>
                  <a:cubicBezTo>
                    <a:pt x="74" y="46"/>
                    <a:pt x="74" y="45"/>
                    <a:pt x="74" y="44"/>
                  </a:cubicBezTo>
                  <a:cubicBezTo>
                    <a:pt x="74" y="21"/>
                    <a:pt x="54" y="1"/>
                    <a:pt x="31" y="1"/>
                  </a:cubicBezTo>
                  <a:cubicBezTo>
                    <a:pt x="22" y="1"/>
                    <a:pt x="14" y="4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5" y="5"/>
                    <a:pt x="3" y="2"/>
                    <a:pt x="0" y="0"/>
                  </a:cubicBezTo>
                </a:path>
              </a:pathLst>
            </a:custGeom>
            <a:solidFill>
              <a:srgbClr val="F9DA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40"/>
            <p:cNvSpPr/>
            <p:nvPr/>
          </p:nvSpPr>
          <p:spPr bwMode="auto">
            <a:xfrm>
              <a:off x="9061450" y="6369050"/>
              <a:ext cx="120650" cy="93663"/>
            </a:xfrm>
            <a:custGeom>
              <a:avLst/>
              <a:gdLst>
                <a:gd name="T0" fmla="*/ 16 w 28"/>
                <a:gd name="T1" fmla="*/ 0 h 22"/>
                <a:gd name="T2" fmla="*/ 16 w 28"/>
                <a:gd name="T3" fmla="*/ 22 h 22"/>
                <a:gd name="T4" fmla="*/ 16 w 2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2">
                  <a:moveTo>
                    <a:pt x="16" y="0"/>
                  </a:moveTo>
                  <a:cubicBezTo>
                    <a:pt x="0" y="0"/>
                    <a:pt x="0" y="22"/>
                    <a:pt x="16" y="22"/>
                  </a:cubicBezTo>
                  <a:cubicBezTo>
                    <a:pt x="28" y="22"/>
                    <a:pt x="28" y="0"/>
                    <a:pt x="16" y="0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41"/>
            <p:cNvSpPr/>
            <p:nvPr/>
          </p:nvSpPr>
          <p:spPr bwMode="auto">
            <a:xfrm>
              <a:off x="9250363" y="6223000"/>
              <a:ext cx="138113" cy="107950"/>
            </a:xfrm>
            <a:custGeom>
              <a:avLst/>
              <a:gdLst>
                <a:gd name="T0" fmla="*/ 16 w 32"/>
                <a:gd name="T1" fmla="*/ 0 h 25"/>
                <a:gd name="T2" fmla="*/ 16 w 32"/>
                <a:gd name="T3" fmla="*/ 25 h 25"/>
                <a:gd name="T4" fmla="*/ 16 w 32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" h="25">
                  <a:moveTo>
                    <a:pt x="16" y="0"/>
                  </a:moveTo>
                  <a:cubicBezTo>
                    <a:pt x="0" y="0"/>
                    <a:pt x="0" y="25"/>
                    <a:pt x="16" y="25"/>
                  </a:cubicBezTo>
                  <a:cubicBezTo>
                    <a:pt x="32" y="25"/>
                    <a:pt x="32" y="0"/>
                    <a:pt x="16" y="0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42"/>
            <p:cNvSpPr/>
            <p:nvPr/>
          </p:nvSpPr>
          <p:spPr bwMode="auto">
            <a:xfrm>
              <a:off x="9302750" y="6381750"/>
              <a:ext cx="136525" cy="107950"/>
            </a:xfrm>
            <a:custGeom>
              <a:avLst/>
              <a:gdLst>
                <a:gd name="T0" fmla="*/ 16 w 32"/>
                <a:gd name="T1" fmla="*/ 0 h 25"/>
                <a:gd name="T2" fmla="*/ 16 w 32"/>
                <a:gd name="T3" fmla="*/ 25 h 25"/>
                <a:gd name="T4" fmla="*/ 16 w 32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" h="25">
                  <a:moveTo>
                    <a:pt x="16" y="0"/>
                  </a:moveTo>
                  <a:cubicBezTo>
                    <a:pt x="0" y="0"/>
                    <a:pt x="0" y="25"/>
                    <a:pt x="16" y="25"/>
                  </a:cubicBezTo>
                  <a:cubicBezTo>
                    <a:pt x="32" y="25"/>
                    <a:pt x="32" y="0"/>
                    <a:pt x="16" y="0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43"/>
            <p:cNvSpPr/>
            <p:nvPr/>
          </p:nvSpPr>
          <p:spPr bwMode="auto">
            <a:xfrm>
              <a:off x="9491663" y="6270625"/>
              <a:ext cx="119063" cy="93663"/>
            </a:xfrm>
            <a:custGeom>
              <a:avLst/>
              <a:gdLst>
                <a:gd name="T0" fmla="*/ 16 w 28"/>
                <a:gd name="T1" fmla="*/ 0 h 22"/>
                <a:gd name="T2" fmla="*/ 16 w 28"/>
                <a:gd name="T3" fmla="*/ 22 h 22"/>
                <a:gd name="T4" fmla="*/ 16 w 2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2">
                  <a:moveTo>
                    <a:pt x="16" y="0"/>
                  </a:moveTo>
                  <a:cubicBezTo>
                    <a:pt x="0" y="0"/>
                    <a:pt x="0" y="22"/>
                    <a:pt x="16" y="22"/>
                  </a:cubicBezTo>
                  <a:cubicBezTo>
                    <a:pt x="28" y="22"/>
                    <a:pt x="28" y="0"/>
                    <a:pt x="16" y="0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44"/>
            <p:cNvSpPr/>
            <p:nvPr/>
          </p:nvSpPr>
          <p:spPr bwMode="auto">
            <a:xfrm>
              <a:off x="9628188" y="6389688"/>
              <a:ext cx="120650" cy="95250"/>
            </a:xfrm>
            <a:custGeom>
              <a:avLst/>
              <a:gdLst>
                <a:gd name="T0" fmla="*/ 16 w 28"/>
                <a:gd name="T1" fmla="*/ 0 h 22"/>
                <a:gd name="T2" fmla="*/ 16 w 28"/>
                <a:gd name="T3" fmla="*/ 22 h 22"/>
                <a:gd name="T4" fmla="*/ 16 w 2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2">
                  <a:moveTo>
                    <a:pt x="16" y="0"/>
                  </a:moveTo>
                  <a:cubicBezTo>
                    <a:pt x="0" y="0"/>
                    <a:pt x="0" y="22"/>
                    <a:pt x="16" y="22"/>
                  </a:cubicBezTo>
                  <a:cubicBezTo>
                    <a:pt x="28" y="22"/>
                    <a:pt x="28" y="0"/>
                    <a:pt x="16" y="0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45"/>
            <p:cNvSpPr/>
            <p:nvPr/>
          </p:nvSpPr>
          <p:spPr bwMode="auto">
            <a:xfrm>
              <a:off x="3789363" y="6081713"/>
              <a:ext cx="974725" cy="471488"/>
            </a:xfrm>
            <a:custGeom>
              <a:avLst/>
              <a:gdLst>
                <a:gd name="T0" fmla="*/ 226 w 227"/>
                <a:gd name="T1" fmla="*/ 110 h 110"/>
                <a:gd name="T2" fmla="*/ 227 w 227"/>
                <a:gd name="T3" fmla="*/ 97 h 110"/>
                <a:gd name="T4" fmla="*/ 170 w 227"/>
                <a:gd name="T5" fmla="*/ 40 h 110"/>
                <a:gd name="T6" fmla="*/ 165 w 227"/>
                <a:gd name="T7" fmla="*/ 40 h 110"/>
                <a:gd name="T8" fmla="*/ 115 w 227"/>
                <a:gd name="T9" fmla="*/ 0 h 110"/>
                <a:gd name="T10" fmla="*/ 63 w 227"/>
                <a:gd name="T11" fmla="*/ 51 h 110"/>
                <a:gd name="T12" fmla="*/ 49 w 227"/>
                <a:gd name="T13" fmla="*/ 49 h 110"/>
                <a:gd name="T14" fmla="*/ 0 w 227"/>
                <a:gd name="T15" fmla="*/ 99 h 110"/>
                <a:gd name="T16" fmla="*/ 1 w 227"/>
                <a:gd name="T17" fmla="*/ 110 h 110"/>
                <a:gd name="T18" fmla="*/ 226 w 227"/>
                <a:gd name="T19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7" h="110">
                  <a:moveTo>
                    <a:pt x="226" y="110"/>
                  </a:moveTo>
                  <a:cubicBezTo>
                    <a:pt x="227" y="106"/>
                    <a:pt x="227" y="102"/>
                    <a:pt x="227" y="97"/>
                  </a:cubicBezTo>
                  <a:cubicBezTo>
                    <a:pt x="227" y="66"/>
                    <a:pt x="201" y="39"/>
                    <a:pt x="170" y="40"/>
                  </a:cubicBezTo>
                  <a:cubicBezTo>
                    <a:pt x="168" y="40"/>
                    <a:pt x="166" y="40"/>
                    <a:pt x="165" y="40"/>
                  </a:cubicBezTo>
                  <a:cubicBezTo>
                    <a:pt x="159" y="17"/>
                    <a:pt x="139" y="0"/>
                    <a:pt x="115" y="0"/>
                  </a:cubicBezTo>
                  <a:cubicBezTo>
                    <a:pt x="87" y="0"/>
                    <a:pt x="64" y="24"/>
                    <a:pt x="63" y="51"/>
                  </a:cubicBezTo>
                  <a:cubicBezTo>
                    <a:pt x="59" y="50"/>
                    <a:pt x="54" y="49"/>
                    <a:pt x="49" y="49"/>
                  </a:cubicBezTo>
                  <a:cubicBezTo>
                    <a:pt x="23" y="49"/>
                    <a:pt x="0" y="72"/>
                    <a:pt x="0" y="99"/>
                  </a:cubicBezTo>
                  <a:cubicBezTo>
                    <a:pt x="0" y="102"/>
                    <a:pt x="1" y="106"/>
                    <a:pt x="1" y="110"/>
                  </a:cubicBezTo>
                  <a:cubicBezTo>
                    <a:pt x="226" y="110"/>
                    <a:pt x="226" y="110"/>
                    <a:pt x="226" y="110"/>
                  </a:cubicBezTo>
                </a:path>
              </a:pathLst>
            </a:cu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46"/>
            <p:cNvSpPr/>
            <p:nvPr/>
          </p:nvSpPr>
          <p:spPr bwMode="auto">
            <a:xfrm>
              <a:off x="3879850" y="6376988"/>
              <a:ext cx="136525" cy="107950"/>
            </a:xfrm>
            <a:custGeom>
              <a:avLst/>
              <a:gdLst>
                <a:gd name="T0" fmla="*/ 16 w 32"/>
                <a:gd name="T1" fmla="*/ 0 h 25"/>
                <a:gd name="T2" fmla="*/ 16 w 32"/>
                <a:gd name="T3" fmla="*/ 25 h 25"/>
                <a:gd name="T4" fmla="*/ 16 w 32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" h="25">
                  <a:moveTo>
                    <a:pt x="16" y="0"/>
                  </a:moveTo>
                  <a:cubicBezTo>
                    <a:pt x="0" y="0"/>
                    <a:pt x="0" y="25"/>
                    <a:pt x="16" y="25"/>
                  </a:cubicBezTo>
                  <a:cubicBezTo>
                    <a:pt x="32" y="25"/>
                    <a:pt x="32" y="0"/>
                    <a:pt x="16" y="0"/>
                  </a:cubicBezTo>
                </a:path>
              </a:pathLst>
            </a:custGeom>
            <a:solidFill>
              <a:srgbClr val="FF7C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47"/>
            <p:cNvSpPr/>
            <p:nvPr/>
          </p:nvSpPr>
          <p:spPr bwMode="auto">
            <a:xfrm>
              <a:off x="4114800" y="6369050"/>
              <a:ext cx="120650" cy="133350"/>
            </a:xfrm>
            <a:custGeom>
              <a:avLst/>
              <a:gdLst>
                <a:gd name="T0" fmla="*/ 25 w 28"/>
                <a:gd name="T1" fmla="*/ 7 h 31"/>
                <a:gd name="T2" fmla="*/ 11 w 28"/>
                <a:gd name="T3" fmla="*/ 2 h 31"/>
                <a:gd name="T4" fmla="*/ 5 w 28"/>
                <a:gd name="T5" fmla="*/ 5 h 31"/>
                <a:gd name="T6" fmla="*/ 1 w 28"/>
                <a:gd name="T7" fmla="*/ 18 h 31"/>
                <a:gd name="T8" fmla="*/ 23 w 28"/>
                <a:gd name="T9" fmla="*/ 24 h 31"/>
                <a:gd name="T10" fmla="*/ 25 w 28"/>
                <a:gd name="T11" fmla="*/ 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31">
                  <a:moveTo>
                    <a:pt x="25" y="7"/>
                  </a:moveTo>
                  <a:cubicBezTo>
                    <a:pt x="23" y="1"/>
                    <a:pt x="16" y="0"/>
                    <a:pt x="11" y="2"/>
                  </a:cubicBezTo>
                  <a:cubicBezTo>
                    <a:pt x="8" y="2"/>
                    <a:pt x="6" y="3"/>
                    <a:pt x="5" y="5"/>
                  </a:cubicBezTo>
                  <a:cubicBezTo>
                    <a:pt x="1" y="9"/>
                    <a:pt x="0" y="13"/>
                    <a:pt x="1" y="18"/>
                  </a:cubicBezTo>
                  <a:cubicBezTo>
                    <a:pt x="4" y="27"/>
                    <a:pt x="16" y="31"/>
                    <a:pt x="23" y="24"/>
                  </a:cubicBezTo>
                  <a:cubicBezTo>
                    <a:pt x="28" y="19"/>
                    <a:pt x="28" y="13"/>
                    <a:pt x="25" y="7"/>
                  </a:cubicBezTo>
                </a:path>
              </a:pathLst>
            </a:custGeom>
            <a:solidFill>
              <a:srgbClr val="FF7C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48"/>
            <p:cNvSpPr/>
            <p:nvPr/>
          </p:nvSpPr>
          <p:spPr bwMode="auto">
            <a:xfrm>
              <a:off x="4137025" y="6215063"/>
              <a:ext cx="153988" cy="119063"/>
            </a:xfrm>
            <a:custGeom>
              <a:avLst/>
              <a:gdLst>
                <a:gd name="T0" fmla="*/ 20 w 36"/>
                <a:gd name="T1" fmla="*/ 0 h 28"/>
                <a:gd name="T2" fmla="*/ 20 w 36"/>
                <a:gd name="T3" fmla="*/ 28 h 28"/>
                <a:gd name="T4" fmla="*/ 20 w 36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8">
                  <a:moveTo>
                    <a:pt x="20" y="0"/>
                  </a:moveTo>
                  <a:cubicBezTo>
                    <a:pt x="0" y="0"/>
                    <a:pt x="0" y="28"/>
                    <a:pt x="20" y="28"/>
                  </a:cubicBezTo>
                  <a:cubicBezTo>
                    <a:pt x="36" y="28"/>
                    <a:pt x="36" y="0"/>
                    <a:pt x="20" y="0"/>
                  </a:cubicBezTo>
                </a:path>
              </a:pathLst>
            </a:custGeom>
            <a:solidFill>
              <a:srgbClr val="FF7C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49"/>
            <p:cNvSpPr/>
            <p:nvPr/>
          </p:nvSpPr>
          <p:spPr bwMode="auto">
            <a:xfrm>
              <a:off x="4346575" y="6343650"/>
              <a:ext cx="115888" cy="128588"/>
            </a:xfrm>
            <a:custGeom>
              <a:avLst/>
              <a:gdLst>
                <a:gd name="T0" fmla="*/ 24 w 27"/>
                <a:gd name="T1" fmla="*/ 6 h 30"/>
                <a:gd name="T2" fmla="*/ 20 w 27"/>
                <a:gd name="T3" fmla="*/ 3 h 30"/>
                <a:gd name="T4" fmla="*/ 7 w 27"/>
                <a:gd name="T5" fmla="*/ 3 h 30"/>
                <a:gd name="T6" fmla="*/ 2 w 27"/>
                <a:gd name="T7" fmla="*/ 8 h 30"/>
                <a:gd name="T8" fmla="*/ 0 w 27"/>
                <a:gd name="T9" fmla="*/ 15 h 30"/>
                <a:gd name="T10" fmla="*/ 10 w 27"/>
                <a:gd name="T11" fmla="*/ 28 h 30"/>
                <a:gd name="T12" fmla="*/ 26 w 27"/>
                <a:gd name="T13" fmla="*/ 22 h 30"/>
                <a:gd name="T14" fmla="*/ 27 w 27"/>
                <a:gd name="T15" fmla="*/ 15 h 30"/>
                <a:gd name="T16" fmla="*/ 24 w 27"/>
                <a:gd name="T17" fmla="*/ 6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30">
                  <a:moveTo>
                    <a:pt x="24" y="6"/>
                  </a:moveTo>
                  <a:cubicBezTo>
                    <a:pt x="23" y="5"/>
                    <a:pt x="22" y="3"/>
                    <a:pt x="20" y="3"/>
                  </a:cubicBezTo>
                  <a:cubicBezTo>
                    <a:pt x="16" y="0"/>
                    <a:pt x="11" y="0"/>
                    <a:pt x="7" y="3"/>
                  </a:cubicBezTo>
                  <a:cubicBezTo>
                    <a:pt x="4" y="4"/>
                    <a:pt x="3" y="6"/>
                    <a:pt x="2" y="8"/>
                  </a:cubicBezTo>
                  <a:cubicBezTo>
                    <a:pt x="0" y="10"/>
                    <a:pt x="0" y="12"/>
                    <a:pt x="0" y="15"/>
                  </a:cubicBezTo>
                  <a:cubicBezTo>
                    <a:pt x="0" y="21"/>
                    <a:pt x="4" y="27"/>
                    <a:pt x="10" y="28"/>
                  </a:cubicBezTo>
                  <a:cubicBezTo>
                    <a:pt x="16" y="30"/>
                    <a:pt x="22" y="27"/>
                    <a:pt x="26" y="22"/>
                  </a:cubicBezTo>
                  <a:cubicBezTo>
                    <a:pt x="27" y="20"/>
                    <a:pt x="27" y="17"/>
                    <a:pt x="27" y="15"/>
                  </a:cubicBezTo>
                  <a:cubicBezTo>
                    <a:pt x="27" y="12"/>
                    <a:pt x="26" y="9"/>
                    <a:pt x="24" y="6"/>
                  </a:cubicBezTo>
                  <a:close/>
                </a:path>
              </a:pathLst>
            </a:custGeom>
            <a:solidFill>
              <a:srgbClr val="FF7C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50"/>
            <p:cNvSpPr/>
            <p:nvPr/>
          </p:nvSpPr>
          <p:spPr bwMode="auto">
            <a:xfrm>
              <a:off x="4514850" y="6373813"/>
              <a:ext cx="153988" cy="115888"/>
            </a:xfrm>
            <a:custGeom>
              <a:avLst/>
              <a:gdLst>
                <a:gd name="T0" fmla="*/ 16 w 36"/>
                <a:gd name="T1" fmla="*/ 0 h 27"/>
                <a:gd name="T2" fmla="*/ 16 w 36"/>
                <a:gd name="T3" fmla="*/ 27 h 27"/>
                <a:gd name="T4" fmla="*/ 16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6" y="0"/>
                  </a:moveTo>
                  <a:cubicBezTo>
                    <a:pt x="0" y="0"/>
                    <a:pt x="0" y="27"/>
                    <a:pt x="16" y="27"/>
                  </a:cubicBezTo>
                  <a:cubicBezTo>
                    <a:pt x="36" y="27"/>
                    <a:pt x="36" y="0"/>
                    <a:pt x="16" y="0"/>
                  </a:cubicBezTo>
                  <a:close/>
                </a:path>
              </a:pathLst>
            </a:custGeom>
            <a:solidFill>
              <a:srgbClr val="FF7C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51"/>
            <p:cNvSpPr>
              <a:spLocks noEditPoints="1"/>
            </p:cNvSpPr>
            <p:nvPr/>
          </p:nvSpPr>
          <p:spPr bwMode="auto">
            <a:xfrm>
              <a:off x="3789363" y="6291263"/>
              <a:ext cx="269875" cy="214313"/>
            </a:xfrm>
            <a:custGeom>
              <a:avLst/>
              <a:gdLst>
                <a:gd name="T0" fmla="*/ 63 w 63"/>
                <a:gd name="T1" fmla="*/ 2 h 50"/>
                <a:gd name="T2" fmla="*/ 63 w 63"/>
                <a:gd name="T3" fmla="*/ 2 h 50"/>
                <a:gd name="T4" fmla="*/ 63 w 63"/>
                <a:gd name="T5" fmla="*/ 2 h 50"/>
                <a:gd name="T6" fmla="*/ 63 w 63"/>
                <a:gd name="T7" fmla="*/ 2 h 50"/>
                <a:gd name="T8" fmla="*/ 63 w 63"/>
                <a:gd name="T9" fmla="*/ 2 h 50"/>
                <a:gd name="T10" fmla="*/ 63 w 63"/>
                <a:gd name="T11" fmla="*/ 2 h 50"/>
                <a:gd name="T12" fmla="*/ 63 w 63"/>
                <a:gd name="T13" fmla="*/ 2 h 50"/>
                <a:gd name="T14" fmla="*/ 63 w 63"/>
                <a:gd name="T15" fmla="*/ 2 h 50"/>
                <a:gd name="T16" fmla="*/ 63 w 63"/>
                <a:gd name="T17" fmla="*/ 2 h 50"/>
                <a:gd name="T18" fmla="*/ 63 w 63"/>
                <a:gd name="T19" fmla="*/ 2 h 50"/>
                <a:gd name="T20" fmla="*/ 63 w 63"/>
                <a:gd name="T21" fmla="*/ 2 h 50"/>
                <a:gd name="T22" fmla="*/ 63 w 63"/>
                <a:gd name="T23" fmla="*/ 2 h 50"/>
                <a:gd name="T24" fmla="*/ 63 w 63"/>
                <a:gd name="T25" fmla="*/ 1 h 50"/>
                <a:gd name="T26" fmla="*/ 63 w 63"/>
                <a:gd name="T27" fmla="*/ 2 h 50"/>
                <a:gd name="T28" fmla="*/ 63 w 63"/>
                <a:gd name="T29" fmla="*/ 1 h 50"/>
                <a:gd name="T30" fmla="*/ 63 w 63"/>
                <a:gd name="T31" fmla="*/ 1 h 50"/>
                <a:gd name="T32" fmla="*/ 63 w 63"/>
                <a:gd name="T33" fmla="*/ 1 h 50"/>
                <a:gd name="T34" fmla="*/ 63 w 63"/>
                <a:gd name="T35" fmla="*/ 1 h 50"/>
                <a:gd name="T36" fmla="*/ 63 w 63"/>
                <a:gd name="T37" fmla="*/ 1 h 50"/>
                <a:gd name="T38" fmla="*/ 63 w 63"/>
                <a:gd name="T39" fmla="*/ 1 h 50"/>
                <a:gd name="T40" fmla="*/ 63 w 63"/>
                <a:gd name="T41" fmla="*/ 1 h 50"/>
                <a:gd name="T42" fmla="*/ 63 w 63"/>
                <a:gd name="T43" fmla="*/ 1 h 50"/>
                <a:gd name="T44" fmla="*/ 63 w 63"/>
                <a:gd name="T45" fmla="*/ 1 h 50"/>
                <a:gd name="T46" fmla="*/ 63 w 63"/>
                <a:gd name="T47" fmla="*/ 1 h 50"/>
                <a:gd name="T48" fmla="*/ 63 w 63"/>
                <a:gd name="T49" fmla="*/ 1 h 50"/>
                <a:gd name="T50" fmla="*/ 63 w 63"/>
                <a:gd name="T51" fmla="*/ 1 h 50"/>
                <a:gd name="T52" fmla="*/ 63 w 63"/>
                <a:gd name="T53" fmla="*/ 1 h 50"/>
                <a:gd name="T54" fmla="*/ 63 w 63"/>
                <a:gd name="T55" fmla="*/ 1 h 50"/>
                <a:gd name="T56" fmla="*/ 63 w 63"/>
                <a:gd name="T57" fmla="*/ 1 h 50"/>
                <a:gd name="T58" fmla="*/ 63 w 63"/>
                <a:gd name="T59" fmla="*/ 1 h 50"/>
                <a:gd name="T60" fmla="*/ 63 w 63"/>
                <a:gd name="T61" fmla="*/ 0 h 50"/>
                <a:gd name="T62" fmla="*/ 63 w 63"/>
                <a:gd name="T63" fmla="*/ 1 h 50"/>
                <a:gd name="T64" fmla="*/ 63 w 63"/>
                <a:gd name="T65" fmla="*/ 0 h 50"/>
                <a:gd name="T66" fmla="*/ 63 w 63"/>
                <a:gd name="T67" fmla="*/ 0 h 50"/>
                <a:gd name="T68" fmla="*/ 63 w 63"/>
                <a:gd name="T69" fmla="*/ 0 h 50"/>
                <a:gd name="T70" fmla="*/ 63 w 63"/>
                <a:gd name="T71" fmla="*/ 0 h 50"/>
                <a:gd name="T72" fmla="*/ 49 w 63"/>
                <a:gd name="T73" fmla="*/ 0 h 50"/>
                <a:gd name="T74" fmla="*/ 0 w 63"/>
                <a:gd name="T75" fmla="*/ 50 h 50"/>
                <a:gd name="T76" fmla="*/ 0 w 63"/>
                <a:gd name="T77" fmla="*/ 50 h 50"/>
                <a:gd name="T78" fmla="*/ 49 w 63"/>
                <a:gd name="T79" fmla="*/ 0 h 50"/>
                <a:gd name="T80" fmla="*/ 63 w 63"/>
                <a:gd name="T81" fmla="*/ 2 h 50"/>
                <a:gd name="T82" fmla="*/ 63 w 63"/>
                <a:gd name="T83" fmla="*/ 2 h 50"/>
                <a:gd name="T84" fmla="*/ 63 w 63"/>
                <a:gd name="T85" fmla="*/ 2 h 50"/>
                <a:gd name="T86" fmla="*/ 49 w 63"/>
                <a:gd name="T87" fmla="*/ 0 h 50"/>
                <a:gd name="T88" fmla="*/ 63 w 63"/>
                <a:gd name="T89" fmla="*/ 0 h 50"/>
                <a:gd name="T90" fmla="*/ 63 w 63"/>
                <a:gd name="T91" fmla="*/ 0 h 50"/>
                <a:gd name="T92" fmla="*/ 63 w 63"/>
                <a:gd name="T93" fmla="*/ 0 h 50"/>
                <a:gd name="T94" fmla="*/ 63 w 63"/>
                <a:gd name="T95" fmla="*/ 0 h 50"/>
                <a:gd name="T96" fmla="*/ 63 w 63"/>
                <a:gd name="T97" fmla="*/ 0 h 50"/>
                <a:gd name="T98" fmla="*/ 63 w 63"/>
                <a:gd name="T99" fmla="*/ 0 h 50"/>
                <a:gd name="T100" fmla="*/ 63 w 63"/>
                <a:gd name="T101" fmla="*/ 0 h 50"/>
                <a:gd name="T102" fmla="*/ 63 w 63"/>
                <a:gd name="T103" fmla="*/ 0 h 50"/>
                <a:gd name="T104" fmla="*/ 63 w 63"/>
                <a:gd name="T105" fmla="*/ 0 h 50"/>
                <a:gd name="T106" fmla="*/ 63 w 63"/>
                <a:gd name="T107" fmla="*/ 0 h 50"/>
                <a:gd name="T108" fmla="*/ 63 w 63"/>
                <a:gd name="T109" fmla="*/ 0 h 50"/>
                <a:gd name="T110" fmla="*/ 63 w 63"/>
                <a:gd name="T111" fmla="*/ 0 h 50"/>
                <a:gd name="T112" fmla="*/ 63 w 63"/>
                <a:gd name="T113" fmla="*/ 0 h 50"/>
                <a:gd name="T114" fmla="*/ 63 w 63"/>
                <a:gd name="T115" fmla="*/ 0 h 50"/>
                <a:gd name="T116" fmla="*/ 63 w 63"/>
                <a:gd name="T11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63" h="50">
                  <a:moveTo>
                    <a:pt x="63" y="2"/>
                  </a:moveTo>
                  <a:cubicBezTo>
                    <a:pt x="63" y="2"/>
                    <a:pt x="63" y="2"/>
                    <a:pt x="63" y="2"/>
                  </a:cubicBezTo>
                  <a:cubicBezTo>
                    <a:pt x="63" y="2"/>
                    <a:pt x="63" y="2"/>
                    <a:pt x="63" y="2"/>
                  </a:cubicBezTo>
                  <a:moveTo>
                    <a:pt x="63" y="2"/>
                  </a:moveTo>
                  <a:cubicBezTo>
                    <a:pt x="63" y="2"/>
                    <a:pt x="63" y="2"/>
                    <a:pt x="63" y="2"/>
                  </a:cubicBezTo>
                  <a:cubicBezTo>
                    <a:pt x="63" y="2"/>
                    <a:pt x="63" y="2"/>
                    <a:pt x="63" y="2"/>
                  </a:cubicBezTo>
                  <a:moveTo>
                    <a:pt x="63" y="2"/>
                  </a:moveTo>
                  <a:cubicBezTo>
                    <a:pt x="63" y="2"/>
                    <a:pt x="63" y="2"/>
                    <a:pt x="63" y="2"/>
                  </a:cubicBezTo>
                  <a:cubicBezTo>
                    <a:pt x="63" y="2"/>
                    <a:pt x="63" y="2"/>
                    <a:pt x="63" y="2"/>
                  </a:cubicBezTo>
                  <a:moveTo>
                    <a:pt x="63" y="2"/>
                  </a:moveTo>
                  <a:cubicBezTo>
                    <a:pt x="63" y="2"/>
                    <a:pt x="63" y="2"/>
                    <a:pt x="63" y="2"/>
                  </a:cubicBezTo>
                  <a:cubicBezTo>
                    <a:pt x="63" y="2"/>
                    <a:pt x="63" y="2"/>
                    <a:pt x="63" y="2"/>
                  </a:cubicBezTo>
                  <a:moveTo>
                    <a:pt x="63" y="1"/>
                  </a:moveTo>
                  <a:cubicBezTo>
                    <a:pt x="63" y="1"/>
                    <a:pt x="63" y="2"/>
                    <a:pt x="63" y="2"/>
                  </a:cubicBezTo>
                  <a:cubicBezTo>
                    <a:pt x="63" y="2"/>
                    <a:pt x="63" y="1"/>
                    <a:pt x="63" y="1"/>
                  </a:cubicBezTo>
                  <a:moveTo>
                    <a:pt x="63" y="1"/>
                  </a:moveTo>
                  <a:cubicBezTo>
                    <a:pt x="63" y="1"/>
                    <a:pt x="63" y="1"/>
                    <a:pt x="63" y="1"/>
                  </a:cubicBezTo>
                  <a:cubicBezTo>
                    <a:pt x="63" y="1"/>
                    <a:pt x="63" y="1"/>
                    <a:pt x="63" y="1"/>
                  </a:cubicBezTo>
                  <a:moveTo>
                    <a:pt x="63" y="1"/>
                  </a:moveTo>
                  <a:cubicBezTo>
                    <a:pt x="63" y="1"/>
                    <a:pt x="63" y="1"/>
                    <a:pt x="63" y="1"/>
                  </a:cubicBezTo>
                  <a:cubicBezTo>
                    <a:pt x="63" y="1"/>
                    <a:pt x="63" y="1"/>
                    <a:pt x="63" y="1"/>
                  </a:cubicBezTo>
                  <a:moveTo>
                    <a:pt x="63" y="1"/>
                  </a:moveTo>
                  <a:cubicBezTo>
                    <a:pt x="63" y="1"/>
                    <a:pt x="63" y="1"/>
                    <a:pt x="63" y="1"/>
                  </a:cubicBezTo>
                  <a:cubicBezTo>
                    <a:pt x="63" y="1"/>
                    <a:pt x="63" y="1"/>
                    <a:pt x="63" y="1"/>
                  </a:cubicBezTo>
                  <a:moveTo>
                    <a:pt x="63" y="1"/>
                  </a:moveTo>
                  <a:cubicBezTo>
                    <a:pt x="63" y="1"/>
                    <a:pt x="63" y="1"/>
                    <a:pt x="63" y="1"/>
                  </a:cubicBezTo>
                  <a:cubicBezTo>
                    <a:pt x="63" y="1"/>
                    <a:pt x="63" y="1"/>
                    <a:pt x="63" y="1"/>
                  </a:cubicBezTo>
                  <a:moveTo>
                    <a:pt x="63" y="1"/>
                  </a:moveTo>
                  <a:cubicBezTo>
                    <a:pt x="63" y="1"/>
                    <a:pt x="63" y="1"/>
                    <a:pt x="63" y="1"/>
                  </a:cubicBezTo>
                  <a:cubicBezTo>
                    <a:pt x="63" y="1"/>
                    <a:pt x="63" y="1"/>
                    <a:pt x="63" y="1"/>
                  </a:cubicBezTo>
                  <a:moveTo>
                    <a:pt x="63" y="0"/>
                  </a:moveTo>
                  <a:cubicBezTo>
                    <a:pt x="63" y="1"/>
                    <a:pt x="63" y="1"/>
                    <a:pt x="63" y="1"/>
                  </a:cubicBezTo>
                  <a:cubicBezTo>
                    <a:pt x="63" y="1"/>
                    <a:pt x="63" y="1"/>
                    <a:pt x="63" y="0"/>
                  </a:cubicBezTo>
                  <a:moveTo>
                    <a:pt x="63" y="0"/>
                  </a:moveTo>
                  <a:cubicBezTo>
                    <a:pt x="63" y="0"/>
                    <a:pt x="63" y="0"/>
                    <a:pt x="63" y="0"/>
                  </a:cubicBezTo>
                  <a:cubicBezTo>
                    <a:pt x="63" y="0"/>
                    <a:pt x="63" y="0"/>
                    <a:pt x="63" y="0"/>
                  </a:cubicBezTo>
                  <a:moveTo>
                    <a:pt x="49" y="0"/>
                  </a:moveTo>
                  <a:cubicBezTo>
                    <a:pt x="23" y="0"/>
                    <a:pt x="0" y="23"/>
                    <a:pt x="0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23"/>
                    <a:pt x="23" y="0"/>
                    <a:pt x="49" y="0"/>
                  </a:cubicBezTo>
                  <a:cubicBezTo>
                    <a:pt x="54" y="0"/>
                    <a:pt x="59" y="1"/>
                    <a:pt x="63" y="2"/>
                  </a:cubicBezTo>
                  <a:cubicBezTo>
                    <a:pt x="63" y="2"/>
                    <a:pt x="63" y="2"/>
                    <a:pt x="63" y="2"/>
                  </a:cubicBezTo>
                  <a:cubicBezTo>
                    <a:pt x="63" y="2"/>
                    <a:pt x="63" y="2"/>
                    <a:pt x="63" y="2"/>
                  </a:cubicBezTo>
                  <a:cubicBezTo>
                    <a:pt x="59" y="1"/>
                    <a:pt x="54" y="0"/>
                    <a:pt x="49" y="0"/>
                  </a:cubicBezTo>
                  <a:moveTo>
                    <a:pt x="63" y="0"/>
                  </a:moveTo>
                  <a:cubicBezTo>
                    <a:pt x="63" y="0"/>
                    <a:pt x="63" y="0"/>
                    <a:pt x="63" y="0"/>
                  </a:cubicBezTo>
                  <a:cubicBezTo>
                    <a:pt x="63" y="0"/>
                    <a:pt x="63" y="0"/>
                    <a:pt x="63" y="0"/>
                  </a:cubicBezTo>
                  <a:moveTo>
                    <a:pt x="63" y="0"/>
                  </a:moveTo>
                  <a:cubicBezTo>
                    <a:pt x="63" y="0"/>
                    <a:pt x="63" y="0"/>
                    <a:pt x="63" y="0"/>
                  </a:cubicBezTo>
                  <a:cubicBezTo>
                    <a:pt x="63" y="0"/>
                    <a:pt x="63" y="0"/>
                    <a:pt x="63" y="0"/>
                  </a:cubicBezTo>
                  <a:moveTo>
                    <a:pt x="63" y="0"/>
                  </a:moveTo>
                  <a:cubicBezTo>
                    <a:pt x="63" y="0"/>
                    <a:pt x="63" y="0"/>
                    <a:pt x="63" y="0"/>
                  </a:cubicBezTo>
                  <a:cubicBezTo>
                    <a:pt x="63" y="0"/>
                    <a:pt x="63" y="0"/>
                    <a:pt x="63" y="0"/>
                  </a:cubicBezTo>
                  <a:moveTo>
                    <a:pt x="63" y="0"/>
                  </a:moveTo>
                  <a:cubicBezTo>
                    <a:pt x="63" y="0"/>
                    <a:pt x="63" y="0"/>
                    <a:pt x="63" y="0"/>
                  </a:cubicBezTo>
                  <a:cubicBezTo>
                    <a:pt x="63" y="0"/>
                    <a:pt x="63" y="0"/>
                    <a:pt x="63" y="0"/>
                  </a:cubicBezTo>
                  <a:moveTo>
                    <a:pt x="63" y="0"/>
                  </a:moveTo>
                  <a:cubicBezTo>
                    <a:pt x="63" y="0"/>
                    <a:pt x="63" y="0"/>
                    <a:pt x="63" y="0"/>
                  </a:cubicBezTo>
                  <a:cubicBezTo>
                    <a:pt x="63" y="0"/>
                    <a:pt x="63" y="0"/>
                    <a:pt x="63" y="0"/>
                  </a:cubicBezTo>
                </a:path>
              </a:pathLst>
            </a:custGeom>
            <a:solidFill>
              <a:srgbClr val="F2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52"/>
            <p:cNvSpPr>
              <a:spLocks noEditPoints="1"/>
            </p:cNvSpPr>
            <p:nvPr/>
          </p:nvSpPr>
          <p:spPr bwMode="auto">
            <a:xfrm>
              <a:off x="3789363" y="6086475"/>
              <a:ext cx="458788" cy="466725"/>
            </a:xfrm>
            <a:custGeom>
              <a:avLst/>
              <a:gdLst>
                <a:gd name="T0" fmla="*/ 37 w 107"/>
                <a:gd name="T1" fmla="*/ 93 h 109"/>
                <a:gd name="T2" fmla="*/ 37 w 107"/>
                <a:gd name="T3" fmla="*/ 68 h 109"/>
                <a:gd name="T4" fmla="*/ 37 w 107"/>
                <a:gd name="T5" fmla="*/ 93 h 109"/>
                <a:gd name="T6" fmla="*/ 90 w 107"/>
                <a:gd name="T7" fmla="*/ 94 h 109"/>
                <a:gd name="T8" fmla="*/ 77 w 107"/>
                <a:gd name="T9" fmla="*/ 84 h 109"/>
                <a:gd name="T10" fmla="*/ 81 w 107"/>
                <a:gd name="T11" fmla="*/ 71 h 109"/>
                <a:gd name="T12" fmla="*/ 87 w 107"/>
                <a:gd name="T13" fmla="*/ 68 h 109"/>
                <a:gd name="T14" fmla="*/ 92 w 107"/>
                <a:gd name="T15" fmla="*/ 67 h 109"/>
                <a:gd name="T16" fmla="*/ 101 w 107"/>
                <a:gd name="T17" fmla="*/ 73 h 109"/>
                <a:gd name="T18" fmla="*/ 99 w 107"/>
                <a:gd name="T19" fmla="*/ 90 h 109"/>
                <a:gd name="T20" fmla="*/ 90 w 107"/>
                <a:gd name="T21" fmla="*/ 94 h 109"/>
                <a:gd name="T22" fmla="*/ 107 w 107"/>
                <a:gd name="T23" fmla="*/ 0 h 109"/>
                <a:gd name="T24" fmla="*/ 63 w 107"/>
                <a:gd name="T25" fmla="*/ 48 h 109"/>
                <a:gd name="T26" fmla="*/ 63 w 107"/>
                <a:gd name="T27" fmla="*/ 48 h 109"/>
                <a:gd name="T28" fmla="*/ 63 w 107"/>
                <a:gd name="T29" fmla="*/ 48 h 109"/>
                <a:gd name="T30" fmla="*/ 63 w 107"/>
                <a:gd name="T31" fmla="*/ 48 h 109"/>
                <a:gd name="T32" fmla="*/ 63 w 107"/>
                <a:gd name="T33" fmla="*/ 48 h 109"/>
                <a:gd name="T34" fmla="*/ 63 w 107"/>
                <a:gd name="T35" fmla="*/ 48 h 109"/>
                <a:gd name="T36" fmla="*/ 63 w 107"/>
                <a:gd name="T37" fmla="*/ 48 h 109"/>
                <a:gd name="T38" fmla="*/ 63 w 107"/>
                <a:gd name="T39" fmla="*/ 48 h 109"/>
                <a:gd name="T40" fmla="*/ 63 w 107"/>
                <a:gd name="T41" fmla="*/ 48 h 109"/>
                <a:gd name="T42" fmla="*/ 63 w 107"/>
                <a:gd name="T43" fmla="*/ 48 h 109"/>
                <a:gd name="T44" fmla="*/ 63 w 107"/>
                <a:gd name="T45" fmla="*/ 48 h 109"/>
                <a:gd name="T46" fmla="*/ 63 w 107"/>
                <a:gd name="T47" fmla="*/ 48 h 109"/>
                <a:gd name="T48" fmla="*/ 63 w 107"/>
                <a:gd name="T49" fmla="*/ 48 h 109"/>
                <a:gd name="T50" fmla="*/ 63 w 107"/>
                <a:gd name="T51" fmla="*/ 49 h 109"/>
                <a:gd name="T52" fmla="*/ 63 w 107"/>
                <a:gd name="T53" fmla="*/ 49 h 109"/>
                <a:gd name="T54" fmla="*/ 63 w 107"/>
                <a:gd name="T55" fmla="*/ 49 h 109"/>
                <a:gd name="T56" fmla="*/ 63 w 107"/>
                <a:gd name="T57" fmla="*/ 49 h 109"/>
                <a:gd name="T58" fmla="*/ 63 w 107"/>
                <a:gd name="T59" fmla="*/ 49 h 109"/>
                <a:gd name="T60" fmla="*/ 63 w 107"/>
                <a:gd name="T61" fmla="*/ 49 h 109"/>
                <a:gd name="T62" fmla="*/ 63 w 107"/>
                <a:gd name="T63" fmla="*/ 49 h 109"/>
                <a:gd name="T64" fmla="*/ 63 w 107"/>
                <a:gd name="T65" fmla="*/ 49 h 109"/>
                <a:gd name="T66" fmla="*/ 63 w 107"/>
                <a:gd name="T67" fmla="*/ 49 h 109"/>
                <a:gd name="T68" fmla="*/ 63 w 107"/>
                <a:gd name="T69" fmla="*/ 49 h 109"/>
                <a:gd name="T70" fmla="*/ 63 w 107"/>
                <a:gd name="T71" fmla="*/ 49 h 109"/>
                <a:gd name="T72" fmla="*/ 63 w 107"/>
                <a:gd name="T73" fmla="*/ 49 h 109"/>
                <a:gd name="T74" fmla="*/ 63 w 107"/>
                <a:gd name="T75" fmla="*/ 50 h 109"/>
                <a:gd name="T76" fmla="*/ 63 w 107"/>
                <a:gd name="T77" fmla="*/ 50 h 109"/>
                <a:gd name="T78" fmla="*/ 63 w 107"/>
                <a:gd name="T79" fmla="*/ 50 h 109"/>
                <a:gd name="T80" fmla="*/ 63 w 107"/>
                <a:gd name="T81" fmla="*/ 50 h 109"/>
                <a:gd name="T82" fmla="*/ 63 w 107"/>
                <a:gd name="T83" fmla="*/ 50 h 109"/>
                <a:gd name="T84" fmla="*/ 63 w 107"/>
                <a:gd name="T85" fmla="*/ 50 h 109"/>
                <a:gd name="T86" fmla="*/ 63 w 107"/>
                <a:gd name="T87" fmla="*/ 50 h 109"/>
                <a:gd name="T88" fmla="*/ 63 w 107"/>
                <a:gd name="T89" fmla="*/ 50 h 109"/>
                <a:gd name="T90" fmla="*/ 63 w 107"/>
                <a:gd name="T91" fmla="*/ 50 h 109"/>
                <a:gd name="T92" fmla="*/ 63 w 107"/>
                <a:gd name="T93" fmla="*/ 50 h 109"/>
                <a:gd name="T94" fmla="*/ 63 w 107"/>
                <a:gd name="T95" fmla="*/ 50 h 109"/>
                <a:gd name="T96" fmla="*/ 49 w 107"/>
                <a:gd name="T97" fmla="*/ 48 h 109"/>
                <a:gd name="T98" fmla="*/ 0 w 107"/>
                <a:gd name="T99" fmla="*/ 98 h 109"/>
                <a:gd name="T100" fmla="*/ 1 w 107"/>
                <a:gd name="T101" fmla="*/ 109 h 109"/>
                <a:gd name="T102" fmla="*/ 107 w 107"/>
                <a:gd name="T103" fmla="*/ 109 h 109"/>
                <a:gd name="T104" fmla="*/ 107 w 107"/>
                <a:gd name="T105" fmla="*/ 56 h 109"/>
                <a:gd name="T106" fmla="*/ 101 w 107"/>
                <a:gd name="T107" fmla="*/ 58 h 109"/>
                <a:gd name="T108" fmla="*/ 101 w 107"/>
                <a:gd name="T109" fmla="*/ 30 h 109"/>
                <a:gd name="T110" fmla="*/ 107 w 107"/>
                <a:gd name="T111" fmla="*/ 31 h 109"/>
                <a:gd name="T112" fmla="*/ 107 w 107"/>
                <a:gd name="T113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7" h="109">
                  <a:moveTo>
                    <a:pt x="37" y="93"/>
                  </a:moveTo>
                  <a:cubicBezTo>
                    <a:pt x="21" y="93"/>
                    <a:pt x="21" y="68"/>
                    <a:pt x="37" y="68"/>
                  </a:cubicBezTo>
                  <a:cubicBezTo>
                    <a:pt x="53" y="68"/>
                    <a:pt x="53" y="93"/>
                    <a:pt x="37" y="93"/>
                  </a:cubicBezTo>
                  <a:moveTo>
                    <a:pt x="90" y="94"/>
                  </a:moveTo>
                  <a:cubicBezTo>
                    <a:pt x="85" y="94"/>
                    <a:pt x="79" y="90"/>
                    <a:pt x="77" y="84"/>
                  </a:cubicBezTo>
                  <a:cubicBezTo>
                    <a:pt x="76" y="79"/>
                    <a:pt x="77" y="75"/>
                    <a:pt x="81" y="71"/>
                  </a:cubicBezTo>
                  <a:cubicBezTo>
                    <a:pt x="82" y="69"/>
                    <a:pt x="84" y="68"/>
                    <a:pt x="87" y="68"/>
                  </a:cubicBezTo>
                  <a:cubicBezTo>
                    <a:pt x="88" y="67"/>
                    <a:pt x="90" y="67"/>
                    <a:pt x="92" y="67"/>
                  </a:cubicBezTo>
                  <a:cubicBezTo>
                    <a:pt x="96" y="67"/>
                    <a:pt x="99" y="69"/>
                    <a:pt x="101" y="73"/>
                  </a:cubicBezTo>
                  <a:cubicBezTo>
                    <a:pt x="104" y="79"/>
                    <a:pt x="104" y="85"/>
                    <a:pt x="99" y="90"/>
                  </a:cubicBezTo>
                  <a:cubicBezTo>
                    <a:pt x="97" y="92"/>
                    <a:pt x="93" y="94"/>
                    <a:pt x="90" y="94"/>
                  </a:cubicBezTo>
                  <a:moveTo>
                    <a:pt x="107" y="0"/>
                  </a:moveTo>
                  <a:cubicBezTo>
                    <a:pt x="83" y="4"/>
                    <a:pt x="65" y="24"/>
                    <a:pt x="63" y="48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63" y="49"/>
                    <a:pt x="63" y="50"/>
                    <a:pt x="63" y="50"/>
                  </a:cubicBezTo>
                  <a:cubicBezTo>
                    <a:pt x="63" y="50"/>
                    <a:pt x="63" y="50"/>
                    <a:pt x="63" y="50"/>
                  </a:cubicBezTo>
                  <a:cubicBezTo>
                    <a:pt x="63" y="50"/>
                    <a:pt x="63" y="50"/>
                    <a:pt x="63" y="50"/>
                  </a:cubicBezTo>
                  <a:cubicBezTo>
                    <a:pt x="63" y="50"/>
                    <a:pt x="63" y="50"/>
                    <a:pt x="63" y="50"/>
                  </a:cubicBezTo>
                  <a:cubicBezTo>
                    <a:pt x="63" y="50"/>
                    <a:pt x="63" y="50"/>
                    <a:pt x="63" y="50"/>
                  </a:cubicBezTo>
                  <a:cubicBezTo>
                    <a:pt x="63" y="50"/>
                    <a:pt x="63" y="50"/>
                    <a:pt x="63" y="50"/>
                  </a:cubicBezTo>
                  <a:cubicBezTo>
                    <a:pt x="63" y="50"/>
                    <a:pt x="63" y="50"/>
                    <a:pt x="63" y="50"/>
                  </a:cubicBezTo>
                  <a:cubicBezTo>
                    <a:pt x="63" y="50"/>
                    <a:pt x="63" y="50"/>
                    <a:pt x="63" y="50"/>
                  </a:cubicBezTo>
                  <a:cubicBezTo>
                    <a:pt x="63" y="50"/>
                    <a:pt x="63" y="50"/>
                    <a:pt x="63" y="50"/>
                  </a:cubicBezTo>
                  <a:cubicBezTo>
                    <a:pt x="63" y="50"/>
                    <a:pt x="63" y="50"/>
                    <a:pt x="63" y="50"/>
                  </a:cubicBezTo>
                  <a:cubicBezTo>
                    <a:pt x="63" y="50"/>
                    <a:pt x="63" y="50"/>
                    <a:pt x="63" y="50"/>
                  </a:cubicBezTo>
                  <a:cubicBezTo>
                    <a:pt x="59" y="49"/>
                    <a:pt x="54" y="48"/>
                    <a:pt x="49" y="48"/>
                  </a:cubicBezTo>
                  <a:cubicBezTo>
                    <a:pt x="23" y="48"/>
                    <a:pt x="0" y="71"/>
                    <a:pt x="0" y="98"/>
                  </a:cubicBezTo>
                  <a:cubicBezTo>
                    <a:pt x="0" y="101"/>
                    <a:pt x="1" y="105"/>
                    <a:pt x="1" y="109"/>
                  </a:cubicBezTo>
                  <a:cubicBezTo>
                    <a:pt x="107" y="109"/>
                    <a:pt x="107" y="109"/>
                    <a:pt x="107" y="109"/>
                  </a:cubicBezTo>
                  <a:cubicBezTo>
                    <a:pt x="107" y="56"/>
                    <a:pt x="107" y="56"/>
                    <a:pt x="107" y="56"/>
                  </a:cubicBezTo>
                  <a:cubicBezTo>
                    <a:pt x="105" y="57"/>
                    <a:pt x="103" y="58"/>
                    <a:pt x="101" y="58"/>
                  </a:cubicBezTo>
                  <a:cubicBezTo>
                    <a:pt x="81" y="58"/>
                    <a:pt x="81" y="30"/>
                    <a:pt x="101" y="30"/>
                  </a:cubicBezTo>
                  <a:cubicBezTo>
                    <a:pt x="103" y="30"/>
                    <a:pt x="105" y="30"/>
                    <a:pt x="107" y="31"/>
                  </a:cubicBezTo>
                  <a:cubicBezTo>
                    <a:pt x="107" y="0"/>
                    <a:pt x="107" y="0"/>
                    <a:pt x="107" y="0"/>
                  </a:cubicBezTo>
                </a:path>
              </a:pathLst>
            </a:custGeom>
            <a:solidFill>
              <a:srgbClr val="FFDD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53"/>
            <p:cNvSpPr/>
            <p:nvPr/>
          </p:nvSpPr>
          <p:spPr bwMode="auto">
            <a:xfrm>
              <a:off x="3879850" y="6376988"/>
              <a:ext cx="136525" cy="107950"/>
            </a:xfrm>
            <a:custGeom>
              <a:avLst/>
              <a:gdLst>
                <a:gd name="T0" fmla="*/ 16 w 32"/>
                <a:gd name="T1" fmla="*/ 0 h 25"/>
                <a:gd name="T2" fmla="*/ 16 w 32"/>
                <a:gd name="T3" fmla="*/ 25 h 25"/>
                <a:gd name="T4" fmla="*/ 16 w 32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" h="25">
                  <a:moveTo>
                    <a:pt x="16" y="0"/>
                  </a:moveTo>
                  <a:cubicBezTo>
                    <a:pt x="0" y="0"/>
                    <a:pt x="0" y="25"/>
                    <a:pt x="16" y="25"/>
                  </a:cubicBezTo>
                  <a:cubicBezTo>
                    <a:pt x="32" y="25"/>
                    <a:pt x="32" y="0"/>
                    <a:pt x="16" y="0"/>
                  </a:cubicBezTo>
                </a:path>
              </a:pathLst>
            </a:custGeom>
            <a:solidFill>
              <a:srgbClr val="FFB2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54"/>
            <p:cNvSpPr/>
            <p:nvPr/>
          </p:nvSpPr>
          <p:spPr bwMode="auto">
            <a:xfrm>
              <a:off x="4114800" y="6373813"/>
              <a:ext cx="120650" cy="115888"/>
            </a:xfrm>
            <a:custGeom>
              <a:avLst/>
              <a:gdLst>
                <a:gd name="T0" fmla="*/ 16 w 28"/>
                <a:gd name="T1" fmla="*/ 0 h 27"/>
                <a:gd name="T2" fmla="*/ 11 w 28"/>
                <a:gd name="T3" fmla="*/ 1 h 27"/>
                <a:gd name="T4" fmla="*/ 5 w 28"/>
                <a:gd name="T5" fmla="*/ 4 h 27"/>
                <a:gd name="T6" fmla="*/ 1 w 28"/>
                <a:gd name="T7" fmla="*/ 17 h 27"/>
                <a:gd name="T8" fmla="*/ 14 w 28"/>
                <a:gd name="T9" fmla="*/ 27 h 27"/>
                <a:gd name="T10" fmla="*/ 23 w 28"/>
                <a:gd name="T11" fmla="*/ 23 h 27"/>
                <a:gd name="T12" fmla="*/ 25 w 28"/>
                <a:gd name="T13" fmla="*/ 6 h 27"/>
                <a:gd name="T14" fmla="*/ 16 w 28"/>
                <a:gd name="T1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27">
                  <a:moveTo>
                    <a:pt x="16" y="0"/>
                  </a:moveTo>
                  <a:cubicBezTo>
                    <a:pt x="14" y="0"/>
                    <a:pt x="12" y="0"/>
                    <a:pt x="11" y="1"/>
                  </a:cubicBezTo>
                  <a:cubicBezTo>
                    <a:pt x="8" y="1"/>
                    <a:pt x="6" y="2"/>
                    <a:pt x="5" y="4"/>
                  </a:cubicBezTo>
                  <a:cubicBezTo>
                    <a:pt x="1" y="8"/>
                    <a:pt x="0" y="12"/>
                    <a:pt x="1" y="17"/>
                  </a:cubicBezTo>
                  <a:cubicBezTo>
                    <a:pt x="3" y="23"/>
                    <a:pt x="9" y="27"/>
                    <a:pt x="14" y="27"/>
                  </a:cubicBezTo>
                  <a:cubicBezTo>
                    <a:pt x="17" y="27"/>
                    <a:pt x="21" y="25"/>
                    <a:pt x="23" y="23"/>
                  </a:cubicBezTo>
                  <a:cubicBezTo>
                    <a:pt x="28" y="18"/>
                    <a:pt x="28" y="12"/>
                    <a:pt x="25" y="6"/>
                  </a:cubicBezTo>
                  <a:cubicBezTo>
                    <a:pt x="23" y="2"/>
                    <a:pt x="20" y="0"/>
                    <a:pt x="16" y="0"/>
                  </a:cubicBezTo>
                </a:path>
              </a:pathLst>
            </a:custGeom>
            <a:solidFill>
              <a:srgbClr val="FFB2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55"/>
            <p:cNvSpPr/>
            <p:nvPr/>
          </p:nvSpPr>
          <p:spPr bwMode="auto">
            <a:xfrm>
              <a:off x="4137025" y="6215063"/>
              <a:ext cx="111125" cy="119063"/>
            </a:xfrm>
            <a:custGeom>
              <a:avLst/>
              <a:gdLst>
                <a:gd name="T0" fmla="*/ 20 w 26"/>
                <a:gd name="T1" fmla="*/ 0 h 28"/>
                <a:gd name="T2" fmla="*/ 20 w 26"/>
                <a:gd name="T3" fmla="*/ 28 h 28"/>
                <a:gd name="T4" fmla="*/ 26 w 26"/>
                <a:gd name="T5" fmla="*/ 26 h 28"/>
                <a:gd name="T6" fmla="*/ 26 w 26"/>
                <a:gd name="T7" fmla="*/ 1 h 28"/>
                <a:gd name="T8" fmla="*/ 20 w 26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8">
                  <a:moveTo>
                    <a:pt x="20" y="0"/>
                  </a:moveTo>
                  <a:cubicBezTo>
                    <a:pt x="0" y="0"/>
                    <a:pt x="0" y="28"/>
                    <a:pt x="20" y="28"/>
                  </a:cubicBezTo>
                  <a:cubicBezTo>
                    <a:pt x="22" y="28"/>
                    <a:pt x="24" y="27"/>
                    <a:pt x="26" y="26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4" y="0"/>
                    <a:pt x="22" y="0"/>
                    <a:pt x="20" y="0"/>
                  </a:cubicBezTo>
                </a:path>
              </a:pathLst>
            </a:custGeom>
            <a:solidFill>
              <a:srgbClr val="FFB2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62"/>
            <p:cNvSpPr/>
            <p:nvPr/>
          </p:nvSpPr>
          <p:spPr bwMode="auto">
            <a:xfrm>
              <a:off x="2773363" y="6069013"/>
              <a:ext cx="158750" cy="698500"/>
            </a:xfrm>
            <a:custGeom>
              <a:avLst/>
              <a:gdLst>
                <a:gd name="T0" fmla="*/ 7 w 37"/>
                <a:gd name="T1" fmla="*/ 163 h 163"/>
                <a:gd name="T2" fmla="*/ 7 w 37"/>
                <a:gd name="T3" fmla="*/ 156 h 163"/>
                <a:gd name="T4" fmla="*/ 9 w 37"/>
                <a:gd name="T5" fmla="*/ 137 h 163"/>
                <a:gd name="T6" fmla="*/ 11 w 37"/>
                <a:gd name="T7" fmla="*/ 81 h 163"/>
                <a:gd name="T8" fmla="*/ 11 w 37"/>
                <a:gd name="T9" fmla="*/ 66 h 163"/>
                <a:gd name="T10" fmla="*/ 10 w 37"/>
                <a:gd name="T11" fmla="*/ 51 h 163"/>
                <a:gd name="T12" fmla="*/ 9 w 37"/>
                <a:gd name="T13" fmla="*/ 37 h 163"/>
                <a:gd name="T14" fmla="*/ 7 w 37"/>
                <a:gd name="T15" fmla="*/ 25 h 163"/>
                <a:gd name="T16" fmla="*/ 5 w 37"/>
                <a:gd name="T17" fmla="*/ 14 h 163"/>
                <a:gd name="T18" fmla="*/ 2 w 37"/>
                <a:gd name="T19" fmla="*/ 6 h 163"/>
                <a:gd name="T20" fmla="*/ 0 w 37"/>
                <a:gd name="T21" fmla="*/ 0 h 163"/>
                <a:gd name="T22" fmla="*/ 3 w 37"/>
                <a:gd name="T23" fmla="*/ 6 h 163"/>
                <a:gd name="T24" fmla="*/ 7 w 37"/>
                <a:gd name="T25" fmla="*/ 13 h 163"/>
                <a:gd name="T26" fmla="*/ 11 w 37"/>
                <a:gd name="T27" fmla="*/ 23 h 163"/>
                <a:gd name="T28" fmla="*/ 16 w 37"/>
                <a:gd name="T29" fmla="*/ 35 h 163"/>
                <a:gd name="T30" fmla="*/ 20 w 37"/>
                <a:gd name="T31" fmla="*/ 49 h 163"/>
                <a:gd name="T32" fmla="*/ 23 w 37"/>
                <a:gd name="T33" fmla="*/ 64 h 163"/>
                <a:gd name="T34" fmla="*/ 26 w 37"/>
                <a:gd name="T35" fmla="*/ 79 h 163"/>
                <a:gd name="T36" fmla="*/ 35 w 37"/>
                <a:gd name="T37" fmla="*/ 137 h 163"/>
                <a:gd name="T38" fmla="*/ 37 w 37"/>
                <a:gd name="T39" fmla="*/ 156 h 163"/>
                <a:gd name="T40" fmla="*/ 37 w 37"/>
                <a:gd name="T41" fmla="*/ 163 h 163"/>
                <a:gd name="T42" fmla="*/ 7 w 37"/>
                <a:gd name="T43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" h="163">
                  <a:moveTo>
                    <a:pt x="7" y="163"/>
                  </a:moveTo>
                  <a:cubicBezTo>
                    <a:pt x="7" y="163"/>
                    <a:pt x="7" y="160"/>
                    <a:pt x="7" y="156"/>
                  </a:cubicBezTo>
                  <a:cubicBezTo>
                    <a:pt x="8" y="151"/>
                    <a:pt x="8" y="145"/>
                    <a:pt x="9" y="137"/>
                  </a:cubicBezTo>
                  <a:cubicBezTo>
                    <a:pt x="10" y="122"/>
                    <a:pt x="11" y="101"/>
                    <a:pt x="11" y="81"/>
                  </a:cubicBezTo>
                  <a:cubicBezTo>
                    <a:pt x="11" y="76"/>
                    <a:pt x="11" y="71"/>
                    <a:pt x="11" y="66"/>
                  </a:cubicBezTo>
                  <a:cubicBezTo>
                    <a:pt x="11" y="60"/>
                    <a:pt x="10" y="56"/>
                    <a:pt x="10" y="51"/>
                  </a:cubicBezTo>
                  <a:cubicBezTo>
                    <a:pt x="9" y="46"/>
                    <a:pt x="9" y="41"/>
                    <a:pt x="9" y="37"/>
                  </a:cubicBezTo>
                  <a:cubicBezTo>
                    <a:pt x="8" y="33"/>
                    <a:pt x="8" y="28"/>
                    <a:pt x="7" y="25"/>
                  </a:cubicBezTo>
                  <a:cubicBezTo>
                    <a:pt x="6" y="21"/>
                    <a:pt x="5" y="17"/>
                    <a:pt x="5" y="14"/>
                  </a:cubicBezTo>
                  <a:cubicBezTo>
                    <a:pt x="4" y="11"/>
                    <a:pt x="3" y="9"/>
                    <a:pt x="2" y="6"/>
                  </a:cubicBezTo>
                  <a:cubicBezTo>
                    <a:pt x="1" y="2"/>
                    <a:pt x="0" y="0"/>
                    <a:pt x="0" y="0"/>
                  </a:cubicBezTo>
                  <a:cubicBezTo>
                    <a:pt x="0" y="0"/>
                    <a:pt x="1" y="2"/>
                    <a:pt x="3" y="6"/>
                  </a:cubicBezTo>
                  <a:cubicBezTo>
                    <a:pt x="5" y="8"/>
                    <a:pt x="6" y="10"/>
                    <a:pt x="7" y="13"/>
                  </a:cubicBezTo>
                  <a:cubicBezTo>
                    <a:pt x="9" y="16"/>
                    <a:pt x="10" y="20"/>
                    <a:pt x="11" y="23"/>
                  </a:cubicBezTo>
                  <a:cubicBezTo>
                    <a:pt x="13" y="27"/>
                    <a:pt x="14" y="31"/>
                    <a:pt x="16" y="35"/>
                  </a:cubicBezTo>
                  <a:cubicBezTo>
                    <a:pt x="17" y="40"/>
                    <a:pt x="18" y="44"/>
                    <a:pt x="20" y="49"/>
                  </a:cubicBezTo>
                  <a:cubicBezTo>
                    <a:pt x="21" y="54"/>
                    <a:pt x="22" y="59"/>
                    <a:pt x="23" y="64"/>
                  </a:cubicBezTo>
                  <a:cubicBezTo>
                    <a:pt x="24" y="69"/>
                    <a:pt x="25" y="74"/>
                    <a:pt x="26" y="79"/>
                  </a:cubicBezTo>
                  <a:cubicBezTo>
                    <a:pt x="30" y="100"/>
                    <a:pt x="33" y="121"/>
                    <a:pt x="35" y="137"/>
                  </a:cubicBezTo>
                  <a:cubicBezTo>
                    <a:pt x="36" y="145"/>
                    <a:pt x="36" y="151"/>
                    <a:pt x="37" y="156"/>
                  </a:cubicBezTo>
                  <a:cubicBezTo>
                    <a:pt x="37" y="160"/>
                    <a:pt x="37" y="163"/>
                    <a:pt x="37" y="163"/>
                  </a:cubicBezTo>
                  <a:lnTo>
                    <a:pt x="7" y="163"/>
                  </a:lnTo>
                  <a:close/>
                </a:path>
              </a:pathLst>
            </a:custGeom>
            <a:solidFill>
              <a:srgbClr val="768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63"/>
            <p:cNvSpPr/>
            <p:nvPr/>
          </p:nvSpPr>
          <p:spPr bwMode="auto">
            <a:xfrm>
              <a:off x="2506663" y="5772150"/>
              <a:ext cx="531813" cy="561975"/>
            </a:xfrm>
            <a:custGeom>
              <a:avLst/>
              <a:gdLst>
                <a:gd name="T0" fmla="*/ 105 w 124"/>
                <a:gd name="T1" fmla="*/ 55 h 131"/>
                <a:gd name="T2" fmla="*/ 92 w 124"/>
                <a:gd name="T3" fmla="*/ 52 h 131"/>
                <a:gd name="T4" fmla="*/ 82 w 124"/>
                <a:gd name="T5" fmla="*/ 11 h 131"/>
                <a:gd name="T6" fmla="*/ 41 w 124"/>
                <a:gd name="T7" fmla="*/ 33 h 131"/>
                <a:gd name="T8" fmla="*/ 30 w 124"/>
                <a:gd name="T9" fmla="*/ 31 h 131"/>
                <a:gd name="T10" fmla="*/ 20 w 124"/>
                <a:gd name="T11" fmla="*/ 34 h 131"/>
                <a:gd name="T12" fmla="*/ 20 w 124"/>
                <a:gd name="T13" fmla="*/ 34 h 131"/>
                <a:gd name="T14" fmla="*/ 7 w 124"/>
                <a:gd name="T15" fmla="*/ 46 h 131"/>
                <a:gd name="T16" fmla="*/ 17 w 124"/>
                <a:gd name="T17" fmla="*/ 80 h 131"/>
                <a:gd name="T18" fmla="*/ 21 w 124"/>
                <a:gd name="T19" fmla="*/ 81 h 131"/>
                <a:gd name="T20" fmla="*/ 18 w 124"/>
                <a:gd name="T21" fmla="*/ 86 h 131"/>
                <a:gd name="T22" fmla="*/ 30 w 124"/>
                <a:gd name="T23" fmla="*/ 124 h 131"/>
                <a:gd name="T24" fmla="*/ 68 w 124"/>
                <a:gd name="T25" fmla="*/ 112 h 131"/>
                <a:gd name="T26" fmla="*/ 71 w 124"/>
                <a:gd name="T27" fmla="*/ 102 h 131"/>
                <a:gd name="T28" fmla="*/ 72 w 124"/>
                <a:gd name="T29" fmla="*/ 104 h 131"/>
                <a:gd name="T30" fmla="*/ 84 w 124"/>
                <a:gd name="T31" fmla="*/ 110 h 131"/>
                <a:gd name="T32" fmla="*/ 90 w 124"/>
                <a:gd name="T33" fmla="*/ 110 h 131"/>
                <a:gd name="T34" fmla="*/ 96 w 124"/>
                <a:gd name="T35" fmla="*/ 110 h 131"/>
                <a:gd name="T36" fmla="*/ 100 w 124"/>
                <a:gd name="T37" fmla="*/ 109 h 131"/>
                <a:gd name="T38" fmla="*/ 117 w 124"/>
                <a:gd name="T39" fmla="*/ 94 h 131"/>
                <a:gd name="T40" fmla="*/ 105 w 124"/>
                <a:gd name="T41" fmla="*/ 55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4" h="131">
                  <a:moveTo>
                    <a:pt x="105" y="55"/>
                  </a:moveTo>
                  <a:cubicBezTo>
                    <a:pt x="101" y="53"/>
                    <a:pt x="97" y="52"/>
                    <a:pt x="92" y="52"/>
                  </a:cubicBezTo>
                  <a:cubicBezTo>
                    <a:pt x="101" y="39"/>
                    <a:pt x="100" y="20"/>
                    <a:pt x="82" y="11"/>
                  </a:cubicBezTo>
                  <a:cubicBezTo>
                    <a:pt x="62" y="0"/>
                    <a:pt x="44" y="15"/>
                    <a:pt x="41" y="33"/>
                  </a:cubicBezTo>
                  <a:cubicBezTo>
                    <a:pt x="37" y="31"/>
                    <a:pt x="34" y="31"/>
                    <a:pt x="30" y="31"/>
                  </a:cubicBezTo>
                  <a:cubicBezTo>
                    <a:pt x="27" y="31"/>
                    <a:pt x="23" y="32"/>
                    <a:pt x="20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14" y="36"/>
                    <a:pt x="9" y="41"/>
                    <a:pt x="7" y="46"/>
                  </a:cubicBezTo>
                  <a:cubicBezTo>
                    <a:pt x="0" y="58"/>
                    <a:pt x="5" y="73"/>
                    <a:pt x="17" y="80"/>
                  </a:cubicBezTo>
                  <a:cubicBezTo>
                    <a:pt x="19" y="80"/>
                    <a:pt x="20" y="81"/>
                    <a:pt x="21" y="81"/>
                  </a:cubicBezTo>
                  <a:cubicBezTo>
                    <a:pt x="20" y="83"/>
                    <a:pt x="19" y="84"/>
                    <a:pt x="18" y="86"/>
                  </a:cubicBezTo>
                  <a:cubicBezTo>
                    <a:pt x="11" y="99"/>
                    <a:pt x="17" y="117"/>
                    <a:pt x="30" y="124"/>
                  </a:cubicBezTo>
                  <a:cubicBezTo>
                    <a:pt x="44" y="131"/>
                    <a:pt x="61" y="125"/>
                    <a:pt x="68" y="112"/>
                  </a:cubicBezTo>
                  <a:cubicBezTo>
                    <a:pt x="70" y="109"/>
                    <a:pt x="70" y="106"/>
                    <a:pt x="71" y="102"/>
                  </a:cubicBezTo>
                  <a:cubicBezTo>
                    <a:pt x="71" y="103"/>
                    <a:pt x="72" y="103"/>
                    <a:pt x="72" y="104"/>
                  </a:cubicBezTo>
                  <a:cubicBezTo>
                    <a:pt x="76" y="107"/>
                    <a:pt x="79" y="109"/>
                    <a:pt x="84" y="110"/>
                  </a:cubicBezTo>
                  <a:cubicBezTo>
                    <a:pt x="86" y="110"/>
                    <a:pt x="88" y="110"/>
                    <a:pt x="90" y="110"/>
                  </a:cubicBezTo>
                  <a:cubicBezTo>
                    <a:pt x="92" y="110"/>
                    <a:pt x="94" y="110"/>
                    <a:pt x="96" y="110"/>
                  </a:cubicBezTo>
                  <a:cubicBezTo>
                    <a:pt x="97" y="109"/>
                    <a:pt x="98" y="109"/>
                    <a:pt x="100" y="109"/>
                  </a:cubicBezTo>
                  <a:cubicBezTo>
                    <a:pt x="107" y="106"/>
                    <a:pt x="114" y="101"/>
                    <a:pt x="117" y="94"/>
                  </a:cubicBezTo>
                  <a:cubicBezTo>
                    <a:pt x="124" y="80"/>
                    <a:pt x="119" y="63"/>
                    <a:pt x="105" y="5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64"/>
            <p:cNvSpPr/>
            <p:nvPr/>
          </p:nvSpPr>
          <p:spPr bwMode="auto">
            <a:xfrm>
              <a:off x="2597150" y="5915025"/>
              <a:ext cx="320675" cy="295275"/>
            </a:xfrm>
            <a:custGeom>
              <a:avLst/>
              <a:gdLst>
                <a:gd name="T0" fmla="*/ 48 w 75"/>
                <a:gd name="T1" fmla="*/ 15 h 69"/>
                <a:gd name="T2" fmla="*/ 27 w 75"/>
                <a:gd name="T3" fmla="*/ 55 h 69"/>
                <a:gd name="T4" fmla="*/ 48 w 75"/>
                <a:gd name="T5" fmla="*/ 1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69">
                  <a:moveTo>
                    <a:pt x="48" y="15"/>
                  </a:moveTo>
                  <a:cubicBezTo>
                    <a:pt x="21" y="0"/>
                    <a:pt x="0" y="41"/>
                    <a:pt x="27" y="55"/>
                  </a:cubicBezTo>
                  <a:cubicBezTo>
                    <a:pt x="54" y="69"/>
                    <a:pt x="75" y="29"/>
                    <a:pt x="48" y="15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65"/>
            <p:cNvSpPr/>
            <p:nvPr/>
          </p:nvSpPr>
          <p:spPr bwMode="auto">
            <a:xfrm>
              <a:off x="2862263" y="6283325"/>
              <a:ext cx="236538" cy="188913"/>
            </a:xfrm>
            <a:custGeom>
              <a:avLst/>
              <a:gdLst>
                <a:gd name="T0" fmla="*/ 7 w 55"/>
                <a:gd name="T1" fmla="*/ 44 h 44"/>
                <a:gd name="T2" fmla="*/ 43 w 55"/>
                <a:gd name="T3" fmla="*/ 0 h 44"/>
                <a:gd name="T4" fmla="*/ 7 w 55"/>
                <a:gd name="T5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44">
                  <a:moveTo>
                    <a:pt x="7" y="44"/>
                  </a:moveTo>
                  <a:cubicBezTo>
                    <a:pt x="7" y="44"/>
                    <a:pt x="0" y="5"/>
                    <a:pt x="43" y="0"/>
                  </a:cubicBezTo>
                  <a:cubicBezTo>
                    <a:pt x="43" y="0"/>
                    <a:pt x="55" y="40"/>
                    <a:pt x="7" y="44"/>
                  </a:cubicBezTo>
                  <a:close/>
                </a:path>
              </a:pathLst>
            </a:custGeom>
            <a:solidFill>
              <a:srgbClr val="9DB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66"/>
            <p:cNvSpPr/>
            <p:nvPr/>
          </p:nvSpPr>
          <p:spPr bwMode="auto">
            <a:xfrm>
              <a:off x="2047875" y="6154738"/>
              <a:ext cx="158750" cy="698500"/>
            </a:xfrm>
            <a:custGeom>
              <a:avLst/>
              <a:gdLst>
                <a:gd name="T0" fmla="*/ 0 w 37"/>
                <a:gd name="T1" fmla="*/ 163 h 163"/>
                <a:gd name="T2" fmla="*/ 0 w 37"/>
                <a:gd name="T3" fmla="*/ 156 h 163"/>
                <a:gd name="T4" fmla="*/ 2 w 37"/>
                <a:gd name="T5" fmla="*/ 137 h 163"/>
                <a:gd name="T6" fmla="*/ 11 w 37"/>
                <a:gd name="T7" fmla="*/ 79 h 163"/>
                <a:gd name="T8" fmla="*/ 14 w 37"/>
                <a:gd name="T9" fmla="*/ 64 h 163"/>
                <a:gd name="T10" fmla="*/ 17 w 37"/>
                <a:gd name="T11" fmla="*/ 49 h 163"/>
                <a:gd name="T12" fmla="*/ 21 w 37"/>
                <a:gd name="T13" fmla="*/ 35 h 163"/>
                <a:gd name="T14" fmla="*/ 26 w 37"/>
                <a:gd name="T15" fmla="*/ 23 h 163"/>
                <a:gd name="T16" fmla="*/ 30 w 37"/>
                <a:gd name="T17" fmla="*/ 13 h 163"/>
                <a:gd name="T18" fmla="*/ 34 w 37"/>
                <a:gd name="T19" fmla="*/ 6 h 163"/>
                <a:gd name="T20" fmla="*/ 37 w 37"/>
                <a:gd name="T21" fmla="*/ 0 h 163"/>
                <a:gd name="T22" fmla="*/ 35 w 37"/>
                <a:gd name="T23" fmla="*/ 6 h 163"/>
                <a:gd name="T24" fmla="*/ 32 w 37"/>
                <a:gd name="T25" fmla="*/ 14 h 163"/>
                <a:gd name="T26" fmla="*/ 30 w 37"/>
                <a:gd name="T27" fmla="*/ 25 h 163"/>
                <a:gd name="T28" fmla="*/ 28 w 37"/>
                <a:gd name="T29" fmla="*/ 37 h 163"/>
                <a:gd name="T30" fmla="*/ 27 w 37"/>
                <a:gd name="T31" fmla="*/ 51 h 163"/>
                <a:gd name="T32" fmla="*/ 26 w 37"/>
                <a:gd name="T33" fmla="*/ 66 h 163"/>
                <a:gd name="T34" fmla="*/ 26 w 37"/>
                <a:gd name="T35" fmla="*/ 81 h 163"/>
                <a:gd name="T36" fmla="*/ 28 w 37"/>
                <a:gd name="T37" fmla="*/ 137 h 163"/>
                <a:gd name="T38" fmla="*/ 30 w 37"/>
                <a:gd name="T39" fmla="*/ 156 h 163"/>
                <a:gd name="T40" fmla="*/ 30 w 37"/>
                <a:gd name="T41" fmla="*/ 163 h 163"/>
                <a:gd name="T42" fmla="*/ 0 w 37"/>
                <a:gd name="T43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" h="163">
                  <a:moveTo>
                    <a:pt x="0" y="163"/>
                  </a:moveTo>
                  <a:cubicBezTo>
                    <a:pt x="0" y="163"/>
                    <a:pt x="0" y="160"/>
                    <a:pt x="0" y="156"/>
                  </a:cubicBezTo>
                  <a:cubicBezTo>
                    <a:pt x="1" y="151"/>
                    <a:pt x="1" y="145"/>
                    <a:pt x="2" y="137"/>
                  </a:cubicBezTo>
                  <a:cubicBezTo>
                    <a:pt x="4" y="121"/>
                    <a:pt x="7" y="100"/>
                    <a:pt x="11" y="79"/>
                  </a:cubicBezTo>
                  <a:cubicBezTo>
                    <a:pt x="12" y="74"/>
                    <a:pt x="13" y="69"/>
                    <a:pt x="14" y="64"/>
                  </a:cubicBezTo>
                  <a:cubicBezTo>
                    <a:pt x="15" y="59"/>
                    <a:pt x="16" y="54"/>
                    <a:pt x="17" y="49"/>
                  </a:cubicBezTo>
                  <a:cubicBezTo>
                    <a:pt x="19" y="44"/>
                    <a:pt x="20" y="40"/>
                    <a:pt x="21" y="35"/>
                  </a:cubicBezTo>
                  <a:cubicBezTo>
                    <a:pt x="23" y="31"/>
                    <a:pt x="24" y="27"/>
                    <a:pt x="26" y="23"/>
                  </a:cubicBezTo>
                  <a:cubicBezTo>
                    <a:pt x="27" y="20"/>
                    <a:pt x="28" y="16"/>
                    <a:pt x="30" y="13"/>
                  </a:cubicBezTo>
                  <a:cubicBezTo>
                    <a:pt x="31" y="10"/>
                    <a:pt x="32" y="8"/>
                    <a:pt x="34" y="6"/>
                  </a:cubicBezTo>
                  <a:cubicBezTo>
                    <a:pt x="36" y="2"/>
                    <a:pt x="37" y="0"/>
                    <a:pt x="37" y="0"/>
                  </a:cubicBezTo>
                  <a:cubicBezTo>
                    <a:pt x="37" y="0"/>
                    <a:pt x="36" y="2"/>
                    <a:pt x="35" y="6"/>
                  </a:cubicBezTo>
                  <a:cubicBezTo>
                    <a:pt x="34" y="9"/>
                    <a:pt x="33" y="11"/>
                    <a:pt x="32" y="14"/>
                  </a:cubicBezTo>
                  <a:cubicBezTo>
                    <a:pt x="32" y="17"/>
                    <a:pt x="31" y="21"/>
                    <a:pt x="30" y="25"/>
                  </a:cubicBezTo>
                  <a:cubicBezTo>
                    <a:pt x="29" y="28"/>
                    <a:pt x="29" y="33"/>
                    <a:pt x="28" y="37"/>
                  </a:cubicBezTo>
                  <a:cubicBezTo>
                    <a:pt x="28" y="41"/>
                    <a:pt x="28" y="46"/>
                    <a:pt x="27" y="51"/>
                  </a:cubicBezTo>
                  <a:cubicBezTo>
                    <a:pt x="27" y="56"/>
                    <a:pt x="26" y="60"/>
                    <a:pt x="26" y="66"/>
                  </a:cubicBezTo>
                  <a:cubicBezTo>
                    <a:pt x="26" y="71"/>
                    <a:pt x="26" y="76"/>
                    <a:pt x="26" y="81"/>
                  </a:cubicBezTo>
                  <a:cubicBezTo>
                    <a:pt x="26" y="101"/>
                    <a:pt x="27" y="122"/>
                    <a:pt x="28" y="137"/>
                  </a:cubicBezTo>
                  <a:cubicBezTo>
                    <a:pt x="29" y="145"/>
                    <a:pt x="29" y="151"/>
                    <a:pt x="30" y="156"/>
                  </a:cubicBezTo>
                  <a:cubicBezTo>
                    <a:pt x="30" y="160"/>
                    <a:pt x="30" y="163"/>
                    <a:pt x="30" y="163"/>
                  </a:cubicBezTo>
                  <a:lnTo>
                    <a:pt x="0" y="163"/>
                  </a:lnTo>
                  <a:close/>
                </a:path>
              </a:pathLst>
            </a:custGeom>
            <a:solidFill>
              <a:srgbClr val="768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67"/>
            <p:cNvSpPr/>
            <p:nvPr/>
          </p:nvSpPr>
          <p:spPr bwMode="auto">
            <a:xfrm>
              <a:off x="1939925" y="5857875"/>
              <a:ext cx="531813" cy="561975"/>
            </a:xfrm>
            <a:custGeom>
              <a:avLst/>
              <a:gdLst>
                <a:gd name="T0" fmla="*/ 19 w 124"/>
                <a:gd name="T1" fmla="*/ 55 h 131"/>
                <a:gd name="T2" fmla="*/ 32 w 124"/>
                <a:gd name="T3" fmla="*/ 52 h 131"/>
                <a:gd name="T4" fmla="*/ 42 w 124"/>
                <a:gd name="T5" fmla="*/ 11 h 131"/>
                <a:gd name="T6" fmla="*/ 83 w 124"/>
                <a:gd name="T7" fmla="*/ 33 h 131"/>
                <a:gd name="T8" fmla="*/ 94 w 124"/>
                <a:gd name="T9" fmla="*/ 31 h 131"/>
                <a:gd name="T10" fmla="*/ 104 w 124"/>
                <a:gd name="T11" fmla="*/ 34 h 131"/>
                <a:gd name="T12" fmla="*/ 104 w 124"/>
                <a:gd name="T13" fmla="*/ 34 h 131"/>
                <a:gd name="T14" fmla="*/ 117 w 124"/>
                <a:gd name="T15" fmla="*/ 46 h 131"/>
                <a:gd name="T16" fmla="*/ 107 w 124"/>
                <a:gd name="T17" fmla="*/ 80 h 131"/>
                <a:gd name="T18" fmla="*/ 103 w 124"/>
                <a:gd name="T19" fmla="*/ 81 h 131"/>
                <a:gd name="T20" fmla="*/ 106 w 124"/>
                <a:gd name="T21" fmla="*/ 86 h 131"/>
                <a:gd name="T22" fmla="*/ 94 w 124"/>
                <a:gd name="T23" fmla="*/ 124 h 131"/>
                <a:gd name="T24" fmla="*/ 56 w 124"/>
                <a:gd name="T25" fmla="*/ 112 h 131"/>
                <a:gd name="T26" fmla="*/ 53 w 124"/>
                <a:gd name="T27" fmla="*/ 102 h 131"/>
                <a:gd name="T28" fmla="*/ 52 w 124"/>
                <a:gd name="T29" fmla="*/ 104 h 131"/>
                <a:gd name="T30" fmla="*/ 40 w 124"/>
                <a:gd name="T31" fmla="*/ 110 h 131"/>
                <a:gd name="T32" fmla="*/ 34 w 124"/>
                <a:gd name="T33" fmla="*/ 110 h 131"/>
                <a:gd name="T34" fmla="*/ 28 w 124"/>
                <a:gd name="T35" fmla="*/ 110 h 131"/>
                <a:gd name="T36" fmla="*/ 24 w 124"/>
                <a:gd name="T37" fmla="*/ 109 h 131"/>
                <a:gd name="T38" fmla="*/ 7 w 124"/>
                <a:gd name="T39" fmla="*/ 94 h 131"/>
                <a:gd name="T40" fmla="*/ 19 w 124"/>
                <a:gd name="T41" fmla="*/ 55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4" h="131">
                  <a:moveTo>
                    <a:pt x="19" y="55"/>
                  </a:moveTo>
                  <a:cubicBezTo>
                    <a:pt x="23" y="53"/>
                    <a:pt x="27" y="52"/>
                    <a:pt x="32" y="52"/>
                  </a:cubicBezTo>
                  <a:cubicBezTo>
                    <a:pt x="23" y="39"/>
                    <a:pt x="24" y="20"/>
                    <a:pt x="42" y="11"/>
                  </a:cubicBezTo>
                  <a:cubicBezTo>
                    <a:pt x="62" y="0"/>
                    <a:pt x="80" y="15"/>
                    <a:pt x="83" y="33"/>
                  </a:cubicBezTo>
                  <a:cubicBezTo>
                    <a:pt x="87" y="31"/>
                    <a:pt x="90" y="31"/>
                    <a:pt x="94" y="31"/>
                  </a:cubicBezTo>
                  <a:cubicBezTo>
                    <a:pt x="97" y="31"/>
                    <a:pt x="101" y="32"/>
                    <a:pt x="104" y="34"/>
                  </a:cubicBezTo>
                  <a:cubicBezTo>
                    <a:pt x="104" y="34"/>
                    <a:pt x="104" y="34"/>
                    <a:pt x="104" y="34"/>
                  </a:cubicBezTo>
                  <a:cubicBezTo>
                    <a:pt x="110" y="36"/>
                    <a:pt x="115" y="41"/>
                    <a:pt x="117" y="46"/>
                  </a:cubicBezTo>
                  <a:cubicBezTo>
                    <a:pt x="124" y="58"/>
                    <a:pt x="119" y="73"/>
                    <a:pt x="107" y="80"/>
                  </a:cubicBezTo>
                  <a:cubicBezTo>
                    <a:pt x="105" y="80"/>
                    <a:pt x="104" y="81"/>
                    <a:pt x="103" y="81"/>
                  </a:cubicBezTo>
                  <a:cubicBezTo>
                    <a:pt x="104" y="83"/>
                    <a:pt x="105" y="84"/>
                    <a:pt x="106" y="86"/>
                  </a:cubicBezTo>
                  <a:cubicBezTo>
                    <a:pt x="113" y="99"/>
                    <a:pt x="107" y="117"/>
                    <a:pt x="94" y="124"/>
                  </a:cubicBezTo>
                  <a:cubicBezTo>
                    <a:pt x="80" y="131"/>
                    <a:pt x="63" y="125"/>
                    <a:pt x="56" y="112"/>
                  </a:cubicBezTo>
                  <a:cubicBezTo>
                    <a:pt x="54" y="109"/>
                    <a:pt x="54" y="106"/>
                    <a:pt x="53" y="102"/>
                  </a:cubicBezTo>
                  <a:cubicBezTo>
                    <a:pt x="53" y="103"/>
                    <a:pt x="52" y="103"/>
                    <a:pt x="52" y="104"/>
                  </a:cubicBezTo>
                  <a:cubicBezTo>
                    <a:pt x="48" y="107"/>
                    <a:pt x="45" y="109"/>
                    <a:pt x="40" y="110"/>
                  </a:cubicBezTo>
                  <a:cubicBezTo>
                    <a:pt x="38" y="110"/>
                    <a:pt x="36" y="110"/>
                    <a:pt x="34" y="110"/>
                  </a:cubicBezTo>
                  <a:cubicBezTo>
                    <a:pt x="32" y="110"/>
                    <a:pt x="30" y="110"/>
                    <a:pt x="28" y="110"/>
                  </a:cubicBezTo>
                  <a:cubicBezTo>
                    <a:pt x="27" y="109"/>
                    <a:pt x="26" y="109"/>
                    <a:pt x="24" y="109"/>
                  </a:cubicBezTo>
                  <a:cubicBezTo>
                    <a:pt x="17" y="106"/>
                    <a:pt x="10" y="101"/>
                    <a:pt x="7" y="94"/>
                  </a:cubicBezTo>
                  <a:cubicBezTo>
                    <a:pt x="0" y="80"/>
                    <a:pt x="5" y="63"/>
                    <a:pt x="19" y="5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68"/>
            <p:cNvSpPr/>
            <p:nvPr/>
          </p:nvSpPr>
          <p:spPr bwMode="auto">
            <a:xfrm>
              <a:off x="2060575" y="6000750"/>
              <a:ext cx="322263" cy="295275"/>
            </a:xfrm>
            <a:custGeom>
              <a:avLst/>
              <a:gdLst>
                <a:gd name="T0" fmla="*/ 27 w 75"/>
                <a:gd name="T1" fmla="*/ 15 h 69"/>
                <a:gd name="T2" fmla="*/ 48 w 75"/>
                <a:gd name="T3" fmla="*/ 55 h 69"/>
                <a:gd name="T4" fmla="*/ 27 w 75"/>
                <a:gd name="T5" fmla="*/ 1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69">
                  <a:moveTo>
                    <a:pt x="27" y="15"/>
                  </a:moveTo>
                  <a:cubicBezTo>
                    <a:pt x="54" y="0"/>
                    <a:pt x="75" y="41"/>
                    <a:pt x="48" y="55"/>
                  </a:cubicBezTo>
                  <a:cubicBezTo>
                    <a:pt x="21" y="69"/>
                    <a:pt x="0" y="29"/>
                    <a:pt x="27" y="15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69"/>
            <p:cNvSpPr/>
            <p:nvPr/>
          </p:nvSpPr>
          <p:spPr bwMode="auto">
            <a:xfrm>
              <a:off x="1879600" y="6369050"/>
              <a:ext cx="236538" cy="188913"/>
            </a:xfrm>
            <a:custGeom>
              <a:avLst/>
              <a:gdLst>
                <a:gd name="T0" fmla="*/ 48 w 55"/>
                <a:gd name="T1" fmla="*/ 44 h 44"/>
                <a:gd name="T2" fmla="*/ 12 w 55"/>
                <a:gd name="T3" fmla="*/ 0 h 44"/>
                <a:gd name="T4" fmla="*/ 48 w 55"/>
                <a:gd name="T5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44">
                  <a:moveTo>
                    <a:pt x="48" y="44"/>
                  </a:moveTo>
                  <a:cubicBezTo>
                    <a:pt x="48" y="44"/>
                    <a:pt x="55" y="5"/>
                    <a:pt x="12" y="0"/>
                  </a:cubicBezTo>
                  <a:cubicBezTo>
                    <a:pt x="12" y="0"/>
                    <a:pt x="0" y="40"/>
                    <a:pt x="48" y="44"/>
                  </a:cubicBezTo>
                  <a:close/>
                </a:path>
              </a:pathLst>
            </a:custGeom>
            <a:solidFill>
              <a:srgbClr val="9DB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Rectangle 70"/>
            <p:cNvSpPr>
              <a:spLocks noChangeArrowheads="1"/>
            </p:cNvSpPr>
            <p:nvPr/>
          </p:nvSpPr>
          <p:spPr bwMode="auto">
            <a:xfrm>
              <a:off x="5646738" y="5154613"/>
              <a:ext cx="257175" cy="806450"/>
            </a:xfrm>
            <a:prstGeom prst="rect">
              <a:avLst/>
            </a:prstGeom>
            <a:solidFill>
              <a:srgbClr val="FFC8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Rectangle 71"/>
            <p:cNvSpPr>
              <a:spLocks noChangeArrowheads="1"/>
            </p:cNvSpPr>
            <p:nvPr/>
          </p:nvSpPr>
          <p:spPr bwMode="auto">
            <a:xfrm>
              <a:off x="5646738" y="5035550"/>
              <a:ext cx="257175" cy="136525"/>
            </a:xfrm>
            <a:prstGeom prst="rect">
              <a:avLst/>
            </a:prstGeom>
            <a:solidFill>
              <a:srgbClr val="D760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72"/>
            <p:cNvSpPr/>
            <p:nvPr/>
          </p:nvSpPr>
          <p:spPr bwMode="auto">
            <a:xfrm>
              <a:off x="4729163" y="5194300"/>
              <a:ext cx="1257300" cy="1350963"/>
            </a:xfrm>
            <a:custGeom>
              <a:avLst/>
              <a:gdLst>
                <a:gd name="T0" fmla="*/ 792 w 792"/>
                <a:gd name="T1" fmla="*/ 851 h 851"/>
                <a:gd name="T2" fmla="*/ 792 w 792"/>
                <a:gd name="T3" fmla="*/ 405 h 851"/>
                <a:gd name="T4" fmla="*/ 397 w 792"/>
                <a:gd name="T5" fmla="*/ 0 h 851"/>
                <a:gd name="T6" fmla="*/ 0 w 792"/>
                <a:gd name="T7" fmla="*/ 405 h 851"/>
                <a:gd name="T8" fmla="*/ 0 w 792"/>
                <a:gd name="T9" fmla="*/ 851 h 851"/>
                <a:gd name="T10" fmla="*/ 792 w 792"/>
                <a:gd name="T11" fmla="*/ 851 h 8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2" h="851">
                  <a:moveTo>
                    <a:pt x="792" y="851"/>
                  </a:moveTo>
                  <a:lnTo>
                    <a:pt x="792" y="405"/>
                  </a:lnTo>
                  <a:lnTo>
                    <a:pt x="397" y="0"/>
                  </a:lnTo>
                  <a:lnTo>
                    <a:pt x="0" y="405"/>
                  </a:lnTo>
                  <a:lnTo>
                    <a:pt x="0" y="851"/>
                  </a:lnTo>
                  <a:lnTo>
                    <a:pt x="792" y="851"/>
                  </a:lnTo>
                  <a:close/>
                </a:path>
              </a:pathLst>
            </a:custGeom>
            <a:solidFill>
              <a:srgbClr val="A4E7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73"/>
            <p:cNvSpPr/>
            <p:nvPr/>
          </p:nvSpPr>
          <p:spPr bwMode="auto">
            <a:xfrm>
              <a:off x="4651375" y="5103813"/>
              <a:ext cx="1408113" cy="814388"/>
            </a:xfrm>
            <a:custGeom>
              <a:avLst/>
              <a:gdLst>
                <a:gd name="T0" fmla="*/ 22 w 328"/>
                <a:gd name="T1" fmla="*/ 185 h 190"/>
                <a:gd name="T2" fmla="*/ 163 w 328"/>
                <a:gd name="T3" fmla="*/ 37 h 190"/>
                <a:gd name="T4" fmla="*/ 307 w 328"/>
                <a:gd name="T5" fmla="*/ 190 h 190"/>
                <a:gd name="T6" fmla="*/ 328 w 328"/>
                <a:gd name="T7" fmla="*/ 170 h 190"/>
                <a:gd name="T8" fmla="*/ 174 w 328"/>
                <a:gd name="T9" fmla="*/ 5 h 190"/>
                <a:gd name="T10" fmla="*/ 163 w 328"/>
                <a:gd name="T11" fmla="*/ 0 h 190"/>
                <a:gd name="T12" fmla="*/ 153 w 328"/>
                <a:gd name="T13" fmla="*/ 5 h 190"/>
                <a:gd name="T14" fmla="*/ 0 w 328"/>
                <a:gd name="T15" fmla="*/ 164 h 190"/>
                <a:gd name="T16" fmla="*/ 22 w 328"/>
                <a:gd name="T17" fmla="*/ 185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8" h="190">
                  <a:moveTo>
                    <a:pt x="22" y="185"/>
                  </a:moveTo>
                  <a:cubicBezTo>
                    <a:pt x="163" y="37"/>
                    <a:pt x="163" y="37"/>
                    <a:pt x="163" y="37"/>
                  </a:cubicBezTo>
                  <a:cubicBezTo>
                    <a:pt x="307" y="190"/>
                    <a:pt x="307" y="190"/>
                    <a:pt x="307" y="190"/>
                  </a:cubicBezTo>
                  <a:cubicBezTo>
                    <a:pt x="328" y="170"/>
                    <a:pt x="328" y="170"/>
                    <a:pt x="328" y="170"/>
                  </a:cubicBezTo>
                  <a:cubicBezTo>
                    <a:pt x="174" y="5"/>
                    <a:pt x="174" y="5"/>
                    <a:pt x="174" y="5"/>
                  </a:cubicBezTo>
                  <a:cubicBezTo>
                    <a:pt x="171" y="2"/>
                    <a:pt x="167" y="0"/>
                    <a:pt x="163" y="0"/>
                  </a:cubicBezTo>
                  <a:cubicBezTo>
                    <a:pt x="159" y="0"/>
                    <a:pt x="155" y="2"/>
                    <a:pt x="153" y="5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22" y="185"/>
                    <a:pt x="22" y="185"/>
                    <a:pt x="22" y="185"/>
                  </a:cubicBezTo>
                  <a:close/>
                </a:path>
              </a:pathLst>
            </a:custGeom>
            <a:solidFill>
              <a:srgbClr val="D760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74"/>
            <p:cNvSpPr/>
            <p:nvPr/>
          </p:nvSpPr>
          <p:spPr bwMode="auto">
            <a:xfrm>
              <a:off x="4883150" y="5927725"/>
              <a:ext cx="153988" cy="350838"/>
            </a:xfrm>
            <a:custGeom>
              <a:avLst/>
              <a:gdLst>
                <a:gd name="T0" fmla="*/ 36 w 36"/>
                <a:gd name="T1" fmla="*/ 82 h 82"/>
                <a:gd name="T2" fmla="*/ 36 w 36"/>
                <a:gd name="T3" fmla="*/ 23 h 82"/>
                <a:gd name="T4" fmla="*/ 18 w 36"/>
                <a:gd name="T5" fmla="*/ 0 h 82"/>
                <a:gd name="T6" fmla="*/ 0 w 36"/>
                <a:gd name="T7" fmla="*/ 23 h 82"/>
                <a:gd name="T8" fmla="*/ 0 w 36"/>
                <a:gd name="T9" fmla="*/ 82 h 82"/>
                <a:gd name="T10" fmla="*/ 36 w 36"/>
                <a:gd name="T1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82">
                  <a:moveTo>
                    <a:pt x="36" y="82"/>
                  </a:moveTo>
                  <a:cubicBezTo>
                    <a:pt x="36" y="23"/>
                    <a:pt x="36" y="23"/>
                    <a:pt x="36" y="23"/>
                  </a:cubicBezTo>
                  <a:cubicBezTo>
                    <a:pt x="36" y="10"/>
                    <a:pt x="28" y="0"/>
                    <a:pt x="18" y="0"/>
                  </a:cubicBezTo>
                  <a:cubicBezTo>
                    <a:pt x="8" y="0"/>
                    <a:pt x="0" y="10"/>
                    <a:pt x="0" y="23"/>
                  </a:cubicBezTo>
                  <a:cubicBezTo>
                    <a:pt x="0" y="82"/>
                    <a:pt x="0" y="82"/>
                    <a:pt x="0" y="82"/>
                  </a:cubicBezTo>
                  <a:lnTo>
                    <a:pt x="36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75"/>
            <p:cNvSpPr/>
            <p:nvPr/>
          </p:nvSpPr>
          <p:spPr bwMode="auto">
            <a:xfrm>
              <a:off x="4840288" y="5884863"/>
              <a:ext cx="239713" cy="436563"/>
            </a:xfrm>
            <a:custGeom>
              <a:avLst/>
              <a:gdLst>
                <a:gd name="T0" fmla="*/ 46 w 56"/>
                <a:gd name="T1" fmla="*/ 92 h 102"/>
                <a:gd name="T2" fmla="*/ 56 w 56"/>
                <a:gd name="T3" fmla="*/ 92 h 102"/>
                <a:gd name="T4" fmla="*/ 56 w 56"/>
                <a:gd name="T5" fmla="*/ 33 h 102"/>
                <a:gd name="T6" fmla="*/ 49 w 56"/>
                <a:gd name="T7" fmla="*/ 11 h 102"/>
                <a:gd name="T8" fmla="*/ 40 w 56"/>
                <a:gd name="T9" fmla="*/ 3 h 102"/>
                <a:gd name="T10" fmla="*/ 28 w 56"/>
                <a:gd name="T11" fmla="*/ 0 h 102"/>
                <a:gd name="T12" fmla="*/ 16 w 56"/>
                <a:gd name="T13" fmla="*/ 3 h 102"/>
                <a:gd name="T14" fmla="*/ 4 w 56"/>
                <a:gd name="T15" fmla="*/ 15 h 102"/>
                <a:gd name="T16" fmla="*/ 0 w 56"/>
                <a:gd name="T17" fmla="*/ 33 h 102"/>
                <a:gd name="T18" fmla="*/ 0 w 56"/>
                <a:gd name="T19" fmla="*/ 102 h 102"/>
                <a:gd name="T20" fmla="*/ 56 w 56"/>
                <a:gd name="T21" fmla="*/ 102 h 102"/>
                <a:gd name="T22" fmla="*/ 56 w 56"/>
                <a:gd name="T23" fmla="*/ 92 h 102"/>
                <a:gd name="T24" fmla="*/ 46 w 56"/>
                <a:gd name="T25" fmla="*/ 92 h 102"/>
                <a:gd name="T26" fmla="*/ 46 w 56"/>
                <a:gd name="T27" fmla="*/ 82 h 102"/>
                <a:gd name="T28" fmla="*/ 20 w 56"/>
                <a:gd name="T29" fmla="*/ 82 h 102"/>
                <a:gd name="T30" fmla="*/ 20 w 56"/>
                <a:gd name="T31" fmla="*/ 33 h 102"/>
                <a:gd name="T32" fmla="*/ 23 w 56"/>
                <a:gd name="T33" fmla="*/ 23 h 102"/>
                <a:gd name="T34" fmla="*/ 25 w 56"/>
                <a:gd name="T35" fmla="*/ 21 h 102"/>
                <a:gd name="T36" fmla="*/ 28 w 56"/>
                <a:gd name="T37" fmla="*/ 20 h 102"/>
                <a:gd name="T38" fmla="*/ 31 w 56"/>
                <a:gd name="T39" fmla="*/ 21 h 102"/>
                <a:gd name="T40" fmla="*/ 34 w 56"/>
                <a:gd name="T41" fmla="*/ 25 h 102"/>
                <a:gd name="T42" fmla="*/ 36 w 56"/>
                <a:gd name="T43" fmla="*/ 33 h 102"/>
                <a:gd name="T44" fmla="*/ 36 w 56"/>
                <a:gd name="T45" fmla="*/ 92 h 102"/>
                <a:gd name="T46" fmla="*/ 46 w 56"/>
                <a:gd name="T47" fmla="*/ 92 h 102"/>
                <a:gd name="T48" fmla="*/ 46 w 56"/>
                <a:gd name="T49" fmla="*/ 82 h 102"/>
                <a:gd name="T50" fmla="*/ 46 w 56"/>
                <a:gd name="T51" fmla="*/ 9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6" h="102">
                  <a:moveTo>
                    <a:pt x="46" y="92"/>
                  </a:moveTo>
                  <a:cubicBezTo>
                    <a:pt x="56" y="92"/>
                    <a:pt x="56" y="92"/>
                    <a:pt x="56" y="92"/>
                  </a:cubicBezTo>
                  <a:cubicBezTo>
                    <a:pt x="56" y="33"/>
                    <a:pt x="56" y="33"/>
                    <a:pt x="56" y="33"/>
                  </a:cubicBezTo>
                  <a:cubicBezTo>
                    <a:pt x="56" y="24"/>
                    <a:pt x="53" y="17"/>
                    <a:pt x="49" y="11"/>
                  </a:cubicBezTo>
                  <a:cubicBezTo>
                    <a:pt x="46" y="8"/>
                    <a:pt x="43" y="5"/>
                    <a:pt x="40" y="3"/>
                  </a:cubicBezTo>
                  <a:cubicBezTo>
                    <a:pt x="36" y="1"/>
                    <a:pt x="32" y="0"/>
                    <a:pt x="28" y="0"/>
                  </a:cubicBezTo>
                  <a:cubicBezTo>
                    <a:pt x="24" y="0"/>
                    <a:pt x="20" y="1"/>
                    <a:pt x="16" y="3"/>
                  </a:cubicBezTo>
                  <a:cubicBezTo>
                    <a:pt x="11" y="6"/>
                    <a:pt x="7" y="10"/>
                    <a:pt x="4" y="15"/>
                  </a:cubicBezTo>
                  <a:cubicBezTo>
                    <a:pt x="1" y="21"/>
                    <a:pt x="0" y="27"/>
                    <a:pt x="0" y="33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56" y="102"/>
                    <a:pt x="56" y="102"/>
                    <a:pt x="56" y="10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46" y="92"/>
                    <a:pt x="46" y="92"/>
                    <a:pt x="46" y="9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20" y="82"/>
                    <a:pt x="20" y="82"/>
                    <a:pt x="20" y="82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0" y="29"/>
                    <a:pt x="21" y="25"/>
                    <a:pt x="23" y="23"/>
                  </a:cubicBezTo>
                  <a:cubicBezTo>
                    <a:pt x="24" y="22"/>
                    <a:pt x="25" y="21"/>
                    <a:pt x="25" y="21"/>
                  </a:cubicBezTo>
                  <a:cubicBezTo>
                    <a:pt x="26" y="20"/>
                    <a:pt x="27" y="20"/>
                    <a:pt x="28" y="20"/>
                  </a:cubicBezTo>
                  <a:cubicBezTo>
                    <a:pt x="29" y="20"/>
                    <a:pt x="30" y="20"/>
                    <a:pt x="31" y="21"/>
                  </a:cubicBezTo>
                  <a:cubicBezTo>
                    <a:pt x="32" y="21"/>
                    <a:pt x="33" y="23"/>
                    <a:pt x="34" y="25"/>
                  </a:cubicBezTo>
                  <a:cubicBezTo>
                    <a:pt x="36" y="27"/>
                    <a:pt x="36" y="30"/>
                    <a:pt x="36" y="33"/>
                  </a:cubicBezTo>
                  <a:cubicBezTo>
                    <a:pt x="36" y="92"/>
                    <a:pt x="36" y="92"/>
                    <a:pt x="36" y="92"/>
                  </a:cubicBezTo>
                  <a:cubicBezTo>
                    <a:pt x="46" y="92"/>
                    <a:pt x="46" y="92"/>
                    <a:pt x="46" y="92"/>
                  </a:cubicBezTo>
                  <a:cubicBezTo>
                    <a:pt x="46" y="82"/>
                    <a:pt x="46" y="82"/>
                    <a:pt x="46" y="82"/>
                  </a:cubicBezTo>
                  <a:lnTo>
                    <a:pt x="46" y="92"/>
                  </a:lnTo>
                  <a:close/>
                </a:path>
              </a:pathLst>
            </a:custGeom>
            <a:solidFill>
              <a:srgbClr val="D760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76"/>
            <p:cNvSpPr/>
            <p:nvPr/>
          </p:nvSpPr>
          <p:spPr bwMode="auto">
            <a:xfrm>
              <a:off x="5694363" y="5927725"/>
              <a:ext cx="158750" cy="350838"/>
            </a:xfrm>
            <a:custGeom>
              <a:avLst/>
              <a:gdLst>
                <a:gd name="T0" fmla="*/ 37 w 37"/>
                <a:gd name="T1" fmla="*/ 82 h 82"/>
                <a:gd name="T2" fmla="*/ 37 w 37"/>
                <a:gd name="T3" fmla="*/ 22 h 82"/>
                <a:gd name="T4" fmla="*/ 18 w 37"/>
                <a:gd name="T5" fmla="*/ 0 h 82"/>
                <a:gd name="T6" fmla="*/ 0 w 37"/>
                <a:gd name="T7" fmla="*/ 22 h 82"/>
                <a:gd name="T8" fmla="*/ 0 w 37"/>
                <a:gd name="T9" fmla="*/ 82 h 82"/>
                <a:gd name="T10" fmla="*/ 37 w 37"/>
                <a:gd name="T1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82">
                  <a:moveTo>
                    <a:pt x="37" y="82"/>
                  </a:moveTo>
                  <a:cubicBezTo>
                    <a:pt x="37" y="22"/>
                    <a:pt x="37" y="22"/>
                    <a:pt x="37" y="22"/>
                  </a:cubicBezTo>
                  <a:cubicBezTo>
                    <a:pt x="37" y="10"/>
                    <a:pt x="28" y="0"/>
                    <a:pt x="18" y="0"/>
                  </a:cubicBezTo>
                  <a:cubicBezTo>
                    <a:pt x="8" y="0"/>
                    <a:pt x="0" y="10"/>
                    <a:pt x="0" y="22"/>
                  </a:cubicBezTo>
                  <a:cubicBezTo>
                    <a:pt x="0" y="82"/>
                    <a:pt x="0" y="82"/>
                    <a:pt x="0" y="82"/>
                  </a:cubicBezTo>
                  <a:lnTo>
                    <a:pt x="37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77"/>
            <p:cNvSpPr/>
            <p:nvPr/>
          </p:nvSpPr>
          <p:spPr bwMode="auto">
            <a:xfrm>
              <a:off x="5651500" y="5884863"/>
              <a:ext cx="239713" cy="436563"/>
            </a:xfrm>
            <a:custGeom>
              <a:avLst/>
              <a:gdLst>
                <a:gd name="T0" fmla="*/ 47 w 56"/>
                <a:gd name="T1" fmla="*/ 92 h 102"/>
                <a:gd name="T2" fmla="*/ 56 w 56"/>
                <a:gd name="T3" fmla="*/ 92 h 102"/>
                <a:gd name="T4" fmla="*/ 56 w 56"/>
                <a:gd name="T5" fmla="*/ 32 h 102"/>
                <a:gd name="T6" fmla="*/ 49 w 56"/>
                <a:gd name="T7" fmla="*/ 10 h 102"/>
                <a:gd name="T8" fmla="*/ 40 w 56"/>
                <a:gd name="T9" fmla="*/ 3 h 102"/>
                <a:gd name="T10" fmla="*/ 28 w 56"/>
                <a:gd name="T11" fmla="*/ 0 h 102"/>
                <a:gd name="T12" fmla="*/ 17 w 56"/>
                <a:gd name="T13" fmla="*/ 3 h 102"/>
                <a:gd name="T14" fmla="*/ 4 w 56"/>
                <a:gd name="T15" fmla="*/ 15 h 102"/>
                <a:gd name="T16" fmla="*/ 0 w 56"/>
                <a:gd name="T17" fmla="*/ 32 h 102"/>
                <a:gd name="T18" fmla="*/ 0 w 56"/>
                <a:gd name="T19" fmla="*/ 102 h 102"/>
                <a:gd name="T20" fmla="*/ 56 w 56"/>
                <a:gd name="T21" fmla="*/ 102 h 102"/>
                <a:gd name="T22" fmla="*/ 56 w 56"/>
                <a:gd name="T23" fmla="*/ 92 h 102"/>
                <a:gd name="T24" fmla="*/ 47 w 56"/>
                <a:gd name="T25" fmla="*/ 92 h 102"/>
                <a:gd name="T26" fmla="*/ 47 w 56"/>
                <a:gd name="T27" fmla="*/ 82 h 102"/>
                <a:gd name="T28" fmla="*/ 20 w 56"/>
                <a:gd name="T29" fmla="*/ 82 h 102"/>
                <a:gd name="T30" fmla="*/ 20 w 56"/>
                <a:gd name="T31" fmla="*/ 32 h 102"/>
                <a:gd name="T32" fmla="*/ 23 w 56"/>
                <a:gd name="T33" fmla="*/ 23 h 102"/>
                <a:gd name="T34" fmla="*/ 26 w 56"/>
                <a:gd name="T35" fmla="*/ 20 h 102"/>
                <a:gd name="T36" fmla="*/ 28 w 56"/>
                <a:gd name="T37" fmla="*/ 20 h 102"/>
                <a:gd name="T38" fmla="*/ 31 w 56"/>
                <a:gd name="T39" fmla="*/ 20 h 102"/>
                <a:gd name="T40" fmla="*/ 35 w 56"/>
                <a:gd name="T41" fmla="*/ 24 h 102"/>
                <a:gd name="T42" fmla="*/ 37 w 56"/>
                <a:gd name="T43" fmla="*/ 32 h 102"/>
                <a:gd name="T44" fmla="*/ 37 w 56"/>
                <a:gd name="T45" fmla="*/ 92 h 102"/>
                <a:gd name="T46" fmla="*/ 47 w 56"/>
                <a:gd name="T47" fmla="*/ 92 h 102"/>
                <a:gd name="T48" fmla="*/ 47 w 56"/>
                <a:gd name="T49" fmla="*/ 82 h 102"/>
                <a:gd name="T50" fmla="*/ 47 w 56"/>
                <a:gd name="T51" fmla="*/ 9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6" h="102">
                  <a:moveTo>
                    <a:pt x="47" y="92"/>
                  </a:moveTo>
                  <a:cubicBezTo>
                    <a:pt x="56" y="92"/>
                    <a:pt x="56" y="92"/>
                    <a:pt x="56" y="92"/>
                  </a:cubicBezTo>
                  <a:cubicBezTo>
                    <a:pt x="56" y="32"/>
                    <a:pt x="56" y="32"/>
                    <a:pt x="56" y="32"/>
                  </a:cubicBezTo>
                  <a:cubicBezTo>
                    <a:pt x="56" y="24"/>
                    <a:pt x="54" y="16"/>
                    <a:pt x="49" y="10"/>
                  </a:cubicBezTo>
                  <a:cubicBezTo>
                    <a:pt x="46" y="7"/>
                    <a:pt x="43" y="5"/>
                    <a:pt x="40" y="3"/>
                  </a:cubicBezTo>
                  <a:cubicBezTo>
                    <a:pt x="37" y="1"/>
                    <a:pt x="32" y="0"/>
                    <a:pt x="28" y="0"/>
                  </a:cubicBezTo>
                  <a:cubicBezTo>
                    <a:pt x="24" y="0"/>
                    <a:pt x="20" y="1"/>
                    <a:pt x="17" y="3"/>
                  </a:cubicBezTo>
                  <a:cubicBezTo>
                    <a:pt x="11" y="6"/>
                    <a:pt x="7" y="10"/>
                    <a:pt x="4" y="15"/>
                  </a:cubicBezTo>
                  <a:cubicBezTo>
                    <a:pt x="2" y="20"/>
                    <a:pt x="0" y="26"/>
                    <a:pt x="0" y="3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56" y="102"/>
                    <a:pt x="56" y="102"/>
                    <a:pt x="56" y="10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47" y="92"/>
                    <a:pt x="47" y="92"/>
                    <a:pt x="47" y="92"/>
                  </a:cubicBezTo>
                  <a:cubicBezTo>
                    <a:pt x="47" y="82"/>
                    <a:pt x="47" y="82"/>
                    <a:pt x="47" y="82"/>
                  </a:cubicBezTo>
                  <a:cubicBezTo>
                    <a:pt x="20" y="82"/>
                    <a:pt x="20" y="82"/>
                    <a:pt x="20" y="8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0" y="28"/>
                    <a:pt x="21" y="25"/>
                    <a:pt x="23" y="23"/>
                  </a:cubicBezTo>
                  <a:cubicBezTo>
                    <a:pt x="24" y="21"/>
                    <a:pt x="25" y="21"/>
                    <a:pt x="26" y="20"/>
                  </a:cubicBezTo>
                  <a:cubicBezTo>
                    <a:pt x="27" y="20"/>
                    <a:pt x="27" y="20"/>
                    <a:pt x="28" y="20"/>
                  </a:cubicBezTo>
                  <a:cubicBezTo>
                    <a:pt x="29" y="20"/>
                    <a:pt x="30" y="20"/>
                    <a:pt x="31" y="20"/>
                  </a:cubicBezTo>
                  <a:cubicBezTo>
                    <a:pt x="32" y="21"/>
                    <a:pt x="34" y="22"/>
                    <a:pt x="35" y="24"/>
                  </a:cubicBezTo>
                  <a:cubicBezTo>
                    <a:pt x="36" y="27"/>
                    <a:pt x="37" y="29"/>
                    <a:pt x="37" y="32"/>
                  </a:cubicBezTo>
                  <a:cubicBezTo>
                    <a:pt x="37" y="92"/>
                    <a:pt x="37" y="92"/>
                    <a:pt x="37" y="92"/>
                  </a:cubicBezTo>
                  <a:cubicBezTo>
                    <a:pt x="47" y="92"/>
                    <a:pt x="47" y="92"/>
                    <a:pt x="47" y="92"/>
                  </a:cubicBezTo>
                  <a:cubicBezTo>
                    <a:pt x="47" y="82"/>
                    <a:pt x="47" y="82"/>
                    <a:pt x="47" y="82"/>
                  </a:cubicBezTo>
                  <a:lnTo>
                    <a:pt x="47" y="92"/>
                  </a:lnTo>
                  <a:close/>
                </a:path>
              </a:pathLst>
            </a:custGeom>
            <a:solidFill>
              <a:srgbClr val="D760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Oval 78"/>
            <p:cNvSpPr>
              <a:spLocks noChangeArrowheads="1"/>
            </p:cNvSpPr>
            <p:nvPr/>
          </p:nvSpPr>
          <p:spPr bwMode="auto">
            <a:xfrm>
              <a:off x="5192713" y="5549900"/>
              <a:ext cx="330200" cy="330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79"/>
            <p:cNvSpPr/>
            <p:nvPr/>
          </p:nvSpPr>
          <p:spPr bwMode="auto">
            <a:xfrm>
              <a:off x="5149850" y="5511800"/>
              <a:ext cx="415925" cy="411163"/>
            </a:xfrm>
            <a:custGeom>
              <a:avLst/>
              <a:gdLst>
                <a:gd name="T0" fmla="*/ 10 w 97"/>
                <a:gd name="T1" fmla="*/ 48 h 96"/>
                <a:gd name="T2" fmla="*/ 20 w 97"/>
                <a:gd name="T3" fmla="*/ 48 h 96"/>
                <a:gd name="T4" fmla="*/ 28 w 97"/>
                <a:gd name="T5" fmla="*/ 28 h 96"/>
                <a:gd name="T6" fmla="*/ 48 w 97"/>
                <a:gd name="T7" fmla="*/ 19 h 96"/>
                <a:gd name="T8" fmla="*/ 69 w 97"/>
                <a:gd name="T9" fmla="*/ 28 h 96"/>
                <a:gd name="T10" fmla="*/ 77 w 97"/>
                <a:gd name="T11" fmla="*/ 48 h 96"/>
                <a:gd name="T12" fmla="*/ 69 w 97"/>
                <a:gd name="T13" fmla="*/ 68 h 96"/>
                <a:gd name="T14" fmla="*/ 48 w 97"/>
                <a:gd name="T15" fmla="*/ 76 h 96"/>
                <a:gd name="T16" fmla="*/ 28 w 97"/>
                <a:gd name="T17" fmla="*/ 68 h 96"/>
                <a:gd name="T18" fmla="*/ 20 w 97"/>
                <a:gd name="T19" fmla="*/ 48 h 96"/>
                <a:gd name="T20" fmla="*/ 10 w 97"/>
                <a:gd name="T21" fmla="*/ 48 h 96"/>
                <a:gd name="T22" fmla="*/ 0 w 97"/>
                <a:gd name="T23" fmla="*/ 48 h 96"/>
                <a:gd name="T24" fmla="*/ 48 w 97"/>
                <a:gd name="T25" fmla="*/ 96 h 96"/>
                <a:gd name="T26" fmla="*/ 97 w 97"/>
                <a:gd name="T27" fmla="*/ 48 h 96"/>
                <a:gd name="T28" fmla="*/ 48 w 97"/>
                <a:gd name="T29" fmla="*/ 0 h 96"/>
                <a:gd name="T30" fmla="*/ 0 w 97"/>
                <a:gd name="T31" fmla="*/ 48 h 96"/>
                <a:gd name="T32" fmla="*/ 10 w 97"/>
                <a:gd name="T33" fmla="*/ 4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7" h="96">
                  <a:moveTo>
                    <a:pt x="10" y="48"/>
                  </a:moveTo>
                  <a:cubicBezTo>
                    <a:pt x="20" y="48"/>
                    <a:pt x="20" y="48"/>
                    <a:pt x="20" y="48"/>
                  </a:cubicBezTo>
                  <a:cubicBezTo>
                    <a:pt x="20" y="40"/>
                    <a:pt x="23" y="33"/>
                    <a:pt x="28" y="28"/>
                  </a:cubicBezTo>
                  <a:cubicBezTo>
                    <a:pt x="34" y="22"/>
                    <a:pt x="41" y="19"/>
                    <a:pt x="48" y="19"/>
                  </a:cubicBezTo>
                  <a:cubicBezTo>
                    <a:pt x="56" y="19"/>
                    <a:pt x="63" y="22"/>
                    <a:pt x="69" y="28"/>
                  </a:cubicBezTo>
                  <a:cubicBezTo>
                    <a:pt x="74" y="33"/>
                    <a:pt x="77" y="40"/>
                    <a:pt x="77" y="48"/>
                  </a:cubicBezTo>
                  <a:cubicBezTo>
                    <a:pt x="77" y="56"/>
                    <a:pt x="74" y="63"/>
                    <a:pt x="69" y="68"/>
                  </a:cubicBezTo>
                  <a:cubicBezTo>
                    <a:pt x="63" y="73"/>
                    <a:pt x="56" y="76"/>
                    <a:pt x="48" y="76"/>
                  </a:cubicBezTo>
                  <a:cubicBezTo>
                    <a:pt x="41" y="76"/>
                    <a:pt x="34" y="73"/>
                    <a:pt x="28" y="68"/>
                  </a:cubicBezTo>
                  <a:cubicBezTo>
                    <a:pt x="23" y="63"/>
                    <a:pt x="20" y="56"/>
                    <a:pt x="20" y="48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74"/>
                    <a:pt x="22" y="96"/>
                    <a:pt x="48" y="96"/>
                  </a:cubicBezTo>
                  <a:cubicBezTo>
                    <a:pt x="75" y="96"/>
                    <a:pt x="97" y="74"/>
                    <a:pt x="97" y="48"/>
                  </a:cubicBezTo>
                  <a:cubicBezTo>
                    <a:pt x="97" y="21"/>
                    <a:pt x="75" y="0"/>
                    <a:pt x="48" y="0"/>
                  </a:cubicBezTo>
                  <a:cubicBezTo>
                    <a:pt x="22" y="0"/>
                    <a:pt x="0" y="21"/>
                    <a:pt x="0" y="48"/>
                  </a:cubicBezTo>
                  <a:lnTo>
                    <a:pt x="10" y="48"/>
                  </a:lnTo>
                  <a:close/>
                </a:path>
              </a:pathLst>
            </a:custGeom>
            <a:solidFill>
              <a:srgbClr val="D760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Rectangle 80"/>
            <p:cNvSpPr>
              <a:spLocks noChangeArrowheads="1"/>
            </p:cNvSpPr>
            <p:nvPr/>
          </p:nvSpPr>
          <p:spPr bwMode="auto">
            <a:xfrm>
              <a:off x="5195888" y="6119813"/>
              <a:ext cx="322263" cy="425450"/>
            </a:xfrm>
            <a:prstGeom prst="rect">
              <a:avLst/>
            </a:prstGeom>
            <a:solidFill>
              <a:srgbClr val="8E5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81"/>
            <p:cNvSpPr/>
            <p:nvPr/>
          </p:nvSpPr>
          <p:spPr bwMode="auto">
            <a:xfrm>
              <a:off x="6145213" y="5519738"/>
              <a:ext cx="496888" cy="827088"/>
            </a:xfrm>
            <a:custGeom>
              <a:avLst/>
              <a:gdLst>
                <a:gd name="T0" fmla="*/ 313 w 313"/>
                <a:gd name="T1" fmla="*/ 521 h 521"/>
                <a:gd name="T2" fmla="*/ 156 w 313"/>
                <a:gd name="T3" fmla="*/ 0 h 521"/>
                <a:gd name="T4" fmla="*/ 0 w 313"/>
                <a:gd name="T5" fmla="*/ 521 h 521"/>
                <a:gd name="T6" fmla="*/ 313 w 313"/>
                <a:gd name="T7" fmla="*/ 521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3" h="521">
                  <a:moveTo>
                    <a:pt x="313" y="521"/>
                  </a:moveTo>
                  <a:lnTo>
                    <a:pt x="156" y="0"/>
                  </a:lnTo>
                  <a:lnTo>
                    <a:pt x="0" y="521"/>
                  </a:lnTo>
                  <a:lnTo>
                    <a:pt x="313" y="521"/>
                  </a:ln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82"/>
            <p:cNvSpPr/>
            <p:nvPr/>
          </p:nvSpPr>
          <p:spPr bwMode="auto">
            <a:xfrm>
              <a:off x="6342063" y="5875338"/>
              <a:ext cx="107950" cy="673100"/>
            </a:xfrm>
            <a:custGeom>
              <a:avLst/>
              <a:gdLst>
                <a:gd name="T0" fmla="*/ 68 w 68"/>
                <a:gd name="T1" fmla="*/ 424 h 424"/>
                <a:gd name="T2" fmla="*/ 32 w 68"/>
                <a:gd name="T3" fmla="*/ 0 h 424"/>
                <a:gd name="T4" fmla="*/ 0 w 68"/>
                <a:gd name="T5" fmla="*/ 424 h 424"/>
                <a:gd name="T6" fmla="*/ 68 w 68"/>
                <a:gd name="T7" fmla="*/ 424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" h="424">
                  <a:moveTo>
                    <a:pt x="68" y="424"/>
                  </a:moveTo>
                  <a:lnTo>
                    <a:pt x="32" y="0"/>
                  </a:lnTo>
                  <a:lnTo>
                    <a:pt x="0" y="424"/>
                  </a:lnTo>
                  <a:lnTo>
                    <a:pt x="68" y="424"/>
                  </a:lnTo>
                  <a:close/>
                </a:path>
              </a:pathLst>
            </a:custGeom>
            <a:solidFill>
              <a:srgbClr val="D760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86" name="组合 85"/>
            <p:cNvGrpSpPr/>
            <p:nvPr/>
          </p:nvGrpSpPr>
          <p:grpSpPr>
            <a:xfrm>
              <a:off x="395288" y="5437503"/>
              <a:ext cx="498475" cy="1310960"/>
              <a:chOff x="395288" y="5237478"/>
              <a:chExt cx="498475" cy="1310960"/>
            </a:xfrm>
          </p:grpSpPr>
          <p:sp>
            <p:nvSpPr>
              <p:cNvPr id="120" name="Freeform 83"/>
              <p:cNvSpPr/>
              <p:nvPr/>
            </p:nvSpPr>
            <p:spPr bwMode="auto">
              <a:xfrm>
                <a:off x="395288" y="5237478"/>
                <a:ext cx="498475" cy="827088"/>
              </a:xfrm>
              <a:custGeom>
                <a:avLst/>
                <a:gdLst>
                  <a:gd name="T0" fmla="*/ 314 w 314"/>
                  <a:gd name="T1" fmla="*/ 521 h 521"/>
                  <a:gd name="T2" fmla="*/ 157 w 314"/>
                  <a:gd name="T3" fmla="*/ 0 h 521"/>
                  <a:gd name="T4" fmla="*/ 0 w 314"/>
                  <a:gd name="T5" fmla="*/ 521 h 521"/>
                  <a:gd name="T6" fmla="*/ 314 w 314"/>
                  <a:gd name="T7" fmla="*/ 521 h 5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4" h="521">
                    <a:moveTo>
                      <a:pt x="314" y="521"/>
                    </a:moveTo>
                    <a:lnTo>
                      <a:pt x="157" y="0"/>
                    </a:lnTo>
                    <a:lnTo>
                      <a:pt x="0" y="521"/>
                    </a:lnTo>
                    <a:lnTo>
                      <a:pt x="314" y="521"/>
                    </a:lnTo>
                    <a:close/>
                  </a:path>
                </a:pathLst>
              </a:custGeom>
              <a:solidFill>
                <a:srgbClr val="F590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1" name="Freeform 84"/>
              <p:cNvSpPr/>
              <p:nvPr/>
            </p:nvSpPr>
            <p:spPr bwMode="auto">
              <a:xfrm>
                <a:off x="593725" y="5875338"/>
                <a:ext cx="106363" cy="673100"/>
              </a:xfrm>
              <a:custGeom>
                <a:avLst/>
                <a:gdLst>
                  <a:gd name="T0" fmla="*/ 67 w 67"/>
                  <a:gd name="T1" fmla="*/ 424 h 424"/>
                  <a:gd name="T2" fmla="*/ 32 w 67"/>
                  <a:gd name="T3" fmla="*/ 0 h 424"/>
                  <a:gd name="T4" fmla="*/ 0 w 67"/>
                  <a:gd name="T5" fmla="*/ 424 h 424"/>
                  <a:gd name="T6" fmla="*/ 67 w 67"/>
                  <a:gd name="T7" fmla="*/ 424 h 4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424">
                    <a:moveTo>
                      <a:pt x="67" y="424"/>
                    </a:moveTo>
                    <a:lnTo>
                      <a:pt x="32" y="0"/>
                    </a:lnTo>
                    <a:lnTo>
                      <a:pt x="0" y="424"/>
                    </a:lnTo>
                    <a:lnTo>
                      <a:pt x="67" y="424"/>
                    </a:lnTo>
                    <a:close/>
                  </a:path>
                </a:pathLst>
              </a:custGeom>
              <a:solidFill>
                <a:srgbClr val="8E50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87" name="Freeform 85"/>
            <p:cNvSpPr/>
            <p:nvPr/>
          </p:nvSpPr>
          <p:spPr bwMode="auto">
            <a:xfrm>
              <a:off x="654050" y="5434013"/>
              <a:ext cx="892175" cy="892175"/>
            </a:xfrm>
            <a:custGeom>
              <a:avLst/>
              <a:gdLst>
                <a:gd name="T0" fmla="*/ 152 w 208"/>
                <a:gd name="T1" fmla="*/ 68 h 208"/>
                <a:gd name="T2" fmla="*/ 105 w 208"/>
                <a:gd name="T3" fmla="*/ 0 h 208"/>
                <a:gd name="T4" fmla="*/ 58 w 208"/>
                <a:gd name="T5" fmla="*/ 68 h 208"/>
                <a:gd name="T6" fmla="*/ 104 w 208"/>
                <a:gd name="T7" fmla="*/ 208 h 208"/>
                <a:gd name="T8" fmla="*/ 104 w 208"/>
                <a:gd name="T9" fmla="*/ 208 h 208"/>
                <a:gd name="T10" fmla="*/ 104 w 208"/>
                <a:gd name="T11" fmla="*/ 208 h 208"/>
                <a:gd name="T12" fmla="*/ 104 w 208"/>
                <a:gd name="T13" fmla="*/ 208 h 208"/>
                <a:gd name="T14" fmla="*/ 104 w 208"/>
                <a:gd name="T15" fmla="*/ 208 h 208"/>
                <a:gd name="T16" fmla="*/ 152 w 208"/>
                <a:gd name="T17" fmla="*/ 6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8" h="208">
                  <a:moveTo>
                    <a:pt x="152" y="68"/>
                  </a:moveTo>
                  <a:cubicBezTo>
                    <a:pt x="128" y="29"/>
                    <a:pt x="105" y="0"/>
                    <a:pt x="105" y="0"/>
                  </a:cubicBezTo>
                  <a:cubicBezTo>
                    <a:pt x="105" y="0"/>
                    <a:pt x="83" y="30"/>
                    <a:pt x="58" y="68"/>
                  </a:cubicBezTo>
                  <a:cubicBezTo>
                    <a:pt x="0" y="154"/>
                    <a:pt x="64" y="205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48" y="205"/>
                    <a:pt x="208" y="160"/>
                    <a:pt x="152" y="68"/>
                  </a:cubicBezTo>
                  <a:close/>
                </a:path>
              </a:pathLst>
            </a:custGeom>
            <a:solidFill>
              <a:srgbClr val="FFEC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86"/>
            <p:cNvSpPr/>
            <p:nvPr/>
          </p:nvSpPr>
          <p:spPr bwMode="auto">
            <a:xfrm>
              <a:off x="914400" y="5884863"/>
              <a:ext cx="387350" cy="882650"/>
            </a:xfrm>
            <a:custGeom>
              <a:avLst/>
              <a:gdLst>
                <a:gd name="T0" fmla="*/ 244 w 244"/>
                <a:gd name="T1" fmla="*/ 97 h 556"/>
                <a:gd name="T2" fmla="*/ 138 w 244"/>
                <a:gd name="T3" fmla="*/ 159 h 556"/>
                <a:gd name="T4" fmla="*/ 122 w 244"/>
                <a:gd name="T5" fmla="*/ 0 h 556"/>
                <a:gd name="T6" fmla="*/ 106 w 244"/>
                <a:gd name="T7" fmla="*/ 159 h 556"/>
                <a:gd name="T8" fmla="*/ 0 w 244"/>
                <a:gd name="T9" fmla="*/ 97 h 556"/>
                <a:gd name="T10" fmla="*/ 98 w 244"/>
                <a:gd name="T11" fmla="*/ 210 h 556"/>
                <a:gd name="T12" fmla="*/ 100 w 244"/>
                <a:gd name="T13" fmla="*/ 556 h 556"/>
                <a:gd name="T14" fmla="*/ 152 w 244"/>
                <a:gd name="T15" fmla="*/ 556 h 556"/>
                <a:gd name="T16" fmla="*/ 146 w 244"/>
                <a:gd name="T17" fmla="*/ 210 h 556"/>
                <a:gd name="T18" fmla="*/ 244 w 244"/>
                <a:gd name="T19" fmla="*/ 97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4" h="556">
                  <a:moveTo>
                    <a:pt x="244" y="97"/>
                  </a:moveTo>
                  <a:lnTo>
                    <a:pt x="138" y="159"/>
                  </a:lnTo>
                  <a:lnTo>
                    <a:pt x="122" y="0"/>
                  </a:lnTo>
                  <a:lnTo>
                    <a:pt x="106" y="159"/>
                  </a:lnTo>
                  <a:lnTo>
                    <a:pt x="0" y="97"/>
                  </a:lnTo>
                  <a:lnTo>
                    <a:pt x="98" y="210"/>
                  </a:lnTo>
                  <a:lnTo>
                    <a:pt x="100" y="556"/>
                  </a:lnTo>
                  <a:lnTo>
                    <a:pt x="152" y="556"/>
                  </a:lnTo>
                  <a:lnTo>
                    <a:pt x="146" y="210"/>
                  </a:lnTo>
                  <a:lnTo>
                    <a:pt x="244" y="97"/>
                  </a:lnTo>
                  <a:close/>
                </a:path>
              </a:pathLst>
            </a:custGeom>
            <a:solidFill>
              <a:srgbClr val="C56D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Rectangle 87"/>
            <p:cNvSpPr>
              <a:spLocks noChangeArrowheads="1"/>
            </p:cNvSpPr>
            <p:nvPr/>
          </p:nvSpPr>
          <p:spPr bwMode="auto">
            <a:xfrm>
              <a:off x="10709275" y="6030913"/>
              <a:ext cx="120650" cy="514350"/>
            </a:xfrm>
            <a:prstGeom prst="rect">
              <a:avLst/>
            </a:pr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88"/>
            <p:cNvSpPr/>
            <p:nvPr/>
          </p:nvSpPr>
          <p:spPr bwMode="auto">
            <a:xfrm>
              <a:off x="10709275" y="6030913"/>
              <a:ext cx="120650" cy="514350"/>
            </a:xfrm>
            <a:custGeom>
              <a:avLst/>
              <a:gdLst>
                <a:gd name="T0" fmla="*/ 0 w 76"/>
                <a:gd name="T1" fmla="*/ 0 h 324"/>
                <a:gd name="T2" fmla="*/ 0 w 76"/>
                <a:gd name="T3" fmla="*/ 324 h 324"/>
                <a:gd name="T4" fmla="*/ 76 w 76"/>
                <a:gd name="T5" fmla="*/ 324 h 324"/>
                <a:gd name="T6" fmla="*/ 76 w 76"/>
                <a:gd name="T7" fmla="*/ 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324">
                  <a:moveTo>
                    <a:pt x="0" y="0"/>
                  </a:moveTo>
                  <a:lnTo>
                    <a:pt x="0" y="324"/>
                  </a:lnTo>
                  <a:lnTo>
                    <a:pt x="76" y="324"/>
                  </a:lnTo>
                  <a:lnTo>
                    <a:pt x="7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Rectangle 89"/>
            <p:cNvSpPr>
              <a:spLocks noChangeArrowheads="1"/>
            </p:cNvSpPr>
            <p:nvPr/>
          </p:nvSpPr>
          <p:spPr bwMode="auto">
            <a:xfrm>
              <a:off x="10401300" y="6030913"/>
              <a:ext cx="119063" cy="514350"/>
            </a:xfrm>
            <a:prstGeom prst="rect">
              <a:avLst/>
            </a:pr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90"/>
            <p:cNvSpPr/>
            <p:nvPr/>
          </p:nvSpPr>
          <p:spPr bwMode="auto">
            <a:xfrm>
              <a:off x="10401300" y="6030913"/>
              <a:ext cx="119063" cy="514350"/>
            </a:xfrm>
            <a:custGeom>
              <a:avLst/>
              <a:gdLst>
                <a:gd name="T0" fmla="*/ 0 w 75"/>
                <a:gd name="T1" fmla="*/ 0 h 324"/>
                <a:gd name="T2" fmla="*/ 0 w 75"/>
                <a:gd name="T3" fmla="*/ 324 h 324"/>
                <a:gd name="T4" fmla="*/ 75 w 75"/>
                <a:gd name="T5" fmla="*/ 324 h 324"/>
                <a:gd name="T6" fmla="*/ 75 w 75"/>
                <a:gd name="T7" fmla="*/ 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324">
                  <a:moveTo>
                    <a:pt x="0" y="0"/>
                  </a:moveTo>
                  <a:lnTo>
                    <a:pt x="0" y="324"/>
                  </a:lnTo>
                  <a:lnTo>
                    <a:pt x="75" y="324"/>
                  </a:lnTo>
                  <a:lnTo>
                    <a:pt x="7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Rectangle 91"/>
            <p:cNvSpPr>
              <a:spLocks noChangeArrowheads="1"/>
            </p:cNvSpPr>
            <p:nvPr/>
          </p:nvSpPr>
          <p:spPr bwMode="auto">
            <a:xfrm>
              <a:off x="10126663" y="6030913"/>
              <a:ext cx="119063" cy="514350"/>
            </a:xfrm>
            <a:prstGeom prst="rect">
              <a:avLst/>
            </a:pr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Freeform 92"/>
            <p:cNvSpPr/>
            <p:nvPr/>
          </p:nvSpPr>
          <p:spPr bwMode="auto">
            <a:xfrm>
              <a:off x="10126663" y="6030913"/>
              <a:ext cx="119063" cy="514350"/>
            </a:xfrm>
            <a:custGeom>
              <a:avLst/>
              <a:gdLst>
                <a:gd name="T0" fmla="*/ 0 w 75"/>
                <a:gd name="T1" fmla="*/ 0 h 324"/>
                <a:gd name="T2" fmla="*/ 0 w 75"/>
                <a:gd name="T3" fmla="*/ 324 h 324"/>
                <a:gd name="T4" fmla="*/ 75 w 75"/>
                <a:gd name="T5" fmla="*/ 324 h 324"/>
                <a:gd name="T6" fmla="*/ 75 w 75"/>
                <a:gd name="T7" fmla="*/ 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324">
                  <a:moveTo>
                    <a:pt x="0" y="0"/>
                  </a:moveTo>
                  <a:lnTo>
                    <a:pt x="0" y="324"/>
                  </a:lnTo>
                  <a:lnTo>
                    <a:pt x="75" y="324"/>
                  </a:lnTo>
                  <a:lnTo>
                    <a:pt x="7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Rectangle 93"/>
            <p:cNvSpPr>
              <a:spLocks noChangeArrowheads="1"/>
            </p:cNvSpPr>
            <p:nvPr/>
          </p:nvSpPr>
          <p:spPr bwMode="auto">
            <a:xfrm>
              <a:off x="9834563" y="6030913"/>
              <a:ext cx="119063" cy="514350"/>
            </a:xfrm>
            <a:prstGeom prst="rect">
              <a:avLst/>
            </a:pr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Freeform 94"/>
            <p:cNvSpPr/>
            <p:nvPr/>
          </p:nvSpPr>
          <p:spPr bwMode="auto">
            <a:xfrm>
              <a:off x="9834563" y="6030913"/>
              <a:ext cx="119063" cy="514350"/>
            </a:xfrm>
            <a:custGeom>
              <a:avLst/>
              <a:gdLst>
                <a:gd name="T0" fmla="*/ 0 w 75"/>
                <a:gd name="T1" fmla="*/ 0 h 324"/>
                <a:gd name="T2" fmla="*/ 0 w 75"/>
                <a:gd name="T3" fmla="*/ 324 h 324"/>
                <a:gd name="T4" fmla="*/ 75 w 75"/>
                <a:gd name="T5" fmla="*/ 324 h 324"/>
                <a:gd name="T6" fmla="*/ 75 w 75"/>
                <a:gd name="T7" fmla="*/ 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324">
                  <a:moveTo>
                    <a:pt x="0" y="0"/>
                  </a:moveTo>
                  <a:lnTo>
                    <a:pt x="0" y="324"/>
                  </a:lnTo>
                  <a:lnTo>
                    <a:pt x="75" y="324"/>
                  </a:lnTo>
                  <a:lnTo>
                    <a:pt x="7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Rectangle 95"/>
            <p:cNvSpPr>
              <a:spLocks noChangeArrowheads="1"/>
            </p:cNvSpPr>
            <p:nvPr/>
          </p:nvSpPr>
          <p:spPr bwMode="auto">
            <a:xfrm>
              <a:off x="9885363" y="6218238"/>
              <a:ext cx="858838" cy="155575"/>
            </a:xfrm>
            <a:prstGeom prst="rect">
              <a:avLst/>
            </a:pr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Freeform 96"/>
            <p:cNvSpPr/>
            <p:nvPr/>
          </p:nvSpPr>
          <p:spPr bwMode="auto">
            <a:xfrm>
              <a:off x="9885363" y="6218238"/>
              <a:ext cx="858838" cy="155575"/>
            </a:xfrm>
            <a:custGeom>
              <a:avLst/>
              <a:gdLst>
                <a:gd name="T0" fmla="*/ 0 w 541"/>
                <a:gd name="T1" fmla="*/ 98 h 98"/>
                <a:gd name="T2" fmla="*/ 541 w 541"/>
                <a:gd name="T3" fmla="*/ 98 h 98"/>
                <a:gd name="T4" fmla="*/ 541 w 541"/>
                <a:gd name="T5" fmla="*/ 0 h 98"/>
                <a:gd name="T6" fmla="*/ 0 w 541"/>
                <a:gd name="T7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1" h="98">
                  <a:moveTo>
                    <a:pt x="0" y="98"/>
                  </a:moveTo>
                  <a:lnTo>
                    <a:pt x="541" y="98"/>
                  </a:lnTo>
                  <a:lnTo>
                    <a:pt x="541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Freeform 97"/>
            <p:cNvSpPr/>
            <p:nvPr/>
          </p:nvSpPr>
          <p:spPr bwMode="auto">
            <a:xfrm>
              <a:off x="6762750" y="5824538"/>
              <a:ext cx="1355725" cy="617538"/>
            </a:xfrm>
            <a:custGeom>
              <a:avLst/>
              <a:gdLst>
                <a:gd name="T0" fmla="*/ 48 w 316"/>
                <a:gd name="T1" fmla="*/ 56 h 144"/>
                <a:gd name="T2" fmla="*/ 80 w 316"/>
                <a:gd name="T3" fmla="*/ 56 h 144"/>
                <a:gd name="T4" fmla="*/ 80 w 316"/>
                <a:gd name="T5" fmla="*/ 45 h 144"/>
                <a:gd name="T6" fmla="*/ 122 w 316"/>
                <a:gd name="T7" fmla="*/ 0 h 144"/>
                <a:gd name="T8" fmla="*/ 213 w 316"/>
                <a:gd name="T9" fmla="*/ 0 h 144"/>
                <a:gd name="T10" fmla="*/ 256 w 316"/>
                <a:gd name="T11" fmla="*/ 45 h 144"/>
                <a:gd name="T12" fmla="*/ 256 w 316"/>
                <a:gd name="T13" fmla="*/ 56 h 144"/>
                <a:gd name="T14" fmla="*/ 272 w 316"/>
                <a:gd name="T15" fmla="*/ 56 h 144"/>
                <a:gd name="T16" fmla="*/ 316 w 316"/>
                <a:gd name="T17" fmla="*/ 101 h 144"/>
                <a:gd name="T18" fmla="*/ 316 w 316"/>
                <a:gd name="T19" fmla="*/ 99 h 144"/>
                <a:gd name="T20" fmla="*/ 272 w 316"/>
                <a:gd name="T21" fmla="*/ 144 h 144"/>
                <a:gd name="T22" fmla="*/ 201 w 316"/>
                <a:gd name="T23" fmla="*/ 144 h 144"/>
                <a:gd name="T24" fmla="*/ 181 w 316"/>
                <a:gd name="T25" fmla="*/ 144 h 144"/>
                <a:gd name="T26" fmla="*/ 48 w 316"/>
                <a:gd name="T27" fmla="*/ 144 h 144"/>
                <a:gd name="T28" fmla="*/ 0 w 316"/>
                <a:gd name="T29" fmla="*/ 99 h 144"/>
                <a:gd name="T30" fmla="*/ 0 w 316"/>
                <a:gd name="T31" fmla="*/ 101 h 144"/>
                <a:gd name="T32" fmla="*/ 48 w 316"/>
                <a:gd name="T33" fmla="*/ 56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6" h="144">
                  <a:moveTo>
                    <a:pt x="48" y="56"/>
                  </a:moveTo>
                  <a:cubicBezTo>
                    <a:pt x="80" y="56"/>
                    <a:pt x="80" y="56"/>
                    <a:pt x="80" y="56"/>
                  </a:cubicBezTo>
                  <a:cubicBezTo>
                    <a:pt x="80" y="45"/>
                    <a:pt x="80" y="45"/>
                    <a:pt x="80" y="45"/>
                  </a:cubicBezTo>
                  <a:cubicBezTo>
                    <a:pt x="80" y="20"/>
                    <a:pt x="98" y="0"/>
                    <a:pt x="122" y="0"/>
                  </a:cubicBezTo>
                  <a:cubicBezTo>
                    <a:pt x="213" y="0"/>
                    <a:pt x="213" y="0"/>
                    <a:pt x="213" y="0"/>
                  </a:cubicBezTo>
                  <a:cubicBezTo>
                    <a:pt x="237" y="0"/>
                    <a:pt x="256" y="20"/>
                    <a:pt x="256" y="45"/>
                  </a:cubicBezTo>
                  <a:cubicBezTo>
                    <a:pt x="256" y="56"/>
                    <a:pt x="256" y="56"/>
                    <a:pt x="256" y="56"/>
                  </a:cubicBezTo>
                  <a:cubicBezTo>
                    <a:pt x="272" y="56"/>
                    <a:pt x="272" y="56"/>
                    <a:pt x="272" y="56"/>
                  </a:cubicBezTo>
                  <a:cubicBezTo>
                    <a:pt x="296" y="56"/>
                    <a:pt x="316" y="76"/>
                    <a:pt x="316" y="101"/>
                  </a:cubicBezTo>
                  <a:cubicBezTo>
                    <a:pt x="316" y="99"/>
                    <a:pt x="316" y="99"/>
                    <a:pt x="316" y="99"/>
                  </a:cubicBezTo>
                  <a:cubicBezTo>
                    <a:pt x="316" y="123"/>
                    <a:pt x="296" y="144"/>
                    <a:pt x="272" y="144"/>
                  </a:cubicBezTo>
                  <a:cubicBezTo>
                    <a:pt x="201" y="144"/>
                    <a:pt x="201" y="144"/>
                    <a:pt x="201" y="144"/>
                  </a:cubicBezTo>
                  <a:cubicBezTo>
                    <a:pt x="181" y="144"/>
                    <a:pt x="181" y="144"/>
                    <a:pt x="181" y="144"/>
                  </a:cubicBezTo>
                  <a:cubicBezTo>
                    <a:pt x="48" y="144"/>
                    <a:pt x="48" y="144"/>
                    <a:pt x="48" y="144"/>
                  </a:cubicBezTo>
                  <a:cubicBezTo>
                    <a:pt x="24" y="144"/>
                    <a:pt x="0" y="123"/>
                    <a:pt x="0" y="99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76"/>
                    <a:pt x="24" y="56"/>
                    <a:pt x="48" y="56"/>
                  </a:cubicBezTo>
                  <a:close/>
                </a:path>
              </a:pathLst>
            </a:custGeom>
            <a:solidFill>
              <a:srgbClr val="FF7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Freeform 98"/>
            <p:cNvSpPr/>
            <p:nvPr/>
          </p:nvSpPr>
          <p:spPr bwMode="auto">
            <a:xfrm>
              <a:off x="6757988" y="6172200"/>
              <a:ext cx="77788" cy="179388"/>
            </a:xfrm>
            <a:custGeom>
              <a:avLst/>
              <a:gdLst>
                <a:gd name="T0" fmla="*/ 8 w 18"/>
                <a:gd name="T1" fmla="*/ 42 h 42"/>
                <a:gd name="T2" fmla="*/ 0 w 18"/>
                <a:gd name="T3" fmla="*/ 19 h 42"/>
                <a:gd name="T4" fmla="*/ 5 w 18"/>
                <a:gd name="T5" fmla="*/ 0 h 42"/>
                <a:gd name="T6" fmla="*/ 12 w 18"/>
                <a:gd name="T7" fmla="*/ 33 h 42"/>
                <a:gd name="T8" fmla="*/ 8 w 18"/>
                <a:gd name="T9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2">
                  <a:moveTo>
                    <a:pt x="8" y="42"/>
                  </a:moveTo>
                  <a:cubicBezTo>
                    <a:pt x="3" y="36"/>
                    <a:pt x="0" y="27"/>
                    <a:pt x="0" y="19"/>
                  </a:cubicBezTo>
                  <a:cubicBezTo>
                    <a:pt x="0" y="12"/>
                    <a:pt x="2" y="6"/>
                    <a:pt x="5" y="0"/>
                  </a:cubicBezTo>
                  <a:cubicBezTo>
                    <a:pt x="15" y="6"/>
                    <a:pt x="18" y="16"/>
                    <a:pt x="12" y="33"/>
                  </a:cubicBezTo>
                  <a:cubicBezTo>
                    <a:pt x="11" y="36"/>
                    <a:pt x="9" y="39"/>
                    <a:pt x="8" y="42"/>
                  </a:cubicBezTo>
                  <a:close/>
                </a:path>
              </a:pathLst>
            </a:custGeom>
            <a:solidFill>
              <a:srgbClr val="FCF9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Freeform 99"/>
            <p:cNvSpPr/>
            <p:nvPr/>
          </p:nvSpPr>
          <p:spPr bwMode="auto">
            <a:xfrm>
              <a:off x="7213600" y="5918200"/>
              <a:ext cx="531813" cy="155575"/>
            </a:xfrm>
            <a:custGeom>
              <a:avLst/>
              <a:gdLst>
                <a:gd name="T0" fmla="*/ 0 w 124"/>
                <a:gd name="T1" fmla="*/ 36 h 36"/>
                <a:gd name="T2" fmla="*/ 0 w 124"/>
                <a:gd name="T3" fmla="*/ 11 h 36"/>
                <a:gd name="T4" fmla="*/ 11 w 124"/>
                <a:gd name="T5" fmla="*/ 0 h 36"/>
                <a:gd name="T6" fmla="*/ 113 w 124"/>
                <a:gd name="T7" fmla="*/ 0 h 36"/>
                <a:gd name="T8" fmla="*/ 124 w 124"/>
                <a:gd name="T9" fmla="*/ 11 h 36"/>
                <a:gd name="T10" fmla="*/ 124 w 124"/>
                <a:gd name="T11" fmla="*/ 36 h 36"/>
                <a:gd name="T12" fmla="*/ 0 w 124"/>
                <a:gd name="T13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4" h="36">
                  <a:moveTo>
                    <a:pt x="0" y="36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9" y="0"/>
                    <a:pt x="124" y="5"/>
                    <a:pt x="124" y="11"/>
                  </a:cubicBezTo>
                  <a:cubicBezTo>
                    <a:pt x="124" y="36"/>
                    <a:pt x="124" y="36"/>
                    <a:pt x="124" y="36"/>
                  </a:cubicBezTo>
                  <a:lnTo>
                    <a:pt x="0" y="36"/>
                  </a:lnTo>
                  <a:close/>
                </a:path>
              </a:pathLst>
            </a:custGeom>
            <a:solidFill>
              <a:srgbClr val="FCF9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Oval 100"/>
            <p:cNvSpPr>
              <a:spLocks noChangeArrowheads="1"/>
            </p:cNvSpPr>
            <p:nvPr/>
          </p:nvSpPr>
          <p:spPr bwMode="auto">
            <a:xfrm>
              <a:off x="7586663" y="6223000"/>
              <a:ext cx="334963" cy="334963"/>
            </a:xfrm>
            <a:prstGeom prst="ellipse">
              <a:avLst/>
            </a:prstGeom>
            <a:solidFill>
              <a:srgbClr val="FFC8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Oval 101"/>
            <p:cNvSpPr>
              <a:spLocks noChangeArrowheads="1"/>
            </p:cNvSpPr>
            <p:nvPr/>
          </p:nvSpPr>
          <p:spPr bwMode="auto">
            <a:xfrm>
              <a:off x="7659688" y="6296025"/>
              <a:ext cx="188913" cy="188913"/>
            </a:xfrm>
            <a:prstGeom prst="ellipse">
              <a:avLst/>
            </a:prstGeom>
            <a:solidFill>
              <a:srgbClr val="FCF9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Oval 102"/>
            <p:cNvSpPr>
              <a:spLocks noChangeArrowheads="1"/>
            </p:cNvSpPr>
            <p:nvPr/>
          </p:nvSpPr>
          <p:spPr bwMode="auto">
            <a:xfrm>
              <a:off x="7024688" y="6223000"/>
              <a:ext cx="334963" cy="334963"/>
            </a:xfrm>
            <a:prstGeom prst="ellipse">
              <a:avLst/>
            </a:prstGeom>
            <a:solidFill>
              <a:srgbClr val="FFC8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Oval 103"/>
            <p:cNvSpPr>
              <a:spLocks noChangeArrowheads="1"/>
            </p:cNvSpPr>
            <p:nvPr/>
          </p:nvSpPr>
          <p:spPr bwMode="auto">
            <a:xfrm>
              <a:off x="7097713" y="6296025"/>
              <a:ext cx="188913" cy="188913"/>
            </a:xfrm>
            <a:prstGeom prst="ellipse">
              <a:avLst/>
            </a:prstGeom>
            <a:solidFill>
              <a:srgbClr val="FCF9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Freeform 105"/>
            <p:cNvSpPr/>
            <p:nvPr/>
          </p:nvSpPr>
          <p:spPr bwMode="auto">
            <a:xfrm>
              <a:off x="6551613" y="5026025"/>
              <a:ext cx="352425" cy="184150"/>
            </a:xfrm>
            <a:custGeom>
              <a:avLst/>
              <a:gdLst>
                <a:gd name="T0" fmla="*/ 45 w 82"/>
                <a:gd name="T1" fmla="*/ 26 h 43"/>
                <a:gd name="T2" fmla="*/ 19 w 82"/>
                <a:gd name="T3" fmla="*/ 3 h 43"/>
                <a:gd name="T4" fmla="*/ 43 w 82"/>
                <a:gd name="T5" fmla="*/ 41 h 43"/>
                <a:gd name="T6" fmla="*/ 45 w 82"/>
                <a:gd name="T7" fmla="*/ 2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43">
                  <a:moveTo>
                    <a:pt x="45" y="26"/>
                  </a:moveTo>
                  <a:cubicBezTo>
                    <a:pt x="45" y="26"/>
                    <a:pt x="37" y="0"/>
                    <a:pt x="19" y="3"/>
                  </a:cubicBezTo>
                  <a:cubicBezTo>
                    <a:pt x="0" y="7"/>
                    <a:pt x="5" y="40"/>
                    <a:pt x="43" y="41"/>
                  </a:cubicBezTo>
                  <a:cubicBezTo>
                    <a:pt x="82" y="43"/>
                    <a:pt x="45" y="26"/>
                    <a:pt x="45" y="26"/>
                  </a:cubicBezTo>
                  <a:close/>
                </a:path>
              </a:pathLst>
            </a:custGeom>
            <a:solidFill>
              <a:srgbClr val="D1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Freeform 106"/>
            <p:cNvSpPr/>
            <p:nvPr/>
          </p:nvSpPr>
          <p:spPr bwMode="auto">
            <a:xfrm>
              <a:off x="6518275" y="5164138"/>
              <a:ext cx="381000" cy="201613"/>
            </a:xfrm>
            <a:custGeom>
              <a:avLst/>
              <a:gdLst>
                <a:gd name="T0" fmla="*/ 49 w 89"/>
                <a:gd name="T1" fmla="*/ 24 h 47"/>
                <a:gd name="T2" fmla="*/ 18 w 89"/>
                <a:gd name="T3" fmla="*/ 39 h 47"/>
                <a:gd name="T4" fmla="*/ 51 w 89"/>
                <a:gd name="T5" fmla="*/ 9 h 47"/>
                <a:gd name="T6" fmla="*/ 49 w 89"/>
                <a:gd name="T7" fmla="*/ 2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9" h="47">
                  <a:moveTo>
                    <a:pt x="49" y="24"/>
                  </a:moveTo>
                  <a:cubicBezTo>
                    <a:pt x="49" y="24"/>
                    <a:pt x="35" y="47"/>
                    <a:pt x="18" y="39"/>
                  </a:cubicBezTo>
                  <a:cubicBezTo>
                    <a:pt x="0" y="31"/>
                    <a:pt x="14" y="0"/>
                    <a:pt x="51" y="9"/>
                  </a:cubicBezTo>
                  <a:cubicBezTo>
                    <a:pt x="89" y="18"/>
                    <a:pt x="49" y="24"/>
                    <a:pt x="49" y="24"/>
                  </a:cubicBezTo>
                  <a:close/>
                </a:path>
              </a:pathLst>
            </a:custGeom>
            <a:solidFill>
              <a:srgbClr val="D1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Freeform 107"/>
            <p:cNvSpPr/>
            <p:nvPr/>
          </p:nvSpPr>
          <p:spPr bwMode="auto">
            <a:xfrm>
              <a:off x="6621463" y="5051425"/>
              <a:ext cx="385763" cy="211138"/>
            </a:xfrm>
            <a:custGeom>
              <a:avLst/>
              <a:gdLst>
                <a:gd name="T0" fmla="*/ 41 w 90"/>
                <a:gd name="T1" fmla="*/ 22 h 49"/>
                <a:gd name="T2" fmla="*/ 73 w 90"/>
                <a:gd name="T3" fmla="*/ 9 h 49"/>
                <a:gd name="T4" fmla="*/ 37 w 90"/>
                <a:gd name="T5" fmla="*/ 37 h 49"/>
                <a:gd name="T6" fmla="*/ 41 w 90"/>
                <a:gd name="T7" fmla="*/ 2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" h="49">
                  <a:moveTo>
                    <a:pt x="41" y="22"/>
                  </a:moveTo>
                  <a:cubicBezTo>
                    <a:pt x="41" y="22"/>
                    <a:pt x="57" y="0"/>
                    <a:pt x="73" y="9"/>
                  </a:cubicBezTo>
                  <a:cubicBezTo>
                    <a:pt x="90" y="19"/>
                    <a:pt x="74" y="49"/>
                    <a:pt x="37" y="37"/>
                  </a:cubicBezTo>
                  <a:cubicBezTo>
                    <a:pt x="0" y="26"/>
                    <a:pt x="41" y="22"/>
                    <a:pt x="41" y="22"/>
                  </a:cubicBezTo>
                  <a:close/>
                </a:path>
              </a:pathLst>
            </a:custGeom>
            <a:solidFill>
              <a:srgbClr val="D1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Freeform 108"/>
            <p:cNvSpPr/>
            <p:nvPr/>
          </p:nvSpPr>
          <p:spPr bwMode="auto">
            <a:xfrm>
              <a:off x="6616700" y="5194300"/>
              <a:ext cx="338138" cy="192088"/>
            </a:xfrm>
            <a:custGeom>
              <a:avLst/>
              <a:gdLst>
                <a:gd name="T0" fmla="*/ 36 w 79"/>
                <a:gd name="T1" fmla="*/ 19 h 45"/>
                <a:gd name="T2" fmla="*/ 61 w 79"/>
                <a:gd name="T3" fmla="*/ 43 h 45"/>
                <a:gd name="T4" fmla="*/ 38 w 79"/>
                <a:gd name="T5" fmla="*/ 4 h 45"/>
                <a:gd name="T6" fmla="*/ 36 w 79"/>
                <a:gd name="T7" fmla="*/ 19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9" h="45">
                  <a:moveTo>
                    <a:pt x="36" y="19"/>
                  </a:moveTo>
                  <a:cubicBezTo>
                    <a:pt x="36" y="19"/>
                    <a:pt x="42" y="45"/>
                    <a:pt x="61" y="43"/>
                  </a:cubicBezTo>
                  <a:cubicBezTo>
                    <a:pt x="79" y="41"/>
                    <a:pt x="77" y="8"/>
                    <a:pt x="38" y="4"/>
                  </a:cubicBezTo>
                  <a:cubicBezTo>
                    <a:pt x="0" y="0"/>
                    <a:pt x="36" y="19"/>
                    <a:pt x="36" y="19"/>
                  </a:cubicBezTo>
                  <a:close/>
                </a:path>
              </a:pathLst>
            </a:custGeom>
            <a:solidFill>
              <a:srgbClr val="D1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Freeform 109"/>
            <p:cNvSpPr/>
            <p:nvPr/>
          </p:nvSpPr>
          <p:spPr bwMode="auto">
            <a:xfrm>
              <a:off x="6694488" y="5091113"/>
              <a:ext cx="141288" cy="234950"/>
            </a:xfrm>
            <a:custGeom>
              <a:avLst/>
              <a:gdLst>
                <a:gd name="T0" fmla="*/ 31 w 33"/>
                <a:gd name="T1" fmla="*/ 30 h 55"/>
                <a:gd name="T2" fmla="*/ 12 w 33"/>
                <a:gd name="T3" fmla="*/ 54 h 55"/>
                <a:gd name="T4" fmla="*/ 3 w 33"/>
                <a:gd name="T5" fmla="*/ 25 h 55"/>
                <a:gd name="T6" fmla="*/ 21 w 33"/>
                <a:gd name="T7" fmla="*/ 1 h 55"/>
                <a:gd name="T8" fmla="*/ 31 w 33"/>
                <a:gd name="T9" fmla="*/ 3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55">
                  <a:moveTo>
                    <a:pt x="31" y="30"/>
                  </a:moveTo>
                  <a:cubicBezTo>
                    <a:pt x="28" y="44"/>
                    <a:pt x="20" y="55"/>
                    <a:pt x="12" y="54"/>
                  </a:cubicBezTo>
                  <a:cubicBezTo>
                    <a:pt x="4" y="53"/>
                    <a:pt x="0" y="40"/>
                    <a:pt x="3" y="25"/>
                  </a:cubicBezTo>
                  <a:cubicBezTo>
                    <a:pt x="5" y="10"/>
                    <a:pt x="13" y="0"/>
                    <a:pt x="21" y="1"/>
                  </a:cubicBezTo>
                  <a:cubicBezTo>
                    <a:pt x="29" y="2"/>
                    <a:pt x="33" y="15"/>
                    <a:pt x="31" y="30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Freeform 110"/>
            <p:cNvSpPr/>
            <p:nvPr/>
          </p:nvSpPr>
          <p:spPr bwMode="auto">
            <a:xfrm>
              <a:off x="6710363" y="5133975"/>
              <a:ext cx="115888" cy="63500"/>
            </a:xfrm>
            <a:custGeom>
              <a:avLst/>
              <a:gdLst>
                <a:gd name="T0" fmla="*/ 27 w 27"/>
                <a:gd name="T1" fmla="*/ 15 h 15"/>
                <a:gd name="T2" fmla="*/ 27 w 27"/>
                <a:gd name="T3" fmla="*/ 4 h 15"/>
                <a:gd name="T4" fmla="*/ 4 w 27"/>
                <a:gd name="T5" fmla="*/ 0 h 15"/>
                <a:gd name="T6" fmla="*/ 0 w 27"/>
                <a:gd name="T7" fmla="*/ 10 h 15"/>
                <a:gd name="T8" fmla="*/ 27 w 27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15">
                  <a:moveTo>
                    <a:pt x="27" y="15"/>
                  </a:moveTo>
                  <a:cubicBezTo>
                    <a:pt x="27" y="11"/>
                    <a:pt x="27" y="7"/>
                    <a:pt x="27" y="4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3"/>
                    <a:pt x="1" y="6"/>
                    <a:pt x="0" y="10"/>
                  </a:cubicBezTo>
                  <a:lnTo>
                    <a:pt x="27" y="15"/>
                  </a:lnTo>
                  <a:close/>
                </a:path>
              </a:pathLst>
            </a:custGeom>
            <a:solidFill>
              <a:srgbClr val="85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Freeform 111"/>
            <p:cNvSpPr/>
            <p:nvPr/>
          </p:nvSpPr>
          <p:spPr bwMode="auto">
            <a:xfrm>
              <a:off x="6702425" y="5240338"/>
              <a:ext cx="111125" cy="60325"/>
            </a:xfrm>
            <a:custGeom>
              <a:avLst/>
              <a:gdLst>
                <a:gd name="T0" fmla="*/ 20 w 26"/>
                <a:gd name="T1" fmla="*/ 14 h 14"/>
                <a:gd name="T2" fmla="*/ 26 w 26"/>
                <a:gd name="T3" fmla="*/ 5 h 14"/>
                <a:gd name="T4" fmla="*/ 0 w 26"/>
                <a:gd name="T5" fmla="*/ 0 h 14"/>
                <a:gd name="T6" fmla="*/ 2 w 26"/>
                <a:gd name="T7" fmla="*/ 11 h 14"/>
                <a:gd name="T8" fmla="*/ 20 w 26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4">
                  <a:moveTo>
                    <a:pt x="20" y="14"/>
                  </a:moveTo>
                  <a:cubicBezTo>
                    <a:pt x="22" y="12"/>
                    <a:pt x="24" y="9"/>
                    <a:pt x="26" y="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1" y="8"/>
                    <a:pt x="2" y="11"/>
                  </a:cubicBezTo>
                  <a:lnTo>
                    <a:pt x="20" y="14"/>
                  </a:lnTo>
                  <a:close/>
                </a:path>
              </a:pathLst>
            </a:custGeom>
            <a:solidFill>
              <a:srgbClr val="85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" name="Freeform 112"/>
            <p:cNvSpPr/>
            <p:nvPr/>
          </p:nvSpPr>
          <p:spPr bwMode="auto">
            <a:xfrm>
              <a:off x="4330700" y="4730750"/>
              <a:ext cx="222250" cy="363538"/>
            </a:xfrm>
            <a:custGeom>
              <a:avLst/>
              <a:gdLst>
                <a:gd name="T0" fmla="*/ 37 w 52"/>
                <a:gd name="T1" fmla="*/ 46 h 85"/>
                <a:gd name="T2" fmla="*/ 37 w 52"/>
                <a:gd name="T3" fmla="*/ 12 h 85"/>
                <a:gd name="T4" fmla="*/ 24 w 52"/>
                <a:gd name="T5" fmla="*/ 55 h 85"/>
                <a:gd name="T6" fmla="*/ 37 w 52"/>
                <a:gd name="T7" fmla="*/ 46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85">
                  <a:moveTo>
                    <a:pt x="37" y="46"/>
                  </a:moveTo>
                  <a:cubicBezTo>
                    <a:pt x="37" y="46"/>
                    <a:pt x="52" y="24"/>
                    <a:pt x="37" y="12"/>
                  </a:cubicBezTo>
                  <a:cubicBezTo>
                    <a:pt x="22" y="0"/>
                    <a:pt x="0" y="25"/>
                    <a:pt x="24" y="55"/>
                  </a:cubicBezTo>
                  <a:cubicBezTo>
                    <a:pt x="48" y="85"/>
                    <a:pt x="37" y="46"/>
                    <a:pt x="37" y="46"/>
                  </a:cubicBezTo>
                  <a:close/>
                </a:path>
              </a:pathLst>
            </a:custGeom>
            <a:solidFill>
              <a:srgbClr val="D1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" name="Freeform 113"/>
            <p:cNvSpPr/>
            <p:nvPr/>
          </p:nvSpPr>
          <p:spPr bwMode="auto">
            <a:xfrm>
              <a:off x="4217988" y="4821238"/>
              <a:ext cx="292100" cy="290513"/>
            </a:xfrm>
            <a:custGeom>
              <a:avLst/>
              <a:gdLst>
                <a:gd name="T0" fmla="*/ 37 w 68"/>
                <a:gd name="T1" fmla="*/ 42 h 68"/>
                <a:gd name="T2" fmla="*/ 6 w 68"/>
                <a:gd name="T3" fmla="*/ 28 h 68"/>
                <a:gd name="T4" fmla="*/ 50 w 68"/>
                <a:gd name="T5" fmla="*/ 34 h 68"/>
                <a:gd name="T6" fmla="*/ 37 w 68"/>
                <a:gd name="T7" fmla="*/ 4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" h="68">
                  <a:moveTo>
                    <a:pt x="37" y="42"/>
                  </a:moveTo>
                  <a:cubicBezTo>
                    <a:pt x="37" y="42"/>
                    <a:pt x="11" y="46"/>
                    <a:pt x="6" y="28"/>
                  </a:cubicBezTo>
                  <a:cubicBezTo>
                    <a:pt x="0" y="10"/>
                    <a:pt x="33" y="0"/>
                    <a:pt x="50" y="34"/>
                  </a:cubicBezTo>
                  <a:cubicBezTo>
                    <a:pt x="68" y="68"/>
                    <a:pt x="37" y="42"/>
                    <a:pt x="37" y="42"/>
                  </a:cubicBezTo>
                  <a:close/>
                </a:path>
              </a:pathLst>
            </a:custGeom>
            <a:solidFill>
              <a:srgbClr val="D1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" name="Freeform 114"/>
            <p:cNvSpPr/>
            <p:nvPr/>
          </p:nvSpPr>
          <p:spPr bwMode="auto">
            <a:xfrm>
              <a:off x="4389438" y="4849813"/>
              <a:ext cx="274638" cy="304800"/>
            </a:xfrm>
            <a:custGeom>
              <a:avLst/>
              <a:gdLst>
                <a:gd name="T0" fmla="*/ 29 w 64"/>
                <a:gd name="T1" fmla="*/ 29 h 71"/>
                <a:gd name="T2" fmla="*/ 60 w 64"/>
                <a:gd name="T3" fmla="*/ 45 h 71"/>
                <a:gd name="T4" fmla="*/ 15 w 64"/>
                <a:gd name="T5" fmla="*/ 36 h 71"/>
                <a:gd name="T6" fmla="*/ 29 w 64"/>
                <a:gd name="T7" fmla="*/ 29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4" h="71">
                  <a:moveTo>
                    <a:pt x="29" y="29"/>
                  </a:moveTo>
                  <a:cubicBezTo>
                    <a:pt x="29" y="29"/>
                    <a:pt x="56" y="26"/>
                    <a:pt x="60" y="45"/>
                  </a:cubicBezTo>
                  <a:cubicBezTo>
                    <a:pt x="64" y="64"/>
                    <a:pt x="31" y="71"/>
                    <a:pt x="15" y="36"/>
                  </a:cubicBezTo>
                  <a:cubicBezTo>
                    <a:pt x="0" y="0"/>
                    <a:pt x="29" y="29"/>
                    <a:pt x="29" y="29"/>
                  </a:cubicBezTo>
                  <a:close/>
                </a:path>
              </a:pathLst>
            </a:custGeom>
            <a:solidFill>
              <a:srgbClr val="D1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" name="Freeform 115"/>
            <p:cNvSpPr/>
            <p:nvPr/>
          </p:nvSpPr>
          <p:spPr bwMode="auto">
            <a:xfrm>
              <a:off x="4330700" y="4867275"/>
              <a:ext cx="222250" cy="373063"/>
            </a:xfrm>
            <a:custGeom>
              <a:avLst/>
              <a:gdLst>
                <a:gd name="T0" fmla="*/ 17 w 52"/>
                <a:gd name="T1" fmla="*/ 40 h 87"/>
                <a:gd name="T2" fmla="*/ 14 w 52"/>
                <a:gd name="T3" fmla="*/ 74 h 87"/>
                <a:gd name="T4" fmla="*/ 30 w 52"/>
                <a:gd name="T5" fmla="*/ 32 h 87"/>
                <a:gd name="T6" fmla="*/ 17 w 52"/>
                <a:gd name="T7" fmla="*/ 4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87">
                  <a:moveTo>
                    <a:pt x="17" y="40"/>
                  </a:moveTo>
                  <a:cubicBezTo>
                    <a:pt x="17" y="40"/>
                    <a:pt x="0" y="61"/>
                    <a:pt x="14" y="74"/>
                  </a:cubicBezTo>
                  <a:cubicBezTo>
                    <a:pt x="28" y="87"/>
                    <a:pt x="52" y="64"/>
                    <a:pt x="30" y="32"/>
                  </a:cubicBezTo>
                  <a:cubicBezTo>
                    <a:pt x="8" y="0"/>
                    <a:pt x="17" y="40"/>
                    <a:pt x="17" y="40"/>
                  </a:cubicBezTo>
                  <a:close/>
                </a:path>
              </a:pathLst>
            </a:custGeom>
            <a:solidFill>
              <a:srgbClr val="D1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" name="Freeform 116"/>
            <p:cNvSpPr/>
            <p:nvPr/>
          </p:nvSpPr>
          <p:spPr bwMode="auto">
            <a:xfrm>
              <a:off x="4330700" y="4902200"/>
              <a:ext cx="234950" cy="176213"/>
            </a:xfrm>
            <a:custGeom>
              <a:avLst/>
              <a:gdLst>
                <a:gd name="T0" fmla="*/ 35 w 55"/>
                <a:gd name="T1" fmla="*/ 33 h 41"/>
                <a:gd name="T2" fmla="*/ 4 w 55"/>
                <a:gd name="T3" fmla="*/ 35 h 41"/>
                <a:gd name="T4" fmla="*/ 20 w 55"/>
                <a:gd name="T5" fmla="*/ 9 h 41"/>
                <a:gd name="T6" fmla="*/ 51 w 55"/>
                <a:gd name="T7" fmla="*/ 7 h 41"/>
                <a:gd name="T8" fmla="*/ 35 w 55"/>
                <a:gd name="T9" fmla="*/ 3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41">
                  <a:moveTo>
                    <a:pt x="35" y="33"/>
                  </a:moveTo>
                  <a:cubicBezTo>
                    <a:pt x="22" y="40"/>
                    <a:pt x="8" y="41"/>
                    <a:pt x="4" y="35"/>
                  </a:cubicBezTo>
                  <a:cubicBezTo>
                    <a:pt x="0" y="28"/>
                    <a:pt x="7" y="16"/>
                    <a:pt x="20" y="9"/>
                  </a:cubicBezTo>
                  <a:cubicBezTo>
                    <a:pt x="33" y="1"/>
                    <a:pt x="46" y="0"/>
                    <a:pt x="51" y="7"/>
                  </a:cubicBezTo>
                  <a:cubicBezTo>
                    <a:pt x="55" y="13"/>
                    <a:pt x="47" y="25"/>
                    <a:pt x="35" y="33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" name="Freeform 117"/>
            <p:cNvSpPr/>
            <p:nvPr/>
          </p:nvSpPr>
          <p:spPr bwMode="auto">
            <a:xfrm>
              <a:off x="4437063" y="4914900"/>
              <a:ext cx="95250" cy="115888"/>
            </a:xfrm>
            <a:custGeom>
              <a:avLst/>
              <a:gdLst>
                <a:gd name="T0" fmla="*/ 14 w 22"/>
                <a:gd name="T1" fmla="*/ 27 h 27"/>
                <a:gd name="T2" fmla="*/ 22 w 22"/>
                <a:gd name="T3" fmla="*/ 20 h 27"/>
                <a:gd name="T4" fmla="*/ 10 w 22"/>
                <a:gd name="T5" fmla="*/ 0 h 27"/>
                <a:gd name="T6" fmla="*/ 0 w 22"/>
                <a:gd name="T7" fmla="*/ 3 h 27"/>
                <a:gd name="T8" fmla="*/ 14 w 22"/>
                <a:gd name="T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7">
                  <a:moveTo>
                    <a:pt x="14" y="27"/>
                  </a:moveTo>
                  <a:cubicBezTo>
                    <a:pt x="17" y="25"/>
                    <a:pt x="20" y="22"/>
                    <a:pt x="22" y="2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7" y="0"/>
                    <a:pt x="3" y="2"/>
                    <a:pt x="0" y="3"/>
                  </a:cubicBezTo>
                  <a:lnTo>
                    <a:pt x="14" y="27"/>
                  </a:lnTo>
                  <a:close/>
                </a:path>
              </a:pathLst>
            </a:custGeom>
            <a:solidFill>
              <a:srgbClr val="85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" name="Freeform 118"/>
            <p:cNvSpPr/>
            <p:nvPr/>
          </p:nvSpPr>
          <p:spPr bwMode="auto">
            <a:xfrm>
              <a:off x="4351338" y="4965700"/>
              <a:ext cx="85725" cy="103188"/>
            </a:xfrm>
            <a:custGeom>
              <a:avLst/>
              <a:gdLst>
                <a:gd name="T0" fmla="*/ 10 w 20"/>
                <a:gd name="T1" fmla="*/ 24 h 24"/>
                <a:gd name="T2" fmla="*/ 20 w 20"/>
                <a:gd name="T3" fmla="*/ 22 h 24"/>
                <a:gd name="T4" fmla="*/ 7 w 20"/>
                <a:gd name="T5" fmla="*/ 0 h 24"/>
                <a:gd name="T6" fmla="*/ 0 w 20"/>
                <a:gd name="T7" fmla="*/ 8 h 24"/>
                <a:gd name="T8" fmla="*/ 10 w 20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4">
                  <a:moveTo>
                    <a:pt x="10" y="24"/>
                  </a:moveTo>
                  <a:cubicBezTo>
                    <a:pt x="13" y="24"/>
                    <a:pt x="17" y="23"/>
                    <a:pt x="20" y="22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4" y="3"/>
                    <a:pt x="2" y="6"/>
                    <a:pt x="0" y="8"/>
                  </a:cubicBezTo>
                  <a:lnTo>
                    <a:pt x="10" y="24"/>
                  </a:lnTo>
                  <a:close/>
                </a:path>
              </a:pathLst>
            </a:custGeom>
            <a:solidFill>
              <a:srgbClr val="85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22" name="Freeform 122"/>
          <p:cNvSpPr/>
          <p:nvPr/>
        </p:nvSpPr>
        <p:spPr bwMode="auto">
          <a:xfrm>
            <a:off x="-130969" y="6424845"/>
            <a:ext cx="12552363" cy="444501"/>
          </a:xfrm>
          <a:custGeom>
            <a:avLst/>
            <a:gdLst>
              <a:gd name="T0" fmla="*/ 2904 w 2904"/>
              <a:gd name="T1" fmla="*/ 58 h 100"/>
              <a:gd name="T2" fmla="*/ 2859 w 2904"/>
              <a:gd name="T3" fmla="*/ 100 h 100"/>
              <a:gd name="T4" fmla="*/ 45 w 2904"/>
              <a:gd name="T5" fmla="*/ 100 h 100"/>
              <a:gd name="T6" fmla="*/ 0 w 2904"/>
              <a:gd name="T7" fmla="*/ 58 h 100"/>
              <a:gd name="T8" fmla="*/ 0 w 2904"/>
              <a:gd name="T9" fmla="*/ 42 h 100"/>
              <a:gd name="T10" fmla="*/ 45 w 2904"/>
              <a:gd name="T11" fmla="*/ 0 h 100"/>
              <a:gd name="T12" fmla="*/ 2859 w 2904"/>
              <a:gd name="T13" fmla="*/ 0 h 100"/>
              <a:gd name="T14" fmla="*/ 2904 w 2904"/>
              <a:gd name="T15" fmla="*/ 42 h 100"/>
              <a:gd name="T16" fmla="*/ 2904 w 2904"/>
              <a:gd name="T17" fmla="*/ 58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04" h="100">
                <a:moveTo>
                  <a:pt x="2904" y="58"/>
                </a:moveTo>
                <a:cubicBezTo>
                  <a:pt x="2904" y="81"/>
                  <a:pt x="2884" y="100"/>
                  <a:pt x="2859" y="100"/>
                </a:cubicBezTo>
                <a:cubicBezTo>
                  <a:pt x="45" y="100"/>
                  <a:pt x="45" y="100"/>
                  <a:pt x="45" y="100"/>
                </a:cubicBezTo>
                <a:cubicBezTo>
                  <a:pt x="20" y="100"/>
                  <a:pt x="0" y="81"/>
                  <a:pt x="0" y="58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19"/>
                  <a:pt x="20" y="0"/>
                  <a:pt x="45" y="0"/>
                </a:cubicBezTo>
                <a:cubicBezTo>
                  <a:pt x="2859" y="0"/>
                  <a:pt x="2859" y="0"/>
                  <a:pt x="2859" y="0"/>
                </a:cubicBezTo>
                <a:cubicBezTo>
                  <a:pt x="2884" y="0"/>
                  <a:pt x="2904" y="19"/>
                  <a:pt x="2904" y="42"/>
                </a:cubicBezTo>
                <a:lnTo>
                  <a:pt x="2904" y="58"/>
                </a:lnTo>
                <a:close/>
              </a:path>
            </a:pathLst>
          </a:custGeom>
          <a:solidFill>
            <a:srgbClr val="9DB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/>
          <p:cNvSpPr/>
          <p:nvPr/>
        </p:nvSpPr>
        <p:spPr bwMode="auto">
          <a:xfrm>
            <a:off x="9348788" y="142440"/>
            <a:ext cx="1579776" cy="775350"/>
          </a:xfrm>
          <a:custGeom>
            <a:avLst/>
            <a:gdLst>
              <a:gd name="T0" fmla="*/ 1 w 128"/>
              <a:gd name="T1" fmla="*/ 63 h 63"/>
              <a:gd name="T2" fmla="*/ 0 w 128"/>
              <a:gd name="T3" fmla="*/ 56 h 63"/>
              <a:gd name="T4" fmla="*/ 4 w 128"/>
              <a:gd name="T5" fmla="*/ 42 h 63"/>
              <a:gd name="T6" fmla="*/ 21 w 128"/>
              <a:gd name="T7" fmla="*/ 29 h 63"/>
              <a:gd name="T8" fmla="*/ 37 w 128"/>
              <a:gd name="T9" fmla="*/ 29 h 63"/>
              <a:gd name="T10" fmla="*/ 43 w 128"/>
              <a:gd name="T11" fmla="*/ 31 h 63"/>
              <a:gd name="T12" fmla="*/ 44 w 128"/>
              <a:gd name="T13" fmla="*/ 21 h 63"/>
              <a:gd name="T14" fmla="*/ 50 w 128"/>
              <a:gd name="T15" fmla="*/ 9 h 63"/>
              <a:gd name="T16" fmla="*/ 56 w 128"/>
              <a:gd name="T17" fmla="*/ 5 h 63"/>
              <a:gd name="T18" fmla="*/ 72 w 128"/>
              <a:gd name="T19" fmla="*/ 0 h 63"/>
              <a:gd name="T20" fmla="*/ 89 w 128"/>
              <a:gd name="T21" fmla="*/ 5 h 63"/>
              <a:gd name="T22" fmla="*/ 89 w 128"/>
              <a:gd name="T23" fmla="*/ 5 h 63"/>
              <a:gd name="T24" fmla="*/ 102 w 128"/>
              <a:gd name="T25" fmla="*/ 22 h 63"/>
              <a:gd name="T26" fmla="*/ 102 w 128"/>
              <a:gd name="T27" fmla="*/ 36 h 63"/>
              <a:gd name="T28" fmla="*/ 100 w 128"/>
              <a:gd name="T29" fmla="*/ 40 h 63"/>
              <a:gd name="T30" fmla="*/ 106 w 128"/>
              <a:gd name="T31" fmla="*/ 40 h 63"/>
              <a:gd name="T32" fmla="*/ 127 w 128"/>
              <a:gd name="T33" fmla="*/ 63 h 63"/>
              <a:gd name="T34" fmla="*/ 1 w 128"/>
              <a:gd name="T35" fmla="*/ 63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28" h="63">
                <a:moveTo>
                  <a:pt x="1" y="63"/>
                </a:moveTo>
                <a:cubicBezTo>
                  <a:pt x="1" y="61"/>
                  <a:pt x="0" y="59"/>
                  <a:pt x="0" y="56"/>
                </a:cubicBezTo>
                <a:cubicBezTo>
                  <a:pt x="0" y="51"/>
                  <a:pt x="2" y="46"/>
                  <a:pt x="4" y="42"/>
                </a:cubicBezTo>
                <a:cubicBezTo>
                  <a:pt x="8" y="36"/>
                  <a:pt x="14" y="30"/>
                  <a:pt x="21" y="29"/>
                </a:cubicBezTo>
                <a:cubicBezTo>
                  <a:pt x="29" y="27"/>
                  <a:pt x="30" y="28"/>
                  <a:pt x="37" y="29"/>
                </a:cubicBezTo>
                <a:cubicBezTo>
                  <a:pt x="39" y="29"/>
                  <a:pt x="41" y="30"/>
                  <a:pt x="43" y="31"/>
                </a:cubicBezTo>
                <a:cubicBezTo>
                  <a:pt x="43" y="27"/>
                  <a:pt x="43" y="24"/>
                  <a:pt x="44" y="21"/>
                </a:cubicBezTo>
                <a:cubicBezTo>
                  <a:pt x="45" y="16"/>
                  <a:pt x="47" y="13"/>
                  <a:pt x="50" y="9"/>
                </a:cubicBezTo>
                <a:cubicBezTo>
                  <a:pt x="52" y="8"/>
                  <a:pt x="54" y="6"/>
                  <a:pt x="56" y="5"/>
                </a:cubicBezTo>
                <a:cubicBezTo>
                  <a:pt x="61" y="2"/>
                  <a:pt x="66" y="0"/>
                  <a:pt x="72" y="0"/>
                </a:cubicBezTo>
                <a:cubicBezTo>
                  <a:pt x="78" y="0"/>
                  <a:pt x="84" y="2"/>
                  <a:pt x="89" y="5"/>
                </a:cubicBezTo>
                <a:cubicBezTo>
                  <a:pt x="89" y="5"/>
                  <a:pt x="89" y="5"/>
                  <a:pt x="89" y="5"/>
                </a:cubicBezTo>
                <a:cubicBezTo>
                  <a:pt x="95" y="8"/>
                  <a:pt x="99" y="15"/>
                  <a:pt x="102" y="22"/>
                </a:cubicBezTo>
                <a:cubicBezTo>
                  <a:pt x="103" y="26"/>
                  <a:pt x="103" y="32"/>
                  <a:pt x="102" y="36"/>
                </a:cubicBezTo>
                <a:cubicBezTo>
                  <a:pt x="101" y="38"/>
                  <a:pt x="101" y="39"/>
                  <a:pt x="100" y="40"/>
                </a:cubicBezTo>
                <a:cubicBezTo>
                  <a:pt x="102" y="40"/>
                  <a:pt x="104" y="40"/>
                  <a:pt x="106" y="40"/>
                </a:cubicBezTo>
                <a:cubicBezTo>
                  <a:pt x="121" y="40"/>
                  <a:pt x="128" y="52"/>
                  <a:pt x="127" y="63"/>
                </a:cubicBezTo>
                <a:lnTo>
                  <a:pt x="1" y="63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Freeform 7"/>
          <p:cNvSpPr/>
          <p:nvPr/>
        </p:nvSpPr>
        <p:spPr bwMode="auto">
          <a:xfrm>
            <a:off x="9542463" y="4699821"/>
            <a:ext cx="2617713" cy="2071402"/>
          </a:xfrm>
          <a:custGeom>
            <a:avLst/>
            <a:gdLst>
              <a:gd name="T0" fmla="*/ 715 w 715"/>
              <a:gd name="T1" fmla="*/ 597 h 597"/>
              <a:gd name="T2" fmla="*/ 715 w 715"/>
              <a:gd name="T3" fmla="*/ 583 h 597"/>
              <a:gd name="T4" fmla="*/ 358 w 715"/>
              <a:gd name="T5" fmla="*/ 0 h 597"/>
              <a:gd name="T6" fmla="*/ 0 w 715"/>
              <a:gd name="T7" fmla="*/ 583 h 597"/>
              <a:gd name="T8" fmla="*/ 0 w 715"/>
              <a:gd name="T9" fmla="*/ 597 h 597"/>
              <a:gd name="T10" fmla="*/ 715 w 715"/>
              <a:gd name="T11" fmla="*/ 597 h 5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15" h="597">
                <a:moveTo>
                  <a:pt x="715" y="597"/>
                </a:moveTo>
                <a:cubicBezTo>
                  <a:pt x="715" y="592"/>
                  <a:pt x="715" y="588"/>
                  <a:pt x="715" y="583"/>
                </a:cubicBezTo>
                <a:cubicBezTo>
                  <a:pt x="715" y="261"/>
                  <a:pt x="555" y="0"/>
                  <a:pt x="358" y="0"/>
                </a:cubicBezTo>
                <a:cubicBezTo>
                  <a:pt x="160" y="0"/>
                  <a:pt x="0" y="261"/>
                  <a:pt x="0" y="583"/>
                </a:cubicBezTo>
                <a:cubicBezTo>
                  <a:pt x="0" y="588"/>
                  <a:pt x="0" y="592"/>
                  <a:pt x="0" y="597"/>
                </a:cubicBezTo>
                <a:cubicBezTo>
                  <a:pt x="715" y="597"/>
                  <a:pt x="715" y="597"/>
                  <a:pt x="715" y="597"/>
                </a:cubicBezTo>
              </a:path>
            </a:pathLst>
          </a:custGeom>
          <a:solidFill>
            <a:srgbClr val="FFA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Freeform 8"/>
          <p:cNvSpPr>
            <a:spLocks noEditPoints="1"/>
          </p:cNvSpPr>
          <p:nvPr/>
        </p:nvSpPr>
        <p:spPr bwMode="auto">
          <a:xfrm>
            <a:off x="9566995" y="4703457"/>
            <a:ext cx="1267161" cy="2067765"/>
          </a:xfrm>
          <a:custGeom>
            <a:avLst/>
            <a:gdLst>
              <a:gd name="T0" fmla="*/ 346 w 346"/>
              <a:gd name="T1" fmla="*/ 550 h 596"/>
              <a:gd name="T2" fmla="*/ 335 w 346"/>
              <a:gd name="T3" fmla="*/ 550 h 596"/>
              <a:gd name="T4" fmla="*/ 335 w 346"/>
              <a:gd name="T5" fmla="*/ 572 h 596"/>
              <a:gd name="T6" fmla="*/ 335 w 346"/>
              <a:gd name="T7" fmla="*/ 583 h 596"/>
              <a:gd name="T8" fmla="*/ 0 w 346"/>
              <a:gd name="T9" fmla="*/ 583 h 596"/>
              <a:gd name="T10" fmla="*/ 0 w 346"/>
              <a:gd name="T11" fmla="*/ 596 h 596"/>
              <a:gd name="T12" fmla="*/ 346 w 346"/>
              <a:gd name="T13" fmla="*/ 596 h 596"/>
              <a:gd name="T14" fmla="*/ 346 w 346"/>
              <a:gd name="T15" fmla="*/ 550 h 596"/>
              <a:gd name="T16" fmla="*/ 346 w 346"/>
              <a:gd name="T17" fmla="*/ 0 h 596"/>
              <a:gd name="T18" fmla="*/ 127 w 346"/>
              <a:gd name="T19" fmla="*/ 137 h 596"/>
              <a:gd name="T20" fmla="*/ 327 w 346"/>
              <a:gd name="T21" fmla="*/ 463 h 596"/>
              <a:gd name="T22" fmla="*/ 346 w 346"/>
              <a:gd name="T23" fmla="*/ 472 h 596"/>
              <a:gd name="T24" fmla="*/ 346 w 346"/>
              <a:gd name="T25" fmla="*/ 0 h 5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46" h="596">
                <a:moveTo>
                  <a:pt x="346" y="550"/>
                </a:moveTo>
                <a:cubicBezTo>
                  <a:pt x="335" y="550"/>
                  <a:pt x="335" y="550"/>
                  <a:pt x="335" y="550"/>
                </a:cubicBezTo>
                <a:cubicBezTo>
                  <a:pt x="335" y="557"/>
                  <a:pt x="335" y="565"/>
                  <a:pt x="335" y="572"/>
                </a:cubicBezTo>
                <a:cubicBezTo>
                  <a:pt x="335" y="576"/>
                  <a:pt x="335" y="579"/>
                  <a:pt x="335" y="583"/>
                </a:cubicBezTo>
                <a:cubicBezTo>
                  <a:pt x="0" y="583"/>
                  <a:pt x="0" y="583"/>
                  <a:pt x="0" y="583"/>
                </a:cubicBezTo>
                <a:cubicBezTo>
                  <a:pt x="0" y="587"/>
                  <a:pt x="0" y="592"/>
                  <a:pt x="0" y="596"/>
                </a:cubicBezTo>
                <a:cubicBezTo>
                  <a:pt x="346" y="596"/>
                  <a:pt x="346" y="596"/>
                  <a:pt x="346" y="596"/>
                </a:cubicBezTo>
                <a:cubicBezTo>
                  <a:pt x="346" y="550"/>
                  <a:pt x="346" y="550"/>
                  <a:pt x="346" y="550"/>
                </a:cubicBezTo>
                <a:moveTo>
                  <a:pt x="346" y="0"/>
                </a:moveTo>
                <a:cubicBezTo>
                  <a:pt x="263" y="4"/>
                  <a:pt x="186" y="55"/>
                  <a:pt x="127" y="137"/>
                </a:cubicBezTo>
                <a:cubicBezTo>
                  <a:pt x="225" y="177"/>
                  <a:pt x="303" y="303"/>
                  <a:pt x="327" y="463"/>
                </a:cubicBezTo>
                <a:cubicBezTo>
                  <a:pt x="334" y="464"/>
                  <a:pt x="341" y="467"/>
                  <a:pt x="346" y="472"/>
                </a:cubicBezTo>
                <a:cubicBezTo>
                  <a:pt x="346" y="0"/>
                  <a:pt x="346" y="0"/>
                  <a:pt x="346" y="0"/>
                </a:cubicBezTo>
              </a:path>
            </a:pathLst>
          </a:custGeom>
          <a:solidFill>
            <a:srgbClr val="FFB2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Freeform 9"/>
          <p:cNvSpPr/>
          <p:nvPr/>
        </p:nvSpPr>
        <p:spPr bwMode="auto">
          <a:xfrm>
            <a:off x="8256513" y="5099649"/>
            <a:ext cx="2010013" cy="1592197"/>
          </a:xfrm>
          <a:custGeom>
            <a:avLst/>
            <a:gdLst>
              <a:gd name="T0" fmla="*/ 549 w 549"/>
              <a:gd name="T1" fmla="*/ 459 h 459"/>
              <a:gd name="T2" fmla="*/ 549 w 549"/>
              <a:gd name="T3" fmla="*/ 448 h 459"/>
              <a:gd name="T4" fmla="*/ 275 w 549"/>
              <a:gd name="T5" fmla="*/ 0 h 459"/>
              <a:gd name="T6" fmla="*/ 0 w 549"/>
              <a:gd name="T7" fmla="*/ 448 h 459"/>
              <a:gd name="T8" fmla="*/ 1 w 549"/>
              <a:gd name="T9" fmla="*/ 459 h 459"/>
              <a:gd name="T10" fmla="*/ 549 w 549"/>
              <a:gd name="T11" fmla="*/ 459 h 4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49" h="459">
                <a:moveTo>
                  <a:pt x="549" y="459"/>
                </a:moveTo>
                <a:cubicBezTo>
                  <a:pt x="549" y="455"/>
                  <a:pt x="549" y="452"/>
                  <a:pt x="549" y="448"/>
                </a:cubicBezTo>
                <a:cubicBezTo>
                  <a:pt x="549" y="201"/>
                  <a:pt x="427" y="0"/>
                  <a:pt x="275" y="0"/>
                </a:cubicBezTo>
                <a:cubicBezTo>
                  <a:pt x="123" y="0"/>
                  <a:pt x="0" y="201"/>
                  <a:pt x="0" y="448"/>
                </a:cubicBezTo>
                <a:cubicBezTo>
                  <a:pt x="0" y="452"/>
                  <a:pt x="1" y="455"/>
                  <a:pt x="1" y="459"/>
                </a:cubicBezTo>
                <a:cubicBezTo>
                  <a:pt x="549" y="459"/>
                  <a:pt x="549" y="459"/>
                  <a:pt x="549" y="459"/>
                </a:cubicBezTo>
              </a:path>
            </a:pathLst>
          </a:custGeom>
          <a:solidFill>
            <a:srgbClr val="E6E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Freeform 11"/>
          <p:cNvSpPr/>
          <p:nvPr/>
        </p:nvSpPr>
        <p:spPr bwMode="auto">
          <a:xfrm>
            <a:off x="8275335" y="5103286"/>
            <a:ext cx="973854" cy="1588560"/>
          </a:xfrm>
          <a:custGeom>
            <a:avLst/>
            <a:gdLst>
              <a:gd name="T0" fmla="*/ 1 w 266"/>
              <a:gd name="T1" fmla="*/ 416 h 458"/>
              <a:gd name="T2" fmla="*/ 1 w 266"/>
              <a:gd name="T3" fmla="*/ 417 h 458"/>
              <a:gd name="T4" fmla="*/ 1 w 266"/>
              <a:gd name="T5" fmla="*/ 417 h 458"/>
              <a:gd name="T6" fmla="*/ 1 w 266"/>
              <a:gd name="T7" fmla="*/ 418 h 458"/>
              <a:gd name="T8" fmla="*/ 1 w 266"/>
              <a:gd name="T9" fmla="*/ 418 h 458"/>
              <a:gd name="T10" fmla="*/ 1 w 266"/>
              <a:gd name="T11" fmla="*/ 419 h 458"/>
              <a:gd name="T12" fmla="*/ 1 w 266"/>
              <a:gd name="T13" fmla="*/ 419 h 458"/>
              <a:gd name="T14" fmla="*/ 1 w 266"/>
              <a:gd name="T15" fmla="*/ 420 h 458"/>
              <a:gd name="T16" fmla="*/ 1 w 266"/>
              <a:gd name="T17" fmla="*/ 421 h 458"/>
              <a:gd name="T18" fmla="*/ 1 w 266"/>
              <a:gd name="T19" fmla="*/ 421 h 458"/>
              <a:gd name="T20" fmla="*/ 1 w 266"/>
              <a:gd name="T21" fmla="*/ 422 h 458"/>
              <a:gd name="T22" fmla="*/ 1 w 266"/>
              <a:gd name="T23" fmla="*/ 422 h 458"/>
              <a:gd name="T24" fmla="*/ 1 w 266"/>
              <a:gd name="T25" fmla="*/ 423 h 458"/>
              <a:gd name="T26" fmla="*/ 1 w 266"/>
              <a:gd name="T27" fmla="*/ 423 h 458"/>
              <a:gd name="T28" fmla="*/ 1 w 266"/>
              <a:gd name="T29" fmla="*/ 424 h 458"/>
              <a:gd name="T30" fmla="*/ 1 w 266"/>
              <a:gd name="T31" fmla="*/ 424 h 458"/>
              <a:gd name="T32" fmla="*/ 1 w 266"/>
              <a:gd name="T33" fmla="*/ 425 h 458"/>
              <a:gd name="T34" fmla="*/ 1 w 266"/>
              <a:gd name="T35" fmla="*/ 425 h 458"/>
              <a:gd name="T36" fmla="*/ 1 w 266"/>
              <a:gd name="T37" fmla="*/ 426 h 458"/>
              <a:gd name="T38" fmla="*/ 1 w 266"/>
              <a:gd name="T39" fmla="*/ 426 h 458"/>
              <a:gd name="T40" fmla="*/ 1 w 266"/>
              <a:gd name="T41" fmla="*/ 427 h 458"/>
              <a:gd name="T42" fmla="*/ 1 w 266"/>
              <a:gd name="T43" fmla="*/ 428 h 458"/>
              <a:gd name="T44" fmla="*/ 1 w 266"/>
              <a:gd name="T45" fmla="*/ 430 h 458"/>
              <a:gd name="T46" fmla="*/ 1 w 266"/>
              <a:gd name="T47" fmla="*/ 431 h 458"/>
              <a:gd name="T48" fmla="*/ 1 w 266"/>
              <a:gd name="T49" fmla="*/ 431 h 458"/>
              <a:gd name="T50" fmla="*/ 1 w 266"/>
              <a:gd name="T51" fmla="*/ 432 h 458"/>
              <a:gd name="T52" fmla="*/ 1 w 266"/>
              <a:gd name="T53" fmla="*/ 432 h 458"/>
              <a:gd name="T54" fmla="*/ 1 w 266"/>
              <a:gd name="T55" fmla="*/ 433 h 458"/>
              <a:gd name="T56" fmla="*/ 1 w 266"/>
              <a:gd name="T57" fmla="*/ 433 h 458"/>
              <a:gd name="T58" fmla="*/ 1 w 266"/>
              <a:gd name="T59" fmla="*/ 434 h 458"/>
              <a:gd name="T60" fmla="*/ 1 w 266"/>
              <a:gd name="T61" fmla="*/ 434 h 458"/>
              <a:gd name="T62" fmla="*/ 1 w 266"/>
              <a:gd name="T63" fmla="*/ 435 h 458"/>
              <a:gd name="T64" fmla="*/ 1 w 266"/>
              <a:gd name="T65" fmla="*/ 435 h 458"/>
              <a:gd name="T66" fmla="*/ 1 w 266"/>
              <a:gd name="T67" fmla="*/ 436 h 458"/>
              <a:gd name="T68" fmla="*/ 1 w 266"/>
              <a:gd name="T69" fmla="*/ 436 h 458"/>
              <a:gd name="T70" fmla="*/ 1 w 266"/>
              <a:gd name="T71" fmla="*/ 437 h 458"/>
              <a:gd name="T72" fmla="*/ 1 w 266"/>
              <a:gd name="T73" fmla="*/ 437 h 458"/>
              <a:gd name="T74" fmla="*/ 1 w 266"/>
              <a:gd name="T75" fmla="*/ 438 h 458"/>
              <a:gd name="T76" fmla="*/ 1 w 266"/>
              <a:gd name="T77" fmla="*/ 439 h 458"/>
              <a:gd name="T78" fmla="*/ 1 w 266"/>
              <a:gd name="T79" fmla="*/ 439 h 458"/>
              <a:gd name="T80" fmla="*/ 1 w 266"/>
              <a:gd name="T81" fmla="*/ 440 h 458"/>
              <a:gd name="T82" fmla="*/ 1 w 266"/>
              <a:gd name="T83" fmla="*/ 440 h 458"/>
              <a:gd name="T84" fmla="*/ 1 w 266"/>
              <a:gd name="T85" fmla="*/ 441 h 458"/>
              <a:gd name="T86" fmla="*/ 1 w 266"/>
              <a:gd name="T87" fmla="*/ 441 h 458"/>
              <a:gd name="T88" fmla="*/ 1 w 266"/>
              <a:gd name="T89" fmla="*/ 442 h 458"/>
              <a:gd name="T90" fmla="*/ 1 w 266"/>
              <a:gd name="T91" fmla="*/ 442 h 458"/>
              <a:gd name="T92" fmla="*/ 1 w 266"/>
              <a:gd name="T93" fmla="*/ 443 h 458"/>
              <a:gd name="T94" fmla="*/ 1 w 266"/>
              <a:gd name="T95" fmla="*/ 443 h 458"/>
              <a:gd name="T96" fmla="*/ 1 w 266"/>
              <a:gd name="T97" fmla="*/ 444 h 458"/>
              <a:gd name="T98" fmla="*/ 1 w 266"/>
              <a:gd name="T99" fmla="*/ 444 h 458"/>
              <a:gd name="T100" fmla="*/ 0 w 266"/>
              <a:gd name="T101" fmla="*/ 445 h 458"/>
              <a:gd name="T102" fmla="*/ 0 w 266"/>
              <a:gd name="T103" fmla="*/ 446 h 458"/>
              <a:gd name="T104" fmla="*/ 0 w 266"/>
              <a:gd name="T105" fmla="*/ 446 h 458"/>
              <a:gd name="T106" fmla="*/ 0 w 266"/>
              <a:gd name="T107" fmla="*/ 447 h 458"/>
              <a:gd name="T108" fmla="*/ 266 w 266"/>
              <a:gd name="T109" fmla="*/ 458 h 4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66" h="458">
                <a:moveTo>
                  <a:pt x="266" y="0"/>
                </a:moveTo>
                <a:cubicBezTo>
                  <a:pt x="125" y="7"/>
                  <a:pt x="11" y="188"/>
                  <a:pt x="1" y="416"/>
                </a:cubicBezTo>
                <a:cubicBezTo>
                  <a:pt x="1" y="416"/>
                  <a:pt x="1" y="416"/>
                  <a:pt x="1" y="416"/>
                </a:cubicBezTo>
                <a:cubicBezTo>
                  <a:pt x="1" y="416"/>
                  <a:pt x="1" y="417"/>
                  <a:pt x="1" y="417"/>
                </a:cubicBezTo>
                <a:cubicBezTo>
                  <a:pt x="1" y="417"/>
                  <a:pt x="1" y="417"/>
                  <a:pt x="1" y="417"/>
                </a:cubicBezTo>
                <a:cubicBezTo>
                  <a:pt x="1" y="417"/>
                  <a:pt x="1" y="417"/>
                  <a:pt x="1" y="417"/>
                </a:cubicBezTo>
                <a:cubicBezTo>
                  <a:pt x="1" y="417"/>
                  <a:pt x="1" y="417"/>
                  <a:pt x="1" y="417"/>
                </a:cubicBezTo>
                <a:cubicBezTo>
                  <a:pt x="1" y="417"/>
                  <a:pt x="1" y="417"/>
                  <a:pt x="1" y="417"/>
                </a:cubicBezTo>
                <a:cubicBezTo>
                  <a:pt x="1" y="417"/>
                  <a:pt x="1" y="417"/>
                  <a:pt x="1" y="417"/>
                </a:cubicBezTo>
                <a:cubicBezTo>
                  <a:pt x="1" y="417"/>
                  <a:pt x="1" y="418"/>
                  <a:pt x="1" y="418"/>
                </a:cubicBezTo>
                <a:cubicBezTo>
                  <a:pt x="1" y="418"/>
                  <a:pt x="1" y="418"/>
                  <a:pt x="1" y="418"/>
                </a:cubicBezTo>
                <a:cubicBezTo>
                  <a:pt x="1" y="418"/>
                  <a:pt x="1" y="418"/>
                  <a:pt x="1" y="418"/>
                </a:cubicBezTo>
                <a:cubicBezTo>
                  <a:pt x="1" y="418"/>
                  <a:pt x="1" y="418"/>
                  <a:pt x="1" y="418"/>
                </a:cubicBezTo>
                <a:cubicBezTo>
                  <a:pt x="1" y="418"/>
                  <a:pt x="1" y="418"/>
                  <a:pt x="1" y="418"/>
                </a:cubicBezTo>
                <a:cubicBezTo>
                  <a:pt x="1" y="418"/>
                  <a:pt x="1" y="418"/>
                  <a:pt x="1" y="418"/>
                </a:cubicBezTo>
                <a:cubicBezTo>
                  <a:pt x="1" y="419"/>
                  <a:pt x="1" y="419"/>
                  <a:pt x="1" y="419"/>
                </a:cubicBezTo>
                <a:cubicBezTo>
                  <a:pt x="1" y="419"/>
                  <a:pt x="1" y="419"/>
                  <a:pt x="1" y="419"/>
                </a:cubicBezTo>
                <a:cubicBezTo>
                  <a:pt x="1" y="419"/>
                  <a:pt x="1" y="419"/>
                  <a:pt x="1" y="419"/>
                </a:cubicBezTo>
                <a:cubicBezTo>
                  <a:pt x="1" y="419"/>
                  <a:pt x="1" y="419"/>
                  <a:pt x="1" y="419"/>
                </a:cubicBezTo>
                <a:cubicBezTo>
                  <a:pt x="1" y="419"/>
                  <a:pt x="1" y="419"/>
                  <a:pt x="1" y="419"/>
                </a:cubicBezTo>
                <a:cubicBezTo>
                  <a:pt x="1" y="419"/>
                  <a:pt x="1" y="419"/>
                  <a:pt x="1" y="419"/>
                </a:cubicBezTo>
                <a:cubicBezTo>
                  <a:pt x="1" y="420"/>
                  <a:pt x="1" y="420"/>
                  <a:pt x="1" y="420"/>
                </a:cubicBezTo>
                <a:cubicBezTo>
                  <a:pt x="1" y="420"/>
                  <a:pt x="1" y="420"/>
                  <a:pt x="1" y="420"/>
                </a:cubicBezTo>
                <a:cubicBezTo>
                  <a:pt x="1" y="420"/>
                  <a:pt x="1" y="420"/>
                  <a:pt x="1" y="420"/>
                </a:cubicBezTo>
                <a:cubicBezTo>
                  <a:pt x="1" y="420"/>
                  <a:pt x="1" y="420"/>
                  <a:pt x="1" y="420"/>
                </a:cubicBezTo>
                <a:cubicBezTo>
                  <a:pt x="1" y="420"/>
                  <a:pt x="1" y="420"/>
                  <a:pt x="1" y="420"/>
                </a:cubicBezTo>
                <a:cubicBezTo>
                  <a:pt x="1" y="420"/>
                  <a:pt x="1" y="421"/>
                  <a:pt x="1" y="421"/>
                </a:cubicBezTo>
                <a:cubicBezTo>
                  <a:pt x="1" y="421"/>
                  <a:pt x="1" y="421"/>
                  <a:pt x="1" y="421"/>
                </a:cubicBezTo>
                <a:cubicBezTo>
                  <a:pt x="1" y="421"/>
                  <a:pt x="1" y="421"/>
                  <a:pt x="1" y="421"/>
                </a:cubicBezTo>
                <a:cubicBezTo>
                  <a:pt x="1" y="421"/>
                  <a:pt x="1" y="421"/>
                  <a:pt x="1" y="421"/>
                </a:cubicBezTo>
                <a:cubicBezTo>
                  <a:pt x="1" y="421"/>
                  <a:pt x="1" y="421"/>
                  <a:pt x="1" y="421"/>
                </a:cubicBezTo>
                <a:cubicBezTo>
                  <a:pt x="1" y="421"/>
                  <a:pt x="1" y="421"/>
                  <a:pt x="1" y="422"/>
                </a:cubicBezTo>
                <a:cubicBezTo>
                  <a:pt x="1" y="422"/>
                  <a:pt x="1" y="422"/>
                  <a:pt x="1" y="422"/>
                </a:cubicBezTo>
                <a:cubicBezTo>
                  <a:pt x="1" y="422"/>
                  <a:pt x="1" y="422"/>
                  <a:pt x="1" y="422"/>
                </a:cubicBezTo>
                <a:cubicBezTo>
                  <a:pt x="1" y="422"/>
                  <a:pt x="1" y="422"/>
                  <a:pt x="1" y="422"/>
                </a:cubicBezTo>
                <a:cubicBezTo>
                  <a:pt x="1" y="422"/>
                  <a:pt x="1" y="422"/>
                  <a:pt x="1" y="422"/>
                </a:cubicBezTo>
                <a:cubicBezTo>
                  <a:pt x="1" y="422"/>
                  <a:pt x="1" y="422"/>
                  <a:pt x="1" y="422"/>
                </a:cubicBezTo>
                <a:cubicBezTo>
                  <a:pt x="1" y="422"/>
                  <a:pt x="1" y="422"/>
                  <a:pt x="1" y="423"/>
                </a:cubicBezTo>
                <a:cubicBezTo>
                  <a:pt x="1" y="423"/>
                  <a:pt x="1" y="423"/>
                  <a:pt x="1" y="423"/>
                </a:cubicBezTo>
                <a:cubicBezTo>
                  <a:pt x="1" y="423"/>
                  <a:pt x="1" y="423"/>
                  <a:pt x="1" y="423"/>
                </a:cubicBezTo>
                <a:cubicBezTo>
                  <a:pt x="1" y="423"/>
                  <a:pt x="1" y="423"/>
                  <a:pt x="1" y="423"/>
                </a:cubicBezTo>
                <a:cubicBezTo>
                  <a:pt x="1" y="423"/>
                  <a:pt x="1" y="423"/>
                  <a:pt x="1" y="423"/>
                </a:cubicBezTo>
                <a:cubicBezTo>
                  <a:pt x="1" y="423"/>
                  <a:pt x="1" y="423"/>
                  <a:pt x="1" y="423"/>
                </a:cubicBezTo>
                <a:cubicBezTo>
                  <a:pt x="1" y="423"/>
                  <a:pt x="1" y="424"/>
                  <a:pt x="1" y="424"/>
                </a:cubicBezTo>
                <a:cubicBezTo>
                  <a:pt x="1" y="424"/>
                  <a:pt x="1" y="424"/>
                  <a:pt x="1" y="424"/>
                </a:cubicBezTo>
                <a:cubicBezTo>
                  <a:pt x="1" y="424"/>
                  <a:pt x="1" y="424"/>
                  <a:pt x="1" y="424"/>
                </a:cubicBezTo>
                <a:cubicBezTo>
                  <a:pt x="1" y="424"/>
                  <a:pt x="1" y="424"/>
                  <a:pt x="1" y="424"/>
                </a:cubicBezTo>
                <a:cubicBezTo>
                  <a:pt x="1" y="424"/>
                  <a:pt x="1" y="424"/>
                  <a:pt x="1" y="424"/>
                </a:cubicBezTo>
                <a:cubicBezTo>
                  <a:pt x="1" y="424"/>
                  <a:pt x="1" y="424"/>
                  <a:pt x="1" y="424"/>
                </a:cubicBezTo>
                <a:cubicBezTo>
                  <a:pt x="1" y="424"/>
                  <a:pt x="1" y="425"/>
                  <a:pt x="1" y="425"/>
                </a:cubicBezTo>
                <a:cubicBezTo>
                  <a:pt x="1" y="425"/>
                  <a:pt x="1" y="425"/>
                  <a:pt x="1" y="425"/>
                </a:cubicBezTo>
                <a:cubicBezTo>
                  <a:pt x="1" y="425"/>
                  <a:pt x="1" y="425"/>
                  <a:pt x="1" y="425"/>
                </a:cubicBezTo>
                <a:cubicBezTo>
                  <a:pt x="1" y="425"/>
                  <a:pt x="1" y="425"/>
                  <a:pt x="1" y="425"/>
                </a:cubicBezTo>
                <a:cubicBezTo>
                  <a:pt x="1" y="425"/>
                  <a:pt x="1" y="425"/>
                  <a:pt x="1" y="425"/>
                </a:cubicBezTo>
                <a:cubicBezTo>
                  <a:pt x="1" y="425"/>
                  <a:pt x="1" y="425"/>
                  <a:pt x="1" y="425"/>
                </a:cubicBezTo>
                <a:cubicBezTo>
                  <a:pt x="1" y="426"/>
                  <a:pt x="1" y="426"/>
                  <a:pt x="1" y="426"/>
                </a:cubicBezTo>
                <a:cubicBezTo>
                  <a:pt x="1" y="426"/>
                  <a:pt x="1" y="426"/>
                  <a:pt x="1" y="426"/>
                </a:cubicBezTo>
                <a:cubicBezTo>
                  <a:pt x="1" y="426"/>
                  <a:pt x="1" y="426"/>
                  <a:pt x="1" y="426"/>
                </a:cubicBezTo>
                <a:cubicBezTo>
                  <a:pt x="1" y="426"/>
                  <a:pt x="1" y="426"/>
                  <a:pt x="1" y="426"/>
                </a:cubicBezTo>
                <a:cubicBezTo>
                  <a:pt x="1" y="426"/>
                  <a:pt x="1" y="426"/>
                  <a:pt x="1" y="426"/>
                </a:cubicBezTo>
                <a:cubicBezTo>
                  <a:pt x="1" y="426"/>
                  <a:pt x="1" y="427"/>
                  <a:pt x="1" y="427"/>
                </a:cubicBezTo>
                <a:cubicBezTo>
                  <a:pt x="1" y="427"/>
                  <a:pt x="1" y="427"/>
                  <a:pt x="1" y="427"/>
                </a:cubicBezTo>
                <a:cubicBezTo>
                  <a:pt x="1" y="427"/>
                  <a:pt x="1" y="427"/>
                  <a:pt x="1" y="427"/>
                </a:cubicBezTo>
                <a:cubicBezTo>
                  <a:pt x="1" y="427"/>
                  <a:pt x="1" y="427"/>
                  <a:pt x="1" y="428"/>
                </a:cubicBezTo>
                <a:cubicBezTo>
                  <a:pt x="1" y="428"/>
                  <a:pt x="1" y="428"/>
                  <a:pt x="1" y="428"/>
                </a:cubicBezTo>
                <a:cubicBezTo>
                  <a:pt x="1" y="428"/>
                  <a:pt x="1" y="428"/>
                  <a:pt x="1" y="428"/>
                </a:cubicBezTo>
                <a:cubicBezTo>
                  <a:pt x="1" y="428"/>
                  <a:pt x="1" y="428"/>
                  <a:pt x="1" y="428"/>
                </a:cubicBezTo>
                <a:cubicBezTo>
                  <a:pt x="1" y="429"/>
                  <a:pt x="1" y="429"/>
                  <a:pt x="1" y="429"/>
                </a:cubicBezTo>
                <a:cubicBezTo>
                  <a:pt x="1" y="430"/>
                  <a:pt x="1" y="430"/>
                  <a:pt x="1" y="430"/>
                </a:cubicBezTo>
                <a:cubicBezTo>
                  <a:pt x="1" y="430"/>
                  <a:pt x="1" y="430"/>
                  <a:pt x="1" y="430"/>
                </a:cubicBezTo>
                <a:cubicBezTo>
                  <a:pt x="1" y="430"/>
                  <a:pt x="1" y="430"/>
                  <a:pt x="1" y="430"/>
                </a:cubicBezTo>
                <a:cubicBezTo>
                  <a:pt x="1" y="430"/>
                  <a:pt x="1" y="431"/>
                  <a:pt x="1" y="431"/>
                </a:cubicBezTo>
                <a:cubicBezTo>
                  <a:pt x="1" y="431"/>
                  <a:pt x="1" y="431"/>
                  <a:pt x="1" y="431"/>
                </a:cubicBezTo>
                <a:cubicBezTo>
                  <a:pt x="1" y="431"/>
                  <a:pt x="1" y="431"/>
                  <a:pt x="1" y="431"/>
                </a:cubicBezTo>
                <a:cubicBezTo>
                  <a:pt x="1" y="431"/>
                  <a:pt x="1" y="431"/>
                  <a:pt x="1" y="431"/>
                </a:cubicBezTo>
                <a:cubicBezTo>
                  <a:pt x="1" y="431"/>
                  <a:pt x="1" y="431"/>
                  <a:pt x="1" y="431"/>
                </a:cubicBezTo>
                <a:cubicBezTo>
                  <a:pt x="1" y="431"/>
                  <a:pt x="1" y="431"/>
                  <a:pt x="1" y="431"/>
                </a:cubicBezTo>
                <a:cubicBezTo>
                  <a:pt x="1" y="431"/>
                  <a:pt x="1" y="432"/>
                  <a:pt x="1" y="432"/>
                </a:cubicBezTo>
                <a:cubicBezTo>
                  <a:pt x="1" y="432"/>
                  <a:pt x="1" y="432"/>
                  <a:pt x="1" y="432"/>
                </a:cubicBezTo>
                <a:cubicBezTo>
                  <a:pt x="1" y="432"/>
                  <a:pt x="1" y="432"/>
                  <a:pt x="1" y="432"/>
                </a:cubicBezTo>
                <a:cubicBezTo>
                  <a:pt x="1" y="432"/>
                  <a:pt x="1" y="432"/>
                  <a:pt x="1" y="432"/>
                </a:cubicBezTo>
                <a:cubicBezTo>
                  <a:pt x="1" y="432"/>
                  <a:pt x="1" y="432"/>
                  <a:pt x="1" y="432"/>
                </a:cubicBezTo>
                <a:cubicBezTo>
                  <a:pt x="1" y="432"/>
                  <a:pt x="1" y="432"/>
                  <a:pt x="1" y="432"/>
                </a:cubicBezTo>
                <a:cubicBezTo>
                  <a:pt x="1" y="433"/>
                  <a:pt x="1" y="433"/>
                  <a:pt x="1" y="433"/>
                </a:cubicBezTo>
                <a:cubicBezTo>
                  <a:pt x="1" y="433"/>
                  <a:pt x="1" y="433"/>
                  <a:pt x="1" y="433"/>
                </a:cubicBezTo>
                <a:cubicBezTo>
                  <a:pt x="1" y="433"/>
                  <a:pt x="1" y="433"/>
                  <a:pt x="1" y="433"/>
                </a:cubicBezTo>
                <a:cubicBezTo>
                  <a:pt x="1" y="433"/>
                  <a:pt x="1" y="433"/>
                  <a:pt x="1" y="433"/>
                </a:cubicBezTo>
                <a:cubicBezTo>
                  <a:pt x="1" y="433"/>
                  <a:pt x="1" y="433"/>
                  <a:pt x="1" y="433"/>
                </a:cubicBezTo>
                <a:cubicBezTo>
                  <a:pt x="1" y="433"/>
                  <a:pt x="1" y="433"/>
                  <a:pt x="1" y="434"/>
                </a:cubicBezTo>
                <a:cubicBezTo>
                  <a:pt x="1" y="434"/>
                  <a:pt x="1" y="434"/>
                  <a:pt x="1" y="434"/>
                </a:cubicBezTo>
                <a:cubicBezTo>
                  <a:pt x="1" y="434"/>
                  <a:pt x="1" y="434"/>
                  <a:pt x="1" y="434"/>
                </a:cubicBezTo>
                <a:cubicBezTo>
                  <a:pt x="1" y="434"/>
                  <a:pt x="1" y="434"/>
                  <a:pt x="1" y="434"/>
                </a:cubicBezTo>
                <a:cubicBezTo>
                  <a:pt x="1" y="434"/>
                  <a:pt x="1" y="434"/>
                  <a:pt x="1" y="434"/>
                </a:cubicBezTo>
                <a:cubicBezTo>
                  <a:pt x="1" y="434"/>
                  <a:pt x="1" y="434"/>
                  <a:pt x="1" y="434"/>
                </a:cubicBezTo>
                <a:cubicBezTo>
                  <a:pt x="1" y="434"/>
                  <a:pt x="1" y="435"/>
                  <a:pt x="1" y="435"/>
                </a:cubicBezTo>
                <a:cubicBezTo>
                  <a:pt x="1" y="435"/>
                  <a:pt x="1" y="435"/>
                  <a:pt x="1" y="435"/>
                </a:cubicBezTo>
                <a:cubicBezTo>
                  <a:pt x="1" y="435"/>
                  <a:pt x="1" y="435"/>
                  <a:pt x="1" y="435"/>
                </a:cubicBezTo>
                <a:cubicBezTo>
                  <a:pt x="1" y="435"/>
                  <a:pt x="1" y="435"/>
                  <a:pt x="1" y="435"/>
                </a:cubicBezTo>
                <a:cubicBezTo>
                  <a:pt x="1" y="435"/>
                  <a:pt x="1" y="435"/>
                  <a:pt x="1" y="435"/>
                </a:cubicBezTo>
                <a:cubicBezTo>
                  <a:pt x="1" y="435"/>
                  <a:pt x="1" y="435"/>
                  <a:pt x="1" y="436"/>
                </a:cubicBezTo>
                <a:cubicBezTo>
                  <a:pt x="1" y="436"/>
                  <a:pt x="1" y="436"/>
                  <a:pt x="1" y="436"/>
                </a:cubicBezTo>
                <a:cubicBezTo>
                  <a:pt x="1" y="436"/>
                  <a:pt x="1" y="436"/>
                  <a:pt x="1" y="436"/>
                </a:cubicBezTo>
                <a:cubicBezTo>
                  <a:pt x="1" y="436"/>
                  <a:pt x="1" y="436"/>
                  <a:pt x="1" y="436"/>
                </a:cubicBezTo>
                <a:cubicBezTo>
                  <a:pt x="1" y="436"/>
                  <a:pt x="1" y="436"/>
                  <a:pt x="1" y="436"/>
                </a:cubicBezTo>
                <a:cubicBezTo>
                  <a:pt x="1" y="436"/>
                  <a:pt x="1" y="436"/>
                  <a:pt x="1" y="436"/>
                </a:cubicBezTo>
                <a:cubicBezTo>
                  <a:pt x="1" y="436"/>
                  <a:pt x="1" y="437"/>
                  <a:pt x="1" y="437"/>
                </a:cubicBezTo>
                <a:cubicBezTo>
                  <a:pt x="1" y="437"/>
                  <a:pt x="1" y="437"/>
                  <a:pt x="1" y="437"/>
                </a:cubicBezTo>
                <a:cubicBezTo>
                  <a:pt x="1" y="437"/>
                  <a:pt x="1" y="437"/>
                  <a:pt x="1" y="437"/>
                </a:cubicBezTo>
                <a:cubicBezTo>
                  <a:pt x="1" y="437"/>
                  <a:pt x="1" y="437"/>
                  <a:pt x="1" y="437"/>
                </a:cubicBezTo>
                <a:cubicBezTo>
                  <a:pt x="1" y="437"/>
                  <a:pt x="1" y="437"/>
                  <a:pt x="1" y="437"/>
                </a:cubicBezTo>
                <a:cubicBezTo>
                  <a:pt x="1" y="437"/>
                  <a:pt x="1" y="437"/>
                  <a:pt x="1" y="437"/>
                </a:cubicBezTo>
                <a:cubicBezTo>
                  <a:pt x="1" y="438"/>
                  <a:pt x="1" y="438"/>
                  <a:pt x="1" y="438"/>
                </a:cubicBezTo>
                <a:cubicBezTo>
                  <a:pt x="1" y="438"/>
                  <a:pt x="1" y="438"/>
                  <a:pt x="1" y="438"/>
                </a:cubicBezTo>
                <a:cubicBezTo>
                  <a:pt x="1" y="438"/>
                  <a:pt x="1" y="438"/>
                  <a:pt x="1" y="438"/>
                </a:cubicBezTo>
                <a:cubicBezTo>
                  <a:pt x="1" y="438"/>
                  <a:pt x="1" y="438"/>
                  <a:pt x="1" y="438"/>
                </a:cubicBezTo>
                <a:cubicBezTo>
                  <a:pt x="1" y="438"/>
                  <a:pt x="1" y="438"/>
                  <a:pt x="1" y="438"/>
                </a:cubicBezTo>
                <a:cubicBezTo>
                  <a:pt x="1" y="438"/>
                  <a:pt x="1" y="438"/>
                  <a:pt x="1" y="439"/>
                </a:cubicBezTo>
                <a:cubicBezTo>
                  <a:pt x="1" y="439"/>
                  <a:pt x="1" y="439"/>
                  <a:pt x="1" y="439"/>
                </a:cubicBezTo>
                <a:cubicBezTo>
                  <a:pt x="1" y="439"/>
                  <a:pt x="1" y="439"/>
                  <a:pt x="1" y="439"/>
                </a:cubicBezTo>
                <a:cubicBezTo>
                  <a:pt x="1" y="439"/>
                  <a:pt x="1" y="439"/>
                  <a:pt x="1" y="439"/>
                </a:cubicBezTo>
                <a:cubicBezTo>
                  <a:pt x="1" y="439"/>
                  <a:pt x="1" y="439"/>
                  <a:pt x="1" y="439"/>
                </a:cubicBezTo>
                <a:cubicBezTo>
                  <a:pt x="1" y="439"/>
                  <a:pt x="1" y="439"/>
                  <a:pt x="1" y="439"/>
                </a:cubicBezTo>
                <a:cubicBezTo>
                  <a:pt x="1" y="439"/>
                  <a:pt x="1" y="440"/>
                  <a:pt x="1" y="440"/>
                </a:cubicBezTo>
                <a:cubicBezTo>
                  <a:pt x="1" y="440"/>
                  <a:pt x="1" y="440"/>
                  <a:pt x="1" y="440"/>
                </a:cubicBezTo>
                <a:cubicBezTo>
                  <a:pt x="1" y="440"/>
                  <a:pt x="1" y="440"/>
                  <a:pt x="1" y="440"/>
                </a:cubicBezTo>
                <a:cubicBezTo>
                  <a:pt x="1" y="440"/>
                  <a:pt x="1" y="440"/>
                  <a:pt x="1" y="440"/>
                </a:cubicBezTo>
                <a:cubicBezTo>
                  <a:pt x="1" y="440"/>
                  <a:pt x="1" y="440"/>
                  <a:pt x="1" y="440"/>
                </a:cubicBezTo>
                <a:cubicBezTo>
                  <a:pt x="1" y="440"/>
                  <a:pt x="1" y="440"/>
                  <a:pt x="1" y="440"/>
                </a:cubicBezTo>
                <a:cubicBezTo>
                  <a:pt x="1" y="441"/>
                  <a:pt x="1" y="441"/>
                  <a:pt x="1" y="441"/>
                </a:cubicBezTo>
                <a:cubicBezTo>
                  <a:pt x="1" y="441"/>
                  <a:pt x="1" y="441"/>
                  <a:pt x="1" y="441"/>
                </a:cubicBezTo>
                <a:cubicBezTo>
                  <a:pt x="1" y="441"/>
                  <a:pt x="1" y="441"/>
                  <a:pt x="1" y="441"/>
                </a:cubicBezTo>
                <a:cubicBezTo>
                  <a:pt x="1" y="441"/>
                  <a:pt x="1" y="441"/>
                  <a:pt x="1" y="441"/>
                </a:cubicBezTo>
                <a:cubicBezTo>
                  <a:pt x="1" y="441"/>
                  <a:pt x="1" y="441"/>
                  <a:pt x="1" y="441"/>
                </a:cubicBezTo>
                <a:cubicBezTo>
                  <a:pt x="1" y="441"/>
                  <a:pt x="1" y="442"/>
                  <a:pt x="1" y="442"/>
                </a:cubicBezTo>
                <a:cubicBezTo>
                  <a:pt x="1" y="442"/>
                  <a:pt x="1" y="442"/>
                  <a:pt x="1" y="442"/>
                </a:cubicBezTo>
                <a:cubicBezTo>
                  <a:pt x="1" y="442"/>
                  <a:pt x="1" y="442"/>
                  <a:pt x="1" y="442"/>
                </a:cubicBezTo>
                <a:cubicBezTo>
                  <a:pt x="1" y="442"/>
                  <a:pt x="1" y="442"/>
                  <a:pt x="1" y="442"/>
                </a:cubicBezTo>
                <a:cubicBezTo>
                  <a:pt x="1" y="442"/>
                  <a:pt x="1" y="442"/>
                  <a:pt x="1" y="442"/>
                </a:cubicBezTo>
                <a:cubicBezTo>
                  <a:pt x="1" y="442"/>
                  <a:pt x="1" y="442"/>
                  <a:pt x="1" y="442"/>
                </a:cubicBezTo>
                <a:cubicBezTo>
                  <a:pt x="1" y="443"/>
                  <a:pt x="1" y="443"/>
                  <a:pt x="1" y="443"/>
                </a:cubicBezTo>
                <a:cubicBezTo>
                  <a:pt x="1" y="443"/>
                  <a:pt x="1" y="443"/>
                  <a:pt x="1" y="443"/>
                </a:cubicBezTo>
                <a:cubicBezTo>
                  <a:pt x="1" y="443"/>
                  <a:pt x="1" y="443"/>
                  <a:pt x="1" y="443"/>
                </a:cubicBezTo>
                <a:cubicBezTo>
                  <a:pt x="1" y="443"/>
                  <a:pt x="1" y="443"/>
                  <a:pt x="1" y="443"/>
                </a:cubicBezTo>
                <a:cubicBezTo>
                  <a:pt x="1" y="443"/>
                  <a:pt x="1" y="443"/>
                  <a:pt x="1" y="443"/>
                </a:cubicBezTo>
                <a:cubicBezTo>
                  <a:pt x="1" y="443"/>
                  <a:pt x="1" y="443"/>
                  <a:pt x="1" y="444"/>
                </a:cubicBezTo>
                <a:cubicBezTo>
                  <a:pt x="1" y="444"/>
                  <a:pt x="1" y="444"/>
                  <a:pt x="1" y="444"/>
                </a:cubicBezTo>
                <a:cubicBezTo>
                  <a:pt x="1" y="444"/>
                  <a:pt x="1" y="444"/>
                  <a:pt x="1" y="444"/>
                </a:cubicBezTo>
                <a:cubicBezTo>
                  <a:pt x="1" y="444"/>
                  <a:pt x="1" y="444"/>
                  <a:pt x="1" y="444"/>
                </a:cubicBezTo>
                <a:cubicBezTo>
                  <a:pt x="1" y="444"/>
                  <a:pt x="1" y="444"/>
                  <a:pt x="1" y="444"/>
                </a:cubicBezTo>
                <a:cubicBezTo>
                  <a:pt x="1" y="444"/>
                  <a:pt x="1" y="444"/>
                  <a:pt x="1" y="444"/>
                </a:cubicBezTo>
                <a:cubicBezTo>
                  <a:pt x="0" y="444"/>
                  <a:pt x="0" y="445"/>
                  <a:pt x="0" y="445"/>
                </a:cubicBezTo>
                <a:cubicBezTo>
                  <a:pt x="0" y="445"/>
                  <a:pt x="0" y="445"/>
                  <a:pt x="0" y="445"/>
                </a:cubicBezTo>
                <a:cubicBezTo>
                  <a:pt x="0" y="445"/>
                  <a:pt x="0" y="445"/>
                  <a:pt x="0" y="445"/>
                </a:cubicBezTo>
                <a:cubicBezTo>
                  <a:pt x="0" y="445"/>
                  <a:pt x="0" y="445"/>
                  <a:pt x="0" y="445"/>
                </a:cubicBezTo>
                <a:cubicBezTo>
                  <a:pt x="0" y="445"/>
                  <a:pt x="0" y="445"/>
                  <a:pt x="0" y="445"/>
                </a:cubicBezTo>
                <a:cubicBezTo>
                  <a:pt x="0" y="445"/>
                  <a:pt x="0" y="445"/>
                  <a:pt x="0" y="446"/>
                </a:cubicBezTo>
                <a:cubicBezTo>
                  <a:pt x="0" y="446"/>
                  <a:pt x="0" y="446"/>
                  <a:pt x="0" y="446"/>
                </a:cubicBezTo>
                <a:cubicBezTo>
                  <a:pt x="0" y="446"/>
                  <a:pt x="0" y="446"/>
                  <a:pt x="0" y="446"/>
                </a:cubicBezTo>
                <a:cubicBezTo>
                  <a:pt x="0" y="446"/>
                  <a:pt x="0" y="446"/>
                  <a:pt x="0" y="446"/>
                </a:cubicBezTo>
                <a:cubicBezTo>
                  <a:pt x="0" y="446"/>
                  <a:pt x="0" y="446"/>
                  <a:pt x="0" y="446"/>
                </a:cubicBezTo>
                <a:cubicBezTo>
                  <a:pt x="0" y="446"/>
                  <a:pt x="0" y="446"/>
                  <a:pt x="0" y="446"/>
                </a:cubicBezTo>
                <a:cubicBezTo>
                  <a:pt x="0" y="447"/>
                  <a:pt x="0" y="447"/>
                  <a:pt x="0" y="447"/>
                </a:cubicBezTo>
                <a:cubicBezTo>
                  <a:pt x="0" y="447"/>
                  <a:pt x="0" y="447"/>
                  <a:pt x="0" y="447"/>
                </a:cubicBezTo>
                <a:cubicBezTo>
                  <a:pt x="0" y="451"/>
                  <a:pt x="1" y="454"/>
                  <a:pt x="1" y="458"/>
                </a:cubicBezTo>
                <a:cubicBezTo>
                  <a:pt x="266" y="458"/>
                  <a:pt x="266" y="458"/>
                  <a:pt x="266" y="458"/>
                </a:cubicBezTo>
                <a:cubicBezTo>
                  <a:pt x="266" y="0"/>
                  <a:pt x="266" y="0"/>
                  <a:pt x="266" y="0"/>
                </a:cubicBezTo>
              </a:path>
            </a:pathLst>
          </a:custGeom>
          <a:solidFill>
            <a:srgbClr val="EBE9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4" name="Group 3"/>
          <p:cNvGrpSpPr/>
          <p:nvPr/>
        </p:nvGrpSpPr>
        <p:grpSpPr>
          <a:xfrm>
            <a:off x="7915349" y="5829162"/>
            <a:ext cx="1408113" cy="817563"/>
            <a:chOff x="6461125" y="5857875"/>
            <a:chExt cx="1408113" cy="817563"/>
          </a:xfrm>
        </p:grpSpPr>
        <p:sp>
          <p:nvSpPr>
            <p:cNvPr id="13" name="Freeform 10"/>
            <p:cNvSpPr>
              <a:spLocks noEditPoints="1"/>
            </p:cNvSpPr>
            <p:nvPr/>
          </p:nvSpPr>
          <p:spPr bwMode="auto">
            <a:xfrm>
              <a:off x="6553200" y="6488113"/>
              <a:ext cx="6350" cy="187325"/>
            </a:xfrm>
            <a:custGeom>
              <a:avLst/>
              <a:gdLst>
                <a:gd name="T0" fmla="*/ 0 w 1"/>
                <a:gd name="T1" fmla="*/ 31 h 31"/>
                <a:gd name="T2" fmla="*/ 0 w 1"/>
                <a:gd name="T3" fmla="*/ 30 h 31"/>
                <a:gd name="T4" fmla="*/ 0 w 1"/>
                <a:gd name="T5" fmla="*/ 30 h 31"/>
                <a:gd name="T6" fmla="*/ 0 w 1"/>
                <a:gd name="T7" fmla="*/ 29 h 31"/>
                <a:gd name="T8" fmla="*/ 1 w 1"/>
                <a:gd name="T9" fmla="*/ 28 h 31"/>
                <a:gd name="T10" fmla="*/ 1 w 1"/>
                <a:gd name="T11" fmla="*/ 28 h 31"/>
                <a:gd name="T12" fmla="*/ 1 w 1"/>
                <a:gd name="T13" fmla="*/ 28 h 31"/>
                <a:gd name="T14" fmla="*/ 1 w 1"/>
                <a:gd name="T15" fmla="*/ 27 h 31"/>
                <a:gd name="T16" fmla="*/ 1 w 1"/>
                <a:gd name="T17" fmla="*/ 27 h 31"/>
                <a:gd name="T18" fmla="*/ 1 w 1"/>
                <a:gd name="T19" fmla="*/ 26 h 31"/>
                <a:gd name="T20" fmla="*/ 1 w 1"/>
                <a:gd name="T21" fmla="*/ 26 h 31"/>
                <a:gd name="T22" fmla="*/ 1 w 1"/>
                <a:gd name="T23" fmla="*/ 25 h 31"/>
                <a:gd name="T24" fmla="*/ 1 w 1"/>
                <a:gd name="T25" fmla="*/ 25 h 31"/>
                <a:gd name="T26" fmla="*/ 1 w 1"/>
                <a:gd name="T27" fmla="*/ 24 h 31"/>
                <a:gd name="T28" fmla="*/ 1 w 1"/>
                <a:gd name="T29" fmla="*/ 24 h 31"/>
                <a:gd name="T30" fmla="*/ 1 w 1"/>
                <a:gd name="T31" fmla="*/ 23 h 31"/>
                <a:gd name="T32" fmla="*/ 1 w 1"/>
                <a:gd name="T33" fmla="*/ 23 h 31"/>
                <a:gd name="T34" fmla="*/ 1 w 1"/>
                <a:gd name="T35" fmla="*/ 23 h 31"/>
                <a:gd name="T36" fmla="*/ 1 w 1"/>
                <a:gd name="T37" fmla="*/ 22 h 31"/>
                <a:gd name="T38" fmla="*/ 1 w 1"/>
                <a:gd name="T39" fmla="*/ 21 h 31"/>
                <a:gd name="T40" fmla="*/ 1 w 1"/>
                <a:gd name="T41" fmla="*/ 21 h 31"/>
                <a:gd name="T42" fmla="*/ 1 w 1"/>
                <a:gd name="T43" fmla="*/ 21 h 31"/>
                <a:gd name="T44" fmla="*/ 1 w 1"/>
                <a:gd name="T45" fmla="*/ 20 h 31"/>
                <a:gd name="T46" fmla="*/ 1 w 1"/>
                <a:gd name="T47" fmla="*/ 20 h 31"/>
                <a:gd name="T48" fmla="*/ 1 w 1"/>
                <a:gd name="T49" fmla="*/ 19 h 31"/>
                <a:gd name="T50" fmla="*/ 1 w 1"/>
                <a:gd name="T51" fmla="*/ 18 h 31"/>
                <a:gd name="T52" fmla="*/ 1 w 1"/>
                <a:gd name="T53" fmla="*/ 18 h 31"/>
                <a:gd name="T54" fmla="*/ 1 w 1"/>
                <a:gd name="T55" fmla="*/ 18 h 31"/>
                <a:gd name="T56" fmla="*/ 1 w 1"/>
                <a:gd name="T57" fmla="*/ 17 h 31"/>
                <a:gd name="T58" fmla="*/ 1 w 1"/>
                <a:gd name="T59" fmla="*/ 17 h 31"/>
                <a:gd name="T60" fmla="*/ 1 w 1"/>
                <a:gd name="T61" fmla="*/ 16 h 31"/>
                <a:gd name="T62" fmla="*/ 1 w 1"/>
                <a:gd name="T63" fmla="*/ 16 h 31"/>
                <a:gd name="T64" fmla="*/ 1 w 1"/>
                <a:gd name="T65" fmla="*/ 15 h 31"/>
                <a:gd name="T66" fmla="*/ 1 w 1"/>
                <a:gd name="T67" fmla="*/ 15 h 31"/>
                <a:gd name="T68" fmla="*/ 1 w 1"/>
                <a:gd name="T69" fmla="*/ 14 h 31"/>
                <a:gd name="T70" fmla="*/ 1 w 1"/>
                <a:gd name="T71" fmla="*/ 14 h 31"/>
                <a:gd name="T72" fmla="*/ 1 w 1"/>
                <a:gd name="T73" fmla="*/ 12 h 31"/>
                <a:gd name="T74" fmla="*/ 1 w 1"/>
                <a:gd name="T75" fmla="*/ 11 h 31"/>
                <a:gd name="T76" fmla="*/ 1 w 1"/>
                <a:gd name="T77" fmla="*/ 11 h 31"/>
                <a:gd name="T78" fmla="*/ 1 w 1"/>
                <a:gd name="T79" fmla="*/ 10 h 31"/>
                <a:gd name="T80" fmla="*/ 1 w 1"/>
                <a:gd name="T81" fmla="*/ 9 h 31"/>
                <a:gd name="T82" fmla="*/ 1 w 1"/>
                <a:gd name="T83" fmla="*/ 9 h 31"/>
                <a:gd name="T84" fmla="*/ 1 w 1"/>
                <a:gd name="T85" fmla="*/ 9 h 31"/>
                <a:gd name="T86" fmla="*/ 1 w 1"/>
                <a:gd name="T87" fmla="*/ 8 h 31"/>
                <a:gd name="T88" fmla="*/ 1 w 1"/>
                <a:gd name="T89" fmla="*/ 8 h 31"/>
                <a:gd name="T90" fmla="*/ 1 w 1"/>
                <a:gd name="T91" fmla="*/ 7 h 31"/>
                <a:gd name="T92" fmla="*/ 1 w 1"/>
                <a:gd name="T93" fmla="*/ 7 h 31"/>
                <a:gd name="T94" fmla="*/ 1 w 1"/>
                <a:gd name="T95" fmla="*/ 6 h 31"/>
                <a:gd name="T96" fmla="*/ 1 w 1"/>
                <a:gd name="T97" fmla="*/ 6 h 31"/>
                <a:gd name="T98" fmla="*/ 1 w 1"/>
                <a:gd name="T99" fmla="*/ 5 h 31"/>
                <a:gd name="T100" fmla="*/ 1 w 1"/>
                <a:gd name="T101" fmla="*/ 5 h 31"/>
                <a:gd name="T102" fmla="*/ 1 w 1"/>
                <a:gd name="T103" fmla="*/ 4 h 31"/>
                <a:gd name="T104" fmla="*/ 1 w 1"/>
                <a:gd name="T105" fmla="*/ 4 h 31"/>
                <a:gd name="T106" fmla="*/ 1 w 1"/>
                <a:gd name="T107" fmla="*/ 3 h 31"/>
                <a:gd name="T108" fmla="*/ 1 w 1"/>
                <a:gd name="T109" fmla="*/ 3 h 31"/>
                <a:gd name="T110" fmla="*/ 1 w 1"/>
                <a:gd name="T111" fmla="*/ 2 h 31"/>
                <a:gd name="T112" fmla="*/ 1 w 1"/>
                <a:gd name="T113" fmla="*/ 2 h 31"/>
                <a:gd name="T114" fmla="*/ 1 w 1"/>
                <a:gd name="T115" fmla="*/ 2 h 31"/>
                <a:gd name="T116" fmla="*/ 1 w 1"/>
                <a:gd name="T117" fmla="*/ 1 h 31"/>
                <a:gd name="T118" fmla="*/ 1 w 1"/>
                <a:gd name="T119" fmla="*/ 1 h 31"/>
                <a:gd name="T120" fmla="*/ 1 w 1"/>
                <a:gd name="T12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" h="31"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1" y="28"/>
                  </a:moveTo>
                  <a:cubicBezTo>
                    <a:pt x="0" y="28"/>
                    <a:pt x="0" y="29"/>
                    <a:pt x="0" y="29"/>
                  </a:cubicBezTo>
                  <a:cubicBezTo>
                    <a:pt x="0" y="29"/>
                    <a:pt x="0" y="28"/>
                    <a:pt x="1" y="28"/>
                  </a:cubicBezTo>
                  <a:moveTo>
                    <a:pt x="1" y="28"/>
                  </a:moveTo>
                  <a:cubicBezTo>
                    <a:pt x="1" y="28"/>
                    <a:pt x="1" y="28"/>
                    <a:pt x="1" y="28"/>
                  </a:cubicBezTo>
                  <a:cubicBezTo>
                    <a:pt x="1" y="28"/>
                    <a:pt x="1" y="28"/>
                    <a:pt x="1" y="28"/>
                  </a:cubicBezTo>
                  <a:moveTo>
                    <a:pt x="1" y="28"/>
                  </a:moveTo>
                  <a:cubicBezTo>
                    <a:pt x="1" y="28"/>
                    <a:pt x="1" y="28"/>
                    <a:pt x="1" y="28"/>
                  </a:cubicBezTo>
                  <a:cubicBezTo>
                    <a:pt x="1" y="28"/>
                    <a:pt x="1" y="28"/>
                    <a:pt x="1" y="28"/>
                  </a:cubicBezTo>
                  <a:moveTo>
                    <a:pt x="1" y="27"/>
                  </a:moveTo>
                  <a:cubicBezTo>
                    <a:pt x="1" y="27"/>
                    <a:pt x="1" y="27"/>
                    <a:pt x="1" y="28"/>
                  </a:cubicBezTo>
                  <a:cubicBezTo>
                    <a:pt x="1" y="27"/>
                    <a:pt x="1" y="27"/>
                    <a:pt x="1" y="27"/>
                  </a:cubicBezTo>
                  <a:moveTo>
                    <a:pt x="1" y="27"/>
                  </a:moveTo>
                  <a:cubicBezTo>
                    <a:pt x="1" y="27"/>
                    <a:pt x="1" y="27"/>
                    <a:pt x="1" y="27"/>
                  </a:cubicBezTo>
                  <a:cubicBezTo>
                    <a:pt x="1" y="27"/>
                    <a:pt x="1" y="27"/>
                    <a:pt x="1" y="27"/>
                  </a:cubicBezTo>
                  <a:moveTo>
                    <a:pt x="1" y="27"/>
                  </a:moveTo>
                  <a:cubicBezTo>
                    <a:pt x="1" y="27"/>
                    <a:pt x="1" y="27"/>
                    <a:pt x="1" y="27"/>
                  </a:cubicBezTo>
                  <a:cubicBezTo>
                    <a:pt x="1" y="27"/>
                    <a:pt x="1" y="27"/>
                    <a:pt x="1" y="27"/>
                  </a:cubicBezTo>
                  <a:moveTo>
                    <a:pt x="1" y="26"/>
                  </a:moveTo>
                  <a:cubicBezTo>
                    <a:pt x="1" y="26"/>
                    <a:pt x="1" y="26"/>
                    <a:pt x="1" y="26"/>
                  </a:cubicBezTo>
                  <a:cubicBezTo>
                    <a:pt x="1" y="26"/>
                    <a:pt x="1" y="26"/>
                    <a:pt x="1" y="26"/>
                  </a:cubicBezTo>
                  <a:moveTo>
                    <a:pt x="1" y="26"/>
                  </a:moveTo>
                  <a:cubicBezTo>
                    <a:pt x="1" y="26"/>
                    <a:pt x="1" y="26"/>
                    <a:pt x="1" y="26"/>
                  </a:cubicBezTo>
                  <a:cubicBezTo>
                    <a:pt x="1" y="26"/>
                    <a:pt x="1" y="26"/>
                    <a:pt x="1" y="26"/>
                  </a:cubicBezTo>
                  <a:moveTo>
                    <a:pt x="1" y="26"/>
                  </a:moveTo>
                  <a:cubicBezTo>
                    <a:pt x="1" y="26"/>
                    <a:pt x="1" y="26"/>
                    <a:pt x="1" y="26"/>
                  </a:cubicBezTo>
                  <a:cubicBezTo>
                    <a:pt x="1" y="26"/>
                    <a:pt x="1" y="26"/>
                    <a:pt x="1" y="26"/>
                  </a:cubicBezTo>
                  <a:moveTo>
                    <a:pt x="1" y="25"/>
                  </a:moveTo>
                  <a:cubicBezTo>
                    <a:pt x="1" y="25"/>
                    <a:pt x="1" y="25"/>
                    <a:pt x="1" y="25"/>
                  </a:cubicBezTo>
                  <a:cubicBezTo>
                    <a:pt x="1" y="25"/>
                    <a:pt x="1" y="25"/>
                    <a:pt x="1" y="25"/>
                  </a:cubicBezTo>
                  <a:moveTo>
                    <a:pt x="1" y="25"/>
                  </a:moveTo>
                  <a:cubicBezTo>
                    <a:pt x="1" y="25"/>
                    <a:pt x="1" y="25"/>
                    <a:pt x="1" y="25"/>
                  </a:cubicBezTo>
                  <a:cubicBezTo>
                    <a:pt x="1" y="25"/>
                    <a:pt x="1" y="25"/>
                    <a:pt x="1" y="25"/>
                  </a:cubicBezTo>
                  <a:moveTo>
                    <a:pt x="1" y="24"/>
                  </a:moveTo>
                  <a:cubicBezTo>
                    <a:pt x="1" y="25"/>
                    <a:pt x="1" y="25"/>
                    <a:pt x="1" y="25"/>
                  </a:cubicBezTo>
                  <a:cubicBezTo>
                    <a:pt x="1" y="25"/>
                    <a:pt x="1" y="25"/>
                    <a:pt x="1" y="24"/>
                  </a:cubicBezTo>
                  <a:moveTo>
                    <a:pt x="1" y="24"/>
                  </a:move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1" y="24"/>
                    <a:pt x="1" y="24"/>
                  </a:cubicBezTo>
                  <a:moveTo>
                    <a:pt x="1" y="24"/>
                  </a:move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1" y="24"/>
                    <a:pt x="1" y="24"/>
                  </a:cubicBezTo>
                  <a:moveTo>
                    <a:pt x="1" y="23"/>
                  </a:moveTo>
                  <a:cubicBezTo>
                    <a:pt x="1" y="23"/>
                    <a:pt x="1" y="24"/>
                    <a:pt x="1" y="24"/>
                  </a:cubicBezTo>
                  <a:cubicBezTo>
                    <a:pt x="1" y="24"/>
                    <a:pt x="1" y="23"/>
                    <a:pt x="1" y="23"/>
                  </a:cubicBezTo>
                  <a:moveTo>
                    <a:pt x="1" y="23"/>
                  </a:move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moveTo>
                    <a:pt x="1" y="23"/>
                  </a:move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moveTo>
                    <a:pt x="1" y="22"/>
                  </a:moveTo>
                  <a:cubicBezTo>
                    <a:pt x="1" y="22"/>
                    <a:pt x="1" y="22"/>
                    <a:pt x="1" y="23"/>
                  </a:cubicBezTo>
                  <a:cubicBezTo>
                    <a:pt x="1" y="22"/>
                    <a:pt x="1" y="22"/>
                    <a:pt x="1" y="22"/>
                  </a:cubicBezTo>
                  <a:moveTo>
                    <a:pt x="1" y="22"/>
                  </a:move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moveTo>
                    <a:pt x="1" y="22"/>
                  </a:move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moveTo>
                    <a:pt x="1" y="21"/>
                  </a:move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moveTo>
                    <a:pt x="1" y="21"/>
                  </a:move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moveTo>
                    <a:pt x="1" y="21"/>
                  </a:move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moveTo>
                    <a:pt x="1" y="20"/>
                  </a:move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moveTo>
                    <a:pt x="1" y="20"/>
                  </a:move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moveTo>
                    <a:pt x="1" y="20"/>
                  </a:move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moveTo>
                    <a:pt x="1" y="19"/>
                  </a:moveTo>
                  <a:cubicBezTo>
                    <a:pt x="1" y="19"/>
                    <a:pt x="1" y="19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moveTo>
                    <a:pt x="1" y="19"/>
                  </a:moveTo>
                  <a:cubicBezTo>
                    <a:pt x="1" y="19"/>
                    <a:pt x="1" y="19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moveTo>
                    <a:pt x="1" y="18"/>
                  </a:moveTo>
                  <a:cubicBezTo>
                    <a:pt x="1" y="18"/>
                    <a:pt x="1" y="19"/>
                    <a:pt x="1" y="19"/>
                  </a:cubicBezTo>
                  <a:cubicBezTo>
                    <a:pt x="1" y="19"/>
                    <a:pt x="1" y="18"/>
                    <a:pt x="1" y="18"/>
                  </a:cubicBezTo>
                  <a:moveTo>
                    <a:pt x="1" y="18"/>
                  </a:moveTo>
                  <a:cubicBezTo>
                    <a:pt x="1" y="18"/>
                    <a:pt x="1" y="18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moveTo>
                    <a:pt x="1" y="18"/>
                  </a:moveTo>
                  <a:cubicBezTo>
                    <a:pt x="1" y="18"/>
                    <a:pt x="1" y="18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moveTo>
                    <a:pt x="1" y="17"/>
                  </a:moveTo>
                  <a:cubicBezTo>
                    <a:pt x="1" y="17"/>
                    <a:pt x="1" y="17"/>
                    <a:pt x="1" y="18"/>
                  </a:cubicBezTo>
                  <a:cubicBezTo>
                    <a:pt x="1" y="17"/>
                    <a:pt x="1" y="17"/>
                    <a:pt x="1" y="17"/>
                  </a:cubicBezTo>
                  <a:moveTo>
                    <a:pt x="1" y="17"/>
                  </a:move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moveTo>
                    <a:pt x="1" y="17"/>
                  </a:move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0"/>
                  </a:moveTo>
                  <a:cubicBezTo>
                    <a:pt x="1" y="10"/>
                    <a:pt x="1" y="11"/>
                    <a:pt x="1" y="11"/>
                  </a:cubicBezTo>
                  <a:cubicBezTo>
                    <a:pt x="1" y="11"/>
                    <a:pt x="1" y="10"/>
                    <a:pt x="1" y="10"/>
                  </a:cubicBezTo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1" y="9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moveTo>
                    <a:pt x="1" y="9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moveTo>
                    <a:pt x="1" y="9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moveTo>
                    <a:pt x="1" y="8"/>
                  </a:move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moveTo>
                    <a:pt x="1" y="8"/>
                  </a:move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moveTo>
                    <a:pt x="1" y="8"/>
                  </a:move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moveTo>
                    <a:pt x="1" y="7"/>
                  </a:move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moveTo>
                    <a:pt x="1" y="7"/>
                  </a:move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moveTo>
                    <a:pt x="1" y="7"/>
                  </a:move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moveTo>
                    <a:pt x="1" y="6"/>
                  </a:move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moveTo>
                    <a:pt x="1" y="6"/>
                  </a:move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moveTo>
                    <a:pt x="1" y="6"/>
                  </a:move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4"/>
                  </a:moveTo>
                  <a:cubicBezTo>
                    <a:pt x="1" y="5"/>
                    <a:pt x="1" y="4"/>
                    <a:pt x="1" y="5"/>
                  </a:cubicBezTo>
                  <a:cubicBezTo>
                    <a:pt x="1" y="5"/>
                    <a:pt x="1" y="4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Rectangle 12"/>
            <p:cNvSpPr>
              <a:spLocks noChangeArrowheads="1"/>
            </p:cNvSpPr>
            <p:nvPr/>
          </p:nvSpPr>
          <p:spPr bwMode="auto">
            <a:xfrm>
              <a:off x="7699375" y="5857875"/>
              <a:ext cx="169863" cy="727075"/>
            </a:xfrm>
            <a:prstGeom prst="rect">
              <a:avLst/>
            </a:prstGeom>
            <a:solidFill>
              <a:srgbClr val="FF7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3"/>
            <p:cNvSpPr/>
            <p:nvPr/>
          </p:nvSpPr>
          <p:spPr bwMode="auto">
            <a:xfrm>
              <a:off x="7699375" y="5857875"/>
              <a:ext cx="169863" cy="727075"/>
            </a:xfrm>
            <a:custGeom>
              <a:avLst/>
              <a:gdLst>
                <a:gd name="T0" fmla="*/ 0 w 107"/>
                <a:gd name="T1" fmla="*/ 0 h 458"/>
                <a:gd name="T2" fmla="*/ 0 w 107"/>
                <a:gd name="T3" fmla="*/ 458 h 458"/>
                <a:gd name="T4" fmla="*/ 107 w 107"/>
                <a:gd name="T5" fmla="*/ 458 h 458"/>
                <a:gd name="T6" fmla="*/ 107 w 107"/>
                <a:gd name="T7" fmla="*/ 0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458">
                  <a:moveTo>
                    <a:pt x="0" y="0"/>
                  </a:moveTo>
                  <a:lnTo>
                    <a:pt x="0" y="458"/>
                  </a:lnTo>
                  <a:lnTo>
                    <a:pt x="107" y="458"/>
                  </a:lnTo>
                  <a:lnTo>
                    <a:pt x="10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Rectangle 14"/>
            <p:cNvSpPr>
              <a:spLocks noChangeArrowheads="1"/>
            </p:cNvSpPr>
            <p:nvPr/>
          </p:nvSpPr>
          <p:spPr bwMode="auto">
            <a:xfrm>
              <a:off x="7262813" y="5857875"/>
              <a:ext cx="169863" cy="727075"/>
            </a:xfrm>
            <a:prstGeom prst="rect">
              <a:avLst/>
            </a:prstGeom>
            <a:solidFill>
              <a:srgbClr val="FF7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5"/>
            <p:cNvSpPr/>
            <p:nvPr/>
          </p:nvSpPr>
          <p:spPr bwMode="auto">
            <a:xfrm>
              <a:off x="7262813" y="5857875"/>
              <a:ext cx="169863" cy="727075"/>
            </a:xfrm>
            <a:custGeom>
              <a:avLst/>
              <a:gdLst>
                <a:gd name="T0" fmla="*/ 0 w 107"/>
                <a:gd name="T1" fmla="*/ 0 h 458"/>
                <a:gd name="T2" fmla="*/ 0 w 107"/>
                <a:gd name="T3" fmla="*/ 458 h 458"/>
                <a:gd name="T4" fmla="*/ 107 w 107"/>
                <a:gd name="T5" fmla="*/ 458 h 458"/>
                <a:gd name="T6" fmla="*/ 107 w 107"/>
                <a:gd name="T7" fmla="*/ 0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458">
                  <a:moveTo>
                    <a:pt x="0" y="0"/>
                  </a:moveTo>
                  <a:lnTo>
                    <a:pt x="0" y="458"/>
                  </a:lnTo>
                  <a:lnTo>
                    <a:pt x="107" y="458"/>
                  </a:lnTo>
                  <a:lnTo>
                    <a:pt x="10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Rectangle 16"/>
            <p:cNvSpPr>
              <a:spLocks noChangeArrowheads="1"/>
            </p:cNvSpPr>
            <p:nvPr/>
          </p:nvSpPr>
          <p:spPr bwMode="auto">
            <a:xfrm>
              <a:off x="6873875" y="5857875"/>
              <a:ext cx="169863" cy="727075"/>
            </a:xfrm>
            <a:prstGeom prst="rect">
              <a:avLst/>
            </a:prstGeom>
            <a:solidFill>
              <a:srgbClr val="FF7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7"/>
            <p:cNvSpPr/>
            <p:nvPr/>
          </p:nvSpPr>
          <p:spPr bwMode="auto">
            <a:xfrm>
              <a:off x="6873875" y="5857875"/>
              <a:ext cx="169863" cy="727075"/>
            </a:xfrm>
            <a:custGeom>
              <a:avLst/>
              <a:gdLst>
                <a:gd name="T0" fmla="*/ 0 w 107"/>
                <a:gd name="T1" fmla="*/ 0 h 458"/>
                <a:gd name="T2" fmla="*/ 0 w 107"/>
                <a:gd name="T3" fmla="*/ 458 h 458"/>
                <a:gd name="T4" fmla="*/ 107 w 107"/>
                <a:gd name="T5" fmla="*/ 458 h 458"/>
                <a:gd name="T6" fmla="*/ 107 w 107"/>
                <a:gd name="T7" fmla="*/ 0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458">
                  <a:moveTo>
                    <a:pt x="0" y="0"/>
                  </a:moveTo>
                  <a:lnTo>
                    <a:pt x="0" y="458"/>
                  </a:lnTo>
                  <a:lnTo>
                    <a:pt x="107" y="458"/>
                  </a:lnTo>
                  <a:lnTo>
                    <a:pt x="10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Rectangle 18"/>
            <p:cNvSpPr>
              <a:spLocks noChangeArrowheads="1"/>
            </p:cNvSpPr>
            <p:nvPr/>
          </p:nvSpPr>
          <p:spPr bwMode="auto">
            <a:xfrm>
              <a:off x="6461125" y="5857875"/>
              <a:ext cx="169863" cy="727075"/>
            </a:xfrm>
            <a:prstGeom prst="rect">
              <a:avLst/>
            </a:prstGeom>
            <a:solidFill>
              <a:srgbClr val="FF7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19"/>
            <p:cNvSpPr/>
            <p:nvPr/>
          </p:nvSpPr>
          <p:spPr bwMode="auto">
            <a:xfrm>
              <a:off x="6461125" y="5857875"/>
              <a:ext cx="169863" cy="727075"/>
            </a:xfrm>
            <a:custGeom>
              <a:avLst/>
              <a:gdLst>
                <a:gd name="T0" fmla="*/ 0 w 107"/>
                <a:gd name="T1" fmla="*/ 0 h 458"/>
                <a:gd name="T2" fmla="*/ 0 w 107"/>
                <a:gd name="T3" fmla="*/ 458 h 458"/>
                <a:gd name="T4" fmla="*/ 107 w 107"/>
                <a:gd name="T5" fmla="*/ 458 h 458"/>
                <a:gd name="T6" fmla="*/ 107 w 107"/>
                <a:gd name="T7" fmla="*/ 0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458">
                  <a:moveTo>
                    <a:pt x="0" y="0"/>
                  </a:moveTo>
                  <a:lnTo>
                    <a:pt x="0" y="458"/>
                  </a:lnTo>
                  <a:lnTo>
                    <a:pt x="107" y="458"/>
                  </a:lnTo>
                  <a:lnTo>
                    <a:pt x="10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Rectangle 20"/>
            <p:cNvSpPr>
              <a:spLocks noChangeArrowheads="1"/>
            </p:cNvSpPr>
            <p:nvPr/>
          </p:nvSpPr>
          <p:spPr bwMode="auto">
            <a:xfrm>
              <a:off x="6534150" y="6124575"/>
              <a:ext cx="1212850" cy="219075"/>
            </a:xfrm>
            <a:prstGeom prst="rect">
              <a:avLst/>
            </a:prstGeom>
            <a:solidFill>
              <a:srgbClr val="FF7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1"/>
            <p:cNvSpPr/>
            <p:nvPr/>
          </p:nvSpPr>
          <p:spPr bwMode="auto">
            <a:xfrm>
              <a:off x="6534150" y="6124575"/>
              <a:ext cx="1212850" cy="219075"/>
            </a:xfrm>
            <a:custGeom>
              <a:avLst/>
              <a:gdLst>
                <a:gd name="T0" fmla="*/ 0 w 764"/>
                <a:gd name="T1" fmla="*/ 138 h 138"/>
                <a:gd name="T2" fmla="*/ 764 w 764"/>
                <a:gd name="T3" fmla="*/ 138 h 138"/>
                <a:gd name="T4" fmla="*/ 764 w 764"/>
                <a:gd name="T5" fmla="*/ 0 h 138"/>
                <a:gd name="T6" fmla="*/ 0 w 764"/>
                <a:gd name="T7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4" h="138">
                  <a:moveTo>
                    <a:pt x="0" y="138"/>
                  </a:moveTo>
                  <a:lnTo>
                    <a:pt x="764" y="138"/>
                  </a:lnTo>
                  <a:lnTo>
                    <a:pt x="764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5" name="Freeform 22"/>
          <p:cNvSpPr/>
          <p:nvPr/>
        </p:nvSpPr>
        <p:spPr bwMode="auto">
          <a:xfrm>
            <a:off x="8820150" y="5954713"/>
            <a:ext cx="1546225" cy="588962"/>
          </a:xfrm>
          <a:custGeom>
            <a:avLst/>
            <a:gdLst>
              <a:gd name="T0" fmla="*/ 0 w 255"/>
              <a:gd name="T1" fmla="*/ 97 h 97"/>
              <a:gd name="T2" fmla="*/ 255 w 255"/>
              <a:gd name="T3" fmla="*/ 97 h 97"/>
              <a:gd name="T4" fmla="*/ 254 w 255"/>
              <a:gd name="T5" fmla="*/ 89 h 97"/>
              <a:gd name="T6" fmla="*/ 249 w 255"/>
              <a:gd name="T7" fmla="*/ 78 h 97"/>
              <a:gd name="T8" fmla="*/ 232 w 255"/>
              <a:gd name="T9" fmla="*/ 61 h 97"/>
              <a:gd name="T10" fmla="*/ 232 w 255"/>
              <a:gd name="T11" fmla="*/ 61 h 97"/>
              <a:gd name="T12" fmla="*/ 209 w 255"/>
              <a:gd name="T13" fmla="*/ 54 h 97"/>
              <a:gd name="T14" fmla="*/ 202 w 255"/>
              <a:gd name="T15" fmla="*/ 55 h 97"/>
              <a:gd name="T16" fmla="*/ 202 w 255"/>
              <a:gd name="T17" fmla="*/ 52 h 97"/>
              <a:gd name="T18" fmla="*/ 159 w 255"/>
              <a:gd name="T19" fmla="*/ 9 h 97"/>
              <a:gd name="T20" fmla="*/ 135 w 255"/>
              <a:gd name="T21" fmla="*/ 16 h 97"/>
              <a:gd name="T22" fmla="*/ 108 w 255"/>
              <a:gd name="T23" fmla="*/ 0 h 97"/>
              <a:gd name="T24" fmla="*/ 78 w 255"/>
              <a:gd name="T25" fmla="*/ 26 h 97"/>
              <a:gd name="T26" fmla="*/ 67 w 255"/>
              <a:gd name="T27" fmla="*/ 24 h 97"/>
              <a:gd name="T28" fmla="*/ 37 w 255"/>
              <a:gd name="T29" fmla="*/ 55 h 97"/>
              <a:gd name="T30" fmla="*/ 38 w 255"/>
              <a:gd name="T31" fmla="*/ 62 h 97"/>
              <a:gd name="T32" fmla="*/ 37 w 255"/>
              <a:gd name="T33" fmla="*/ 62 h 97"/>
              <a:gd name="T34" fmla="*/ 0 w 255"/>
              <a:gd name="T35" fmla="*/ 97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55" h="97">
                <a:moveTo>
                  <a:pt x="0" y="97"/>
                </a:moveTo>
                <a:cubicBezTo>
                  <a:pt x="255" y="97"/>
                  <a:pt x="255" y="97"/>
                  <a:pt x="255" y="97"/>
                </a:cubicBezTo>
                <a:cubicBezTo>
                  <a:pt x="255" y="94"/>
                  <a:pt x="254" y="91"/>
                  <a:pt x="254" y="89"/>
                </a:cubicBezTo>
                <a:cubicBezTo>
                  <a:pt x="252" y="85"/>
                  <a:pt x="251" y="81"/>
                  <a:pt x="249" y="78"/>
                </a:cubicBezTo>
                <a:cubicBezTo>
                  <a:pt x="245" y="71"/>
                  <a:pt x="239" y="65"/>
                  <a:pt x="232" y="61"/>
                </a:cubicBezTo>
                <a:cubicBezTo>
                  <a:pt x="232" y="61"/>
                  <a:pt x="232" y="61"/>
                  <a:pt x="232" y="61"/>
                </a:cubicBezTo>
                <a:cubicBezTo>
                  <a:pt x="225" y="57"/>
                  <a:pt x="217" y="54"/>
                  <a:pt x="209" y="54"/>
                </a:cubicBezTo>
                <a:cubicBezTo>
                  <a:pt x="206" y="55"/>
                  <a:pt x="204" y="55"/>
                  <a:pt x="202" y="55"/>
                </a:cubicBezTo>
                <a:cubicBezTo>
                  <a:pt x="202" y="54"/>
                  <a:pt x="202" y="53"/>
                  <a:pt x="202" y="52"/>
                </a:cubicBezTo>
                <a:cubicBezTo>
                  <a:pt x="202" y="29"/>
                  <a:pt x="182" y="9"/>
                  <a:pt x="159" y="9"/>
                </a:cubicBezTo>
                <a:cubicBezTo>
                  <a:pt x="150" y="9"/>
                  <a:pt x="142" y="12"/>
                  <a:pt x="135" y="16"/>
                </a:cubicBezTo>
                <a:cubicBezTo>
                  <a:pt x="130" y="7"/>
                  <a:pt x="121" y="0"/>
                  <a:pt x="108" y="0"/>
                </a:cubicBezTo>
                <a:cubicBezTo>
                  <a:pt x="90" y="0"/>
                  <a:pt x="80" y="12"/>
                  <a:pt x="78" y="26"/>
                </a:cubicBezTo>
                <a:cubicBezTo>
                  <a:pt x="74" y="25"/>
                  <a:pt x="71" y="24"/>
                  <a:pt x="67" y="24"/>
                </a:cubicBezTo>
                <a:cubicBezTo>
                  <a:pt x="50" y="24"/>
                  <a:pt x="37" y="38"/>
                  <a:pt x="37" y="55"/>
                </a:cubicBezTo>
                <a:cubicBezTo>
                  <a:pt x="37" y="57"/>
                  <a:pt x="37" y="60"/>
                  <a:pt x="38" y="62"/>
                </a:cubicBezTo>
                <a:cubicBezTo>
                  <a:pt x="37" y="62"/>
                  <a:pt x="37" y="62"/>
                  <a:pt x="37" y="62"/>
                </a:cubicBezTo>
                <a:cubicBezTo>
                  <a:pt x="18" y="62"/>
                  <a:pt x="1" y="78"/>
                  <a:pt x="0" y="97"/>
                </a:cubicBezTo>
              </a:path>
            </a:pathLst>
          </a:custGeom>
          <a:solidFill>
            <a:srgbClr val="F7D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" name="Freeform 23"/>
          <p:cNvSpPr>
            <a:spLocks noEditPoints="1"/>
          </p:cNvSpPr>
          <p:nvPr/>
        </p:nvSpPr>
        <p:spPr bwMode="auto">
          <a:xfrm>
            <a:off x="9639300" y="6010275"/>
            <a:ext cx="193675" cy="42862"/>
          </a:xfrm>
          <a:custGeom>
            <a:avLst/>
            <a:gdLst>
              <a:gd name="T0" fmla="*/ 0 w 32"/>
              <a:gd name="T1" fmla="*/ 7 h 7"/>
              <a:gd name="T2" fmla="*/ 0 w 32"/>
              <a:gd name="T3" fmla="*/ 7 h 7"/>
              <a:gd name="T4" fmla="*/ 0 w 32"/>
              <a:gd name="T5" fmla="*/ 7 h 7"/>
              <a:gd name="T6" fmla="*/ 24 w 32"/>
              <a:gd name="T7" fmla="*/ 0 h 7"/>
              <a:gd name="T8" fmla="*/ 0 w 32"/>
              <a:gd name="T9" fmla="*/ 7 h 7"/>
              <a:gd name="T10" fmla="*/ 0 w 32"/>
              <a:gd name="T11" fmla="*/ 7 h 7"/>
              <a:gd name="T12" fmla="*/ 0 w 32"/>
              <a:gd name="T13" fmla="*/ 7 h 7"/>
              <a:gd name="T14" fmla="*/ 24 w 32"/>
              <a:gd name="T15" fmla="*/ 0 h 7"/>
              <a:gd name="T16" fmla="*/ 32 w 32"/>
              <a:gd name="T17" fmla="*/ 1 h 7"/>
              <a:gd name="T18" fmla="*/ 32 w 32"/>
              <a:gd name="T19" fmla="*/ 1 h 7"/>
              <a:gd name="T20" fmla="*/ 24 w 32"/>
              <a:gd name="T21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2" h="7"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24" y="0"/>
                </a:moveTo>
                <a:cubicBezTo>
                  <a:pt x="15" y="0"/>
                  <a:pt x="7" y="3"/>
                  <a:pt x="0" y="7"/>
                </a:cubicBez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cubicBezTo>
                  <a:pt x="7" y="3"/>
                  <a:pt x="15" y="0"/>
                  <a:pt x="24" y="0"/>
                </a:cubicBezTo>
                <a:cubicBezTo>
                  <a:pt x="27" y="0"/>
                  <a:pt x="30" y="0"/>
                  <a:pt x="32" y="1"/>
                </a:cubicBezTo>
                <a:cubicBezTo>
                  <a:pt x="32" y="1"/>
                  <a:pt x="32" y="1"/>
                  <a:pt x="32" y="1"/>
                </a:cubicBezTo>
                <a:cubicBezTo>
                  <a:pt x="30" y="0"/>
                  <a:pt x="27" y="0"/>
                  <a:pt x="24" y="0"/>
                </a:cubicBezTo>
              </a:path>
            </a:pathLst>
          </a:custGeom>
          <a:solidFill>
            <a:srgbClr val="EBE9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" name="Freeform 24"/>
          <p:cNvSpPr/>
          <p:nvPr/>
        </p:nvSpPr>
        <p:spPr bwMode="auto">
          <a:xfrm>
            <a:off x="9596438" y="6003925"/>
            <a:ext cx="769938" cy="539750"/>
          </a:xfrm>
          <a:custGeom>
            <a:avLst/>
            <a:gdLst>
              <a:gd name="T0" fmla="*/ 0 w 127"/>
              <a:gd name="T1" fmla="*/ 0 h 89"/>
              <a:gd name="T2" fmla="*/ 0 w 127"/>
              <a:gd name="T3" fmla="*/ 89 h 89"/>
              <a:gd name="T4" fmla="*/ 127 w 127"/>
              <a:gd name="T5" fmla="*/ 89 h 89"/>
              <a:gd name="T6" fmla="*/ 126 w 127"/>
              <a:gd name="T7" fmla="*/ 81 h 89"/>
              <a:gd name="T8" fmla="*/ 121 w 127"/>
              <a:gd name="T9" fmla="*/ 70 h 89"/>
              <a:gd name="T10" fmla="*/ 104 w 127"/>
              <a:gd name="T11" fmla="*/ 53 h 89"/>
              <a:gd name="T12" fmla="*/ 104 w 127"/>
              <a:gd name="T13" fmla="*/ 53 h 89"/>
              <a:gd name="T14" fmla="*/ 81 w 127"/>
              <a:gd name="T15" fmla="*/ 46 h 89"/>
              <a:gd name="T16" fmla="*/ 74 w 127"/>
              <a:gd name="T17" fmla="*/ 47 h 89"/>
              <a:gd name="T18" fmla="*/ 74 w 127"/>
              <a:gd name="T19" fmla="*/ 47 h 89"/>
              <a:gd name="T20" fmla="*/ 74 w 127"/>
              <a:gd name="T21" fmla="*/ 47 h 89"/>
              <a:gd name="T22" fmla="*/ 74 w 127"/>
              <a:gd name="T23" fmla="*/ 44 h 89"/>
              <a:gd name="T24" fmla="*/ 39 w 127"/>
              <a:gd name="T25" fmla="*/ 2 h 89"/>
              <a:gd name="T26" fmla="*/ 31 w 127"/>
              <a:gd name="T27" fmla="*/ 1 h 89"/>
              <a:gd name="T28" fmla="*/ 7 w 127"/>
              <a:gd name="T29" fmla="*/ 8 h 89"/>
              <a:gd name="T30" fmla="*/ 7 w 127"/>
              <a:gd name="T31" fmla="*/ 8 h 89"/>
              <a:gd name="T32" fmla="*/ 7 w 127"/>
              <a:gd name="T33" fmla="*/ 8 h 89"/>
              <a:gd name="T34" fmla="*/ 7 w 127"/>
              <a:gd name="T35" fmla="*/ 8 h 89"/>
              <a:gd name="T36" fmla="*/ 0 w 127"/>
              <a:gd name="T37" fmla="*/ 0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27" h="89">
                <a:moveTo>
                  <a:pt x="0" y="0"/>
                </a:moveTo>
                <a:cubicBezTo>
                  <a:pt x="0" y="89"/>
                  <a:pt x="0" y="89"/>
                  <a:pt x="0" y="89"/>
                </a:cubicBezTo>
                <a:cubicBezTo>
                  <a:pt x="127" y="89"/>
                  <a:pt x="127" y="89"/>
                  <a:pt x="127" y="89"/>
                </a:cubicBezTo>
                <a:cubicBezTo>
                  <a:pt x="127" y="86"/>
                  <a:pt x="126" y="83"/>
                  <a:pt x="126" y="81"/>
                </a:cubicBezTo>
                <a:cubicBezTo>
                  <a:pt x="124" y="77"/>
                  <a:pt x="123" y="73"/>
                  <a:pt x="121" y="70"/>
                </a:cubicBezTo>
                <a:cubicBezTo>
                  <a:pt x="117" y="63"/>
                  <a:pt x="111" y="57"/>
                  <a:pt x="104" y="53"/>
                </a:cubicBezTo>
                <a:cubicBezTo>
                  <a:pt x="104" y="53"/>
                  <a:pt x="104" y="53"/>
                  <a:pt x="104" y="53"/>
                </a:cubicBezTo>
                <a:cubicBezTo>
                  <a:pt x="97" y="49"/>
                  <a:pt x="89" y="46"/>
                  <a:pt x="81" y="46"/>
                </a:cubicBezTo>
                <a:cubicBezTo>
                  <a:pt x="78" y="47"/>
                  <a:pt x="76" y="47"/>
                  <a:pt x="74" y="47"/>
                </a:cubicBezTo>
                <a:cubicBezTo>
                  <a:pt x="74" y="47"/>
                  <a:pt x="74" y="47"/>
                  <a:pt x="74" y="47"/>
                </a:cubicBezTo>
                <a:cubicBezTo>
                  <a:pt x="74" y="47"/>
                  <a:pt x="74" y="47"/>
                  <a:pt x="74" y="47"/>
                </a:cubicBezTo>
                <a:cubicBezTo>
                  <a:pt x="74" y="46"/>
                  <a:pt x="74" y="45"/>
                  <a:pt x="74" y="44"/>
                </a:cubicBezTo>
                <a:cubicBezTo>
                  <a:pt x="74" y="23"/>
                  <a:pt x="59" y="6"/>
                  <a:pt x="39" y="2"/>
                </a:cubicBezTo>
                <a:cubicBezTo>
                  <a:pt x="37" y="1"/>
                  <a:pt x="34" y="1"/>
                  <a:pt x="31" y="1"/>
                </a:cubicBezTo>
                <a:cubicBezTo>
                  <a:pt x="22" y="1"/>
                  <a:pt x="14" y="4"/>
                  <a:pt x="7" y="8"/>
                </a:cubicBezTo>
                <a:cubicBezTo>
                  <a:pt x="7" y="8"/>
                  <a:pt x="7" y="8"/>
                  <a:pt x="7" y="8"/>
                </a:cubicBezTo>
                <a:cubicBezTo>
                  <a:pt x="7" y="8"/>
                  <a:pt x="7" y="8"/>
                  <a:pt x="7" y="8"/>
                </a:cubicBezTo>
                <a:cubicBezTo>
                  <a:pt x="7" y="8"/>
                  <a:pt x="7" y="8"/>
                  <a:pt x="7" y="8"/>
                </a:cubicBezTo>
                <a:cubicBezTo>
                  <a:pt x="5" y="5"/>
                  <a:pt x="3" y="2"/>
                  <a:pt x="0" y="0"/>
                </a:cubicBezTo>
              </a:path>
            </a:pathLst>
          </a:custGeom>
          <a:solidFill>
            <a:srgbClr val="F9DA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" name="Freeform 25"/>
          <p:cNvSpPr/>
          <p:nvPr/>
        </p:nvSpPr>
        <p:spPr bwMode="auto">
          <a:xfrm>
            <a:off x="9080500" y="6288088"/>
            <a:ext cx="169863" cy="133350"/>
          </a:xfrm>
          <a:custGeom>
            <a:avLst/>
            <a:gdLst>
              <a:gd name="T0" fmla="*/ 16 w 28"/>
              <a:gd name="T1" fmla="*/ 0 h 22"/>
              <a:gd name="T2" fmla="*/ 16 w 28"/>
              <a:gd name="T3" fmla="*/ 22 h 22"/>
              <a:gd name="T4" fmla="*/ 16 w 28"/>
              <a:gd name="T5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8" h="22">
                <a:moveTo>
                  <a:pt x="16" y="0"/>
                </a:moveTo>
                <a:cubicBezTo>
                  <a:pt x="0" y="0"/>
                  <a:pt x="0" y="22"/>
                  <a:pt x="16" y="22"/>
                </a:cubicBezTo>
                <a:cubicBezTo>
                  <a:pt x="28" y="22"/>
                  <a:pt x="28" y="0"/>
                  <a:pt x="16" y="0"/>
                </a:cubicBezTo>
                <a:close/>
              </a:path>
            </a:pathLst>
          </a:custGeom>
          <a:solidFill>
            <a:srgbClr val="FFA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" name="Freeform 26"/>
          <p:cNvSpPr/>
          <p:nvPr/>
        </p:nvSpPr>
        <p:spPr bwMode="auto">
          <a:xfrm>
            <a:off x="9348788" y="6083300"/>
            <a:ext cx="193675" cy="150812"/>
          </a:xfrm>
          <a:custGeom>
            <a:avLst/>
            <a:gdLst>
              <a:gd name="T0" fmla="*/ 16 w 32"/>
              <a:gd name="T1" fmla="*/ 0 h 25"/>
              <a:gd name="T2" fmla="*/ 16 w 32"/>
              <a:gd name="T3" fmla="*/ 25 h 25"/>
              <a:gd name="T4" fmla="*/ 16 w 32"/>
              <a:gd name="T5" fmla="*/ 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2" h="25">
                <a:moveTo>
                  <a:pt x="16" y="0"/>
                </a:moveTo>
                <a:cubicBezTo>
                  <a:pt x="0" y="0"/>
                  <a:pt x="0" y="25"/>
                  <a:pt x="16" y="25"/>
                </a:cubicBezTo>
                <a:cubicBezTo>
                  <a:pt x="32" y="25"/>
                  <a:pt x="32" y="0"/>
                  <a:pt x="16" y="0"/>
                </a:cubicBezTo>
                <a:close/>
              </a:path>
            </a:pathLst>
          </a:custGeom>
          <a:solidFill>
            <a:srgbClr val="FFA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" name="Freeform 27"/>
          <p:cNvSpPr/>
          <p:nvPr/>
        </p:nvSpPr>
        <p:spPr bwMode="auto">
          <a:xfrm>
            <a:off x="9420225" y="6307138"/>
            <a:ext cx="195263" cy="150812"/>
          </a:xfrm>
          <a:custGeom>
            <a:avLst/>
            <a:gdLst>
              <a:gd name="T0" fmla="*/ 16 w 32"/>
              <a:gd name="T1" fmla="*/ 0 h 25"/>
              <a:gd name="T2" fmla="*/ 16 w 32"/>
              <a:gd name="T3" fmla="*/ 25 h 25"/>
              <a:gd name="T4" fmla="*/ 16 w 32"/>
              <a:gd name="T5" fmla="*/ 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2" h="25">
                <a:moveTo>
                  <a:pt x="16" y="0"/>
                </a:moveTo>
                <a:cubicBezTo>
                  <a:pt x="0" y="0"/>
                  <a:pt x="0" y="25"/>
                  <a:pt x="16" y="25"/>
                </a:cubicBezTo>
                <a:cubicBezTo>
                  <a:pt x="32" y="25"/>
                  <a:pt x="32" y="0"/>
                  <a:pt x="16" y="0"/>
                </a:cubicBezTo>
                <a:close/>
              </a:path>
            </a:pathLst>
          </a:custGeom>
          <a:solidFill>
            <a:srgbClr val="FFA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" name="Freeform 28"/>
          <p:cNvSpPr/>
          <p:nvPr/>
        </p:nvSpPr>
        <p:spPr bwMode="auto">
          <a:xfrm>
            <a:off x="9686925" y="6149975"/>
            <a:ext cx="169863" cy="131762"/>
          </a:xfrm>
          <a:custGeom>
            <a:avLst/>
            <a:gdLst>
              <a:gd name="T0" fmla="*/ 16 w 28"/>
              <a:gd name="T1" fmla="*/ 0 h 22"/>
              <a:gd name="T2" fmla="*/ 16 w 28"/>
              <a:gd name="T3" fmla="*/ 22 h 22"/>
              <a:gd name="T4" fmla="*/ 16 w 28"/>
              <a:gd name="T5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8" h="22">
                <a:moveTo>
                  <a:pt x="16" y="0"/>
                </a:moveTo>
                <a:cubicBezTo>
                  <a:pt x="0" y="0"/>
                  <a:pt x="0" y="22"/>
                  <a:pt x="16" y="22"/>
                </a:cubicBezTo>
                <a:cubicBezTo>
                  <a:pt x="28" y="22"/>
                  <a:pt x="28" y="0"/>
                  <a:pt x="16" y="0"/>
                </a:cubicBezTo>
                <a:close/>
              </a:path>
            </a:pathLst>
          </a:custGeom>
          <a:solidFill>
            <a:srgbClr val="FFA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" name="Freeform 29"/>
          <p:cNvSpPr/>
          <p:nvPr/>
        </p:nvSpPr>
        <p:spPr bwMode="auto">
          <a:xfrm>
            <a:off x="9882188" y="6318250"/>
            <a:ext cx="169863" cy="133350"/>
          </a:xfrm>
          <a:custGeom>
            <a:avLst/>
            <a:gdLst>
              <a:gd name="T0" fmla="*/ 16 w 28"/>
              <a:gd name="T1" fmla="*/ 0 h 22"/>
              <a:gd name="T2" fmla="*/ 16 w 28"/>
              <a:gd name="T3" fmla="*/ 22 h 22"/>
              <a:gd name="T4" fmla="*/ 16 w 28"/>
              <a:gd name="T5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8" h="22">
                <a:moveTo>
                  <a:pt x="16" y="0"/>
                </a:moveTo>
                <a:cubicBezTo>
                  <a:pt x="0" y="0"/>
                  <a:pt x="0" y="22"/>
                  <a:pt x="16" y="22"/>
                </a:cubicBezTo>
                <a:cubicBezTo>
                  <a:pt x="28" y="22"/>
                  <a:pt x="28" y="0"/>
                  <a:pt x="16" y="0"/>
                </a:cubicBezTo>
                <a:close/>
              </a:path>
            </a:pathLst>
          </a:custGeom>
          <a:solidFill>
            <a:srgbClr val="FFA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40" name="组合 39"/>
          <p:cNvGrpSpPr/>
          <p:nvPr/>
        </p:nvGrpSpPr>
        <p:grpSpPr>
          <a:xfrm>
            <a:off x="11312525" y="5033053"/>
            <a:ext cx="836613" cy="1404937"/>
            <a:chOff x="7966075" y="5446713"/>
            <a:chExt cx="836613" cy="1404937"/>
          </a:xfrm>
        </p:grpSpPr>
        <p:sp>
          <p:nvSpPr>
            <p:cNvPr id="34" name="Freeform 31"/>
            <p:cNvSpPr/>
            <p:nvPr/>
          </p:nvSpPr>
          <p:spPr bwMode="auto">
            <a:xfrm>
              <a:off x="8342313" y="5864225"/>
              <a:ext cx="223838" cy="987425"/>
            </a:xfrm>
            <a:custGeom>
              <a:avLst/>
              <a:gdLst>
                <a:gd name="T0" fmla="*/ 7 w 37"/>
                <a:gd name="T1" fmla="*/ 163 h 163"/>
                <a:gd name="T2" fmla="*/ 7 w 37"/>
                <a:gd name="T3" fmla="*/ 156 h 163"/>
                <a:gd name="T4" fmla="*/ 9 w 37"/>
                <a:gd name="T5" fmla="*/ 137 h 163"/>
                <a:gd name="T6" fmla="*/ 11 w 37"/>
                <a:gd name="T7" fmla="*/ 81 h 163"/>
                <a:gd name="T8" fmla="*/ 11 w 37"/>
                <a:gd name="T9" fmla="*/ 66 h 163"/>
                <a:gd name="T10" fmla="*/ 10 w 37"/>
                <a:gd name="T11" fmla="*/ 51 h 163"/>
                <a:gd name="T12" fmla="*/ 9 w 37"/>
                <a:gd name="T13" fmla="*/ 37 h 163"/>
                <a:gd name="T14" fmla="*/ 7 w 37"/>
                <a:gd name="T15" fmla="*/ 25 h 163"/>
                <a:gd name="T16" fmla="*/ 5 w 37"/>
                <a:gd name="T17" fmla="*/ 14 h 163"/>
                <a:gd name="T18" fmla="*/ 2 w 37"/>
                <a:gd name="T19" fmla="*/ 6 h 163"/>
                <a:gd name="T20" fmla="*/ 0 w 37"/>
                <a:gd name="T21" fmla="*/ 0 h 163"/>
                <a:gd name="T22" fmla="*/ 3 w 37"/>
                <a:gd name="T23" fmla="*/ 6 h 163"/>
                <a:gd name="T24" fmla="*/ 7 w 37"/>
                <a:gd name="T25" fmla="*/ 13 h 163"/>
                <a:gd name="T26" fmla="*/ 11 w 37"/>
                <a:gd name="T27" fmla="*/ 23 h 163"/>
                <a:gd name="T28" fmla="*/ 16 w 37"/>
                <a:gd name="T29" fmla="*/ 35 h 163"/>
                <a:gd name="T30" fmla="*/ 20 w 37"/>
                <a:gd name="T31" fmla="*/ 49 h 163"/>
                <a:gd name="T32" fmla="*/ 23 w 37"/>
                <a:gd name="T33" fmla="*/ 64 h 163"/>
                <a:gd name="T34" fmla="*/ 26 w 37"/>
                <a:gd name="T35" fmla="*/ 79 h 163"/>
                <a:gd name="T36" fmla="*/ 35 w 37"/>
                <a:gd name="T37" fmla="*/ 137 h 163"/>
                <a:gd name="T38" fmla="*/ 37 w 37"/>
                <a:gd name="T39" fmla="*/ 156 h 163"/>
                <a:gd name="T40" fmla="*/ 37 w 37"/>
                <a:gd name="T41" fmla="*/ 163 h 163"/>
                <a:gd name="T42" fmla="*/ 7 w 37"/>
                <a:gd name="T43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" h="163">
                  <a:moveTo>
                    <a:pt x="7" y="163"/>
                  </a:moveTo>
                  <a:cubicBezTo>
                    <a:pt x="7" y="163"/>
                    <a:pt x="7" y="160"/>
                    <a:pt x="7" y="156"/>
                  </a:cubicBezTo>
                  <a:cubicBezTo>
                    <a:pt x="8" y="151"/>
                    <a:pt x="8" y="145"/>
                    <a:pt x="9" y="137"/>
                  </a:cubicBezTo>
                  <a:cubicBezTo>
                    <a:pt x="10" y="122"/>
                    <a:pt x="11" y="101"/>
                    <a:pt x="11" y="81"/>
                  </a:cubicBezTo>
                  <a:cubicBezTo>
                    <a:pt x="11" y="76"/>
                    <a:pt x="11" y="71"/>
                    <a:pt x="11" y="66"/>
                  </a:cubicBezTo>
                  <a:cubicBezTo>
                    <a:pt x="11" y="60"/>
                    <a:pt x="10" y="56"/>
                    <a:pt x="10" y="51"/>
                  </a:cubicBezTo>
                  <a:cubicBezTo>
                    <a:pt x="9" y="46"/>
                    <a:pt x="9" y="41"/>
                    <a:pt x="9" y="37"/>
                  </a:cubicBezTo>
                  <a:cubicBezTo>
                    <a:pt x="8" y="33"/>
                    <a:pt x="8" y="28"/>
                    <a:pt x="7" y="25"/>
                  </a:cubicBezTo>
                  <a:cubicBezTo>
                    <a:pt x="6" y="21"/>
                    <a:pt x="5" y="17"/>
                    <a:pt x="5" y="14"/>
                  </a:cubicBezTo>
                  <a:cubicBezTo>
                    <a:pt x="4" y="11"/>
                    <a:pt x="3" y="9"/>
                    <a:pt x="2" y="6"/>
                  </a:cubicBezTo>
                  <a:cubicBezTo>
                    <a:pt x="1" y="2"/>
                    <a:pt x="0" y="0"/>
                    <a:pt x="0" y="0"/>
                  </a:cubicBezTo>
                  <a:cubicBezTo>
                    <a:pt x="0" y="0"/>
                    <a:pt x="1" y="2"/>
                    <a:pt x="3" y="6"/>
                  </a:cubicBezTo>
                  <a:cubicBezTo>
                    <a:pt x="5" y="8"/>
                    <a:pt x="6" y="10"/>
                    <a:pt x="7" y="13"/>
                  </a:cubicBezTo>
                  <a:cubicBezTo>
                    <a:pt x="9" y="16"/>
                    <a:pt x="10" y="20"/>
                    <a:pt x="11" y="23"/>
                  </a:cubicBezTo>
                  <a:cubicBezTo>
                    <a:pt x="13" y="27"/>
                    <a:pt x="14" y="31"/>
                    <a:pt x="16" y="35"/>
                  </a:cubicBezTo>
                  <a:cubicBezTo>
                    <a:pt x="17" y="40"/>
                    <a:pt x="18" y="44"/>
                    <a:pt x="20" y="49"/>
                  </a:cubicBezTo>
                  <a:cubicBezTo>
                    <a:pt x="21" y="54"/>
                    <a:pt x="22" y="59"/>
                    <a:pt x="23" y="64"/>
                  </a:cubicBezTo>
                  <a:cubicBezTo>
                    <a:pt x="24" y="69"/>
                    <a:pt x="25" y="74"/>
                    <a:pt x="26" y="79"/>
                  </a:cubicBezTo>
                  <a:cubicBezTo>
                    <a:pt x="30" y="100"/>
                    <a:pt x="33" y="121"/>
                    <a:pt x="35" y="137"/>
                  </a:cubicBezTo>
                  <a:cubicBezTo>
                    <a:pt x="36" y="145"/>
                    <a:pt x="36" y="151"/>
                    <a:pt x="37" y="156"/>
                  </a:cubicBezTo>
                  <a:cubicBezTo>
                    <a:pt x="37" y="160"/>
                    <a:pt x="37" y="163"/>
                    <a:pt x="37" y="163"/>
                  </a:cubicBezTo>
                  <a:lnTo>
                    <a:pt x="7" y="163"/>
                  </a:lnTo>
                  <a:close/>
                </a:path>
              </a:pathLst>
            </a:custGeom>
            <a:solidFill>
              <a:srgbClr val="768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2"/>
            <p:cNvSpPr/>
            <p:nvPr/>
          </p:nvSpPr>
          <p:spPr bwMode="auto">
            <a:xfrm>
              <a:off x="7966075" y="5446713"/>
              <a:ext cx="750888" cy="793750"/>
            </a:xfrm>
            <a:custGeom>
              <a:avLst/>
              <a:gdLst>
                <a:gd name="T0" fmla="*/ 105 w 124"/>
                <a:gd name="T1" fmla="*/ 55 h 131"/>
                <a:gd name="T2" fmla="*/ 92 w 124"/>
                <a:gd name="T3" fmla="*/ 52 h 131"/>
                <a:gd name="T4" fmla="*/ 82 w 124"/>
                <a:gd name="T5" fmla="*/ 11 h 131"/>
                <a:gd name="T6" fmla="*/ 41 w 124"/>
                <a:gd name="T7" fmla="*/ 33 h 131"/>
                <a:gd name="T8" fmla="*/ 30 w 124"/>
                <a:gd name="T9" fmla="*/ 31 h 131"/>
                <a:gd name="T10" fmla="*/ 20 w 124"/>
                <a:gd name="T11" fmla="*/ 34 h 131"/>
                <a:gd name="T12" fmla="*/ 20 w 124"/>
                <a:gd name="T13" fmla="*/ 34 h 131"/>
                <a:gd name="T14" fmla="*/ 7 w 124"/>
                <a:gd name="T15" fmla="*/ 46 h 131"/>
                <a:gd name="T16" fmla="*/ 17 w 124"/>
                <a:gd name="T17" fmla="*/ 80 h 131"/>
                <a:gd name="T18" fmla="*/ 21 w 124"/>
                <a:gd name="T19" fmla="*/ 81 h 131"/>
                <a:gd name="T20" fmla="*/ 18 w 124"/>
                <a:gd name="T21" fmla="*/ 86 h 131"/>
                <a:gd name="T22" fmla="*/ 30 w 124"/>
                <a:gd name="T23" fmla="*/ 124 h 131"/>
                <a:gd name="T24" fmla="*/ 68 w 124"/>
                <a:gd name="T25" fmla="*/ 112 h 131"/>
                <a:gd name="T26" fmla="*/ 71 w 124"/>
                <a:gd name="T27" fmla="*/ 102 h 131"/>
                <a:gd name="T28" fmla="*/ 72 w 124"/>
                <a:gd name="T29" fmla="*/ 104 h 131"/>
                <a:gd name="T30" fmla="*/ 84 w 124"/>
                <a:gd name="T31" fmla="*/ 110 h 131"/>
                <a:gd name="T32" fmla="*/ 90 w 124"/>
                <a:gd name="T33" fmla="*/ 110 h 131"/>
                <a:gd name="T34" fmla="*/ 96 w 124"/>
                <a:gd name="T35" fmla="*/ 110 h 131"/>
                <a:gd name="T36" fmla="*/ 100 w 124"/>
                <a:gd name="T37" fmla="*/ 109 h 131"/>
                <a:gd name="T38" fmla="*/ 117 w 124"/>
                <a:gd name="T39" fmla="*/ 94 h 131"/>
                <a:gd name="T40" fmla="*/ 105 w 124"/>
                <a:gd name="T41" fmla="*/ 55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4" h="131">
                  <a:moveTo>
                    <a:pt x="105" y="55"/>
                  </a:moveTo>
                  <a:cubicBezTo>
                    <a:pt x="101" y="53"/>
                    <a:pt x="97" y="52"/>
                    <a:pt x="92" y="52"/>
                  </a:cubicBezTo>
                  <a:cubicBezTo>
                    <a:pt x="101" y="39"/>
                    <a:pt x="100" y="20"/>
                    <a:pt x="82" y="11"/>
                  </a:cubicBezTo>
                  <a:cubicBezTo>
                    <a:pt x="62" y="0"/>
                    <a:pt x="44" y="15"/>
                    <a:pt x="41" y="33"/>
                  </a:cubicBezTo>
                  <a:cubicBezTo>
                    <a:pt x="37" y="31"/>
                    <a:pt x="34" y="31"/>
                    <a:pt x="30" y="31"/>
                  </a:cubicBezTo>
                  <a:cubicBezTo>
                    <a:pt x="27" y="31"/>
                    <a:pt x="23" y="32"/>
                    <a:pt x="20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14" y="36"/>
                    <a:pt x="9" y="41"/>
                    <a:pt x="7" y="46"/>
                  </a:cubicBezTo>
                  <a:cubicBezTo>
                    <a:pt x="0" y="58"/>
                    <a:pt x="5" y="73"/>
                    <a:pt x="17" y="80"/>
                  </a:cubicBezTo>
                  <a:cubicBezTo>
                    <a:pt x="19" y="80"/>
                    <a:pt x="20" y="81"/>
                    <a:pt x="21" y="81"/>
                  </a:cubicBezTo>
                  <a:cubicBezTo>
                    <a:pt x="20" y="83"/>
                    <a:pt x="19" y="84"/>
                    <a:pt x="18" y="86"/>
                  </a:cubicBezTo>
                  <a:cubicBezTo>
                    <a:pt x="11" y="99"/>
                    <a:pt x="17" y="117"/>
                    <a:pt x="30" y="124"/>
                  </a:cubicBezTo>
                  <a:cubicBezTo>
                    <a:pt x="44" y="131"/>
                    <a:pt x="61" y="125"/>
                    <a:pt x="68" y="112"/>
                  </a:cubicBezTo>
                  <a:cubicBezTo>
                    <a:pt x="70" y="109"/>
                    <a:pt x="70" y="106"/>
                    <a:pt x="71" y="102"/>
                  </a:cubicBezTo>
                  <a:cubicBezTo>
                    <a:pt x="71" y="103"/>
                    <a:pt x="72" y="103"/>
                    <a:pt x="72" y="104"/>
                  </a:cubicBezTo>
                  <a:cubicBezTo>
                    <a:pt x="76" y="107"/>
                    <a:pt x="79" y="109"/>
                    <a:pt x="84" y="110"/>
                  </a:cubicBezTo>
                  <a:cubicBezTo>
                    <a:pt x="86" y="110"/>
                    <a:pt x="88" y="110"/>
                    <a:pt x="90" y="110"/>
                  </a:cubicBezTo>
                  <a:cubicBezTo>
                    <a:pt x="92" y="110"/>
                    <a:pt x="94" y="110"/>
                    <a:pt x="96" y="110"/>
                  </a:cubicBezTo>
                  <a:cubicBezTo>
                    <a:pt x="97" y="109"/>
                    <a:pt x="98" y="109"/>
                    <a:pt x="100" y="109"/>
                  </a:cubicBezTo>
                  <a:cubicBezTo>
                    <a:pt x="107" y="106"/>
                    <a:pt x="114" y="101"/>
                    <a:pt x="117" y="94"/>
                  </a:cubicBezTo>
                  <a:cubicBezTo>
                    <a:pt x="124" y="80"/>
                    <a:pt x="119" y="63"/>
                    <a:pt x="105" y="55"/>
                  </a:cubicBezTo>
                  <a:close/>
                </a:path>
              </a:pathLst>
            </a:custGeom>
            <a:solidFill>
              <a:srgbClr val="FF7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3"/>
            <p:cNvSpPr/>
            <p:nvPr/>
          </p:nvSpPr>
          <p:spPr bwMode="auto">
            <a:xfrm>
              <a:off x="8093075" y="5646738"/>
              <a:ext cx="454025" cy="417512"/>
            </a:xfrm>
            <a:custGeom>
              <a:avLst/>
              <a:gdLst>
                <a:gd name="T0" fmla="*/ 48 w 75"/>
                <a:gd name="T1" fmla="*/ 15 h 69"/>
                <a:gd name="T2" fmla="*/ 27 w 75"/>
                <a:gd name="T3" fmla="*/ 55 h 69"/>
                <a:gd name="T4" fmla="*/ 48 w 75"/>
                <a:gd name="T5" fmla="*/ 1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69">
                  <a:moveTo>
                    <a:pt x="48" y="15"/>
                  </a:moveTo>
                  <a:cubicBezTo>
                    <a:pt x="21" y="0"/>
                    <a:pt x="0" y="41"/>
                    <a:pt x="27" y="55"/>
                  </a:cubicBezTo>
                  <a:cubicBezTo>
                    <a:pt x="54" y="69"/>
                    <a:pt x="75" y="29"/>
                    <a:pt x="48" y="15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4"/>
            <p:cNvSpPr/>
            <p:nvPr/>
          </p:nvSpPr>
          <p:spPr bwMode="auto">
            <a:xfrm>
              <a:off x="8469313" y="6167438"/>
              <a:ext cx="333375" cy="266700"/>
            </a:xfrm>
            <a:custGeom>
              <a:avLst/>
              <a:gdLst>
                <a:gd name="T0" fmla="*/ 7 w 55"/>
                <a:gd name="T1" fmla="*/ 44 h 44"/>
                <a:gd name="T2" fmla="*/ 43 w 55"/>
                <a:gd name="T3" fmla="*/ 0 h 44"/>
                <a:gd name="T4" fmla="*/ 7 w 55"/>
                <a:gd name="T5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44">
                  <a:moveTo>
                    <a:pt x="7" y="44"/>
                  </a:moveTo>
                  <a:cubicBezTo>
                    <a:pt x="7" y="44"/>
                    <a:pt x="0" y="5"/>
                    <a:pt x="43" y="0"/>
                  </a:cubicBezTo>
                  <a:cubicBezTo>
                    <a:pt x="43" y="0"/>
                    <a:pt x="55" y="40"/>
                    <a:pt x="7" y="44"/>
                  </a:cubicBezTo>
                  <a:close/>
                </a:path>
              </a:pathLst>
            </a:custGeom>
            <a:solidFill>
              <a:srgbClr val="9DB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8" name="Freeform 122"/>
          <p:cNvSpPr/>
          <p:nvPr/>
        </p:nvSpPr>
        <p:spPr bwMode="auto">
          <a:xfrm>
            <a:off x="-130969" y="6424845"/>
            <a:ext cx="12552363" cy="444501"/>
          </a:xfrm>
          <a:custGeom>
            <a:avLst/>
            <a:gdLst>
              <a:gd name="T0" fmla="*/ 2904 w 2904"/>
              <a:gd name="T1" fmla="*/ 58 h 100"/>
              <a:gd name="T2" fmla="*/ 2859 w 2904"/>
              <a:gd name="T3" fmla="*/ 100 h 100"/>
              <a:gd name="T4" fmla="*/ 45 w 2904"/>
              <a:gd name="T5" fmla="*/ 100 h 100"/>
              <a:gd name="T6" fmla="*/ 0 w 2904"/>
              <a:gd name="T7" fmla="*/ 58 h 100"/>
              <a:gd name="T8" fmla="*/ 0 w 2904"/>
              <a:gd name="T9" fmla="*/ 42 h 100"/>
              <a:gd name="T10" fmla="*/ 45 w 2904"/>
              <a:gd name="T11" fmla="*/ 0 h 100"/>
              <a:gd name="T12" fmla="*/ 2859 w 2904"/>
              <a:gd name="T13" fmla="*/ 0 h 100"/>
              <a:gd name="T14" fmla="*/ 2904 w 2904"/>
              <a:gd name="T15" fmla="*/ 42 h 100"/>
              <a:gd name="T16" fmla="*/ 2904 w 2904"/>
              <a:gd name="T17" fmla="*/ 58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04" h="100">
                <a:moveTo>
                  <a:pt x="2904" y="58"/>
                </a:moveTo>
                <a:cubicBezTo>
                  <a:pt x="2904" y="81"/>
                  <a:pt x="2884" y="100"/>
                  <a:pt x="2859" y="100"/>
                </a:cubicBezTo>
                <a:cubicBezTo>
                  <a:pt x="45" y="100"/>
                  <a:pt x="45" y="100"/>
                  <a:pt x="45" y="100"/>
                </a:cubicBezTo>
                <a:cubicBezTo>
                  <a:pt x="20" y="100"/>
                  <a:pt x="0" y="81"/>
                  <a:pt x="0" y="58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19"/>
                  <a:pt x="20" y="0"/>
                  <a:pt x="45" y="0"/>
                </a:cubicBezTo>
                <a:cubicBezTo>
                  <a:pt x="2859" y="0"/>
                  <a:pt x="2859" y="0"/>
                  <a:pt x="2859" y="0"/>
                </a:cubicBezTo>
                <a:cubicBezTo>
                  <a:pt x="2884" y="0"/>
                  <a:pt x="2904" y="19"/>
                  <a:pt x="2904" y="42"/>
                </a:cubicBezTo>
                <a:lnTo>
                  <a:pt x="2904" y="58"/>
                </a:lnTo>
                <a:close/>
              </a:path>
            </a:pathLst>
          </a:custGeom>
          <a:solidFill>
            <a:srgbClr val="9DB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75" name="组合 74"/>
          <p:cNvGrpSpPr/>
          <p:nvPr/>
        </p:nvGrpSpPr>
        <p:grpSpPr>
          <a:xfrm>
            <a:off x="778140" y="2103496"/>
            <a:ext cx="11151349" cy="1023808"/>
            <a:chOff x="1034431" y="1085489"/>
            <a:chExt cx="11151349" cy="1023808"/>
          </a:xfrm>
        </p:grpSpPr>
        <p:grpSp>
          <p:nvGrpSpPr>
            <p:cNvPr id="47" name="组合 46"/>
            <p:cNvGrpSpPr/>
            <p:nvPr/>
          </p:nvGrpSpPr>
          <p:grpSpPr>
            <a:xfrm>
              <a:off x="1034431" y="1085489"/>
              <a:ext cx="1064068" cy="1017632"/>
              <a:chOff x="1034431" y="1085488"/>
              <a:chExt cx="999572" cy="955951"/>
            </a:xfrm>
          </p:grpSpPr>
          <p:grpSp>
            <p:nvGrpSpPr>
              <p:cNvPr id="41" name="组合 40"/>
              <p:cNvGrpSpPr/>
              <p:nvPr/>
            </p:nvGrpSpPr>
            <p:grpSpPr>
              <a:xfrm>
                <a:off x="1094287" y="1085488"/>
                <a:ext cx="904330" cy="955951"/>
                <a:chOff x="7966075" y="5446713"/>
                <a:chExt cx="750888" cy="793750"/>
              </a:xfrm>
            </p:grpSpPr>
            <p:sp>
              <p:nvSpPr>
                <p:cNvPr id="43" name="Freeform 32"/>
                <p:cNvSpPr/>
                <p:nvPr/>
              </p:nvSpPr>
              <p:spPr bwMode="auto">
                <a:xfrm>
                  <a:off x="7966075" y="5446713"/>
                  <a:ext cx="750888" cy="793750"/>
                </a:xfrm>
                <a:custGeom>
                  <a:avLst/>
                  <a:gdLst>
                    <a:gd name="T0" fmla="*/ 105 w 124"/>
                    <a:gd name="T1" fmla="*/ 55 h 131"/>
                    <a:gd name="T2" fmla="*/ 92 w 124"/>
                    <a:gd name="T3" fmla="*/ 52 h 131"/>
                    <a:gd name="T4" fmla="*/ 82 w 124"/>
                    <a:gd name="T5" fmla="*/ 11 h 131"/>
                    <a:gd name="T6" fmla="*/ 41 w 124"/>
                    <a:gd name="T7" fmla="*/ 33 h 131"/>
                    <a:gd name="T8" fmla="*/ 30 w 124"/>
                    <a:gd name="T9" fmla="*/ 31 h 131"/>
                    <a:gd name="T10" fmla="*/ 20 w 124"/>
                    <a:gd name="T11" fmla="*/ 34 h 131"/>
                    <a:gd name="T12" fmla="*/ 20 w 124"/>
                    <a:gd name="T13" fmla="*/ 34 h 131"/>
                    <a:gd name="T14" fmla="*/ 7 w 124"/>
                    <a:gd name="T15" fmla="*/ 46 h 131"/>
                    <a:gd name="T16" fmla="*/ 17 w 124"/>
                    <a:gd name="T17" fmla="*/ 80 h 131"/>
                    <a:gd name="T18" fmla="*/ 21 w 124"/>
                    <a:gd name="T19" fmla="*/ 81 h 131"/>
                    <a:gd name="T20" fmla="*/ 18 w 124"/>
                    <a:gd name="T21" fmla="*/ 86 h 131"/>
                    <a:gd name="T22" fmla="*/ 30 w 124"/>
                    <a:gd name="T23" fmla="*/ 124 h 131"/>
                    <a:gd name="T24" fmla="*/ 68 w 124"/>
                    <a:gd name="T25" fmla="*/ 112 h 131"/>
                    <a:gd name="T26" fmla="*/ 71 w 124"/>
                    <a:gd name="T27" fmla="*/ 102 h 131"/>
                    <a:gd name="T28" fmla="*/ 72 w 124"/>
                    <a:gd name="T29" fmla="*/ 104 h 131"/>
                    <a:gd name="T30" fmla="*/ 84 w 124"/>
                    <a:gd name="T31" fmla="*/ 110 h 131"/>
                    <a:gd name="T32" fmla="*/ 90 w 124"/>
                    <a:gd name="T33" fmla="*/ 110 h 131"/>
                    <a:gd name="T34" fmla="*/ 96 w 124"/>
                    <a:gd name="T35" fmla="*/ 110 h 131"/>
                    <a:gd name="T36" fmla="*/ 100 w 124"/>
                    <a:gd name="T37" fmla="*/ 109 h 131"/>
                    <a:gd name="T38" fmla="*/ 117 w 124"/>
                    <a:gd name="T39" fmla="*/ 94 h 131"/>
                    <a:gd name="T40" fmla="*/ 105 w 124"/>
                    <a:gd name="T41" fmla="*/ 55 h 1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24" h="131">
                      <a:moveTo>
                        <a:pt x="105" y="55"/>
                      </a:moveTo>
                      <a:cubicBezTo>
                        <a:pt x="101" y="53"/>
                        <a:pt x="97" y="52"/>
                        <a:pt x="92" y="52"/>
                      </a:cubicBezTo>
                      <a:cubicBezTo>
                        <a:pt x="101" y="39"/>
                        <a:pt x="100" y="20"/>
                        <a:pt x="82" y="11"/>
                      </a:cubicBezTo>
                      <a:cubicBezTo>
                        <a:pt x="62" y="0"/>
                        <a:pt x="44" y="15"/>
                        <a:pt x="41" y="33"/>
                      </a:cubicBezTo>
                      <a:cubicBezTo>
                        <a:pt x="37" y="31"/>
                        <a:pt x="34" y="31"/>
                        <a:pt x="30" y="31"/>
                      </a:cubicBezTo>
                      <a:cubicBezTo>
                        <a:pt x="27" y="31"/>
                        <a:pt x="23" y="32"/>
                        <a:pt x="20" y="34"/>
                      </a:cubicBezTo>
                      <a:cubicBezTo>
                        <a:pt x="20" y="34"/>
                        <a:pt x="20" y="34"/>
                        <a:pt x="20" y="34"/>
                      </a:cubicBezTo>
                      <a:cubicBezTo>
                        <a:pt x="14" y="36"/>
                        <a:pt x="9" y="41"/>
                        <a:pt x="7" y="46"/>
                      </a:cubicBezTo>
                      <a:cubicBezTo>
                        <a:pt x="0" y="58"/>
                        <a:pt x="5" y="73"/>
                        <a:pt x="17" y="80"/>
                      </a:cubicBezTo>
                      <a:cubicBezTo>
                        <a:pt x="19" y="80"/>
                        <a:pt x="20" y="81"/>
                        <a:pt x="21" y="81"/>
                      </a:cubicBezTo>
                      <a:cubicBezTo>
                        <a:pt x="20" y="83"/>
                        <a:pt x="19" y="84"/>
                        <a:pt x="18" y="86"/>
                      </a:cubicBezTo>
                      <a:cubicBezTo>
                        <a:pt x="11" y="99"/>
                        <a:pt x="17" y="117"/>
                        <a:pt x="30" y="124"/>
                      </a:cubicBezTo>
                      <a:cubicBezTo>
                        <a:pt x="44" y="131"/>
                        <a:pt x="61" y="125"/>
                        <a:pt x="68" y="112"/>
                      </a:cubicBezTo>
                      <a:cubicBezTo>
                        <a:pt x="70" y="109"/>
                        <a:pt x="70" y="106"/>
                        <a:pt x="71" y="102"/>
                      </a:cubicBezTo>
                      <a:cubicBezTo>
                        <a:pt x="71" y="103"/>
                        <a:pt x="72" y="103"/>
                        <a:pt x="72" y="104"/>
                      </a:cubicBezTo>
                      <a:cubicBezTo>
                        <a:pt x="76" y="107"/>
                        <a:pt x="79" y="109"/>
                        <a:pt x="84" y="110"/>
                      </a:cubicBezTo>
                      <a:cubicBezTo>
                        <a:pt x="86" y="110"/>
                        <a:pt x="88" y="110"/>
                        <a:pt x="90" y="110"/>
                      </a:cubicBezTo>
                      <a:cubicBezTo>
                        <a:pt x="92" y="110"/>
                        <a:pt x="94" y="110"/>
                        <a:pt x="96" y="110"/>
                      </a:cubicBezTo>
                      <a:cubicBezTo>
                        <a:pt x="97" y="109"/>
                        <a:pt x="98" y="109"/>
                        <a:pt x="100" y="109"/>
                      </a:cubicBezTo>
                      <a:cubicBezTo>
                        <a:pt x="107" y="106"/>
                        <a:pt x="114" y="101"/>
                        <a:pt x="117" y="94"/>
                      </a:cubicBezTo>
                      <a:cubicBezTo>
                        <a:pt x="124" y="80"/>
                        <a:pt x="119" y="63"/>
                        <a:pt x="105" y="55"/>
                      </a:cubicBezTo>
                      <a:close/>
                    </a:path>
                  </a:pathLst>
                </a:custGeom>
                <a:solidFill>
                  <a:srgbClr val="FF754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2400"/>
                </a:p>
              </p:txBody>
            </p:sp>
            <p:sp>
              <p:nvSpPr>
                <p:cNvPr id="44" name="Freeform 33"/>
                <p:cNvSpPr/>
                <p:nvPr/>
              </p:nvSpPr>
              <p:spPr bwMode="auto">
                <a:xfrm>
                  <a:off x="8093075" y="5646738"/>
                  <a:ext cx="454025" cy="417512"/>
                </a:xfrm>
                <a:custGeom>
                  <a:avLst/>
                  <a:gdLst>
                    <a:gd name="T0" fmla="*/ 48 w 75"/>
                    <a:gd name="T1" fmla="*/ 15 h 69"/>
                    <a:gd name="T2" fmla="*/ 27 w 75"/>
                    <a:gd name="T3" fmla="*/ 55 h 69"/>
                    <a:gd name="T4" fmla="*/ 48 w 75"/>
                    <a:gd name="T5" fmla="*/ 15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5" h="69">
                      <a:moveTo>
                        <a:pt x="48" y="15"/>
                      </a:moveTo>
                      <a:cubicBezTo>
                        <a:pt x="21" y="0"/>
                        <a:pt x="0" y="41"/>
                        <a:pt x="27" y="55"/>
                      </a:cubicBezTo>
                      <a:cubicBezTo>
                        <a:pt x="54" y="69"/>
                        <a:pt x="75" y="29"/>
                        <a:pt x="48" y="15"/>
                      </a:cubicBezTo>
                      <a:close/>
                    </a:path>
                  </a:pathLst>
                </a:custGeom>
                <a:solidFill>
                  <a:srgbClr val="FFD01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2400"/>
                </a:p>
              </p:txBody>
            </p:sp>
          </p:grpSp>
          <p:sp>
            <p:nvSpPr>
              <p:cNvPr id="46" name="文本框 45"/>
              <p:cNvSpPr txBox="1"/>
              <p:nvPr/>
            </p:nvSpPr>
            <p:spPr>
              <a:xfrm>
                <a:off x="1034431" y="1365577"/>
                <a:ext cx="999572" cy="4915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b="1" dirty="0">
                    <a:solidFill>
                      <a:srgbClr val="768B00"/>
                    </a:solidFill>
                    <a:latin typeface="Segoe Print" panose="02000600000000000000" pitchFamily="2" charset="0"/>
                    <a:ea typeface="方正字迹-童体毛笔字体" panose="02010600010101010101" pitchFamily="2" charset="-122"/>
                  </a:rPr>
                  <a:t>A</a:t>
                </a:r>
                <a:endParaRPr lang="zh-CN" altLang="en-US" sz="2800" b="1" dirty="0">
                  <a:solidFill>
                    <a:srgbClr val="768B00"/>
                  </a:solidFill>
                  <a:latin typeface="Segoe Print" panose="02000600000000000000" pitchFamily="2" charset="0"/>
                  <a:ea typeface="方正字迹-童体毛笔字体" panose="02010600010101010101" pitchFamily="2" charset="-122"/>
                </a:endParaRPr>
              </a:p>
            </p:txBody>
          </p:sp>
        </p:grpSp>
        <p:sp>
          <p:nvSpPr>
            <p:cNvPr id="48" name="文本框 66"/>
            <p:cNvSpPr txBox="1">
              <a:spLocks noChangeArrowheads="1"/>
            </p:cNvSpPr>
            <p:nvPr/>
          </p:nvSpPr>
          <p:spPr bwMode="auto">
            <a:xfrm>
              <a:off x="2124547" y="1155190"/>
              <a:ext cx="10061233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Bản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đồ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vẽ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phóng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to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một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khu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vực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hay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toàn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bộ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bề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mặt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trái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đất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theo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một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tỉ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lệ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nhất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định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grpSp>
        <p:nvGrpSpPr>
          <p:cNvPr id="77" name="组合 76"/>
          <p:cNvGrpSpPr/>
          <p:nvPr/>
        </p:nvGrpSpPr>
        <p:grpSpPr>
          <a:xfrm>
            <a:off x="771260" y="3211489"/>
            <a:ext cx="10675946" cy="1020759"/>
            <a:chOff x="1034430" y="3702856"/>
            <a:chExt cx="10675946" cy="1020759"/>
          </a:xfrm>
        </p:grpSpPr>
        <p:grpSp>
          <p:nvGrpSpPr>
            <p:cNvPr id="59" name="组合 58"/>
            <p:cNvGrpSpPr/>
            <p:nvPr/>
          </p:nvGrpSpPr>
          <p:grpSpPr>
            <a:xfrm>
              <a:off x="1034430" y="3702856"/>
              <a:ext cx="1064068" cy="1017632"/>
              <a:chOff x="1034431" y="1085488"/>
              <a:chExt cx="999572" cy="955951"/>
            </a:xfrm>
          </p:grpSpPr>
          <p:grpSp>
            <p:nvGrpSpPr>
              <p:cNvPr id="60" name="组合 59"/>
              <p:cNvGrpSpPr/>
              <p:nvPr/>
            </p:nvGrpSpPr>
            <p:grpSpPr>
              <a:xfrm>
                <a:off x="1094287" y="1085488"/>
                <a:ext cx="904330" cy="955951"/>
                <a:chOff x="7966075" y="5446713"/>
                <a:chExt cx="750888" cy="793750"/>
              </a:xfrm>
            </p:grpSpPr>
            <p:sp>
              <p:nvSpPr>
                <p:cNvPr id="62" name="Freeform 32"/>
                <p:cNvSpPr/>
                <p:nvPr/>
              </p:nvSpPr>
              <p:spPr bwMode="auto">
                <a:xfrm>
                  <a:off x="7966075" y="5446713"/>
                  <a:ext cx="750888" cy="793750"/>
                </a:xfrm>
                <a:custGeom>
                  <a:avLst/>
                  <a:gdLst>
                    <a:gd name="T0" fmla="*/ 105 w 124"/>
                    <a:gd name="T1" fmla="*/ 55 h 131"/>
                    <a:gd name="T2" fmla="*/ 92 w 124"/>
                    <a:gd name="T3" fmla="*/ 52 h 131"/>
                    <a:gd name="T4" fmla="*/ 82 w 124"/>
                    <a:gd name="T5" fmla="*/ 11 h 131"/>
                    <a:gd name="T6" fmla="*/ 41 w 124"/>
                    <a:gd name="T7" fmla="*/ 33 h 131"/>
                    <a:gd name="T8" fmla="*/ 30 w 124"/>
                    <a:gd name="T9" fmla="*/ 31 h 131"/>
                    <a:gd name="T10" fmla="*/ 20 w 124"/>
                    <a:gd name="T11" fmla="*/ 34 h 131"/>
                    <a:gd name="T12" fmla="*/ 20 w 124"/>
                    <a:gd name="T13" fmla="*/ 34 h 131"/>
                    <a:gd name="T14" fmla="*/ 7 w 124"/>
                    <a:gd name="T15" fmla="*/ 46 h 131"/>
                    <a:gd name="T16" fmla="*/ 17 w 124"/>
                    <a:gd name="T17" fmla="*/ 80 h 131"/>
                    <a:gd name="T18" fmla="*/ 21 w 124"/>
                    <a:gd name="T19" fmla="*/ 81 h 131"/>
                    <a:gd name="T20" fmla="*/ 18 w 124"/>
                    <a:gd name="T21" fmla="*/ 86 h 131"/>
                    <a:gd name="T22" fmla="*/ 30 w 124"/>
                    <a:gd name="T23" fmla="*/ 124 h 131"/>
                    <a:gd name="T24" fmla="*/ 68 w 124"/>
                    <a:gd name="T25" fmla="*/ 112 h 131"/>
                    <a:gd name="T26" fmla="*/ 71 w 124"/>
                    <a:gd name="T27" fmla="*/ 102 h 131"/>
                    <a:gd name="T28" fmla="*/ 72 w 124"/>
                    <a:gd name="T29" fmla="*/ 104 h 131"/>
                    <a:gd name="T30" fmla="*/ 84 w 124"/>
                    <a:gd name="T31" fmla="*/ 110 h 131"/>
                    <a:gd name="T32" fmla="*/ 90 w 124"/>
                    <a:gd name="T33" fmla="*/ 110 h 131"/>
                    <a:gd name="T34" fmla="*/ 96 w 124"/>
                    <a:gd name="T35" fmla="*/ 110 h 131"/>
                    <a:gd name="T36" fmla="*/ 100 w 124"/>
                    <a:gd name="T37" fmla="*/ 109 h 131"/>
                    <a:gd name="T38" fmla="*/ 117 w 124"/>
                    <a:gd name="T39" fmla="*/ 94 h 131"/>
                    <a:gd name="T40" fmla="*/ 105 w 124"/>
                    <a:gd name="T41" fmla="*/ 55 h 1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24" h="131">
                      <a:moveTo>
                        <a:pt x="105" y="55"/>
                      </a:moveTo>
                      <a:cubicBezTo>
                        <a:pt x="101" y="53"/>
                        <a:pt x="97" y="52"/>
                        <a:pt x="92" y="52"/>
                      </a:cubicBezTo>
                      <a:cubicBezTo>
                        <a:pt x="101" y="39"/>
                        <a:pt x="100" y="20"/>
                        <a:pt x="82" y="11"/>
                      </a:cubicBezTo>
                      <a:cubicBezTo>
                        <a:pt x="62" y="0"/>
                        <a:pt x="44" y="15"/>
                        <a:pt x="41" y="33"/>
                      </a:cubicBezTo>
                      <a:cubicBezTo>
                        <a:pt x="37" y="31"/>
                        <a:pt x="34" y="31"/>
                        <a:pt x="30" y="31"/>
                      </a:cubicBezTo>
                      <a:cubicBezTo>
                        <a:pt x="27" y="31"/>
                        <a:pt x="23" y="32"/>
                        <a:pt x="20" y="34"/>
                      </a:cubicBezTo>
                      <a:cubicBezTo>
                        <a:pt x="20" y="34"/>
                        <a:pt x="20" y="34"/>
                        <a:pt x="20" y="34"/>
                      </a:cubicBezTo>
                      <a:cubicBezTo>
                        <a:pt x="14" y="36"/>
                        <a:pt x="9" y="41"/>
                        <a:pt x="7" y="46"/>
                      </a:cubicBezTo>
                      <a:cubicBezTo>
                        <a:pt x="0" y="58"/>
                        <a:pt x="5" y="73"/>
                        <a:pt x="17" y="80"/>
                      </a:cubicBezTo>
                      <a:cubicBezTo>
                        <a:pt x="19" y="80"/>
                        <a:pt x="20" y="81"/>
                        <a:pt x="21" y="81"/>
                      </a:cubicBezTo>
                      <a:cubicBezTo>
                        <a:pt x="20" y="83"/>
                        <a:pt x="19" y="84"/>
                        <a:pt x="18" y="86"/>
                      </a:cubicBezTo>
                      <a:cubicBezTo>
                        <a:pt x="11" y="99"/>
                        <a:pt x="17" y="117"/>
                        <a:pt x="30" y="124"/>
                      </a:cubicBezTo>
                      <a:cubicBezTo>
                        <a:pt x="44" y="131"/>
                        <a:pt x="61" y="125"/>
                        <a:pt x="68" y="112"/>
                      </a:cubicBezTo>
                      <a:cubicBezTo>
                        <a:pt x="70" y="109"/>
                        <a:pt x="70" y="106"/>
                        <a:pt x="71" y="102"/>
                      </a:cubicBezTo>
                      <a:cubicBezTo>
                        <a:pt x="71" y="103"/>
                        <a:pt x="72" y="103"/>
                        <a:pt x="72" y="104"/>
                      </a:cubicBezTo>
                      <a:cubicBezTo>
                        <a:pt x="76" y="107"/>
                        <a:pt x="79" y="109"/>
                        <a:pt x="84" y="110"/>
                      </a:cubicBezTo>
                      <a:cubicBezTo>
                        <a:pt x="86" y="110"/>
                        <a:pt x="88" y="110"/>
                        <a:pt x="90" y="110"/>
                      </a:cubicBezTo>
                      <a:cubicBezTo>
                        <a:pt x="92" y="110"/>
                        <a:pt x="94" y="110"/>
                        <a:pt x="96" y="110"/>
                      </a:cubicBezTo>
                      <a:cubicBezTo>
                        <a:pt x="97" y="109"/>
                        <a:pt x="98" y="109"/>
                        <a:pt x="100" y="109"/>
                      </a:cubicBezTo>
                      <a:cubicBezTo>
                        <a:pt x="107" y="106"/>
                        <a:pt x="114" y="101"/>
                        <a:pt x="117" y="94"/>
                      </a:cubicBezTo>
                      <a:cubicBezTo>
                        <a:pt x="124" y="80"/>
                        <a:pt x="119" y="63"/>
                        <a:pt x="105" y="55"/>
                      </a:cubicBezTo>
                      <a:close/>
                    </a:path>
                  </a:pathLst>
                </a:custGeom>
                <a:solidFill>
                  <a:srgbClr val="FF754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2400"/>
                </a:p>
              </p:txBody>
            </p:sp>
            <p:sp>
              <p:nvSpPr>
                <p:cNvPr id="63" name="Freeform 33"/>
                <p:cNvSpPr/>
                <p:nvPr/>
              </p:nvSpPr>
              <p:spPr bwMode="auto">
                <a:xfrm>
                  <a:off x="8093075" y="5646738"/>
                  <a:ext cx="454025" cy="417512"/>
                </a:xfrm>
                <a:custGeom>
                  <a:avLst/>
                  <a:gdLst>
                    <a:gd name="T0" fmla="*/ 48 w 75"/>
                    <a:gd name="T1" fmla="*/ 15 h 69"/>
                    <a:gd name="T2" fmla="*/ 27 w 75"/>
                    <a:gd name="T3" fmla="*/ 55 h 69"/>
                    <a:gd name="T4" fmla="*/ 48 w 75"/>
                    <a:gd name="T5" fmla="*/ 15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5" h="69">
                      <a:moveTo>
                        <a:pt x="48" y="15"/>
                      </a:moveTo>
                      <a:cubicBezTo>
                        <a:pt x="21" y="0"/>
                        <a:pt x="0" y="41"/>
                        <a:pt x="27" y="55"/>
                      </a:cubicBezTo>
                      <a:cubicBezTo>
                        <a:pt x="54" y="69"/>
                        <a:pt x="75" y="29"/>
                        <a:pt x="48" y="15"/>
                      </a:cubicBezTo>
                      <a:close/>
                    </a:path>
                  </a:pathLst>
                </a:custGeom>
                <a:solidFill>
                  <a:srgbClr val="FFD01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2400"/>
                </a:p>
              </p:txBody>
            </p:sp>
          </p:grpSp>
          <p:sp>
            <p:nvSpPr>
              <p:cNvPr id="61" name="文本框 60"/>
              <p:cNvSpPr txBox="1"/>
              <p:nvPr/>
            </p:nvSpPr>
            <p:spPr>
              <a:xfrm>
                <a:off x="1034431" y="1365577"/>
                <a:ext cx="999572" cy="4915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b="1" dirty="0">
                    <a:solidFill>
                      <a:srgbClr val="768B00"/>
                    </a:solidFill>
                    <a:latin typeface="Segoe Print" panose="02000600000000000000" pitchFamily="2" charset="0"/>
                    <a:ea typeface="方正字迹-童体毛笔字体" panose="02010600010101010101" pitchFamily="2" charset="-122"/>
                  </a:rPr>
                  <a:t>B</a:t>
                </a:r>
                <a:endParaRPr lang="zh-CN" altLang="en-US" sz="2800" b="1" dirty="0">
                  <a:solidFill>
                    <a:srgbClr val="768B00"/>
                  </a:solidFill>
                  <a:latin typeface="Segoe Print" panose="02000600000000000000" pitchFamily="2" charset="0"/>
                  <a:ea typeface="方正字迹-童体毛笔字体" panose="02010600010101010101" pitchFamily="2" charset="-122"/>
                </a:endParaRPr>
              </a:p>
            </p:txBody>
          </p:sp>
        </p:grpSp>
        <p:sp>
          <p:nvSpPr>
            <p:cNvPr id="65" name="文本框 66"/>
            <p:cNvSpPr txBox="1">
              <a:spLocks noChangeArrowheads="1"/>
            </p:cNvSpPr>
            <p:nvPr/>
          </p:nvSpPr>
          <p:spPr bwMode="auto">
            <a:xfrm>
              <a:off x="2060829" y="3769508"/>
              <a:ext cx="9649547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Bản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đồ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vẽ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thu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nhỏ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một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khu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vực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hay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toàn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bộ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bề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mặt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trái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đất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theo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một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tỉ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lệ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nhất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định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grpSp>
        <p:nvGrpSpPr>
          <p:cNvPr id="78" name="组合 77"/>
          <p:cNvGrpSpPr/>
          <p:nvPr/>
        </p:nvGrpSpPr>
        <p:grpSpPr>
          <a:xfrm>
            <a:off x="771260" y="4460630"/>
            <a:ext cx="9495266" cy="1102266"/>
            <a:chOff x="1043764" y="5009485"/>
            <a:chExt cx="9495266" cy="1102266"/>
          </a:xfrm>
        </p:grpSpPr>
        <p:grpSp>
          <p:nvGrpSpPr>
            <p:cNvPr id="67" name="组合 66"/>
            <p:cNvGrpSpPr/>
            <p:nvPr/>
          </p:nvGrpSpPr>
          <p:grpSpPr>
            <a:xfrm>
              <a:off x="1043764" y="5009485"/>
              <a:ext cx="1064068" cy="1017632"/>
              <a:chOff x="1034431" y="1085488"/>
              <a:chExt cx="999572" cy="955951"/>
            </a:xfrm>
          </p:grpSpPr>
          <p:grpSp>
            <p:nvGrpSpPr>
              <p:cNvPr id="68" name="组合 67"/>
              <p:cNvGrpSpPr/>
              <p:nvPr/>
            </p:nvGrpSpPr>
            <p:grpSpPr>
              <a:xfrm>
                <a:off x="1094287" y="1085488"/>
                <a:ext cx="904330" cy="955951"/>
                <a:chOff x="7966075" y="5446713"/>
                <a:chExt cx="750888" cy="793750"/>
              </a:xfrm>
            </p:grpSpPr>
            <p:sp>
              <p:nvSpPr>
                <p:cNvPr id="70" name="Freeform 32"/>
                <p:cNvSpPr/>
                <p:nvPr/>
              </p:nvSpPr>
              <p:spPr bwMode="auto">
                <a:xfrm>
                  <a:off x="7966075" y="5446713"/>
                  <a:ext cx="750888" cy="793750"/>
                </a:xfrm>
                <a:custGeom>
                  <a:avLst/>
                  <a:gdLst>
                    <a:gd name="T0" fmla="*/ 105 w 124"/>
                    <a:gd name="T1" fmla="*/ 55 h 131"/>
                    <a:gd name="T2" fmla="*/ 92 w 124"/>
                    <a:gd name="T3" fmla="*/ 52 h 131"/>
                    <a:gd name="T4" fmla="*/ 82 w 124"/>
                    <a:gd name="T5" fmla="*/ 11 h 131"/>
                    <a:gd name="T6" fmla="*/ 41 w 124"/>
                    <a:gd name="T7" fmla="*/ 33 h 131"/>
                    <a:gd name="T8" fmla="*/ 30 w 124"/>
                    <a:gd name="T9" fmla="*/ 31 h 131"/>
                    <a:gd name="T10" fmla="*/ 20 w 124"/>
                    <a:gd name="T11" fmla="*/ 34 h 131"/>
                    <a:gd name="T12" fmla="*/ 20 w 124"/>
                    <a:gd name="T13" fmla="*/ 34 h 131"/>
                    <a:gd name="T14" fmla="*/ 7 w 124"/>
                    <a:gd name="T15" fmla="*/ 46 h 131"/>
                    <a:gd name="T16" fmla="*/ 17 w 124"/>
                    <a:gd name="T17" fmla="*/ 80 h 131"/>
                    <a:gd name="T18" fmla="*/ 21 w 124"/>
                    <a:gd name="T19" fmla="*/ 81 h 131"/>
                    <a:gd name="T20" fmla="*/ 18 w 124"/>
                    <a:gd name="T21" fmla="*/ 86 h 131"/>
                    <a:gd name="T22" fmla="*/ 30 w 124"/>
                    <a:gd name="T23" fmla="*/ 124 h 131"/>
                    <a:gd name="T24" fmla="*/ 68 w 124"/>
                    <a:gd name="T25" fmla="*/ 112 h 131"/>
                    <a:gd name="T26" fmla="*/ 71 w 124"/>
                    <a:gd name="T27" fmla="*/ 102 h 131"/>
                    <a:gd name="T28" fmla="*/ 72 w 124"/>
                    <a:gd name="T29" fmla="*/ 104 h 131"/>
                    <a:gd name="T30" fmla="*/ 84 w 124"/>
                    <a:gd name="T31" fmla="*/ 110 h 131"/>
                    <a:gd name="T32" fmla="*/ 90 w 124"/>
                    <a:gd name="T33" fmla="*/ 110 h 131"/>
                    <a:gd name="T34" fmla="*/ 96 w 124"/>
                    <a:gd name="T35" fmla="*/ 110 h 131"/>
                    <a:gd name="T36" fmla="*/ 100 w 124"/>
                    <a:gd name="T37" fmla="*/ 109 h 131"/>
                    <a:gd name="T38" fmla="*/ 117 w 124"/>
                    <a:gd name="T39" fmla="*/ 94 h 131"/>
                    <a:gd name="T40" fmla="*/ 105 w 124"/>
                    <a:gd name="T41" fmla="*/ 55 h 1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24" h="131">
                      <a:moveTo>
                        <a:pt x="105" y="55"/>
                      </a:moveTo>
                      <a:cubicBezTo>
                        <a:pt x="101" y="53"/>
                        <a:pt x="97" y="52"/>
                        <a:pt x="92" y="52"/>
                      </a:cubicBezTo>
                      <a:cubicBezTo>
                        <a:pt x="101" y="39"/>
                        <a:pt x="100" y="20"/>
                        <a:pt x="82" y="11"/>
                      </a:cubicBezTo>
                      <a:cubicBezTo>
                        <a:pt x="62" y="0"/>
                        <a:pt x="44" y="15"/>
                        <a:pt x="41" y="33"/>
                      </a:cubicBezTo>
                      <a:cubicBezTo>
                        <a:pt x="37" y="31"/>
                        <a:pt x="34" y="31"/>
                        <a:pt x="30" y="31"/>
                      </a:cubicBezTo>
                      <a:cubicBezTo>
                        <a:pt x="27" y="31"/>
                        <a:pt x="23" y="32"/>
                        <a:pt x="20" y="34"/>
                      </a:cubicBezTo>
                      <a:cubicBezTo>
                        <a:pt x="20" y="34"/>
                        <a:pt x="20" y="34"/>
                        <a:pt x="20" y="34"/>
                      </a:cubicBezTo>
                      <a:cubicBezTo>
                        <a:pt x="14" y="36"/>
                        <a:pt x="9" y="41"/>
                        <a:pt x="7" y="46"/>
                      </a:cubicBezTo>
                      <a:cubicBezTo>
                        <a:pt x="0" y="58"/>
                        <a:pt x="5" y="73"/>
                        <a:pt x="17" y="80"/>
                      </a:cubicBezTo>
                      <a:cubicBezTo>
                        <a:pt x="19" y="80"/>
                        <a:pt x="20" y="81"/>
                        <a:pt x="21" y="81"/>
                      </a:cubicBezTo>
                      <a:cubicBezTo>
                        <a:pt x="20" y="83"/>
                        <a:pt x="19" y="84"/>
                        <a:pt x="18" y="86"/>
                      </a:cubicBezTo>
                      <a:cubicBezTo>
                        <a:pt x="11" y="99"/>
                        <a:pt x="17" y="117"/>
                        <a:pt x="30" y="124"/>
                      </a:cubicBezTo>
                      <a:cubicBezTo>
                        <a:pt x="44" y="131"/>
                        <a:pt x="61" y="125"/>
                        <a:pt x="68" y="112"/>
                      </a:cubicBezTo>
                      <a:cubicBezTo>
                        <a:pt x="70" y="109"/>
                        <a:pt x="70" y="106"/>
                        <a:pt x="71" y="102"/>
                      </a:cubicBezTo>
                      <a:cubicBezTo>
                        <a:pt x="71" y="103"/>
                        <a:pt x="72" y="103"/>
                        <a:pt x="72" y="104"/>
                      </a:cubicBezTo>
                      <a:cubicBezTo>
                        <a:pt x="76" y="107"/>
                        <a:pt x="79" y="109"/>
                        <a:pt x="84" y="110"/>
                      </a:cubicBezTo>
                      <a:cubicBezTo>
                        <a:pt x="86" y="110"/>
                        <a:pt x="88" y="110"/>
                        <a:pt x="90" y="110"/>
                      </a:cubicBezTo>
                      <a:cubicBezTo>
                        <a:pt x="92" y="110"/>
                        <a:pt x="94" y="110"/>
                        <a:pt x="96" y="110"/>
                      </a:cubicBezTo>
                      <a:cubicBezTo>
                        <a:pt x="97" y="109"/>
                        <a:pt x="98" y="109"/>
                        <a:pt x="100" y="109"/>
                      </a:cubicBezTo>
                      <a:cubicBezTo>
                        <a:pt x="107" y="106"/>
                        <a:pt x="114" y="101"/>
                        <a:pt x="117" y="94"/>
                      </a:cubicBezTo>
                      <a:cubicBezTo>
                        <a:pt x="124" y="80"/>
                        <a:pt x="119" y="63"/>
                        <a:pt x="105" y="55"/>
                      </a:cubicBezTo>
                      <a:close/>
                    </a:path>
                  </a:pathLst>
                </a:custGeom>
                <a:solidFill>
                  <a:srgbClr val="FF754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2400"/>
                </a:p>
              </p:txBody>
            </p:sp>
            <p:sp>
              <p:nvSpPr>
                <p:cNvPr id="71" name="Freeform 33"/>
                <p:cNvSpPr/>
                <p:nvPr/>
              </p:nvSpPr>
              <p:spPr bwMode="auto">
                <a:xfrm>
                  <a:off x="8093075" y="5646738"/>
                  <a:ext cx="454025" cy="417512"/>
                </a:xfrm>
                <a:custGeom>
                  <a:avLst/>
                  <a:gdLst>
                    <a:gd name="T0" fmla="*/ 48 w 75"/>
                    <a:gd name="T1" fmla="*/ 15 h 69"/>
                    <a:gd name="T2" fmla="*/ 27 w 75"/>
                    <a:gd name="T3" fmla="*/ 55 h 69"/>
                    <a:gd name="T4" fmla="*/ 48 w 75"/>
                    <a:gd name="T5" fmla="*/ 15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5" h="69">
                      <a:moveTo>
                        <a:pt x="48" y="15"/>
                      </a:moveTo>
                      <a:cubicBezTo>
                        <a:pt x="21" y="0"/>
                        <a:pt x="0" y="41"/>
                        <a:pt x="27" y="55"/>
                      </a:cubicBezTo>
                      <a:cubicBezTo>
                        <a:pt x="54" y="69"/>
                        <a:pt x="75" y="29"/>
                        <a:pt x="48" y="15"/>
                      </a:cubicBezTo>
                      <a:close/>
                    </a:path>
                  </a:pathLst>
                </a:custGeom>
                <a:solidFill>
                  <a:srgbClr val="FFD01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2400"/>
                </a:p>
              </p:txBody>
            </p:sp>
          </p:grpSp>
          <p:sp>
            <p:nvSpPr>
              <p:cNvPr id="69" name="文本框 68"/>
              <p:cNvSpPr txBox="1"/>
              <p:nvPr/>
            </p:nvSpPr>
            <p:spPr>
              <a:xfrm>
                <a:off x="1034431" y="1365577"/>
                <a:ext cx="999572" cy="4336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b="1" dirty="0">
                    <a:solidFill>
                      <a:srgbClr val="768B00"/>
                    </a:solidFill>
                    <a:latin typeface="Segoe Print" panose="02000600000000000000" pitchFamily="2" charset="0"/>
                    <a:ea typeface="方正字迹-童体毛笔字体" panose="02010600010101010101" pitchFamily="2" charset="-122"/>
                  </a:rPr>
                  <a:t>C</a:t>
                </a:r>
                <a:endParaRPr lang="zh-CN" altLang="en-US" sz="2400" b="1" dirty="0">
                  <a:solidFill>
                    <a:srgbClr val="768B00"/>
                  </a:solidFill>
                  <a:latin typeface="Segoe Print" panose="02000600000000000000" pitchFamily="2" charset="0"/>
                  <a:ea typeface="方正字迹-童体毛笔字体" panose="02010600010101010101" pitchFamily="2" charset="-122"/>
                </a:endParaRPr>
              </a:p>
            </p:txBody>
          </p:sp>
        </p:grpSp>
        <p:sp>
          <p:nvSpPr>
            <p:cNvPr id="73" name="文本框 66"/>
            <p:cNvSpPr txBox="1">
              <a:spLocks noChangeArrowheads="1"/>
            </p:cNvSpPr>
            <p:nvPr/>
          </p:nvSpPr>
          <p:spPr bwMode="auto">
            <a:xfrm>
              <a:off x="2118240" y="5157644"/>
              <a:ext cx="8420790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Bản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đồ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vẽ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thu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nhỏ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một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khu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vực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theo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một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tỉ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lệ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nhất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định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sp>
        <p:nvSpPr>
          <p:cNvPr id="115" name="Oval 28"/>
          <p:cNvSpPr>
            <a:spLocks noChangeArrowheads="1"/>
          </p:cNvSpPr>
          <p:nvPr/>
        </p:nvSpPr>
        <p:spPr bwMode="auto">
          <a:xfrm>
            <a:off x="10407544" y="155002"/>
            <a:ext cx="1389168" cy="1389168"/>
          </a:xfrm>
          <a:prstGeom prst="ellipse">
            <a:avLst/>
          </a:prstGeom>
          <a:solidFill>
            <a:srgbClr val="FFD0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6" name="Freeform 58"/>
          <p:cNvSpPr/>
          <p:nvPr/>
        </p:nvSpPr>
        <p:spPr bwMode="auto">
          <a:xfrm>
            <a:off x="11004926" y="1005708"/>
            <a:ext cx="1098412" cy="539515"/>
          </a:xfrm>
          <a:custGeom>
            <a:avLst/>
            <a:gdLst>
              <a:gd name="T0" fmla="*/ 1 w 126"/>
              <a:gd name="T1" fmla="*/ 62 h 62"/>
              <a:gd name="T2" fmla="*/ 120 w 126"/>
              <a:gd name="T3" fmla="*/ 62 h 62"/>
              <a:gd name="T4" fmla="*/ 95 w 126"/>
              <a:gd name="T5" fmla="*/ 23 h 62"/>
              <a:gd name="T6" fmla="*/ 90 w 126"/>
              <a:gd name="T7" fmla="*/ 23 h 62"/>
              <a:gd name="T8" fmla="*/ 66 w 126"/>
              <a:gd name="T9" fmla="*/ 0 h 62"/>
              <a:gd name="T10" fmla="*/ 43 w 126"/>
              <a:gd name="T11" fmla="*/ 31 h 62"/>
              <a:gd name="T12" fmla="*/ 33 w 126"/>
              <a:gd name="T13" fmla="*/ 29 h 62"/>
              <a:gd name="T14" fmla="*/ 1 w 126"/>
              <a:gd name="T15" fmla="*/ 61 h 62"/>
              <a:gd name="T16" fmla="*/ 1 w 126"/>
              <a:gd name="T17" fmla="*/ 62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6" h="62">
                <a:moveTo>
                  <a:pt x="1" y="62"/>
                </a:moveTo>
                <a:cubicBezTo>
                  <a:pt x="120" y="62"/>
                  <a:pt x="120" y="62"/>
                  <a:pt x="120" y="62"/>
                </a:cubicBezTo>
                <a:cubicBezTo>
                  <a:pt x="126" y="46"/>
                  <a:pt x="118" y="23"/>
                  <a:pt x="95" y="23"/>
                </a:cubicBezTo>
                <a:cubicBezTo>
                  <a:pt x="93" y="23"/>
                  <a:pt x="91" y="23"/>
                  <a:pt x="90" y="23"/>
                </a:cubicBezTo>
                <a:cubicBezTo>
                  <a:pt x="89" y="12"/>
                  <a:pt x="81" y="0"/>
                  <a:pt x="66" y="0"/>
                </a:cubicBezTo>
                <a:cubicBezTo>
                  <a:pt x="48" y="0"/>
                  <a:pt x="40" y="17"/>
                  <a:pt x="43" y="31"/>
                </a:cubicBezTo>
                <a:cubicBezTo>
                  <a:pt x="40" y="30"/>
                  <a:pt x="36" y="29"/>
                  <a:pt x="33" y="29"/>
                </a:cubicBezTo>
                <a:cubicBezTo>
                  <a:pt x="16" y="29"/>
                  <a:pt x="0" y="44"/>
                  <a:pt x="1" y="61"/>
                </a:cubicBezTo>
                <a:lnTo>
                  <a:pt x="1" y="62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7" name="Freeform 59"/>
          <p:cNvSpPr/>
          <p:nvPr/>
        </p:nvSpPr>
        <p:spPr bwMode="auto">
          <a:xfrm>
            <a:off x="9183135" y="1127466"/>
            <a:ext cx="978880" cy="442596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8" name="Freeform 60"/>
          <p:cNvSpPr/>
          <p:nvPr/>
        </p:nvSpPr>
        <p:spPr bwMode="auto">
          <a:xfrm>
            <a:off x="10200575" y="1658069"/>
            <a:ext cx="851802" cy="516208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6976" y="-426131"/>
            <a:ext cx="8760714" cy="253598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05128" y="611494"/>
            <a:ext cx="45050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5" grpId="0" animBg="1"/>
      <p:bldP spid="116" grpId="0" animBg="1"/>
      <p:bldP spid="117" grpId="0" animBg="1"/>
      <p:bldP spid="118" grpId="0" animBg="1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/>
          <p:cNvSpPr/>
          <p:nvPr/>
        </p:nvSpPr>
        <p:spPr bwMode="auto">
          <a:xfrm>
            <a:off x="9348788" y="142440"/>
            <a:ext cx="1579776" cy="775350"/>
          </a:xfrm>
          <a:custGeom>
            <a:avLst/>
            <a:gdLst>
              <a:gd name="T0" fmla="*/ 1 w 128"/>
              <a:gd name="T1" fmla="*/ 63 h 63"/>
              <a:gd name="T2" fmla="*/ 0 w 128"/>
              <a:gd name="T3" fmla="*/ 56 h 63"/>
              <a:gd name="T4" fmla="*/ 4 w 128"/>
              <a:gd name="T5" fmla="*/ 42 h 63"/>
              <a:gd name="T6" fmla="*/ 21 w 128"/>
              <a:gd name="T7" fmla="*/ 29 h 63"/>
              <a:gd name="T8" fmla="*/ 37 w 128"/>
              <a:gd name="T9" fmla="*/ 29 h 63"/>
              <a:gd name="T10" fmla="*/ 43 w 128"/>
              <a:gd name="T11" fmla="*/ 31 h 63"/>
              <a:gd name="T12" fmla="*/ 44 w 128"/>
              <a:gd name="T13" fmla="*/ 21 h 63"/>
              <a:gd name="T14" fmla="*/ 50 w 128"/>
              <a:gd name="T15" fmla="*/ 9 h 63"/>
              <a:gd name="T16" fmla="*/ 56 w 128"/>
              <a:gd name="T17" fmla="*/ 5 h 63"/>
              <a:gd name="T18" fmla="*/ 72 w 128"/>
              <a:gd name="T19" fmla="*/ 0 h 63"/>
              <a:gd name="T20" fmla="*/ 89 w 128"/>
              <a:gd name="T21" fmla="*/ 5 h 63"/>
              <a:gd name="T22" fmla="*/ 89 w 128"/>
              <a:gd name="T23" fmla="*/ 5 h 63"/>
              <a:gd name="T24" fmla="*/ 102 w 128"/>
              <a:gd name="T25" fmla="*/ 22 h 63"/>
              <a:gd name="T26" fmla="*/ 102 w 128"/>
              <a:gd name="T27" fmla="*/ 36 h 63"/>
              <a:gd name="T28" fmla="*/ 100 w 128"/>
              <a:gd name="T29" fmla="*/ 40 h 63"/>
              <a:gd name="T30" fmla="*/ 106 w 128"/>
              <a:gd name="T31" fmla="*/ 40 h 63"/>
              <a:gd name="T32" fmla="*/ 127 w 128"/>
              <a:gd name="T33" fmla="*/ 63 h 63"/>
              <a:gd name="T34" fmla="*/ 1 w 128"/>
              <a:gd name="T35" fmla="*/ 63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28" h="63">
                <a:moveTo>
                  <a:pt x="1" y="63"/>
                </a:moveTo>
                <a:cubicBezTo>
                  <a:pt x="1" y="61"/>
                  <a:pt x="0" y="59"/>
                  <a:pt x="0" y="56"/>
                </a:cubicBezTo>
                <a:cubicBezTo>
                  <a:pt x="0" y="51"/>
                  <a:pt x="2" y="46"/>
                  <a:pt x="4" y="42"/>
                </a:cubicBezTo>
                <a:cubicBezTo>
                  <a:pt x="8" y="36"/>
                  <a:pt x="14" y="30"/>
                  <a:pt x="21" y="29"/>
                </a:cubicBezTo>
                <a:cubicBezTo>
                  <a:pt x="29" y="27"/>
                  <a:pt x="30" y="28"/>
                  <a:pt x="37" y="29"/>
                </a:cubicBezTo>
                <a:cubicBezTo>
                  <a:pt x="39" y="29"/>
                  <a:pt x="41" y="30"/>
                  <a:pt x="43" y="31"/>
                </a:cubicBezTo>
                <a:cubicBezTo>
                  <a:pt x="43" y="27"/>
                  <a:pt x="43" y="24"/>
                  <a:pt x="44" y="21"/>
                </a:cubicBezTo>
                <a:cubicBezTo>
                  <a:pt x="45" y="16"/>
                  <a:pt x="47" y="13"/>
                  <a:pt x="50" y="9"/>
                </a:cubicBezTo>
                <a:cubicBezTo>
                  <a:pt x="52" y="8"/>
                  <a:pt x="54" y="6"/>
                  <a:pt x="56" y="5"/>
                </a:cubicBezTo>
                <a:cubicBezTo>
                  <a:pt x="61" y="2"/>
                  <a:pt x="66" y="0"/>
                  <a:pt x="72" y="0"/>
                </a:cubicBezTo>
                <a:cubicBezTo>
                  <a:pt x="78" y="0"/>
                  <a:pt x="84" y="2"/>
                  <a:pt x="89" y="5"/>
                </a:cubicBezTo>
                <a:cubicBezTo>
                  <a:pt x="89" y="5"/>
                  <a:pt x="89" y="5"/>
                  <a:pt x="89" y="5"/>
                </a:cubicBezTo>
                <a:cubicBezTo>
                  <a:pt x="95" y="8"/>
                  <a:pt x="99" y="15"/>
                  <a:pt x="102" y="22"/>
                </a:cubicBezTo>
                <a:cubicBezTo>
                  <a:pt x="103" y="26"/>
                  <a:pt x="103" y="32"/>
                  <a:pt x="102" y="36"/>
                </a:cubicBezTo>
                <a:cubicBezTo>
                  <a:pt x="101" y="38"/>
                  <a:pt x="101" y="39"/>
                  <a:pt x="100" y="40"/>
                </a:cubicBezTo>
                <a:cubicBezTo>
                  <a:pt x="102" y="40"/>
                  <a:pt x="104" y="40"/>
                  <a:pt x="106" y="40"/>
                </a:cubicBezTo>
                <a:cubicBezTo>
                  <a:pt x="121" y="40"/>
                  <a:pt x="128" y="52"/>
                  <a:pt x="127" y="63"/>
                </a:cubicBezTo>
                <a:lnTo>
                  <a:pt x="1" y="63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Freeform 7"/>
          <p:cNvSpPr/>
          <p:nvPr/>
        </p:nvSpPr>
        <p:spPr bwMode="auto">
          <a:xfrm>
            <a:off x="9542463" y="4699821"/>
            <a:ext cx="2617713" cy="2071402"/>
          </a:xfrm>
          <a:custGeom>
            <a:avLst/>
            <a:gdLst>
              <a:gd name="T0" fmla="*/ 715 w 715"/>
              <a:gd name="T1" fmla="*/ 597 h 597"/>
              <a:gd name="T2" fmla="*/ 715 w 715"/>
              <a:gd name="T3" fmla="*/ 583 h 597"/>
              <a:gd name="T4" fmla="*/ 358 w 715"/>
              <a:gd name="T5" fmla="*/ 0 h 597"/>
              <a:gd name="T6" fmla="*/ 0 w 715"/>
              <a:gd name="T7" fmla="*/ 583 h 597"/>
              <a:gd name="T8" fmla="*/ 0 w 715"/>
              <a:gd name="T9" fmla="*/ 597 h 597"/>
              <a:gd name="T10" fmla="*/ 715 w 715"/>
              <a:gd name="T11" fmla="*/ 597 h 5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15" h="597">
                <a:moveTo>
                  <a:pt x="715" y="597"/>
                </a:moveTo>
                <a:cubicBezTo>
                  <a:pt x="715" y="592"/>
                  <a:pt x="715" y="588"/>
                  <a:pt x="715" y="583"/>
                </a:cubicBezTo>
                <a:cubicBezTo>
                  <a:pt x="715" y="261"/>
                  <a:pt x="555" y="0"/>
                  <a:pt x="358" y="0"/>
                </a:cubicBezTo>
                <a:cubicBezTo>
                  <a:pt x="160" y="0"/>
                  <a:pt x="0" y="261"/>
                  <a:pt x="0" y="583"/>
                </a:cubicBezTo>
                <a:cubicBezTo>
                  <a:pt x="0" y="588"/>
                  <a:pt x="0" y="592"/>
                  <a:pt x="0" y="597"/>
                </a:cubicBezTo>
                <a:cubicBezTo>
                  <a:pt x="715" y="597"/>
                  <a:pt x="715" y="597"/>
                  <a:pt x="715" y="597"/>
                </a:cubicBezTo>
              </a:path>
            </a:pathLst>
          </a:custGeom>
          <a:solidFill>
            <a:srgbClr val="FFA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Freeform 8"/>
          <p:cNvSpPr>
            <a:spLocks noEditPoints="1"/>
          </p:cNvSpPr>
          <p:nvPr/>
        </p:nvSpPr>
        <p:spPr bwMode="auto">
          <a:xfrm>
            <a:off x="9566995" y="4703457"/>
            <a:ext cx="1267161" cy="2067765"/>
          </a:xfrm>
          <a:custGeom>
            <a:avLst/>
            <a:gdLst>
              <a:gd name="T0" fmla="*/ 346 w 346"/>
              <a:gd name="T1" fmla="*/ 550 h 596"/>
              <a:gd name="T2" fmla="*/ 335 w 346"/>
              <a:gd name="T3" fmla="*/ 550 h 596"/>
              <a:gd name="T4" fmla="*/ 335 w 346"/>
              <a:gd name="T5" fmla="*/ 572 h 596"/>
              <a:gd name="T6" fmla="*/ 335 w 346"/>
              <a:gd name="T7" fmla="*/ 583 h 596"/>
              <a:gd name="T8" fmla="*/ 0 w 346"/>
              <a:gd name="T9" fmla="*/ 583 h 596"/>
              <a:gd name="T10" fmla="*/ 0 w 346"/>
              <a:gd name="T11" fmla="*/ 596 h 596"/>
              <a:gd name="T12" fmla="*/ 346 w 346"/>
              <a:gd name="T13" fmla="*/ 596 h 596"/>
              <a:gd name="T14" fmla="*/ 346 w 346"/>
              <a:gd name="T15" fmla="*/ 550 h 596"/>
              <a:gd name="T16" fmla="*/ 346 w 346"/>
              <a:gd name="T17" fmla="*/ 0 h 596"/>
              <a:gd name="T18" fmla="*/ 127 w 346"/>
              <a:gd name="T19" fmla="*/ 137 h 596"/>
              <a:gd name="T20" fmla="*/ 327 w 346"/>
              <a:gd name="T21" fmla="*/ 463 h 596"/>
              <a:gd name="T22" fmla="*/ 346 w 346"/>
              <a:gd name="T23" fmla="*/ 472 h 596"/>
              <a:gd name="T24" fmla="*/ 346 w 346"/>
              <a:gd name="T25" fmla="*/ 0 h 5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46" h="596">
                <a:moveTo>
                  <a:pt x="346" y="550"/>
                </a:moveTo>
                <a:cubicBezTo>
                  <a:pt x="335" y="550"/>
                  <a:pt x="335" y="550"/>
                  <a:pt x="335" y="550"/>
                </a:cubicBezTo>
                <a:cubicBezTo>
                  <a:pt x="335" y="557"/>
                  <a:pt x="335" y="565"/>
                  <a:pt x="335" y="572"/>
                </a:cubicBezTo>
                <a:cubicBezTo>
                  <a:pt x="335" y="576"/>
                  <a:pt x="335" y="579"/>
                  <a:pt x="335" y="583"/>
                </a:cubicBezTo>
                <a:cubicBezTo>
                  <a:pt x="0" y="583"/>
                  <a:pt x="0" y="583"/>
                  <a:pt x="0" y="583"/>
                </a:cubicBezTo>
                <a:cubicBezTo>
                  <a:pt x="0" y="587"/>
                  <a:pt x="0" y="592"/>
                  <a:pt x="0" y="596"/>
                </a:cubicBezTo>
                <a:cubicBezTo>
                  <a:pt x="346" y="596"/>
                  <a:pt x="346" y="596"/>
                  <a:pt x="346" y="596"/>
                </a:cubicBezTo>
                <a:cubicBezTo>
                  <a:pt x="346" y="550"/>
                  <a:pt x="346" y="550"/>
                  <a:pt x="346" y="550"/>
                </a:cubicBezTo>
                <a:moveTo>
                  <a:pt x="346" y="0"/>
                </a:moveTo>
                <a:cubicBezTo>
                  <a:pt x="263" y="4"/>
                  <a:pt x="186" y="55"/>
                  <a:pt x="127" y="137"/>
                </a:cubicBezTo>
                <a:cubicBezTo>
                  <a:pt x="225" y="177"/>
                  <a:pt x="303" y="303"/>
                  <a:pt x="327" y="463"/>
                </a:cubicBezTo>
                <a:cubicBezTo>
                  <a:pt x="334" y="464"/>
                  <a:pt x="341" y="467"/>
                  <a:pt x="346" y="472"/>
                </a:cubicBezTo>
                <a:cubicBezTo>
                  <a:pt x="346" y="0"/>
                  <a:pt x="346" y="0"/>
                  <a:pt x="346" y="0"/>
                </a:cubicBezTo>
              </a:path>
            </a:pathLst>
          </a:custGeom>
          <a:solidFill>
            <a:srgbClr val="FFB2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Freeform 9"/>
          <p:cNvSpPr/>
          <p:nvPr/>
        </p:nvSpPr>
        <p:spPr bwMode="auto">
          <a:xfrm>
            <a:off x="8256513" y="5099649"/>
            <a:ext cx="2010013" cy="1592197"/>
          </a:xfrm>
          <a:custGeom>
            <a:avLst/>
            <a:gdLst>
              <a:gd name="T0" fmla="*/ 549 w 549"/>
              <a:gd name="T1" fmla="*/ 459 h 459"/>
              <a:gd name="T2" fmla="*/ 549 w 549"/>
              <a:gd name="T3" fmla="*/ 448 h 459"/>
              <a:gd name="T4" fmla="*/ 275 w 549"/>
              <a:gd name="T5" fmla="*/ 0 h 459"/>
              <a:gd name="T6" fmla="*/ 0 w 549"/>
              <a:gd name="T7" fmla="*/ 448 h 459"/>
              <a:gd name="T8" fmla="*/ 1 w 549"/>
              <a:gd name="T9" fmla="*/ 459 h 459"/>
              <a:gd name="T10" fmla="*/ 549 w 549"/>
              <a:gd name="T11" fmla="*/ 459 h 4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49" h="459">
                <a:moveTo>
                  <a:pt x="549" y="459"/>
                </a:moveTo>
                <a:cubicBezTo>
                  <a:pt x="549" y="455"/>
                  <a:pt x="549" y="452"/>
                  <a:pt x="549" y="448"/>
                </a:cubicBezTo>
                <a:cubicBezTo>
                  <a:pt x="549" y="201"/>
                  <a:pt x="427" y="0"/>
                  <a:pt x="275" y="0"/>
                </a:cubicBezTo>
                <a:cubicBezTo>
                  <a:pt x="123" y="0"/>
                  <a:pt x="0" y="201"/>
                  <a:pt x="0" y="448"/>
                </a:cubicBezTo>
                <a:cubicBezTo>
                  <a:pt x="0" y="452"/>
                  <a:pt x="1" y="455"/>
                  <a:pt x="1" y="459"/>
                </a:cubicBezTo>
                <a:cubicBezTo>
                  <a:pt x="549" y="459"/>
                  <a:pt x="549" y="459"/>
                  <a:pt x="549" y="459"/>
                </a:cubicBezTo>
              </a:path>
            </a:pathLst>
          </a:custGeom>
          <a:solidFill>
            <a:srgbClr val="E6E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Freeform 11"/>
          <p:cNvSpPr/>
          <p:nvPr/>
        </p:nvSpPr>
        <p:spPr bwMode="auto">
          <a:xfrm>
            <a:off x="8275335" y="5103286"/>
            <a:ext cx="973854" cy="1588560"/>
          </a:xfrm>
          <a:custGeom>
            <a:avLst/>
            <a:gdLst>
              <a:gd name="T0" fmla="*/ 1 w 266"/>
              <a:gd name="T1" fmla="*/ 416 h 458"/>
              <a:gd name="T2" fmla="*/ 1 w 266"/>
              <a:gd name="T3" fmla="*/ 417 h 458"/>
              <a:gd name="T4" fmla="*/ 1 w 266"/>
              <a:gd name="T5" fmla="*/ 417 h 458"/>
              <a:gd name="T6" fmla="*/ 1 w 266"/>
              <a:gd name="T7" fmla="*/ 418 h 458"/>
              <a:gd name="T8" fmla="*/ 1 w 266"/>
              <a:gd name="T9" fmla="*/ 418 h 458"/>
              <a:gd name="T10" fmla="*/ 1 w 266"/>
              <a:gd name="T11" fmla="*/ 419 h 458"/>
              <a:gd name="T12" fmla="*/ 1 w 266"/>
              <a:gd name="T13" fmla="*/ 419 h 458"/>
              <a:gd name="T14" fmla="*/ 1 w 266"/>
              <a:gd name="T15" fmla="*/ 420 h 458"/>
              <a:gd name="T16" fmla="*/ 1 w 266"/>
              <a:gd name="T17" fmla="*/ 421 h 458"/>
              <a:gd name="T18" fmla="*/ 1 w 266"/>
              <a:gd name="T19" fmla="*/ 421 h 458"/>
              <a:gd name="T20" fmla="*/ 1 w 266"/>
              <a:gd name="T21" fmla="*/ 422 h 458"/>
              <a:gd name="T22" fmla="*/ 1 w 266"/>
              <a:gd name="T23" fmla="*/ 422 h 458"/>
              <a:gd name="T24" fmla="*/ 1 w 266"/>
              <a:gd name="T25" fmla="*/ 423 h 458"/>
              <a:gd name="T26" fmla="*/ 1 w 266"/>
              <a:gd name="T27" fmla="*/ 423 h 458"/>
              <a:gd name="T28" fmla="*/ 1 w 266"/>
              <a:gd name="T29" fmla="*/ 424 h 458"/>
              <a:gd name="T30" fmla="*/ 1 w 266"/>
              <a:gd name="T31" fmla="*/ 424 h 458"/>
              <a:gd name="T32" fmla="*/ 1 w 266"/>
              <a:gd name="T33" fmla="*/ 425 h 458"/>
              <a:gd name="T34" fmla="*/ 1 w 266"/>
              <a:gd name="T35" fmla="*/ 425 h 458"/>
              <a:gd name="T36" fmla="*/ 1 w 266"/>
              <a:gd name="T37" fmla="*/ 426 h 458"/>
              <a:gd name="T38" fmla="*/ 1 w 266"/>
              <a:gd name="T39" fmla="*/ 426 h 458"/>
              <a:gd name="T40" fmla="*/ 1 w 266"/>
              <a:gd name="T41" fmla="*/ 427 h 458"/>
              <a:gd name="T42" fmla="*/ 1 w 266"/>
              <a:gd name="T43" fmla="*/ 428 h 458"/>
              <a:gd name="T44" fmla="*/ 1 w 266"/>
              <a:gd name="T45" fmla="*/ 430 h 458"/>
              <a:gd name="T46" fmla="*/ 1 w 266"/>
              <a:gd name="T47" fmla="*/ 431 h 458"/>
              <a:gd name="T48" fmla="*/ 1 w 266"/>
              <a:gd name="T49" fmla="*/ 431 h 458"/>
              <a:gd name="T50" fmla="*/ 1 w 266"/>
              <a:gd name="T51" fmla="*/ 432 h 458"/>
              <a:gd name="T52" fmla="*/ 1 w 266"/>
              <a:gd name="T53" fmla="*/ 432 h 458"/>
              <a:gd name="T54" fmla="*/ 1 w 266"/>
              <a:gd name="T55" fmla="*/ 433 h 458"/>
              <a:gd name="T56" fmla="*/ 1 w 266"/>
              <a:gd name="T57" fmla="*/ 433 h 458"/>
              <a:gd name="T58" fmla="*/ 1 w 266"/>
              <a:gd name="T59" fmla="*/ 434 h 458"/>
              <a:gd name="T60" fmla="*/ 1 w 266"/>
              <a:gd name="T61" fmla="*/ 434 h 458"/>
              <a:gd name="T62" fmla="*/ 1 w 266"/>
              <a:gd name="T63" fmla="*/ 435 h 458"/>
              <a:gd name="T64" fmla="*/ 1 w 266"/>
              <a:gd name="T65" fmla="*/ 435 h 458"/>
              <a:gd name="T66" fmla="*/ 1 w 266"/>
              <a:gd name="T67" fmla="*/ 436 h 458"/>
              <a:gd name="T68" fmla="*/ 1 w 266"/>
              <a:gd name="T69" fmla="*/ 436 h 458"/>
              <a:gd name="T70" fmla="*/ 1 w 266"/>
              <a:gd name="T71" fmla="*/ 437 h 458"/>
              <a:gd name="T72" fmla="*/ 1 w 266"/>
              <a:gd name="T73" fmla="*/ 437 h 458"/>
              <a:gd name="T74" fmla="*/ 1 w 266"/>
              <a:gd name="T75" fmla="*/ 438 h 458"/>
              <a:gd name="T76" fmla="*/ 1 w 266"/>
              <a:gd name="T77" fmla="*/ 439 h 458"/>
              <a:gd name="T78" fmla="*/ 1 w 266"/>
              <a:gd name="T79" fmla="*/ 439 h 458"/>
              <a:gd name="T80" fmla="*/ 1 w 266"/>
              <a:gd name="T81" fmla="*/ 440 h 458"/>
              <a:gd name="T82" fmla="*/ 1 w 266"/>
              <a:gd name="T83" fmla="*/ 440 h 458"/>
              <a:gd name="T84" fmla="*/ 1 w 266"/>
              <a:gd name="T85" fmla="*/ 441 h 458"/>
              <a:gd name="T86" fmla="*/ 1 w 266"/>
              <a:gd name="T87" fmla="*/ 441 h 458"/>
              <a:gd name="T88" fmla="*/ 1 w 266"/>
              <a:gd name="T89" fmla="*/ 442 h 458"/>
              <a:gd name="T90" fmla="*/ 1 w 266"/>
              <a:gd name="T91" fmla="*/ 442 h 458"/>
              <a:gd name="T92" fmla="*/ 1 w 266"/>
              <a:gd name="T93" fmla="*/ 443 h 458"/>
              <a:gd name="T94" fmla="*/ 1 w 266"/>
              <a:gd name="T95" fmla="*/ 443 h 458"/>
              <a:gd name="T96" fmla="*/ 1 w 266"/>
              <a:gd name="T97" fmla="*/ 444 h 458"/>
              <a:gd name="T98" fmla="*/ 1 w 266"/>
              <a:gd name="T99" fmla="*/ 444 h 458"/>
              <a:gd name="T100" fmla="*/ 0 w 266"/>
              <a:gd name="T101" fmla="*/ 445 h 458"/>
              <a:gd name="T102" fmla="*/ 0 w 266"/>
              <a:gd name="T103" fmla="*/ 446 h 458"/>
              <a:gd name="T104" fmla="*/ 0 w 266"/>
              <a:gd name="T105" fmla="*/ 446 h 458"/>
              <a:gd name="T106" fmla="*/ 0 w 266"/>
              <a:gd name="T107" fmla="*/ 447 h 458"/>
              <a:gd name="T108" fmla="*/ 266 w 266"/>
              <a:gd name="T109" fmla="*/ 458 h 4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66" h="458">
                <a:moveTo>
                  <a:pt x="266" y="0"/>
                </a:moveTo>
                <a:cubicBezTo>
                  <a:pt x="125" y="7"/>
                  <a:pt x="11" y="188"/>
                  <a:pt x="1" y="416"/>
                </a:cubicBezTo>
                <a:cubicBezTo>
                  <a:pt x="1" y="416"/>
                  <a:pt x="1" y="416"/>
                  <a:pt x="1" y="416"/>
                </a:cubicBezTo>
                <a:cubicBezTo>
                  <a:pt x="1" y="416"/>
                  <a:pt x="1" y="417"/>
                  <a:pt x="1" y="417"/>
                </a:cubicBezTo>
                <a:cubicBezTo>
                  <a:pt x="1" y="417"/>
                  <a:pt x="1" y="417"/>
                  <a:pt x="1" y="417"/>
                </a:cubicBezTo>
                <a:cubicBezTo>
                  <a:pt x="1" y="417"/>
                  <a:pt x="1" y="417"/>
                  <a:pt x="1" y="417"/>
                </a:cubicBezTo>
                <a:cubicBezTo>
                  <a:pt x="1" y="417"/>
                  <a:pt x="1" y="417"/>
                  <a:pt x="1" y="417"/>
                </a:cubicBezTo>
                <a:cubicBezTo>
                  <a:pt x="1" y="417"/>
                  <a:pt x="1" y="417"/>
                  <a:pt x="1" y="417"/>
                </a:cubicBezTo>
                <a:cubicBezTo>
                  <a:pt x="1" y="417"/>
                  <a:pt x="1" y="417"/>
                  <a:pt x="1" y="417"/>
                </a:cubicBezTo>
                <a:cubicBezTo>
                  <a:pt x="1" y="417"/>
                  <a:pt x="1" y="418"/>
                  <a:pt x="1" y="418"/>
                </a:cubicBezTo>
                <a:cubicBezTo>
                  <a:pt x="1" y="418"/>
                  <a:pt x="1" y="418"/>
                  <a:pt x="1" y="418"/>
                </a:cubicBezTo>
                <a:cubicBezTo>
                  <a:pt x="1" y="418"/>
                  <a:pt x="1" y="418"/>
                  <a:pt x="1" y="418"/>
                </a:cubicBezTo>
                <a:cubicBezTo>
                  <a:pt x="1" y="418"/>
                  <a:pt x="1" y="418"/>
                  <a:pt x="1" y="418"/>
                </a:cubicBezTo>
                <a:cubicBezTo>
                  <a:pt x="1" y="418"/>
                  <a:pt x="1" y="418"/>
                  <a:pt x="1" y="418"/>
                </a:cubicBezTo>
                <a:cubicBezTo>
                  <a:pt x="1" y="418"/>
                  <a:pt x="1" y="418"/>
                  <a:pt x="1" y="418"/>
                </a:cubicBezTo>
                <a:cubicBezTo>
                  <a:pt x="1" y="419"/>
                  <a:pt x="1" y="419"/>
                  <a:pt x="1" y="419"/>
                </a:cubicBezTo>
                <a:cubicBezTo>
                  <a:pt x="1" y="419"/>
                  <a:pt x="1" y="419"/>
                  <a:pt x="1" y="419"/>
                </a:cubicBezTo>
                <a:cubicBezTo>
                  <a:pt x="1" y="419"/>
                  <a:pt x="1" y="419"/>
                  <a:pt x="1" y="419"/>
                </a:cubicBezTo>
                <a:cubicBezTo>
                  <a:pt x="1" y="419"/>
                  <a:pt x="1" y="419"/>
                  <a:pt x="1" y="419"/>
                </a:cubicBezTo>
                <a:cubicBezTo>
                  <a:pt x="1" y="419"/>
                  <a:pt x="1" y="419"/>
                  <a:pt x="1" y="419"/>
                </a:cubicBezTo>
                <a:cubicBezTo>
                  <a:pt x="1" y="419"/>
                  <a:pt x="1" y="419"/>
                  <a:pt x="1" y="419"/>
                </a:cubicBezTo>
                <a:cubicBezTo>
                  <a:pt x="1" y="420"/>
                  <a:pt x="1" y="420"/>
                  <a:pt x="1" y="420"/>
                </a:cubicBezTo>
                <a:cubicBezTo>
                  <a:pt x="1" y="420"/>
                  <a:pt x="1" y="420"/>
                  <a:pt x="1" y="420"/>
                </a:cubicBezTo>
                <a:cubicBezTo>
                  <a:pt x="1" y="420"/>
                  <a:pt x="1" y="420"/>
                  <a:pt x="1" y="420"/>
                </a:cubicBezTo>
                <a:cubicBezTo>
                  <a:pt x="1" y="420"/>
                  <a:pt x="1" y="420"/>
                  <a:pt x="1" y="420"/>
                </a:cubicBezTo>
                <a:cubicBezTo>
                  <a:pt x="1" y="420"/>
                  <a:pt x="1" y="420"/>
                  <a:pt x="1" y="420"/>
                </a:cubicBezTo>
                <a:cubicBezTo>
                  <a:pt x="1" y="420"/>
                  <a:pt x="1" y="421"/>
                  <a:pt x="1" y="421"/>
                </a:cubicBezTo>
                <a:cubicBezTo>
                  <a:pt x="1" y="421"/>
                  <a:pt x="1" y="421"/>
                  <a:pt x="1" y="421"/>
                </a:cubicBezTo>
                <a:cubicBezTo>
                  <a:pt x="1" y="421"/>
                  <a:pt x="1" y="421"/>
                  <a:pt x="1" y="421"/>
                </a:cubicBezTo>
                <a:cubicBezTo>
                  <a:pt x="1" y="421"/>
                  <a:pt x="1" y="421"/>
                  <a:pt x="1" y="421"/>
                </a:cubicBezTo>
                <a:cubicBezTo>
                  <a:pt x="1" y="421"/>
                  <a:pt x="1" y="421"/>
                  <a:pt x="1" y="421"/>
                </a:cubicBezTo>
                <a:cubicBezTo>
                  <a:pt x="1" y="421"/>
                  <a:pt x="1" y="421"/>
                  <a:pt x="1" y="422"/>
                </a:cubicBezTo>
                <a:cubicBezTo>
                  <a:pt x="1" y="422"/>
                  <a:pt x="1" y="422"/>
                  <a:pt x="1" y="422"/>
                </a:cubicBezTo>
                <a:cubicBezTo>
                  <a:pt x="1" y="422"/>
                  <a:pt x="1" y="422"/>
                  <a:pt x="1" y="422"/>
                </a:cubicBezTo>
                <a:cubicBezTo>
                  <a:pt x="1" y="422"/>
                  <a:pt x="1" y="422"/>
                  <a:pt x="1" y="422"/>
                </a:cubicBezTo>
                <a:cubicBezTo>
                  <a:pt x="1" y="422"/>
                  <a:pt x="1" y="422"/>
                  <a:pt x="1" y="422"/>
                </a:cubicBezTo>
                <a:cubicBezTo>
                  <a:pt x="1" y="422"/>
                  <a:pt x="1" y="422"/>
                  <a:pt x="1" y="422"/>
                </a:cubicBezTo>
                <a:cubicBezTo>
                  <a:pt x="1" y="422"/>
                  <a:pt x="1" y="422"/>
                  <a:pt x="1" y="423"/>
                </a:cubicBezTo>
                <a:cubicBezTo>
                  <a:pt x="1" y="423"/>
                  <a:pt x="1" y="423"/>
                  <a:pt x="1" y="423"/>
                </a:cubicBezTo>
                <a:cubicBezTo>
                  <a:pt x="1" y="423"/>
                  <a:pt x="1" y="423"/>
                  <a:pt x="1" y="423"/>
                </a:cubicBezTo>
                <a:cubicBezTo>
                  <a:pt x="1" y="423"/>
                  <a:pt x="1" y="423"/>
                  <a:pt x="1" y="423"/>
                </a:cubicBezTo>
                <a:cubicBezTo>
                  <a:pt x="1" y="423"/>
                  <a:pt x="1" y="423"/>
                  <a:pt x="1" y="423"/>
                </a:cubicBezTo>
                <a:cubicBezTo>
                  <a:pt x="1" y="423"/>
                  <a:pt x="1" y="423"/>
                  <a:pt x="1" y="423"/>
                </a:cubicBezTo>
                <a:cubicBezTo>
                  <a:pt x="1" y="423"/>
                  <a:pt x="1" y="424"/>
                  <a:pt x="1" y="424"/>
                </a:cubicBezTo>
                <a:cubicBezTo>
                  <a:pt x="1" y="424"/>
                  <a:pt x="1" y="424"/>
                  <a:pt x="1" y="424"/>
                </a:cubicBezTo>
                <a:cubicBezTo>
                  <a:pt x="1" y="424"/>
                  <a:pt x="1" y="424"/>
                  <a:pt x="1" y="424"/>
                </a:cubicBezTo>
                <a:cubicBezTo>
                  <a:pt x="1" y="424"/>
                  <a:pt x="1" y="424"/>
                  <a:pt x="1" y="424"/>
                </a:cubicBezTo>
                <a:cubicBezTo>
                  <a:pt x="1" y="424"/>
                  <a:pt x="1" y="424"/>
                  <a:pt x="1" y="424"/>
                </a:cubicBezTo>
                <a:cubicBezTo>
                  <a:pt x="1" y="424"/>
                  <a:pt x="1" y="424"/>
                  <a:pt x="1" y="424"/>
                </a:cubicBezTo>
                <a:cubicBezTo>
                  <a:pt x="1" y="424"/>
                  <a:pt x="1" y="425"/>
                  <a:pt x="1" y="425"/>
                </a:cubicBezTo>
                <a:cubicBezTo>
                  <a:pt x="1" y="425"/>
                  <a:pt x="1" y="425"/>
                  <a:pt x="1" y="425"/>
                </a:cubicBezTo>
                <a:cubicBezTo>
                  <a:pt x="1" y="425"/>
                  <a:pt x="1" y="425"/>
                  <a:pt x="1" y="425"/>
                </a:cubicBezTo>
                <a:cubicBezTo>
                  <a:pt x="1" y="425"/>
                  <a:pt x="1" y="425"/>
                  <a:pt x="1" y="425"/>
                </a:cubicBezTo>
                <a:cubicBezTo>
                  <a:pt x="1" y="425"/>
                  <a:pt x="1" y="425"/>
                  <a:pt x="1" y="425"/>
                </a:cubicBezTo>
                <a:cubicBezTo>
                  <a:pt x="1" y="425"/>
                  <a:pt x="1" y="425"/>
                  <a:pt x="1" y="425"/>
                </a:cubicBezTo>
                <a:cubicBezTo>
                  <a:pt x="1" y="426"/>
                  <a:pt x="1" y="426"/>
                  <a:pt x="1" y="426"/>
                </a:cubicBezTo>
                <a:cubicBezTo>
                  <a:pt x="1" y="426"/>
                  <a:pt x="1" y="426"/>
                  <a:pt x="1" y="426"/>
                </a:cubicBezTo>
                <a:cubicBezTo>
                  <a:pt x="1" y="426"/>
                  <a:pt x="1" y="426"/>
                  <a:pt x="1" y="426"/>
                </a:cubicBezTo>
                <a:cubicBezTo>
                  <a:pt x="1" y="426"/>
                  <a:pt x="1" y="426"/>
                  <a:pt x="1" y="426"/>
                </a:cubicBezTo>
                <a:cubicBezTo>
                  <a:pt x="1" y="426"/>
                  <a:pt x="1" y="426"/>
                  <a:pt x="1" y="426"/>
                </a:cubicBezTo>
                <a:cubicBezTo>
                  <a:pt x="1" y="426"/>
                  <a:pt x="1" y="427"/>
                  <a:pt x="1" y="427"/>
                </a:cubicBezTo>
                <a:cubicBezTo>
                  <a:pt x="1" y="427"/>
                  <a:pt x="1" y="427"/>
                  <a:pt x="1" y="427"/>
                </a:cubicBezTo>
                <a:cubicBezTo>
                  <a:pt x="1" y="427"/>
                  <a:pt x="1" y="427"/>
                  <a:pt x="1" y="427"/>
                </a:cubicBezTo>
                <a:cubicBezTo>
                  <a:pt x="1" y="427"/>
                  <a:pt x="1" y="427"/>
                  <a:pt x="1" y="428"/>
                </a:cubicBezTo>
                <a:cubicBezTo>
                  <a:pt x="1" y="428"/>
                  <a:pt x="1" y="428"/>
                  <a:pt x="1" y="428"/>
                </a:cubicBezTo>
                <a:cubicBezTo>
                  <a:pt x="1" y="428"/>
                  <a:pt x="1" y="428"/>
                  <a:pt x="1" y="428"/>
                </a:cubicBezTo>
                <a:cubicBezTo>
                  <a:pt x="1" y="428"/>
                  <a:pt x="1" y="428"/>
                  <a:pt x="1" y="428"/>
                </a:cubicBezTo>
                <a:cubicBezTo>
                  <a:pt x="1" y="429"/>
                  <a:pt x="1" y="429"/>
                  <a:pt x="1" y="429"/>
                </a:cubicBezTo>
                <a:cubicBezTo>
                  <a:pt x="1" y="430"/>
                  <a:pt x="1" y="430"/>
                  <a:pt x="1" y="430"/>
                </a:cubicBezTo>
                <a:cubicBezTo>
                  <a:pt x="1" y="430"/>
                  <a:pt x="1" y="430"/>
                  <a:pt x="1" y="430"/>
                </a:cubicBezTo>
                <a:cubicBezTo>
                  <a:pt x="1" y="430"/>
                  <a:pt x="1" y="430"/>
                  <a:pt x="1" y="430"/>
                </a:cubicBezTo>
                <a:cubicBezTo>
                  <a:pt x="1" y="430"/>
                  <a:pt x="1" y="431"/>
                  <a:pt x="1" y="431"/>
                </a:cubicBezTo>
                <a:cubicBezTo>
                  <a:pt x="1" y="431"/>
                  <a:pt x="1" y="431"/>
                  <a:pt x="1" y="431"/>
                </a:cubicBezTo>
                <a:cubicBezTo>
                  <a:pt x="1" y="431"/>
                  <a:pt x="1" y="431"/>
                  <a:pt x="1" y="431"/>
                </a:cubicBezTo>
                <a:cubicBezTo>
                  <a:pt x="1" y="431"/>
                  <a:pt x="1" y="431"/>
                  <a:pt x="1" y="431"/>
                </a:cubicBezTo>
                <a:cubicBezTo>
                  <a:pt x="1" y="431"/>
                  <a:pt x="1" y="431"/>
                  <a:pt x="1" y="431"/>
                </a:cubicBezTo>
                <a:cubicBezTo>
                  <a:pt x="1" y="431"/>
                  <a:pt x="1" y="431"/>
                  <a:pt x="1" y="431"/>
                </a:cubicBezTo>
                <a:cubicBezTo>
                  <a:pt x="1" y="431"/>
                  <a:pt x="1" y="432"/>
                  <a:pt x="1" y="432"/>
                </a:cubicBezTo>
                <a:cubicBezTo>
                  <a:pt x="1" y="432"/>
                  <a:pt x="1" y="432"/>
                  <a:pt x="1" y="432"/>
                </a:cubicBezTo>
                <a:cubicBezTo>
                  <a:pt x="1" y="432"/>
                  <a:pt x="1" y="432"/>
                  <a:pt x="1" y="432"/>
                </a:cubicBezTo>
                <a:cubicBezTo>
                  <a:pt x="1" y="432"/>
                  <a:pt x="1" y="432"/>
                  <a:pt x="1" y="432"/>
                </a:cubicBezTo>
                <a:cubicBezTo>
                  <a:pt x="1" y="432"/>
                  <a:pt x="1" y="432"/>
                  <a:pt x="1" y="432"/>
                </a:cubicBezTo>
                <a:cubicBezTo>
                  <a:pt x="1" y="432"/>
                  <a:pt x="1" y="432"/>
                  <a:pt x="1" y="432"/>
                </a:cubicBezTo>
                <a:cubicBezTo>
                  <a:pt x="1" y="433"/>
                  <a:pt x="1" y="433"/>
                  <a:pt x="1" y="433"/>
                </a:cubicBezTo>
                <a:cubicBezTo>
                  <a:pt x="1" y="433"/>
                  <a:pt x="1" y="433"/>
                  <a:pt x="1" y="433"/>
                </a:cubicBezTo>
                <a:cubicBezTo>
                  <a:pt x="1" y="433"/>
                  <a:pt x="1" y="433"/>
                  <a:pt x="1" y="433"/>
                </a:cubicBezTo>
                <a:cubicBezTo>
                  <a:pt x="1" y="433"/>
                  <a:pt x="1" y="433"/>
                  <a:pt x="1" y="433"/>
                </a:cubicBezTo>
                <a:cubicBezTo>
                  <a:pt x="1" y="433"/>
                  <a:pt x="1" y="433"/>
                  <a:pt x="1" y="433"/>
                </a:cubicBezTo>
                <a:cubicBezTo>
                  <a:pt x="1" y="433"/>
                  <a:pt x="1" y="433"/>
                  <a:pt x="1" y="434"/>
                </a:cubicBezTo>
                <a:cubicBezTo>
                  <a:pt x="1" y="434"/>
                  <a:pt x="1" y="434"/>
                  <a:pt x="1" y="434"/>
                </a:cubicBezTo>
                <a:cubicBezTo>
                  <a:pt x="1" y="434"/>
                  <a:pt x="1" y="434"/>
                  <a:pt x="1" y="434"/>
                </a:cubicBezTo>
                <a:cubicBezTo>
                  <a:pt x="1" y="434"/>
                  <a:pt x="1" y="434"/>
                  <a:pt x="1" y="434"/>
                </a:cubicBezTo>
                <a:cubicBezTo>
                  <a:pt x="1" y="434"/>
                  <a:pt x="1" y="434"/>
                  <a:pt x="1" y="434"/>
                </a:cubicBezTo>
                <a:cubicBezTo>
                  <a:pt x="1" y="434"/>
                  <a:pt x="1" y="434"/>
                  <a:pt x="1" y="434"/>
                </a:cubicBezTo>
                <a:cubicBezTo>
                  <a:pt x="1" y="434"/>
                  <a:pt x="1" y="435"/>
                  <a:pt x="1" y="435"/>
                </a:cubicBezTo>
                <a:cubicBezTo>
                  <a:pt x="1" y="435"/>
                  <a:pt x="1" y="435"/>
                  <a:pt x="1" y="435"/>
                </a:cubicBezTo>
                <a:cubicBezTo>
                  <a:pt x="1" y="435"/>
                  <a:pt x="1" y="435"/>
                  <a:pt x="1" y="435"/>
                </a:cubicBezTo>
                <a:cubicBezTo>
                  <a:pt x="1" y="435"/>
                  <a:pt x="1" y="435"/>
                  <a:pt x="1" y="435"/>
                </a:cubicBezTo>
                <a:cubicBezTo>
                  <a:pt x="1" y="435"/>
                  <a:pt x="1" y="435"/>
                  <a:pt x="1" y="435"/>
                </a:cubicBezTo>
                <a:cubicBezTo>
                  <a:pt x="1" y="435"/>
                  <a:pt x="1" y="435"/>
                  <a:pt x="1" y="436"/>
                </a:cubicBezTo>
                <a:cubicBezTo>
                  <a:pt x="1" y="436"/>
                  <a:pt x="1" y="436"/>
                  <a:pt x="1" y="436"/>
                </a:cubicBezTo>
                <a:cubicBezTo>
                  <a:pt x="1" y="436"/>
                  <a:pt x="1" y="436"/>
                  <a:pt x="1" y="436"/>
                </a:cubicBezTo>
                <a:cubicBezTo>
                  <a:pt x="1" y="436"/>
                  <a:pt x="1" y="436"/>
                  <a:pt x="1" y="436"/>
                </a:cubicBezTo>
                <a:cubicBezTo>
                  <a:pt x="1" y="436"/>
                  <a:pt x="1" y="436"/>
                  <a:pt x="1" y="436"/>
                </a:cubicBezTo>
                <a:cubicBezTo>
                  <a:pt x="1" y="436"/>
                  <a:pt x="1" y="436"/>
                  <a:pt x="1" y="436"/>
                </a:cubicBezTo>
                <a:cubicBezTo>
                  <a:pt x="1" y="436"/>
                  <a:pt x="1" y="437"/>
                  <a:pt x="1" y="437"/>
                </a:cubicBezTo>
                <a:cubicBezTo>
                  <a:pt x="1" y="437"/>
                  <a:pt x="1" y="437"/>
                  <a:pt x="1" y="437"/>
                </a:cubicBezTo>
                <a:cubicBezTo>
                  <a:pt x="1" y="437"/>
                  <a:pt x="1" y="437"/>
                  <a:pt x="1" y="437"/>
                </a:cubicBezTo>
                <a:cubicBezTo>
                  <a:pt x="1" y="437"/>
                  <a:pt x="1" y="437"/>
                  <a:pt x="1" y="437"/>
                </a:cubicBezTo>
                <a:cubicBezTo>
                  <a:pt x="1" y="437"/>
                  <a:pt x="1" y="437"/>
                  <a:pt x="1" y="437"/>
                </a:cubicBezTo>
                <a:cubicBezTo>
                  <a:pt x="1" y="437"/>
                  <a:pt x="1" y="437"/>
                  <a:pt x="1" y="437"/>
                </a:cubicBezTo>
                <a:cubicBezTo>
                  <a:pt x="1" y="438"/>
                  <a:pt x="1" y="438"/>
                  <a:pt x="1" y="438"/>
                </a:cubicBezTo>
                <a:cubicBezTo>
                  <a:pt x="1" y="438"/>
                  <a:pt x="1" y="438"/>
                  <a:pt x="1" y="438"/>
                </a:cubicBezTo>
                <a:cubicBezTo>
                  <a:pt x="1" y="438"/>
                  <a:pt x="1" y="438"/>
                  <a:pt x="1" y="438"/>
                </a:cubicBezTo>
                <a:cubicBezTo>
                  <a:pt x="1" y="438"/>
                  <a:pt x="1" y="438"/>
                  <a:pt x="1" y="438"/>
                </a:cubicBezTo>
                <a:cubicBezTo>
                  <a:pt x="1" y="438"/>
                  <a:pt x="1" y="438"/>
                  <a:pt x="1" y="438"/>
                </a:cubicBezTo>
                <a:cubicBezTo>
                  <a:pt x="1" y="438"/>
                  <a:pt x="1" y="438"/>
                  <a:pt x="1" y="439"/>
                </a:cubicBezTo>
                <a:cubicBezTo>
                  <a:pt x="1" y="439"/>
                  <a:pt x="1" y="439"/>
                  <a:pt x="1" y="439"/>
                </a:cubicBezTo>
                <a:cubicBezTo>
                  <a:pt x="1" y="439"/>
                  <a:pt x="1" y="439"/>
                  <a:pt x="1" y="439"/>
                </a:cubicBezTo>
                <a:cubicBezTo>
                  <a:pt x="1" y="439"/>
                  <a:pt x="1" y="439"/>
                  <a:pt x="1" y="439"/>
                </a:cubicBezTo>
                <a:cubicBezTo>
                  <a:pt x="1" y="439"/>
                  <a:pt x="1" y="439"/>
                  <a:pt x="1" y="439"/>
                </a:cubicBezTo>
                <a:cubicBezTo>
                  <a:pt x="1" y="439"/>
                  <a:pt x="1" y="439"/>
                  <a:pt x="1" y="439"/>
                </a:cubicBezTo>
                <a:cubicBezTo>
                  <a:pt x="1" y="439"/>
                  <a:pt x="1" y="440"/>
                  <a:pt x="1" y="440"/>
                </a:cubicBezTo>
                <a:cubicBezTo>
                  <a:pt x="1" y="440"/>
                  <a:pt x="1" y="440"/>
                  <a:pt x="1" y="440"/>
                </a:cubicBezTo>
                <a:cubicBezTo>
                  <a:pt x="1" y="440"/>
                  <a:pt x="1" y="440"/>
                  <a:pt x="1" y="440"/>
                </a:cubicBezTo>
                <a:cubicBezTo>
                  <a:pt x="1" y="440"/>
                  <a:pt x="1" y="440"/>
                  <a:pt x="1" y="440"/>
                </a:cubicBezTo>
                <a:cubicBezTo>
                  <a:pt x="1" y="440"/>
                  <a:pt x="1" y="440"/>
                  <a:pt x="1" y="440"/>
                </a:cubicBezTo>
                <a:cubicBezTo>
                  <a:pt x="1" y="440"/>
                  <a:pt x="1" y="440"/>
                  <a:pt x="1" y="440"/>
                </a:cubicBezTo>
                <a:cubicBezTo>
                  <a:pt x="1" y="441"/>
                  <a:pt x="1" y="441"/>
                  <a:pt x="1" y="441"/>
                </a:cubicBezTo>
                <a:cubicBezTo>
                  <a:pt x="1" y="441"/>
                  <a:pt x="1" y="441"/>
                  <a:pt x="1" y="441"/>
                </a:cubicBezTo>
                <a:cubicBezTo>
                  <a:pt x="1" y="441"/>
                  <a:pt x="1" y="441"/>
                  <a:pt x="1" y="441"/>
                </a:cubicBezTo>
                <a:cubicBezTo>
                  <a:pt x="1" y="441"/>
                  <a:pt x="1" y="441"/>
                  <a:pt x="1" y="441"/>
                </a:cubicBezTo>
                <a:cubicBezTo>
                  <a:pt x="1" y="441"/>
                  <a:pt x="1" y="441"/>
                  <a:pt x="1" y="441"/>
                </a:cubicBezTo>
                <a:cubicBezTo>
                  <a:pt x="1" y="441"/>
                  <a:pt x="1" y="442"/>
                  <a:pt x="1" y="442"/>
                </a:cubicBezTo>
                <a:cubicBezTo>
                  <a:pt x="1" y="442"/>
                  <a:pt x="1" y="442"/>
                  <a:pt x="1" y="442"/>
                </a:cubicBezTo>
                <a:cubicBezTo>
                  <a:pt x="1" y="442"/>
                  <a:pt x="1" y="442"/>
                  <a:pt x="1" y="442"/>
                </a:cubicBezTo>
                <a:cubicBezTo>
                  <a:pt x="1" y="442"/>
                  <a:pt x="1" y="442"/>
                  <a:pt x="1" y="442"/>
                </a:cubicBezTo>
                <a:cubicBezTo>
                  <a:pt x="1" y="442"/>
                  <a:pt x="1" y="442"/>
                  <a:pt x="1" y="442"/>
                </a:cubicBezTo>
                <a:cubicBezTo>
                  <a:pt x="1" y="442"/>
                  <a:pt x="1" y="442"/>
                  <a:pt x="1" y="442"/>
                </a:cubicBezTo>
                <a:cubicBezTo>
                  <a:pt x="1" y="443"/>
                  <a:pt x="1" y="443"/>
                  <a:pt x="1" y="443"/>
                </a:cubicBezTo>
                <a:cubicBezTo>
                  <a:pt x="1" y="443"/>
                  <a:pt x="1" y="443"/>
                  <a:pt x="1" y="443"/>
                </a:cubicBezTo>
                <a:cubicBezTo>
                  <a:pt x="1" y="443"/>
                  <a:pt x="1" y="443"/>
                  <a:pt x="1" y="443"/>
                </a:cubicBezTo>
                <a:cubicBezTo>
                  <a:pt x="1" y="443"/>
                  <a:pt x="1" y="443"/>
                  <a:pt x="1" y="443"/>
                </a:cubicBezTo>
                <a:cubicBezTo>
                  <a:pt x="1" y="443"/>
                  <a:pt x="1" y="443"/>
                  <a:pt x="1" y="443"/>
                </a:cubicBezTo>
                <a:cubicBezTo>
                  <a:pt x="1" y="443"/>
                  <a:pt x="1" y="443"/>
                  <a:pt x="1" y="444"/>
                </a:cubicBezTo>
                <a:cubicBezTo>
                  <a:pt x="1" y="444"/>
                  <a:pt x="1" y="444"/>
                  <a:pt x="1" y="444"/>
                </a:cubicBezTo>
                <a:cubicBezTo>
                  <a:pt x="1" y="444"/>
                  <a:pt x="1" y="444"/>
                  <a:pt x="1" y="444"/>
                </a:cubicBezTo>
                <a:cubicBezTo>
                  <a:pt x="1" y="444"/>
                  <a:pt x="1" y="444"/>
                  <a:pt x="1" y="444"/>
                </a:cubicBezTo>
                <a:cubicBezTo>
                  <a:pt x="1" y="444"/>
                  <a:pt x="1" y="444"/>
                  <a:pt x="1" y="444"/>
                </a:cubicBezTo>
                <a:cubicBezTo>
                  <a:pt x="1" y="444"/>
                  <a:pt x="1" y="444"/>
                  <a:pt x="1" y="444"/>
                </a:cubicBezTo>
                <a:cubicBezTo>
                  <a:pt x="0" y="444"/>
                  <a:pt x="0" y="445"/>
                  <a:pt x="0" y="445"/>
                </a:cubicBezTo>
                <a:cubicBezTo>
                  <a:pt x="0" y="445"/>
                  <a:pt x="0" y="445"/>
                  <a:pt x="0" y="445"/>
                </a:cubicBezTo>
                <a:cubicBezTo>
                  <a:pt x="0" y="445"/>
                  <a:pt x="0" y="445"/>
                  <a:pt x="0" y="445"/>
                </a:cubicBezTo>
                <a:cubicBezTo>
                  <a:pt x="0" y="445"/>
                  <a:pt x="0" y="445"/>
                  <a:pt x="0" y="445"/>
                </a:cubicBezTo>
                <a:cubicBezTo>
                  <a:pt x="0" y="445"/>
                  <a:pt x="0" y="445"/>
                  <a:pt x="0" y="445"/>
                </a:cubicBezTo>
                <a:cubicBezTo>
                  <a:pt x="0" y="445"/>
                  <a:pt x="0" y="445"/>
                  <a:pt x="0" y="446"/>
                </a:cubicBezTo>
                <a:cubicBezTo>
                  <a:pt x="0" y="446"/>
                  <a:pt x="0" y="446"/>
                  <a:pt x="0" y="446"/>
                </a:cubicBezTo>
                <a:cubicBezTo>
                  <a:pt x="0" y="446"/>
                  <a:pt x="0" y="446"/>
                  <a:pt x="0" y="446"/>
                </a:cubicBezTo>
                <a:cubicBezTo>
                  <a:pt x="0" y="446"/>
                  <a:pt x="0" y="446"/>
                  <a:pt x="0" y="446"/>
                </a:cubicBezTo>
                <a:cubicBezTo>
                  <a:pt x="0" y="446"/>
                  <a:pt x="0" y="446"/>
                  <a:pt x="0" y="446"/>
                </a:cubicBezTo>
                <a:cubicBezTo>
                  <a:pt x="0" y="446"/>
                  <a:pt x="0" y="446"/>
                  <a:pt x="0" y="446"/>
                </a:cubicBezTo>
                <a:cubicBezTo>
                  <a:pt x="0" y="447"/>
                  <a:pt x="0" y="447"/>
                  <a:pt x="0" y="447"/>
                </a:cubicBezTo>
                <a:cubicBezTo>
                  <a:pt x="0" y="447"/>
                  <a:pt x="0" y="447"/>
                  <a:pt x="0" y="447"/>
                </a:cubicBezTo>
                <a:cubicBezTo>
                  <a:pt x="0" y="451"/>
                  <a:pt x="1" y="454"/>
                  <a:pt x="1" y="458"/>
                </a:cubicBezTo>
                <a:cubicBezTo>
                  <a:pt x="266" y="458"/>
                  <a:pt x="266" y="458"/>
                  <a:pt x="266" y="458"/>
                </a:cubicBezTo>
                <a:cubicBezTo>
                  <a:pt x="266" y="0"/>
                  <a:pt x="266" y="0"/>
                  <a:pt x="266" y="0"/>
                </a:cubicBezTo>
              </a:path>
            </a:pathLst>
          </a:custGeom>
          <a:solidFill>
            <a:srgbClr val="EBE9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4" name="Group 3"/>
          <p:cNvGrpSpPr/>
          <p:nvPr/>
        </p:nvGrpSpPr>
        <p:grpSpPr>
          <a:xfrm>
            <a:off x="7915349" y="5829162"/>
            <a:ext cx="1408113" cy="817563"/>
            <a:chOff x="6461125" y="5857875"/>
            <a:chExt cx="1408113" cy="817563"/>
          </a:xfrm>
        </p:grpSpPr>
        <p:sp>
          <p:nvSpPr>
            <p:cNvPr id="13" name="Freeform 10"/>
            <p:cNvSpPr>
              <a:spLocks noEditPoints="1"/>
            </p:cNvSpPr>
            <p:nvPr/>
          </p:nvSpPr>
          <p:spPr bwMode="auto">
            <a:xfrm>
              <a:off x="6553200" y="6488113"/>
              <a:ext cx="6350" cy="187325"/>
            </a:xfrm>
            <a:custGeom>
              <a:avLst/>
              <a:gdLst>
                <a:gd name="T0" fmla="*/ 0 w 1"/>
                <a:gd name="T1" fmla="*/ 31 h 31"/>
                <a:gd name="T2" fmla="*/ 0 w 1"/>
                <a:gd name="T3" fmla="*/ 30 h 31"/>
                <a:gd name="T4" fmla="*/ 0 w 1"/>
                <a:gd name="T5" fmla="*/ 30 h 31"/>
                <a:gd name="T6" fmla="*/ 0 w 1"/>
                <a:gd name="T7" fmla="*/ 29 h 31"/>
                <a:gd name="T8" fmla="*/ 1 w 1"/>
                <a:gd name="T9" fmla="*/ 28 h 31"/>
                <a:gd name="T10" fmla="*/ 1 w 1"/>
                <a:gd name="T11" fmla="*/ 28 h 31"/>
                <a:gd name="T12" fmla="*/ 1 w 1"/>
                <a:gd name="T13" fmla="*/ 28 h 31"/>
                <a:gd name="T14" fmla="*/ 1 w 1"/>
                <a:gd name="T15" fmla="*/ 27 h 31"/>
                <a:gd name="T16" fmla="*/ 1 w 1"/>
                <a:gd name="T17" fmla="*/ 27 h 31"/>
                <a:gd name="T18" fmla="*/ 1 w 1"/>
                <a:gd name="T19" fmla="*/ 26 h 31"/>
                <a:gd name="T20" fmla="*/ 1 w 1"/>
                <a:gd name="T21" fmla="*/ 26 h 31"/>
                <a:gd name="T22" fmla="*/ 1 w 1"/>
                <a:gd name="T23" fmla="*/ 25 h 31"/>
                <a:gd name="T24" fmla="*/ 1 w 1"/>
                <a:gd name="T25" fmla="*/ 25 h 31"/>
                <a:gd name="T26" fmla="*/ 1 w 1"/>
                <a:gd name="T27" fmla="*/ 24 h 31"/>
                <a:gd name="T28" fmla="*/ 1 w 1"/>
                <a:gd name="T29" fmla="*/ 24 h 31"/>
                <a:gd name="T30" fmla="*/ 1 w 1"/>
                <a:gd name="T31" fmla="*/ 23 h 31"/>
                <a:gd name="T32" fmla="*/ 1 w 1"/>
                <a:gd name="T33" fmla="*/ 23 h 31"/>
                <a:gd name="T34" fmla="*/ 1 w 1"/>
                <a:gd name="T35" fmla="*/ 23 h 31"/>
                <a:gd name="T36" fmla="*/ 1 w 1"/>
                <a:gd name="T37" fmla="*/ 22 h 31"/>
                <a:gd name="T38" fmla="*/ 1 w 1"/>
                <a:gd name="T39" fmla="*/ 21 h 31"/>
                <a:gd name="T40" fmla="*/ 1 w 1"/>
                <a:gd name="T41" fmla="*/ 21 h 31"/>
                <a:gd name="T42" fmla="*/ 1 w 1"/>
                <a:gd name="T43" fmla="*/ 21 h 31"/>
                <a:gd name="T44" fmla="*/ 1 w 1"/>
                <a:gd name="T45" fmla="*/ 20 h 31"/>
                <a:gd name="T46" fmla="*/ 1 w 1"/>
                <a:gd name="T47" fmla="*/ 20 h 31"/>
                <a:gd name="T48" fmla="*/ 1 w 1"/>
                <a:gd name="T49" fmla="*/ 19 h 31"/>
                <a:gd name="T50" fmla="*/ 1 w 1"/>
                <a:gd name="T51" fmla="*/ 18 h 31"/>
                <a:gd name="T52" fmla="*/ 1 w 1"/>
                <a:gd name="T53" fmla="*/ 18 h 31"/>
                <a:gd name="T54" fmla="*/ 1 w 1"/>
                <a:gd name="T55" fmla="*/ 18 h 31"/>
                <a:gd name="T56" fmla="*/ 1 w 1"/>
                <a:gd name="T57" fmla="*/ 17 h 31"/>
                <a:gd name="T58" fmla="*/ 1 w 1"/>
                <a:gd name="T59" fmla="*/ 17 h 31"/>
                <a:gd name="T60" fmla="*/ 1 w 1"/>
                <a:gd name="T61" fmla="*/ 16 h 31"/>
                <a:gd name="T62" fmla="*/ 1 w 1"/>
                <a:gd name="T63" fmla="*/ 16 h 31"/>
                <a:gd name="T64" fmla="*/ 1 w 1"/>
                <a:gd name="T65" fmla="*/ 15 h 31"/>
                <a:gd name="T66" fmla="*/ 1 w 1"/>
                <a:gd name="T67" fmla="*/ 15 h 31"/>
                <a:gd name="T68" fmla="*/ 1 w 1"/>
                <a:gd name="T69" fmla="*/ 14 h 31"/>
                <a:gd name="T70" fmla="*/ 1 w 1"/>
                <a:gd name="T71" fmla="*/ 14 h 31"/>
                <a:gd name="T72" fmla="*/ 1 w 1"/>
                <a:gd name="T73" fmla="*/ 12 h 31"/>
                <a:gd name="T74" fmla="*/ 1 w 1"/>
                <a:gd name="T75" fmla="*/ 11 h 31"/>
                <a:gd name="T76" fmla="*/ 1 w 1"/>
                <a:gd name="T77" fmla="*/ 11 h 31"/>
                <a:gd name="T78" fmla="*/ 1 w 1"/>
                <a:gd name="T79" fmla="*/ 10 h 31"/>
                <a:gd name="T80" fmla="*/ 1 w 1"/>
                <a:gd name="T81" fmla="*/ 9 h 31"/>
                <a:gd name="T82" fmla="*/ 1 w 1"/>
                <a:gd name="T83" fmla="*/ 9 h 31"/>
                <a:gd name="T84" fmla="*/ 1 w 1"/>
                <a:gd name="T85" fmla="*/ 9 h 31"/>
                <a:gd name="T86" fmla="*/ 1 w 1"/>
                <a:gd name="T87" fmla="*/ 8 h 31"/>
                <a:gd name="T88" fmla="*/ 1 w 1"/>
                <a:gd name="T89" fmla="*/ 8 h 31"/>
                <a:gd name="T90" fmla="*/ 1 w 1"/>
                <a:gd name="T91" fmla="*/ 7 h 31"/>
                <a:gd name="T92" fmla="*/ 1 w 1"/>
                <a:gd name="T93" fmla="*/ 7 h 31"/>
                <a:gd name="T94" fmla="*/ 1 w 1"/>
                <a:gd name="T95" fmla="*/ 6 h 31"/>
                <a:gd name="T96" fmla="*/ 1 w 1"/>
                <a:gd name="T97" fmla="*/ 6 h 31"/>
                <a:gd name="T98" fmla="*/ 1 w 1"/>
                <a:gd name="T99" fmla="*/ 5 h 31"/>
                <a:gd name="T100" fmla="*/ 1 w 1"/>
                <a:gd name="T101" fmla="*/ 5 h 31"/>
                <a:gd name="T102" fmla="*/ 1 w 1"/>
                <a:gd name="T103" fmla="*/ 4 h 31"/>
                <a:gd name="T104" fmla="*/ 1 w 1"/>
                <a:gd name="T105" fmla="*/ 4 h 31"/>
                <a:gd name="T106" fmla="*/ 1 w 1"/>
                <a:gd name="T107" fmla="*/ 3 h 31"/>
                <a:gd name="T108" fmla="*/ 1 w 1"/>
                <a:gd name="T109" fmla="*/ 3 h 31"/>
                <a:gd name="T110" fmla="*/ 1 w 1"/>
                <a:gd name="T111" fmla="*/ 2 h 31"/>
                <a:gd name="T112" fmla="*/ 1 w 1"/>
                <a:gd name="T113" fmla="*/ 2 h 31"/>
                <a:gd name="T114" fmla="*/ 1 w 1"/>
                <a:gd name="T115" fmla="*/ 2 h 31"/>
                <a:gd name="T116" fmla="*/ 1 w 1"/>
                <a:gd name="T117" fmla="*/ 1 h 31"/>
                <a:gd name="T118" fmla="*/ 1 w 1"/>
                <a:gd name="T119" fmla="*/ 1 h 31"/>
                <a:gd name="T120" fmla="*/ 1 w 1"/>
                <a:gd name="T12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" h="31"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1" y="28"/>
                  </a:moveTo>
                  <a:cubicBezTo>
                    <a:pt x="0" y="28"/>
                    <a:pt x="0" y="29"/>
                    <a:pt x="0" y="29"/>
                  </a:cubicBezTo>
                  <a:cubicBezTo>
                    <a:pt x="0" y="29"/>
                    <a:pt x="0" y="28"/>
                    <a:pt x="1" y="28"/>
                  </a:cubicBezTo>
                  <a:moveTo>
                    <a:pt x="1" y="28"/>
                  </a:moveTo>
                  <a:cubicBezTo>
                    <a:pt x="1" y="28"/>
                    <a:pt x="1" y="28"/>
                    <a:pt x="1" y="28"/>
                  </a:cubicBezTo>
                  <a:cubicBezTo>
                    <a:pt x="1" y="28"/>
                    <a:pt x="1" y="28"/>
                    <a:pt x="1" y="28"/>
                  </a:cubicBezTo>
                  <a:moveTo>
                    <a:pt x="1" y="28"/>
                  </a:moveTo>
                  <a:cubicBezTo>
                    <a:pt x="1" y="28"/>
                    <a:pt x="1" y="28"/>
                    <a:pt x="1" y="28"/>
                  </a:cubicBezTo>
                  <a:cubicBezTo>
                    <a:pt x="1" y="28"/>
                    <a:pt x="1" y="28"/>
                    <a:pt x="1" y="28"/>
                  </a:cubicBezTo>
                  <a:moveTo>
                    <a:pt x="1" y="27"/>
                  </a:moveTo>
                  <a:cubicBezTo>
                    <a:pt x="1" y="27"/>
                    <a:pt x="1" y="27"/>
                    <a:pt x="1" y="28"/>
                  </a:cubicBezTo>
                  <a:cubicBezTo>
                    <a:pt x="1" y="27"/>
                    <a:pt x="1" y="27"/>
                    <a:pt x="1" y="27"/>
                  </a:cubicBezTo>
                  <a:moveTo>
                    <a:pt x="1" y="27"/>
                  </a:moveTo>
                  <a:cubicBezTo>
                    <a:pt x="1" y="27"/>
                    <a:pt x="1" y="27"/>
                    <a:pt x="1" y="27"/>
                  </a:cubicBezTo>
                  <a:cubicBezTo>
                    <a:pt x="1" y="27"/>
                    <a:pt x="1" y="27"/>
                    <a:pt x="1" y="27"/>
                  </a:cubicBezTo>
                  <a:moveTo>
                    <a:pt x="1" y="27"/>
                  </a:moveTo>
                  <a:cubicBezTo>
                    <a:pt x="1" y="27"/>
                    <a:pt x="1" y="27"/>
                    <a:pt x="1" y="27"/>
                  </a:cubicBezTo>
                  <a:cubicBezTo>
                    <a:pt x="1" y="27"/>
                    <a:pt x="1" y="27"/>
                    <a:pt x="1" y="27"/>
                  </a:cubicBezTo>
                  <a:moveTo>
                    <a:pt x="1" y="26"/>
                  </a:moveTo>
                  <a:cubicBezTo>
                    <a:pt x="1" y="26"/>
                    <a:pt x="1" y="26"/>
                    <a:pt x="1" y="26"/>
                  </a:cubicBezTo>
                  <a:cubicBezTo>
                    <a:pt x="1" y="26"/>
                    <a:pt x="1" y="26"/>
                    <a:pt x="1" y="26"/>
                  </a:cubicBezTo>
                  <a:moveTo>
                    <a:pt x="1" y="26"/>
                  </a:moveTo>
                  <a:cubicBezTo>
                    <a:pt x="1" y="26"/>
                    <a:pt x="1" y="26"/>
                    <a:pt x="1" y="26"/>
                  </a:cubicBezTo>
                  <a:cubicBezTo>
                    <a:pt x="1" y="26"/>
                    <a:pt x="1" y="26"/>
                    <a:pt x="1" y="26"/>
                  </a:cubicBezTo>
                  <a:moveTo>
                    <a:pt x="1" y="26"/>
                  </a:moveTo>
                  <a:cubicBezTo>
                    <a:pt x="1" y="26"/>
                    <a:pt x="1" y="26"/>
                    <a:pt x="1" y="26"/>
                  </a:cubicBezTo>
                  <a:cubicBezTo>
                    <a:pt x="1" y="26"/>
                    <a:pt x="1" y="26"/>
                    <a:pt x="1" y="26"/>
                  </a:cubicBezTo>
                  <a:moveTo>
                    <a:pt x="1" y="25"/>
                  </a:moveTo>
                  <a:cubicBezTo>
                    <a:pt x="1" y="25"/>
                    <a:pt x="1" y="25"/>
                    <a:pt x="1" y="25"/>
                  </a:cubicBezTo>
                  <a:cubicBezTo>
                    <a:pt x="1" y="25"/>
                    <a:pt x="1" y="25"/>
                    <a:pt x="1" y="25"/>
                  </a:cubicBezTo>
                  <a:moveTo>
                    <a:pt x="1" y="25"/>
                  </a:moveTo>
                  <a:cubicBezTo>
                    <a:pt x="1" y="25"/>
                    <a:pt x="1" y="25"/>
                    <a:pt x="1" y="25"/>
                  </a:cubicBezTo>
                  <a:cubicBezTo>
                    <a:pt x="1" y="25"/>
                    <a:pt x="1" y="25"/>
                    <a:pt x="1" y="25"/>
                  </a:cubicBezTo>
                  <a:moveTo>
                    <a:pt x="1" y="24"/>
                  </a:moveTo>
                  <a:cubicBezTo>
                    <a:pt x="1" y="25"/>
                    <a:pt x="1" y="25"/>
                    <a:pt x="1" y="25"/>
                  </a:cubicBezTo>
                  <a:cubicBezTo>
                    <a:pt x="1" y="25"/>
                    <a:pt x="1" y="25"/>
                    <a:pt x="1" y="24"/>
                  </a:cubicBezTo>
                  <a:moveTo>
                    <a:pt x="1" y="24"/>
                  </a:move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1" y="24"/>
                    <a:pt x="1" y="24"/>
                  </a:cubicBezTo>
                  <a:moveTo>
                    <a:pt x="1" y="24"/>
                  </a:move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1" y="24"/>
                    <a:pt x="1" y="24"/>
                  </a:cubicBezTo>
                  <a:moveTo>
                    <a:pt x="1" y="23"/>
                  </a:moveTo>
                  <a:cubicBezTo>
                    <a:pt x="1" y="23"/>
                    <a:pt x="1" y="24"/>
                    <a:pt x="1" y="24"/>
                  </a:cubicBezTo>
                  <a:cubicBezTo>
                    <a:pt x="1" y="24"/>
                    <a:pt x="1" y="23"/>
                    <a:pt x="1" y="23"/>
                  </a:cubicBezTo>
                  <a:moveTo>
                    <a:pt x="1" y="23"/>
                  </a:move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moveTo>
                    <a:pt x="1" y="23"/>
                  </a:move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moveTo>
                    <a:pt x="1" y="22"/>
                  </a:moveTo>
                  <a:cubicBezTo>
                    <a:pt x="1" y="22"/>
                    <a:pt x="1" y="22"/>
                    <a:pt x="1" y="23"/>
                  </a:cubicBezTo>
                  <a:cubicBezTo>
                    <a:pt x="1" y="22"/>
                    <a:pt x="1" y="22"/>
                    <a:pt x="1" y="22"/>
                  </a:cubicBezTo>
                  <a:moveTo>
                    <a:pt x="1" y="22"/>
                  </a:move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moveTo>
                    <a:pt x="1" y="22"/>
                  </a:move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moveTo>
                    <a:pt x="1" y="21"/>
                  </a:move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moveTo>
                    <a:pt x="1" y="21"/>
                  </a:move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moveTo>
                    <a:pt x="1" y="21"/>
                  </a:move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moveTo>
                    <a:pt x="1" y="20"/>
                  </a:move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moveTo>
                    <a:pt x="1" y="20"/>
                  </a:move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moveTo>
                    <a:pt x="1" y="20"/>
                  </a:move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moveTo>
                    <a:pt x="1" y="19"/>
                  </a:moveTo>
                  <a:cubicBezTo>
                    <a:pt x="1" y="19"/>
                    <a:pt x="1" y="19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moveTo>
                    <a:pt x="1" y="19"/>
                  </a:moveTo>
                  <a:cubicBezTo>
                    <a:pt x="1" y="19"/>
                    <a:pt x="1" y="19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moveTo>
                    <a:pt x="1" y="18"/>
                  </a:moveTo>
                  <a:cubicBezTo>
                    <a:pt x="1" y="18"/>
                    <a:pt x="1" y="19"/>
                    <a:pt x="1" y="19"/>
                  </a:cubicBezTo>
                  <a:cubicBezTo>
                    <a:pt x="1" y="19"/>
                    <a:pt x="1" y="18"/>
                    <a:pt x="1" y="18"/>
                  </a:cubicBezTo>
                  <a:moveTo>
                    <a:pt x="1" y="18"/>
                  </a:moveTo>
                  <a:cubicBezTo>
                    <a:pt x="1" y="18"/>
                    <a:pt x="1" y="18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moveTo>
                    <a:pt x="1" y="18"/>
                  </a:moveTo>
                  <a:cubicBezTo>
                    <a:pt x="1" y="18"/>
                    <a:pt x="1" y="18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moveTo>
                    <a:pt x="1" y="17"/>
                  </a:moveTo>
                  <a:cubicBezTo>
                    <a:pt x="1" y="17"/>
                    <a:pt x="1" y="17"/>
                    <a:pt x="1" y="18"/>
                  </a:cubicBezTo>
                  <a:cubicBezTo>
                    <a:pt x="1" y="17"/>
                    <a:pt x="1" y="17"/>
                    <a:pt x="1" y="17"/>
                  </a:cubicBezTo>
                  <a:moveTo>
                    <a:pt x="1" y="17"/>
                  </a:move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moveTo>
                    <a:pt x="1" y="17"/>
                  </a:move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0"/>
                  </a:moveTo>
                  <a:cubicBezTo>
                    <a:pt x="1" y="10"/>
                    <a:pt x="1" y="11"/>
                    <a:pt x="1" y="11"/>
                  </a:cubicBezTo>
                  <a:cubicBezTo>
                    <a:pt x="1" y="11"/>
                    <a:pt x="1" y="10"/>
                    <a:pt x="1" y="10"/>
                  </a:cubicBezTo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1" y="9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moveTo>
                    <a:pt x="1" y="9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moveTo>
                    <a:pt x="1" y="9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moveTo>
                    <a:pt x="1" y="8"/>
                  </a:move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moveTo>
                    <a:pt x="1" y="8"/>
                  </a:move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moveTo>
                    <a:pt x="1" y="8"/>
                  </a:move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moveTo>
                    <a:pt x="1" y="7"/>
                  </a:move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moveTo>
                    <a:pt x="1" y="7"/>
                  </a:move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moveTo>
                    <a:pt x="1" y="7"/>
                  </a:move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moveTo>
                    <a:pt x="1" y="6"/>
                  </a:move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moveTo>
                    <a:pt x="1" y="6"/>
                  </a:move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moveTo>
                    <a:pt x="1" y="6"/>
                  </a:move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4"/>
                  </a:moveTo>
                  <a:cubicBezTo>
                    <a:pt x="1" y="5"/>
                    <a:pt x="1" y="4"/>
                    <a:pt x="1" y="5"/>
                  </a:cubicBezTo>
                  <a:cubicBezTo>
                    <a:pt x="1" y="5"/>
                    <a:pt x="1" y="4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Rectangle 12"/>
            <p:cNvSpPr>
              <a:spLocks noChangeArrowheads="1"/>
            </p:cNvSpPr>
            <p:nvPr/>
          </p:nvSpPr>
          <p:spPr bwMode="auto">
            <a:xfrm>
              <a:off x="7699375" y="5857875"/>
              <a:ext cx="169863" cy="727075"/>
            </a:xfrm>
            <a:prstGeom prst="rect">
              <a:avLst/>
            </a:prstGeom>
            <a:solidFill>
              <a:srgbClr val="FF7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3"/>
            <p:cNvSpPr/>
            <p:nvPr/>
          </p:nvSpPr>
          <p:spPr bwMode="auto">
            <a:xfrm>
              <a:off x="7699375" y="5857875"/>
              <a:ext cx="169863" cy="727075"/>
            </a:xfrm>
            <a:custGeom>
              <a:avLst/>
              <a:gdLst>
                <a:gd name="T0" fmla="*/ 0 w 107"/>
                <a:gd name="T1" fmla="*/ 0 h 458"/>
                <a:gd name="T2" fmla="*/ 0 w 107"/>
                <a:gd name="T3" fmla="*/ 458 h 458"/>
                <a:gd name="T4" fmla="*/ 107 w 107"/>
                <a:gd name="T5" fmla="*/ 458 h 458"/>
                <a:gd name="T6" fmla="*/ 107 w 107"/>
                <a:gd name="T7" fmla="*/ 0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458">
                  <a:moveTo>
                    <a:pt x="0" y="0"/>
                  </a:moveTo>
                  <a:lnTo>
                    <a:pt x="0" y="458"/>
                  </a:lnTo>
                  <a:lnTo>
                    <a:pt x="107" y="458"/>
                  </a:lnTo>
                  <a:lnTo>
                    <a:pt x="10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Rectangle 14"/>
            <p:cNvSpPr>
              <a:spLocks noChangeArrowheads="1"/>
            </p:cNvSpPr>
            <p:nvPr/>
          </p:nvSpPr>
          <p:spPr bwMode="auto">
            <a:xfrm>
              <a:off x="7262813" y="5857875"/>
              <a:ext cx="169863" cy="727075"/>
            </a:xfrm>
            <a:prstGeom prst="rect">
              <a:avLst/>
            </a:prstGeom>
            <a:solidFill>
              <a:srgbClr val="FF7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5"/>
            <p:cNvSpPr/>
            <p:nvPr/>
          </p:nvSpPr>
          <p:spPr bwMode="auto">
            <a:xfrm>
              <a:off x="7262813" y="5857875"/>
              <a:ext cx="169863" cy="727075"/>
            </a:xfrm>
            <a:custGeom>
              <a:avLst/>
              <a:gdLst>
                <a:gd name="T0" fmla="*/ 0 w 107"/>
                <a:gd name="T1" fmla="*/ 0 h 458"/>
                <a:gd name="T2" fmla="*/ 0 w 107"/>
                <a:gd name="T3" fmla="*/ 458 h 458"/>
                <a:gd name="T4" fmla="*/ 107 w 107"/>
                <a:gd name="T5" fmla="*/ 458 h 458"/>
                <a:gd name="T6" fmla="*/ 107 w 107"/>
                <a:gd name="T7" fmla="*/ 0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458">
                  <a:moveTo>
                    <a:pt x="0" y="0"/>
                  </a:moveTo>
                  <a:lnTo>
                    <a:pt x="0" y="458"/>
                  </a:lnTo>
                  <a:lnTo>
                    <a:pt x="107" y="458"/>
                  </a:lnTo>
                  <a:lnTo>
                    <a:pt x="10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Rectangle 16"/>
            <p:cNvSpPr>
              <a:spLocks noChangeArrowheads="1"/>
            </p:cNvSpPr>
            <p:nvPr/>
          </p:nvSpPr>
          <p:spPr bwMode="auto">
            <a:xfrm>
              <a:off x="6873875" y="5857875"/>
              <a:ext cx="169863" cy="727075"/>
            </a:xfrm>
            <a:prstGeom prst="rect">
              <a:avLst/>
            </a:prstGeom>
            <a:solidFill>
              <a:srgbClr val="FF7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7"/>
            <p:cNvSpPr/>
            <p:nvPr/>
          </p:nvSpPr>
          <p:spPr bwMode="auto">
            <a:xfrm>
              <a:off x="6873875" y="5857875"/>
              <a:ext cx="169863" cy="727075"/>
            </a:xfrm>
            <a:custGeom>
              <a:avLst/>
              <a:gdLst>
                <a:gd name="T0" fmla="*/ 0 w 107"/>
                <a:gd name="T1" fmla="*/ 0 h 458"/>
                <a:gd name="T2" fmla="*/ 0 w 107"/>
                <a:gd name="T3" fmla="*/ 458 h 458"/>
                <a:gd name="T4" fmla="*/ 107 w 107"/>
                <a:gd name="T5" fmla="*/ 458 h 458"/>
                <a:gd name="T6" fmla="*/ 107 w 107"/>
                <a:gd name="T7" fmla="*/ 0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458">
                  <a:moveTo>
                    <a:pt x="0" y="0"/>
                  </a:moveTo>
                  <a:lnTo>
                    <a:pt x="0" y="458"/>
                  </a:lnTo>
                  <a:lnTo>
                    <a:pt x="107" y="458"/>
                  </a:lnTo>
                  <a:lnTo>
                    <a:pt x="10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Rectangle 18"/>
            <p:cNvSpPr>
              <a:spLocks noChangeArrowheads="1"/>
            </p:cNvSpPr>
            <p:nvPr/>
          </p:nvSpPr>
          <p:spPr bwMode="auto">
            <a:xfrm>
              <a:off x="6461125" y="5857875"/>
              <a:ext cx="169863" cy="727075"/>
            </a:xfrm>
            <a:prstGeom prst="rect">
              <a:avLst/>
            </a:prstGeom>
            <a:solidFill>
              <a:srgbClr val="FF7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19"/>
            <p:cNvSpPr/>
            <p:nvPr/>
          </p:nvSpPr>
          <p:spPr bwMode="auto">
            <a:xfrm>
              <a:off x="6461125" y="5857875"/>
              <a:ext cx="169863" cy="727075"/>
            </a:xfrm>
            <a:custGeom>
              <a:avLst/>
              <a:gdLst>
                <a:gd name="T0" fmla="*/ 0 w 107"/>
                <a:gd name="T1" fmla="*/ 0 h 458"/>
                <a:gd name="T2" fmla="*/ 0 w 107"/>
                <a:gd name="T3" fmla="*/ 458 h 458"/>
                <a:gd name="T4" fmla="*/ 107 w 107"/>
                <a:gd name="T5" fmla="*/ 458 h 458"/>
                <a:gd name="T6" fmla="*/ 107 w 107"/>
                <a:gd name="T7" fmla="*/ 0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458">
                  <a:moveTo>
                    <a:pt x="0" y="0"/>
                  </a:moveTo>
                  <a:lnTo>
                    <a:pt x="0" y="458"/>
                  </a:lnTo>
                  <a:lnTo>
                    <a:pt x="107" y="458"/>
                  </a:lnTo>
                  <a:lnTo>
                    <a:pt x="10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Rectangle 20"/>
            <p:cNvSpPr>
              <a:spLocks noChangeArrowheads="1"/>
            </p:cNvSpPr>
            <p:nvPr/>
          </p:nvSpPr>
          <p:spPr bwMode="auto">
            <a:xfrm>
              <a:off x="6534150" y="6124575"/>
              <a:ext cx="1212850" cy="219075"/>
            </a:xfrm>
            <a:prstGeom prst="rect">
              <a:avLst/>
            </a:prstGeom>
            <a:solidFill>
              <a:srgbClr val="FF7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1"/>
            <p:cNvSpPr/>
            <p:nvPr/>
          </p:nvSpPr>
          <p:spPr bwMode="auto">
            <a:xfrm>
              <a:off x="6534150" y="6124575"/>
              <a:ext cx="1212850" cy="219075"/>
            </a:xfrm>
            <a:custGeom>
              <a:avLst/>
              <a:gdLst>
                <a:gd name="T0" fmla="*/ 0 w 764"/>
                <a:gd name="T1" fmla="*/ 138 h 138"/>
                <a:gd name="T2" fmla="*/ 764 w 764"/>
                <a:gd name="T3" fmla="*/ 138 h 138"/>
                <a:gd name="T4" fmla="*/ 764 w 764"/>
                <a:gd name="T5" fmla="*/ 0 h 138"/>
                <a:gd name="T6" fmla="*/ 0 w 764"/>
                <a:gd name="T7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4" h="138">
                  <a:moveTo>
                    <a:pt x="0" y="138"/>
                  </a:moveTo>
                  <a:lnTo>
                    <a:pt x="764" y="138"/>
                  </a:lnTo>
                  <a:lnTo>
                    <a:pt x="764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5" name="Freeform 22"/>
          <p:cNvSpPr/>
          <p:nvPr/>
        </p:nvSpPr>
        <p:spPr bwMode="auto">
          <a:xfrm>
            <a:off x="8820150" y="5954713"/>
            <a:ext cx="1546225" cy="588962"/>
          </a:xfrm>
          <a:custGeom>
            <a:avLst/>
            <a:gdLst>
              <a:gd name="T0" fmla="*/ 0 w 255"/>
              <a:gd name="T1" fmla="*/ 97 h 97"/>
              <a:gd name="T2" fmla="*/ 255 w 255"/>
              <a:gd name="T3" fmla="*/ 97 h 97"/>
              <a:gd name="T4" fmla="*/ 254 w 255"/>
              <a:gd name="T5" fmla="*/ 89 h 97"/>
              <a:gd name="T6" fmla="*/ 249 w 255"/>
              <a:gd name="T7" fmla="*/ 78 h 97"/>
              <a:gd name="T8" fmla="*/ 232 w 255"/>
              <a:gd name="T9" fmla="*/ 61 h 97"/>
              <a:gd name="T10" fmla="*/ 232 w 255"/>
              <a:gd name="T11" fmla="*/ 61 h 97"/>
              <a:gd name="T12" fmla="*/ 209 w 255"/>
              <a:gd name="T13" fmla="*/ 54 h 97"/>
              <a:gd name="T14" fmla="*/ 202 w 255"/>
              <a:gd name="T15" fmla="*/ 55 h 97"/>
              <a:gd name="T16" fmla="*/ 202 w 255"/>
              <a:gd name="T17" fmla="*/ 52 h 97"/>
              <a:gd name="T18" fmla="*/ 159 w 255"/>
              <a:gd name="T19" fmla="*/ 9 h 97"/>
              <a:gd name="T20" fmla="*/ 135 w 255"/>
              <a:gd name="T21" fmla="*/ 16 h 97"/>
              <a:gd name="T22" fmla="*/ 108 w 255"/>
              <a:gd name="T23" fmla="*/ 0 h 97"/>
              <a:gd name="T24" fmla="*/ 78 w 255"/>
              <a:gd name="T25" fmla="*/ 26 h 97"/>
              <a:gd name="T26" fmla="*/ 67 w 255"/>
              <a:gd name="T27" fmla="*/ 24 h 97"/>
              <a:gd name="T28" fmla="*/ 37 w 255"/>
              <a:gd name="T29" fmla="*/ 55 h 97"/>
              <a:gd name="T30" fmla="*/ 38 w 255"/>
              <a:gd name="T31" fmla="*/ 62 h 97"/>
              <a:gd name="T32" fmla="*/ 37 w 255"/>
              <a:gd name="T33" fmla="*/ 62 h 97"/>
              <a:gd name="T34" fmla="*/ 0 w 255"/>
              <a:gd name="T35" fmla="*/ 97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55" h="97">
                <a:moveTo>
                  <a:pt x="0" y="97"/>
                </a:moveTo>
                <a:cubicBezTo>
                  <a:pt x="255" y="97"/>
                  <a:pt x="255" y="97"/>
                  <a:pt x="255" y="97"/>
                </a:cubicBezTo>
                <a:cubicBezTo>
                  <a:pt x="255" y="94"/>
                  <a:pt x="254" y="91"/>
                  <a:pt x="254" y="89"/>
                </a:cubicBezTo>
                <a:cubicBezTo>
                  <a:pt x="252" y="85"/>
                  <a:pt x="251" y="81"/>
                  <a:pt x="249" y="78"/>
                </a:cubicBezTo>
                <a:cubicBezTo>
                  <a:pt x="245" y="71"/>
                  <a:pt x="239" y="65"/>
                  <a:pt x="232" y="61"/>
                </a:cubicBezTo>
                <a:cubicBezTo>
                  <a:pt x="232" y="61"/>
                  <a:pt x="232" y="61"/>
                  <a:pt x="232" y="61"/>
                </a:cubicBezTo>
                <a:cubicBezTo>
                  <a:pt x="225" y="57"/>
                  <a:pt x="217" y="54"/>
                  <a:pt x="209" y="54"/>
                </a:cubicBezTo>
                <a:cubicBezTo>
                  <a:pt x="206" y="55"/>
                  <a:pt x="204" y="55"/>
                  <a:pt x="202" y="55"/>
                </a:cubicBezTo>
                <a:cubicBezTo>
                  <a:pt x="202" y="54"/>
                  <a:pt x="202" y="53"/>
                  <a:pt x="202" y="52"/>
                </a:cubicBezTo>
                <a:cubicBezTo>
                  <a:pt x="202" y="29"/>
                  <a:pt x="182" y="9"/>
                  <a:pt x="159" y="9"/>
                </a:cubicBezTo>
                <a:cubicBezTo>
                  <a:pt x="150" y="9"/>
                  <a:pt x="142" y="12"/>
                  <a:pt x="135" y="16"/>
                </a:cubicBezTo>
                <a:cubicBezTo>
                  <a:pt x="130" y="7"/>
                  <a:pt x="121" y="0"/>
                  <a:pt x="108" y="0"/>
                </a:cubicBezTo>
                <a:cubicBezTo>
                  <a:pt x="90" y="0"/>
                  <a:pt x="80" y="12"/>
                  <a:pt x="78" y="26"/>
                </a:cubicBezTo>
                <a:cubicBezTo>
                  <a:pt x="74" y="25"/>
                  <a:pt x="71" y="24"/>
                  <a:pt x="67" y="24"/>
                </a:cubicBezTo>
                <a:cubicBezTo>
                  <a:pt x="50" y="24"/>
                  <a:pt x="37" y="38"/>
                  <a:pt x="37" y="55"/>
                </a:cubicBezTo>
                <a:cubicBezTo>
                  <a:pt x="37" y="57"/>
                  <a:pt x="37" y="60"/>
                  <a:pt x="38" y="62"/>
                </a:cubicBezTo>
                <a:cubicBezTo>
                  <a:pt x="37" y="62"/>
                  <a:pt x="37" y="62"/>
                  <a:pt x="37" y="62"/>
                </a:cubicBezTo>
                <a:cubicBezTo>
                  <a:pt x="18" y="62"/>
                  <a:pt x="1" y="78"/>
                  <a:pt x="0" y="97"/>
                </a:cubicBezTo>
              </a:path>
            </a:pathLst>
          </a:custGeom>
          <a:solidFill>
            <a:srgbClr val="F7D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" name="Freeform 23"/>
          <p:cNvSpPr>
            <a:spLocks noEditPoints="1"/>
          </p:cNvSpPr>
          <p:nvPr/>
        </p:nvSpPr>
        <p:spPr bwMode="auto">
          <a:xfrm>
            <a:off x="9639300" y="6010275"/>
            <a:ext cx="193675" cy="42862"/>
          </a:xfrm>
          <a:custGeom>
            <a:avLst/>
            <a:gdLst>
              <a:gd name="T0" fmla="*/ 0 w 32"/>
              <a:gd name="T1" fmla="*/ 7 h 7"/>
              <a:gd name="T2" fmla="*/ 0 w 32"/>
              <a:gd name="T3" fmla="*/ 7 h 7"/>
              <a:gd name="T4" fmla="*/ 0 w 32"/>
              <a:gd name="T5" fmla="*/ 7 h 7"/>
              <a:gd name="T6" fmla="*/ 24 w 32"/>
              <a:gd name="T7" fmla="*/ 0 h 7"/>
              <a:gd name="T8" fmla="*/ 0 w 32"/>
              <a:gd name="T9" fmla="*/ 7 h 7"/>
              <a:gd name="T10" fmla="*/ 0 w 32"/>
              <a:gd name="T11" fmla="*/ 7 h 7"/>
              <a:gd name="T12" fmla="*/ 0 w 32"/>
              <a:gd name="T13" fmla="*/ 7 h 7"/>
              <a:gd name="T14" fmla="*/ 24 w 32"/>
              <a:gd name="T15" fmla="*/ 0 h 7"/>
              <a:gd name="T16" fmla="*/ 32 w 32"/>
              <a:gd name="T17" fmla="*/ 1 h 7"/>
              <a:gd name="T18" fmla="*/ 32 w 32"/>
              <a:gd name="T19" fmla="*/ 1 h 7"/>
              <a:gd name="T20" fmla="*/ 24 w 32"/>
              <a:gd name="T21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2" h="7"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24" y="0"/>
                </a:moveTo>
                <a:cubicBezTo>
                  <a:pt x="15" y="0"/>
                  <a:pt x="7" y="3"/>
                  <a:pt x="0" y="7"/>
                </a:cubicBez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cubicBezTo>
                  <a:pt x="7" y="3"/>
                  <a:pt x="15" y="0"/>
                  <a:pt x="24" y="0"/>
                </a:cubicBezTo>
                <a:cubicBezTo>
                  <a:pt x="27" y="0"/>
                  <a:pt x="30" y="0"/>
                  <a:pt x="32" y="1"/>
                </a:cubicBezTo>
                <a:cubicBezTo>
                  <a:pt x="32" y="1"/>
                  <a:pt x="32" y="1"/>
                  <a:pt x="32" y="1"/>
                </a:cubicBezTo>
                <a:cubicBezTo>
                  <a:pt x="30" y="0"/>
                  <a:pt x="27" y="0"/>
                  <a:pt x="24" y="0"/>
                </a:cubicBezTo>
              </a:path>
            </a:pathLst>
          </a:custGeom>
          <a:solidFill>
            <a:srgbClr val="EBE9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" name="Freeform 24"/>
          <p:cNvSpPr/>
          <p:nvPr/>
        </p:nvSpPr>
        <p:spPr bwMode="auto">
          <a:xfrm>
            <a:off x="9596438" y="6003925"/>
            <a:ext cx="769938" cy="539750"/>
          </a:xfrm>
          <a:custGeom>
            <a:avLst/>
            <a:gdLst>
              <a:gd name="T0" fmla="*/ 0 w 127"/>
              <a:gd name="T1" fmla="*/ 0 h 89"/>
              <a:gd name="T2" fmla="*/ 0 w 127"/>
              <a:gd name="T3" fmla="*/ 89 h 89"/>
              <a:gd name="T4" fmla="*/ 127 w 127"/>
              <a:gd name="T5" fmla="*/ 89 h 89"/>
              <a:gd name="T6" fmla="*/ 126 w 127"/>
              <a:gd name="T7" fmla="*/ 81 h 89"/>
              <a:gd name="T8" fmla="*/ 121 w 127"/>
              <a:gd name="T9" fmla="*/ 70 h 89"/>
              <a:gd name="T10" fmla="*/ 104 w 127"/>
              <a:gd name="T11" fmla="*/ 53 h 89"/>
              <a:gd name="T12" fmla="*/ 104 w 127"/>
              <a:gd name="T13" fmla="*/ 53 h 89"/>
              <a:gd name="T14" fmla="*/ 81 w 127"/>
              <a:gd name="T15" fmla="*/ 46 h 89"/>
              <a:gd name="T16" fmla="*/ 74 w 127"/>
              <a:gd name="T17" fmla="*/ 47 h 89"/>
              <a:gd name="T18" fmla="*/ 74 w 127"/>
              <a:gd name="T19" fmla="*/ 47 h 89"/>
              <a:gd name="T20" fmla="*/ 74 w 127"/>
              <a:gd name="T21" fmla="*/ 47 h 89"/>
              <a:gd name="T22" fmla="*/ 74 w 127"/>
              <a:gd name="T23" fmla="*/ 44 h 89"/>
              <a:gd name="T24" fmla="*/ 39 w 127"/>
              <a:gd name="T25" fmla="*/ 2 h 89"/>
              <a:gd name="T26" fmla="*/ 31 w 127"/>
              <a:gd name="T27" fmla="*/ 1 h 89"/>
              <a:gd name="T28" fmla="*/ 7 w 127"/>
              <a:gd name="T29" fmla="*/ 8 h 89"/>
              <a:gd name="T30" fmla="*/ 7 w 127"/>
              <a:gd name="T31" fmla="*/ 8 h 89"/>
              <a:gd name="T32" fmla="*/ 7 w 127"/>
              <a:gd name="T33" fmla="*/ 8 h 89"/>
              <a:gd name="T34" fmla="*/ 7 w 127"/>
              <a:gd name="T35" fmla="*/ 8 h 89"/>
              <a:gd name="T36" fmla="*/ 0 w 127"/>
              <a:gd name="T37" fmla="*/ 0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27" h="89">
                <a:moveTo>
                  <a:pt x="0" y="0"/>
                </a:moveTo>
                <a:cubicBezTo>
                  <a:pt x="0" y="89"/>
                  <a:pt x="0" y="89"/>
                  <a:pt x="0" y="89"/>
                </a:cubicBezTo>
                <a:cubicBezTo>
                  <a:pt x="127" y="89"/>
                  <a:pt x="127" y="89"/>
                  <a:pt x="127" y="89"/>
                </a:cubicBezTo>
                <a:cubicBezTo>
                  <a:pt x="127" y="86"/>
                  <a:pt x="126" y="83"/>
                  <a:pt x="126" y="81"/>
                </a:cubicBezTo>
                <a:cubicBezTo>
                  <a:pt x="124" y="77"/>
                  <a:pt x="123" y="73"/>
                  <a:pt x="121" y="70"/>
                </a:cubicBezTo>
                <a:cubicBezTo>
                  <a:pt x="117" y="63"/>
                  <a:pt x="111" y="57"/>
                  <a:pt x="104" y="53"/>
                </a:cubicBezTo>
                <a:cubicBezTo>
                  <a:pt x="104" y="53"/>
                  <a:pt x="104" y="53"/>
                  <a:pt x="104" y="53"/>
                </a:cubicBezTo>
                <a:cubicBezTo>
                  <a:pt x="97" y="49"/>
                  <a:pt x="89" y="46"/>
                  <a:pt x="81" y="46"/>
                </a:cubicBezTo>
                <a:cubicBezTo>
                  <a:pt x="78" y="47"/>
                  <a:pt x="76" y="47"/>
                  <a:pt x="74" y="47"/>
                </a:cubicBezTo>
                <a:cubicBezTo>
                  <a:pt x="74" y="47"/>
                  <a:pt x="74" y="47"/>
                  <a:pt x="74" y="47"/>
                </a:cubicBezTo>
                <a:cubicBezTo>
                  <a:pt x="74" y="47"/>
                  <a:pt x="74" y="47"/>
                  <a:pt x="74" y="47"/>
                </a:cubicBezTo>
                <a:cubicBezTo>
                  <a:pt x="74" y="46"/>
                  <a:pt x="74" y="45"/>
                  <a:pt x="74" y="44"/>
                </a:cubicBezTo>
                <a:cubicBezTo>
                  <a:pt x="74" y="23"/>
                  <a:pt x="59" y="6"/>
                  <a:pt x="39" y="2"/>
                </a:cubicBezTo>
                <a:cubicBezTo>
                  <a:pt x="37" y="1"/>
                  <a:pt x="34" y="1"/>
                  <a:pt x="31" y="1"/>
                </a:cubicBezTo>
                <a:cubicBezTo>
                  <a:pt x="22" y="1"/>
                  <a:pt x="14" y="4"/>
                  <a:pt x="7" y="8"/>
                </a:cubicBezTo>
                <a:cubicBezTo>
                  <a:pt x="7" y="8"/>
                  <a:pt x="7" y="8"/>
                  <a:pt x="7" y="8"/>
                </a:cubicBezTo>
                <a:cubicBezTo>
                  <a:pt x="7" y="8"/>
                  <a:pt x="7" y="8"/>
                  <a:pt x="7" y="8"/>
                </a:cubicBezTo>
                <a:cubicBezTo>
                  <a:pt x="7" y="8"/>
                  <a:pt x="7" y="8"/>
                  <a:pt x="7" y="8"/>
                </a:cubicBezTo>
                <a:cubicBezTo>
                  <a:pt x="5" y="5"/>
                  <a:pt x="3" y="2"/>
                  <a:pt x="0" y="0"/>
                </a:cubicBezTo>
              </a:path>
            </a:pathLst>
          </a:custGeom>
          <a:solidFill>
            <a:srgbClr val="F9DA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" name="Freeform 25"/>
          <p:cNvSpPr/>
          <p:nvPr/>
        </p:nvSpPr>
        <p:spPr bwMode="auto">
          <a:xfrm>
            <a:off x="9080500" y="6288088"/>
            <a:ext cx="169863" cy="133350"/>
          </a:xfrm>
          <a:custGeom>
            <a:avLst/>
            <a:gdLst>
              <a:gd name="T0" fmla="*/ 16 w 28"/>
              <a:gd name="T1" fmla="*/ 0 h 22"/>
              <a:gd name="T2" fmla="*/ 16 w 28"/>
              <a:gd name="T3" fmla="*/ 22 h 22"/>
              <a:gd name="T4" fmla="*/ 16 w 28"/>
              <a:gd name="T5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8" h="22">
                <a:moveTo>
                  <a:pt x="16" y="0"/>
                </a:moveTo>
                <a:cubicBezTo>
                  <a:pt x="0" y="0"/>
                  <a:pt x="0" y="22"/>
                  <a:pt x="16" y="22"/>
                </a:cubicBezTo>
                <a:cubicBezTo>
                  <a:pt x="28" y="22"/>
                  <a:pt x="28" y="0"/>
                  <a:pt x="16" y="0"/>
                </a:cubicBezTo>
                <a:close/>
              </a:path>
            </a:pathLst>
          </a:custGeom>
          <a:solidFill>
            <a:srgbClr val="FFA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" name="Freeform 26"/>
          <p:cNvSpPr/>
          <p:nvPr/>
        </p:nvSpPr>
        <p:spPr bwMode="auto">
          <a:xfrm>
            <a:off x="9348788" y="6083300"/>
            <a:ext cx="193675" cy="150812"/>
          </a:xfrm>
          <a:custGeom>
            <a:avLst/>
            <a:gdLst>
              <a:gd name="T0" fmla="*/ 16 w 32"/>
              <a:gd name="T1" fmla="*/ 0 h 25"/>
              <a:gd name="T2" fmla="*/ 16 w 32"/>
              <a:gd name="T3" fmla="*/ 25 h 25"/>
              <a:gd name="T4" fmla="*/ 16 w 32"/>
              <a:gd name="T5" fmla="*/ 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2" h="25">
                <a:moveTo>
                  <a:pt x="16" y="0"/>
                </a:moveTo>
                <a:cubicBezTo>
                  <a:pt x="0" y="0"/>
                  <a:pt x="0" y="25"/>
                  <a:pt x="16" y="25"/>
                </a:cubicBezTo>
                <a:cubicBezTo>
                  <a:pt x="32" y="25"/>
                  <a:pt x="32" y="0"/>
                  <a:pt x="16" y="0"/>
                </a:cubicBezTo>
                <a:close/>
              </a:path>
            </a:pathLst>
          </a:custGeom>
          <a:solidFill>
            <a:srgbClr val="FFA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" name="Freeform 27"/>
          <p:cNvSpPr/>
          <p:nvPr/>
        </p:nvSpPr>
        <p:spPr bwMode="auto">
          <a:xfrm>
            <a:off x="9420225" y="6307138"/>
            <a:ext cx="195263" cy="150812"/>
          </a:xfrm>
          <a:custGeom>
            <a:avLst/>
            <a:gdLst>
              <a:gd name="T0" fmla="*/ 16 w 32"/>
              <a:gd name="T1" fmla="*/ 0 h 25"/>
              <a:gd name="T2" fmla="*/ 16 w 32"/>
              <a:gd name="T3" fmla="*/ 25 h 25"/>
              <a:gd name="T4" fmla="*/ 16 w 32"/>
              <a:gd name="T5" fmla="*/ 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2" h="25">
                <a:moveTo>
                  <a:pt x="16" y="0"/>
                </a:moveTo>
                <a:cubicBezTo>
                  <a:pt x="0" y="0"/>
                  <a:pt x="0" y="25"/>
                  <a:pt x="16" y="25"/>
                </a:cubicBezTo>
                <a:cubicBezTo>
                  <a:pt x="32" y="25"/>
                  <a:pt x="32" y="0"/>
                  <a:pt x="16" y="0"/>
                </a:cubicBezTo>
                <a:close/>
              </a:path>
            </a:pathLst>
          </a:custGeom>
          <a:solidFill>
            <a:srgbClr val="FFA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" name="Freeform 28"/>
          <p:cNvSpPr/>
          <p:nvPr/>
        </p:nvSpPr>
        <p:spPr bwMode="auto">
          <a:xfrm>
            <a:off x="9686925" y="6149975"/>
            <a:ext cx="169863" cy="131762"/>
          </a:xfrm>
          <a:custGeom>
            <a:avLst/>
            <a:gdLst>
              <a:gd name="T0" fmla="*/ 16 w 28"/>
              <a:gd name="T1" fmla="*/ 0 h 22"/>
              <a:gd name="T2" fmla="*/ 16 w 28"/>
              <a:gd name="T3" fmla="*/ 22 h 22"/>
              <a:gd name="T4" fmla="*/ 16 w 28"/>
              <a:gd name="T5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8" h="22">
                <a:moveTo>
                  <a:pt x="16" y="0"/>
                </a:moveTo>
                <a:cubicBezTo>
                  <a:pt x="0" y="0"/>
                  <a:pt x="0" y="22"/>
                  <a:pt x="16" y="22"/>
                </a:cubicBezTo>
                <a:cubicBezTo>
                  <a:pt x="28" y="22"/>
                  <a:pt x="28" y="0"/>
                  <a:pt x="16" y="0"/>
                </a:cubicBezTo>
                <a:close/>
              </a:path>
            </a:pathLst>
          </a:custGeom>
          <a:solidFill>
            <a:srgbClr val="FFA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" name="Freeform 29"/>
          <p:cNvSpPr/>
          <p:nvPr/>
        </p:nvSpPr>
        <p:spPr bwMode="auto">
          <a:xfrm>
            <a:off x="9882188" y="6318250"/>
            <a:ext cx="169863" cy="133350"/>
          </a:xfrm>
          <a:custGeom>
            <a:avLst/>
            <a:gdLst>
              <a:gd name="T0" fmla="*/ 16 w 28"/>
              <a:gd name="T1" fmla="*/ 0 h 22"/>
              <a:gd name="T2" fmla="*/ 16 w 28"/>
              <a:gd name="T3" fmla="*/ 22 h 22"/>
              <a:gd name="T4" fmla="*/ 16 w 28"/>
              <a:gd name="T5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8" h="22">
                <a:moveTo>
                  <a:pt x="16" y="0"/>
                </a:moveTo>
                <a:cubicBezTo>
                  <a:pt x="0" y="0"/>
                  <a:pt x="0" y="22"/>
                  <a:pt x="16" y="22"/>
                </a:cubicBezTo>
                <a:cubicBezTo>
                  <a:pt x="28" y="22"/>
                  <a:pt x="28" y="0"/>
                  <a:pt x="16" y="0"/>
                </a:cubicBezTo>
                <a:close/>
              </a:path>
            </a:pathLst>
          </a:custGeom>
          <a:solidFill>
            <a:srgbClr val="FFA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40" name="组合 39"/>
          <p:cNvGrpSpPr/>
          <p:nvPr/>
        </p:nvGrpSpPr>
        <p:grpSpPr>
          <a:xfrm>
            <a:off x="11312525" y="5033053"/>
            <a:ext cx="836613" cy="1404937"/>
            <a:chOff x="7966075" y="5446713"/>
            <a:chExt cx="836613" cy="1404937"/>
          </a:xfrm>
        </p:grpSpPr>
        <p:sp>
          <p:nvSpPr>
            <p:cNvPr id="34" name="Freeform 31"/>
            <p:cNvSpPr/>
            <p:nvPr/>
          </p:nvSpPr>
          <p:spPr bwMode="auto">
            <a:xfrm>
              <a:off x="8342313" y="5864225"/>
              <a:ext cx="223838" cy="987425"/>
            </a:xfrm>
            <a:custGeom>
              <a:avLst/>
              <a:gdLst>
                <a:gd name="T0" fmla="*/ 7 w 37"/>
                <a:gd name="T1" fmla="*/ 163 h 163"/>
                <a:gd name="T2" fmla="*/ 7 w 37"/>
                <a:gd name="T3" fmla="*/ 156 h 163"/>
                <a:gd name="T4" fmla="*/ 9 w 37"/>
                <a:gd name="T5" fmla="*/ 137 h 163"/>
                <a:gd name="T6" fmla="*/ 11 w 37"/>
                <a:gd name="T7" fmla="*/ 81 h 163"/>
                <a:gd name="T8" fmla="*/ 11 w 37"/>
                <a:gd name="T9" fmla="*/ 66 h 163"/>
                <a:gd name="T10" fmla="*/ 10 w 37"/>
                <a:gd name="T11" fmla="*/ 51 h 163"/>
                <a:gd name="T12" fmla="*/ 9 w 37"/>
                <a:gd name="T13" fmla="*/ 37 h 163"/>
                <a:gd name="T14" fmla="*/ 7 w 37"/>
                <a:gd name="T15" fmla="*/ 25 h 163"/>
                <a:gd name="T16" fmla="*/ 5 w 37"/>
                <a:gd name="T17" fmla="*/ 14 h 163"/>
                <a:gd name="T18" fmla="*/ 2 w 37"/>
                <a:gd name="T19" fmla="*/ 6 h 163"/>
                <a:gd name="T20" fmla="*/ 0 w 37"/>
                <a:gd name="T21" fmla="*/ 0 h 163"/>
                <a:gd name="T22" fmla="*/ 3 w 37"/>
                <a:gd name="T23" fmla="*/ 6 h 163"/>
                <a:gd name="T24" fmla="*/ 7 w 37"/>
                <a:gd name="T25" fmla="*/ 13 h 163"/>
                <a:gd name="T26" fmla="*/ 11 w 37"/>
                <a:gd name="T27" fmla="*/ 23 h 163"/>
                <a:gd name="T28" fmla="*/ 16 w 37"/>
                <a:gd name="T29" fmla="*/ 35 h 163"/>
                <a:gd name="T30" fmla="*/ 20 w 37"/>
                <a:gd name="T31" fmla="*/ 49 h 163"/>
                <a:gd name="T32" fmla="*/ 23 w 37"/>
                <a:gd name="T33" fmla="*/ 64 h 163"/>
                <a:gd name="T34" fmla="*/ 26 w 37"/>
                <a:gd name="T35" fmla="*/ 79 h 163"/>
                <a:gd name="T36" fmla="*/ 35 w 37"/>
                <a:gd name="T37" fmla="*/ 137 h 163"/>
                <a:gd name="T38" fmla="*/ 37 w 37"/>
                <a:gd name="T39" fmla="*/ 156 h 163"/>
                <a:gd name="T40" fmla="*/ 37 w 37"/>
                <a:gd name="T41" fmla="*/ 163 h 163"/>
                <a:gd name="T42" fmla="*/ 7 w 37"/>
                <a:gd name="T43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" h="163">
                  <a:moveTo>
                    <a:pt x="7" y="163"/>
                  </a:moveTo>
                  <a:cubicBezTo>
                    <a:pt x="7" y="163"/>
                    <a:pt x="7" y="160"/>
                    <a:pt x="7" y="156"/>
                  </a:cubicBezTo>
                  <a:cubicBezTo>
                    <a:pt x="8" y="151"/>
                    <a:pt x="8" y="145"/>
                    <a:pt x="9" y="137"/>
                  </a:cubicBezTo>
                  <a:cubicBezTo>
                    <a:pt x="10" y="122"/>
                    <a:pt x="11" y="101"/>
                    <a:pt x="11" y="81"/>
                  </a:cubicBezTo>
                  <a:cubicBezTo>
                    <a:pt x="11" y="76"/>
                    <a:pt x="11" y="71"/>
                    <a:pt x="11" y="66"/>
                  </a:cubicBezTo>
                  <a:cubicBezTo>
                    <a:pt x="11" y="60"/>
                    <a:pt x="10" y="56"/>
                    <a:pt x="10" y="51"/>
                  </a:cubicBezTo>
                  <a:cubicBezTo>
                    <a:pt x="9" y="46"/>
                    <a:pt x="9" y="41"/>
                    <a:pt x="9" y="37"/>
                  </a:cubicBezTo>
                  <a:cubicBezTo>
                    <a:pt x="8" y="33"/>
                    <a:pt x="8" y="28"/>
                    <a:pt x="7" y="25"/>
                  </a:cubicBezTo>
                  <a:cubicBezTo>
                    <a:pt x="6" y="21"/>
                    <a:pt x="5" y="17"/>
                    <a:pt x="5" y="14"/>
                  </a:cubicBezTo>
                  <a:cubicBezTo>
                    <a:pt x="4" y="11"/>
                    <a:pt x="3" y="9"/>
                    <a:pt x="2" y="6"/>
                  </a:cubicBezTo>
                  <a:cubicBezTo>
                    <a:pt x="1" y="2"/>
                    <a:pt x="0" y="0"/>
                    <a:pt x="0" y="0"/>
                  </a:cubicBezTo>
                  <a:cubicBezTo>
                    <a:pt x="0" y="0"/>
                    <a:pt x="1" y="2"/>
                    <a:pt x="3" y="6"/>
                  </a:cubicBezTo>
                  <a:cubicBezTo>
                    <a:pt x="5" y="8"/>
                    <a:pt x="6" y="10"/>
                    <a:pt x="7" y="13"/>
                  </a:cubicBezTo>
                  <a:cubicBezTo>
                    <a:pt x="9" y="16"/>
                    <a:pt x="10" y="20"/>
                    <a:pt x="11" y="23"/>
                  </a:cubicBezTo>
                  <a:cubicBezTo>
                    <a:pt x="13" y="27"/>
                    <a:pt x="14" y="31"/>
                    <a:pt x="16" y="35"/>
                  </a:cubicBezTo>
                  <a:cubicBezTo>
                    <a:pt x="17" y="40"/>
                    <a:pt x="18" y="44"/>
                    <a:pt x="20" y="49"/>
                  </a:cubicBezTo>
                  <a:cubicBezTo>
                    <a:pt x="21" y="54"/>
                    <a:pt x="22" y="59"/>
                    <a:pt x="23" y="64"/>
                  </a:cubicBezTo>
                  <a:cubicBezTo>
                    <a:pt x="24" y="69"/>
                    <a:pt x="25" y="74"/>
                    <a:pt x="26" y="79"/>
                  </a:cubicBezTo>
                  <a:cubicBezTo>
                    <a:pt x="30" y="100"/>
                    <a:pt x="33" y="121"/>
                    <a:pt x="35" y="137"/>
                  </a:cubicBezTo>
                  <a:cubicBezTo>
                    <a:pt x="36" y="145"/>
                    <a:pt x="36" y="151"/>
                    <a:pt x="37" y="156"/>
                  </a:cubicBezTo>
                  <a:cubicBezTo>
                    <a:pt x="37" y="160"/>
                    <a:pt x="37" y="163"/>
                    <a:pt x="37" y="163"/>
                  </a:cubicBezTo>
                  <a:lnTo>
                    <a:pt x="7" y="163"/>
                  </a:lnTo>
                  <a:close/>
                </a:path>
              </a:pathLst>
            </a:custGeom>
            <a:solidFill>
              <a:srgbClr val="768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2"/>
            <p:cNvSpPr/>
            <p:nvPr/>
          </p:nvSpPr>
          <p:spPr bwMode="auto">
            <a:xfrm>
              <a:off x="7966075" y="5446713"/>
              <a:ext cx="750888" cy="793750"/>
            </a:xfrm>
            <a:custGeom>
              <a:avLst/>
              <a:gdLst>
                <a:gd name="T0" fmla="*/ 105 w 124"/>
                <a:gd name="T1" fmla="*/ 55 h 131"/>
                <a:gd name="T2" fmla="*/ 92 w 124"/>
                <a:gd name="T3" fmla="*/ 52 h 131"/>
                <a:gd name="T4" fmla="*/ 82 w 124"/>
                <a:gd name="T5" fmla="*/ 11 h 131"/>
                <a:gd name="T6" fmla="*/ 41 w 124"/>
                <a:gd name="T7" fmla="*/ 33 h 131"/>
                <a:gd name="T8" fmla="*/ 30 w 124"/>
                <a:gd name="T9" fmla="*/ 31 h 131"/>
                <a:gd name="T10" fmla="*/ 20 w 124"/>
                <a:gd name="T11" fmla="*/ 34 h 131"/>
                <a:gd name="T12" fmla="*/ 20 w 124"/>
                <a:gd name="T13" fmla="*/ 34 h 131"/>
                <a:gd name="T14" fmla="*/ 7 w 124"/>
                <a:gd name="T15" fmla="*/ 46 h 131"/>
                <a:gd name="T16" fmla="*/ 17 w 124"/>
                <a:gd name="T17" fmla="*/ 80 h 131"/>
                <a:gd name="T18" fmla="*/ 21 w 124"/>
                <a:gd name="T19" fmla="*/ 81 h 131"/>
                <a:gd name="T20" fmla="*/ 18 w 124"/>
                <a:gd name="T21" fmla="*/ 86 h 131"/>
                <a:gd name="T22" fmla="*/ 30 w 124"/>
                <a:gd name="T23" fmla="*/ 124 h 131"/>
                <a:gd name="T24" fmla="*/ 68 w 124"/>
                <a:gd name="T25" fmla="*/ 112 h 131"/>
                <a:gd name="T26" fmla="*/ 71 w 124"/>
                <a:gd name="T27" fmla="*/ 102 h 131"/>
                <a:gd name="T28" fmla="*/ 72 w 124"/>
                <a:gd name="T29" fmla="*/ 104 h 131"/>
                <a:gd name="T30" fmla="*/ 84 w 124"/>
                <a:gd name="T31" fmla="*/ 110 h 131"/>
                <a:gd name="T32" fmla="*/ 90 w 124"/>
                <a:gd name="T33" fmla="*/ 110 h 131"/>
                <a:gd name="T34" fmla="*/ 96 w 124"/>
                <a:gd name="T35" fmla="*/ 110 h 131"/>
                <a:gd name="T36" fmla="*/ 100 w 124"/>
                <a:gd name="T37" fmla="*/ 109 h 131"/>
                <a:gd name="T38" fmla="*/ 117 w 124"/>
                <a:gd name="T39" fmla="*/ 94 h 131"/>
                <a:gd name="T40" fmla="*/ 105 w 124"/>
                <a:gd name="T41" fmla="*/ 55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4" h="131">
                  <a:moveTo>
                    <a:pt x="105" y="55"/>
                  </a:moveTo>
                  <a:cubicBezTo>
                    <a:pt x="101" y="53"/>
                    <a:pt x="97" y="52"/>
                    <a:pt x="92" y="52"/>
                  </a:cubicBezTo>
                  <a:cubicBezTo>
                    <a:pt x="101" y="39"/>
                    <a:pt x="100" y="20"/>
                    <a:pt x="82" y="11"/>
                  </a:cubicBezTo>
                  <a:cubicBezTo>
                    <a:pt x="62" y="0"/>
                    <a:pt x="44" y="15"/>
                    <a:pt x="41" y="33"/>
                  </a:cubicBezTo>
                  <a:cubicBezTo>
                    <a:pt x="37" y="31"/>
                    <a:pt x="34" y="31"/>
                    <a:pt x="30" y="31"/>
                  </a:cubicBezTo>
                  <a:cubicBezTo>
                    <a:pt x="27" y="31"/>
                    <a:pt x="23" y="32"/>
                    <a:pt x="20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14" y="36"/>
                    <a:pt x="9" y="41"/>
                    <a:pt x="7" y="46"/>
                  </a:cubicBezTo>
                  <a:cubicBezTo>
                    <a:pt x="0" y="58"/>
                    <a:pt x="5" y="73"/>
                    <a:pt x="17" y="80"/>
                  </a:cubicBezTo>
                  <a:cubicBezTo>
                    <a:pt x="19" y="80"/>
                    <a:pt x="20" y="81"/>
                    <a:pt x="21" y="81"/>
                  </a:cubicBezTo>
                  <a:cubicBezTo>
                    <a:pt x="20" y="83"/>
                    <a:pt x="19" y="84"/>
                    <a:pt x="18" y="86"/>
                  </a:cubicBezTo>
                  <a:cubicBezTo>
                    <a:pt x="11" y="99"/>
                    <a:pt x="17" y="117"/>
                    <a:pt x="30" y="124"/>
                  </a:cubicBezTo>
                  <a:cubicBezTo>
                    <a:pt x="44" y="131"/>
                    <a:pt x="61" y="125"/>
                    <a:pt x="68" y="112"/>
                  </a:cubicBezTo>
                  <a:cubicBezTo>
                    <a:pt x="70" y="109"/>
                    <a:pt x="70" y="106"/>
                    <a:pt x="71" y="102"/>
                  </a:cubicBezTo>
                  <a:cubicBezTo>
                    <a:pt x="71" y="103"/>
                    <a:pt x="72" y="103"/>
                    <a:pt x="72" y="104"/>
                  </a:cubicBezTo>
                  <a:cubicBezTo>
                    <a:pt x="76" y="107"/>
                    <a:pt x="79" y="109"/>
                    <a:pt x="84" y="110"/>
                  </a:cubicBezTo>
                  <a:cubicBezTo>
                    <a:pt x="86" y="110"/>
                    <a:pt x="88" y="110"/>
                    <a:pt x="90" y="110"/>
                  </a:cubicBezTo>
                  <a:cubicBezTo>
                    <a:pt x="92" y="110"/>
                    <a:pt x="94" y="110"/>
                    <a:pt x="96" y="110"/>
                  </a:cubicBezTo>
                  <a:cubicBezTo>
                    <a:pt x="97" y="109"/>
                    <a:pt x="98" y="109"/>
                    <a:pt x="100" y="109"/>
                  </a:cubicBezTo>
                  <a:cubicBezTo>
                    <a:pt x="107" y="106"/>
                    <a:pt x="114" y="101"/>
                    <a:pt x="117" y="94"/>
                  </a:cubicBezTo>
                  <a:cubicBezTo>
                    <a:pt x="124" y="80"/>
                    <a:pt x="119" y="63"/>
                    <a:pt x="105" y="55"/>
                  </a:cubicBezTo>
                  <a:close/>
                </a:path>
              </a:pathLst>
            </a:custGeom>
            <a:solidFill>
              <a:srgbClr val="FF7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3"/>
            <p:cNvSpPr/>
            <p:nvPr/>
          </p:nvSpPr>
          <p:spPr bwMode="auto">
            <a:xfrm>
              <a:off x="8093075" y="5646738"/>
              <a:ext cx="454025" cy="417512"/>
            </a:xfrm>
            <a:custGeom>
              <a:avLst/>
              <a:gdLst>
                <a:gd name="T0" fmla="*/ 48 w 75"/>
                <a:gd name="T1" fmla="*/ 15 h 69"/>
                <a:gd name="T2" fmla="*/ 27 w 75"/>
                <a:gd name="T3" fmla="*/ 55 h 69"/>
                <a:gd name="T4" fmla="*/ 48 w 75"/>
                <a:gd name="T5" fmla="*/ 1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69">
                  <a:moveTo>
                    <a:pt x="48" y="15"/>
                  </a:moveTo>
                  <a:cubicBezTo>
                    <a:pt x="21" y="0"/>
                    <a:pt x="0" y="41"/>
                    <a:pt x="27" y="55"/>
                  </a:cubicBezTo>
                  <a:cubicBezTo>
                    <a:pt x="54" y="69"/>
                    <a:pt x="75" y="29"/>
                    <a:pt x="48" y="15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4"/>
            <p:cNvSpPr/>
            <p:nvPr/>
          </p:nvSpPr>
          <p:spPr bwMode="auto">
            <a:xfrm>
              <a:off x="8469313" y="6167438"/>
              <a:ext cx="333375" cy="266700"/>
            </a:xfrm>
            <a:custGeom>
              <a:avLst/>
              <a:gdLst>
                <a:gd name="T0" fmla="*/ 7 w 55"/>
                <a:gd name="T1" fmla="*/ 44 h 44"/>
                <a:gd name="T2" fmla="*/ 43 w 55"/>
                <a:gd name="T3" fmla="*/ 0 h 44"/>
                <a:gd name="T4" fmla="*/ 7 w 55"/>
                <a:gd name="T5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44">
                  <a:moveTo>
                    <a:pt x="7" y="44"/>
                  </a:moveTo>
                  <a:cubicBezTo>
                    <a:pt x="7" y="44"/>
                    <a:pt x="0" y="5"/>
                    <a:pt x="43" y="0"/>
                  </a:cubicBezTo>
                  <a:cubicBezTo>
                    <a:pt x="43" y="0"/>
                    <a:pt x="55" y="40"/>
                    <a:pt x="7" y="44"/>
                  </a:cubicBezTo>
                  <a:close/>
                </a:path>
              </a:pathLst>
            </a:custGeom>
            <a:solidFill>
              <a:srgbClr val="9DB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8" name="Freeform 122"/>
          <p:cNvSpPr/>
          <p:nvPr/>
        </p:nvSpPr>
        <p:spPr bwMode="auto">
          <a:xfrm>
            <a:off x="-130969" y="6424845"/>
            <a:ext cx="12552363" cy="444501"/>
          </a:xfrm>
          <a:custGeom>
            <a:avLst/>
            <a:gdLst>
              <a:gd name="T0" fmla="*/ 2904 w 2904"/>
              <a:gd name="T1" fmla="*/ 58 h 100"/>
              <a:gd name="T2" fmla="*/ 2859 w 2904"/>
              <a:gd name="T3" fmla="*/ 100 h 100"/>
              <a:gd name="T4" fmla="*/ 45 w 2904"/>
              <a:gd name="T5" fmla="*/ 100 h 100"/>
              <a:gd name="T6" fmla="*/ 0 w 2904"/>
              <a:gd name="T7" fmla="*/ 58 h 100"/>
              <a:gd name="T8" fmla="*/ 0 w 2904"/>
              <a:gd name="T9" fmla="*/ 42 h 100"/>
              <a:gd name="T10" fmla="*/ 45 w 2904"/>
              <a:gd name="T11" fmla="*/ 0 h 100"/>
              <a:gd name="T12" fmla="*/ 2859 w 2904"/>
              <a:gd name="T13" fmla="*/ 0 h 100"/>
              <a:gd name="T14" fmla="*/ 2904 w 2904"/>
              <a:gd name="T15" fmla="*/ 42 h 100"/>
              <a:gd name="T16" fmla="*/ 2904 w 2904"/>
              <a:gd name="T17" fmla="*/ 58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04" h="100">
                <a:moveTo>
                  <a:pt x="2904" y="58"/>
                </a:moveTo>
                <a:cubicBezTo>
                  <a:pt x="2904" y="81"/>
                  <a:pt x="2884" y="100"/>
                  <a:pt x="2859" y="100"/>
                </a:cubicBezTo>
                <a:cubicBezTo>
                  <a:pt x="45" y="100"/>
                  <a:pt x="45" y="100"/>
                  <a:pt x="45" y="100"/>
                </a:cubicBezTo>
                <a:cubicBezTo>
                  <a:pt x="20" y="100"/>
                  <a:pt x="0" y="81"/>
                  <a:pt x="0" y="58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19"/>
                  <a:pt x="20" y="0"/>
                  <a:pt x="45" y="0"/>
                </a:cubicBezTo>
                <a:cubicBezTo>
                  <a:pt x="2859" y="0"/>
                  <a:pt x="2859" y="0"/>
                  <a:pt x="2859" y="0"/>
                </a:cubicBezTo>
                <a:cubicBezTo>
                  <a:pt x="2884" y="0"/>
                  <a:pt x="2904" y="19"/>
                  <a:pt x="2904" y="42"/>
                </a:cubicBezTo>
                <a:lnTo>
                  <a:pt x="2904" y="58"/>
                </a:lnTo>
                <a:close/>
              </a:path>
            </a:pathLst>
          </a:custGeom>
          <a:solidFill>
            <a:srgbClr val="9DB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77" name="组合 76"/>
          <p:cNvGrpSpPr/>
          <p:nvPr/>
        </p:nvGrpSpPr>
        <p:grpSpPr>
          <a:xfrm>
            <a:off x="1516054" y="4773928"/>
            <a:ext cx="10675946" cy="1017632"/>
            <a:chOff x="1034430" y="3702856"/>
            <a:chExt cx="10675946" cy="1017632"/>
          </a:xfrm>
        </p:grpSpPr>
        <p:grpSp>
          <p:nvGrpSpPr>
            <p:cNvPr id="59" name="组合 58"/>
            <p:cNvGrpSpPr/>
            <p:nvPr/>
          </p:nvGrpSpPr>
          <p:grpSpPr>
            <a:xfrm>
              <a:off x="1034430" y="3702856"/>
              <a:ext cx="1064068" cy="1017632"/>
              <a:chOff x="1034431" y="1085488"/>
              <a:chExt cx="999572" cy="955951"/>
            </a:xfrm>
          </p:grpSpPr>
          <p:grpSp>
            <p:nvGrpSpPr>
              <p:cNvPr id="60" name="组合 59"/>
              <p:cNvGrpSpPr/>
              <p:nvPr/>
            </p:nvGrpSpPr>
            <p:grpSpPr>
              <a:xfrm>
                <a:off x="1094287" y="1085488"/>
                <a:ext cx="904330" cy="955951"/>
                <a:chOff x="7966075" y="5446713"/>
                <a:chExt cx="750888" cy="793750"/>
              </a:xfrm>
            </p:grpSpPr>
            <p:sp>
              <p:nvSpPr>
                <p:cNvPr id="62" name="Freeform 32"/>
                <p:cNvSpPr/>
                <p:nvPr/>
              </p:nvSpPr>
              <p:spPr bwMode="auto">
                <a:xfrm>
                  <a:off x="7966075" y="5446713"/>
                  <a:ext cx="750888" cy="793750"/>
                </a:xfrm>
                <a:custGeom>
                  <a:avLst/>
                  <a:gdLst>
                    <a:gd name="T0" fmla="*/ 105 w 124"/>
                    <a:gd name="T1" fmla="*/ 55 h 131"/>
                    <a:gd name="T2" fmla="*/ 92 w 124"/>
                    <a:gd name="T3" fmla="*/ 52 h 131"/>
                    <a:gd name="T4" fmla="*/ 82 w 124"/>
                    <a:gd name="T5" fmla="*/ 11 h 131"/>
                    <a:gd name="T6" fmla="*/ 41 w 124"/>
                    <a:gd name="T7" fmla="*/ 33 h 131"/>
                    <a:gd name="T8" fmla="*/ 30 w 124"/>
                    <a:gd name="T9" fmla="*/ 31 h 131"/>
                    <a:gd name="T10" fmla="*/ 20 w 124"/>
                    <a:gd name="T11" fmla="*/ 34 h 131"/>
                    <a:gd name="T12" fmla="*/ 20 w 124"/>
                    <a:gd name="T13" fmla="*/ 34 h 131"/>
                    <a:gd name="T14" fmla="*/ 7 w 124"/>
                    <a:gd name="T15" fmla="*/ 46 h 131"/>
                    <a:gd name="T16" fmla="*/ 17 w 124"/>
                    <a:gd name="T17" fmla="*/ 80 h 131"/>
                    <a:gd name="T18" fmla="*/ 21 w 124"/>
                    <a:gd name="T19" fmla="*/ 81 h 131"/>
                    <a:gd name="T20" fmla="*/ 18 w 124"/>
                    <a:gd name="T21" fmla="*/ 86 h 131"/>
                    <a:gd name="T22" fmla="*/ 30 w 124"/>
                    <a:gd name="T23" fmla="*/ 124 h 131"/>
                    <a:gd name="T24" fmla="*/ 68 w 124"/>
                    <a:gd name="T25" fmla="*/ 112 h 131"/>
                    <a:gd name="T26" fmla="*/ 71 w 124"/>
                    <a:gd name="T27" fmla="*/ 102 h 131"/>
                    <a:gd name="T28" fmla="*/ 72 w 124"/>
                    <a:gd name="T29" fmla="*/ 104 h 131"/>
                    <a:gd name="T30" fmla="*/ 84 w 124"/>
                    <a:gd name="T31" fmla="*/ 110 h 131"/>
                    <a:gd name="T32" fmla="*/ 90 w 124"/>
                    <a:gd name="T33" fmla="*/ 110 h 131"/>
                    <a:gd name="T34" fmla="*/ 96 w 124"/>
                    <a:gd name="T35" fmla="*/ 110 h 131"/>
                    <a:gd name="T36" fmla="*/ 100 w 124"/>
                    <a:gd name="T37" fmla="*/ 109 h 131"/>
                    <a:gd name="T38" fmla="*/ 117 w 124"/>
                    <a:gd name="T39" fmla="*/ 94 h 131"/>
                    <a:gd name="T40" fmla="*/ 105 w 124"/>
                    <a:gd name="T41" fmla="*/ 55 h 1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24" h="131">
                      <a:moveTo>
                        <a:pt x="105" y="55"/>
                      </a:moveTo>
                      <a:cubicBezTo>
                        <a:pt x="101" y="53"/>
                        <a:pt x="97" y="52"/>
                        <a:pt x="92" y="52"/>
                      </a:cubicBezTo>
                      <a:cubicBezTo>
                        <a:pt x="101" y="39"/>
                        <a:pt x="100" y="20"/>
                        <a:pt x="82" y="11"/>
                      </a:cubicBezTo>
                      <a:cubicBezTo>
                        <a:pt x="62" y="0"/>
                        <a:pt x="44" y="15"/>
                        <a:pt x="41" y="33"/>
                      </a:cubicBezTo>
                      <a:cubicBezTo>
                        <a:pt x="37" y="31"/>
                        <a:pt x="34" y="31"/>
                        <a:pt x="30" y="31"/>
                      </a:cubicBezTo>
                      <a:cubicBezTo>
                        <a:pt x="27" y="31"/>
                        <a:pt x="23" y="32"/>
                        <a:pt x="20" y="34"/>
                      </a:cubicBezTo>
                      <a:cubicBezTo>
                        <a:pt x="20" y="34"/>
                        <a:pt x="20" y="34"/>
                        <a:pt x="20" y="34"/>
                      </a:cubicBezTo>
                      <a:cubicBezTo>
                        <a:pt x="14" y="36"/>
                        <a:pt x="9" y="41"/>
                        <a:pt x="7" y="46"/>
                      </a:cubicBezTo>
                      <a:cubicBezTo>
                        <a:pt x="0" y="58"/>
                        <a:pt x="5" y="73"/>
                        <a:pt x="17" y="80"/>
                      </a:cubicBezTo>
                      <a:cubicBezTo>
                        <a:pt x="19" y="80"/>
                        <a:pt x="20" y="81"/>
                        <a:pt x="21" y="81"/>
                      </a:cubicBezTo>
                      <a:cubicBezTo>
                        <a:pt x="20" y="83"/>
                        <a:pt x="19" y="84"/>
                        <a:pt x="18" y="86"/>
                      </a:cubicBezTo>
                      <a:cubicBezTo>
                        <a:pt x="11" y="99"/>
                        <a:pt x="17" y="117"/>
                        <a:pt x="30" y="124"/>
                      </a:cubicBezTo>
                      <a:cubicBezTo>
                        <a:pt x="44" y="131"/>
                        <a:pt x="61" y="125"/>
                        <a:pt x="68" y="112"/>
                      </a:cubicBezTo>
                      <a:cubicBezTo>
                        <a:pt x="70" y="109"/>
                        <a:pt x="70" y="106"/>
                        <a:pt x="71" y="102"/>
                      </a:cubicBezTo>
                      <a:cubicBezTo>
                        <a:pt x="71" y="103"/>
                        <a:pt x="72" y="103"/>
                        <a:pt x="72" y="104"/>
                      </a:cubicBezTo>
                      <a:cubicBezTo>
                        <a:pt x="76" y="107"/>
                        <a:pt x="79" y="109"/>
                        <a:pt x="84" y="110"/>
                      </a:cubicBezTo>
                      <a:cubicBezTo>
                        <a:pt x="86" y="110"/>
                        <a:pt x="88" y="110"/>
                        <a:pt x="90" y="110"/>
                      </a:cubicBezTo>
                      <a:cubicBezTo>
                        <a:pt x="92" y="110"/>
                        <a:pt x="94" y="110"/>
                        <a:pt x="96" y="110"/>
                      </a:cubicBezTo>
                      <a:cubicBezTo>
                        <a:pt x="97" y="109"/>
                        <a:pt x="98" y="109"/>
                        <a:pt x="100" y="109"/>
                      </a:cubicBezTo>
                      <a:cubicBezTo>
                        <a:pt x="107" y="106"/>
                        <a:pt x="114" y="101"/>
                        <a:pt x="117" y="94"/>
                      </a:cubicBezTo>
                      <a:cubicBezTo>
                        <a:pt x="124" y="80"/>
                        <a:pt x="119" y="63"/>
                        <a:pt x="105" y="55"/>
                      </a:cubicBezTo>
                      <a:close/>
                    </a:path>
                  </a:pathLst>
                </a:custGeom>
                <a:solidFill>
                  <a:srgbClr val="FF754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2400"/>
                </a:p>
              </p:txBody>
            </p:sp>
            <p:sp>
              <p:nvSpPr>
                <p:cNvPr id="63" name="Freeform 33"/>
                <p:cNvSpPr/>
                <p:nvPr/>
              </p:nvSpPr>
              <p:spPr bwMode="auto">
                <a:xfrm>
                  <a:off x="8093075" y="5646738"/>
                  <a:ext cx="454025" cy="417512"/>
                </a:xfrm>
                <a:custGeom>
                  <a:avLst/>
                  <a:gdLst>
                    <a:gd name="T0" fmla="*/ 48 w 75"/>
                    <a:gd name="T1" fmla="*/ 15 h 69"/>
                    <a:gd name="T2" fmla="*/ 27 w 75"/>
                    <a:gd name="T3" fmla="*/ 55 h 69"/>
                    <a:gd name="T4" fmla="*/ 48 w 75"/>
                    <a:gd name="T5" fmla="*/ 15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5" h="69">
                      <a:moveTo>
                        <a:pt x="48" y="15"/>
                      </a:moveTo>
                      <a:cubicBezTo>
                        <a:pt x="21" y="0"/>
                        <a:pt x="0" y="41"/>
                        <a:pt x="27" y="55"/>
                      </a:cubicBezTo>
                      <a:cubicBezTo>
                        <a:pt x="54" y="69"/>
                        <a:pt x="75" y="29"/>
                        <a:pt x="48" y="15"/>
                      </a:cubicBezTo>
                      <a:close/>
                    </a:path>
                  </a:pathLst>
                </a:custGeom>
                <a:solidFill>
                  <a:srgbClr val="FFD01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2400"/>
                </a:p>
              </p:txBody>
            </p:sp>
          </p:grpSp>
          <p:sp>
            <p:nvSpPr>
              <p:cNvPr id="61" name="文本框 60"/>
              <p:cNvSpPr txBox="1"/>
              <p:nvPr/>
            </p:nvSpPr>
            <p:spPr>
              <a:xfrm>
                <a:off x="1034431" y="1365577"/>
                <a:ext cx="999572" cy="4915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b="1" dirty="0">
                    <a:solidFill>
                      <a:srgbClr val="768B00"/>
                    </a:solidFill>
                    <a:latin typeface="Segoe Print" panose="02000600000000000000" pitchFamily="2" charset="0"/>
                    <a:ea typeface="方正字迹-童体毛笔字体" panose="02010600010101010101" pitchFamily="2" charset="-122"/>
                  </a:rPr>
                  <a:t>C</a:t>
                </a:r>
                <a:endParaRPr lang="zh-CN" altLang="en-US" sz="2800" b="1" dirty="0">
                  <a:solidFill>
                    <a:srgbClr val="768B00"/>
                  </a:solidFill>
                  <a:latin typeface="Segoe Print" panose="02000600000000000000" pitchFamily="2" charset="0"/>
                  <a:ea typeface="方正字迹-童体毛笔字体" panose="02010600010101010101" pitchFamily="2" charset="-122"/>
                </a:endParaRPr>
              </a:p>
            </p:txBody>
          </p:sp>
        </p:grpSp>
        <p:sp>
          <p:nvSpPr>
            <p:cNvPr id="65" name="文本框 66"/>
            <p:cNvSpPr txBox="1">
              <a:spLocks noChangeArrowheads="1"/>
            </p:cNvSpPr>
            <p:nvPr/>
          </p:nvSpPr>
          <p:spPr bwMode="auto">
            <a:xfrm>
              <a:off x="2060829" y="3769508"/>
              <a:ext cx="9649547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r>
                <a:rPr lang="en-US" sz="3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Tên</a:t>
              </a: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bản</a:t>
              </a: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đồ</a:t>
              </a: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3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phương</a:t>
              </a: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hướng</a:t>
              </a: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3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tỉ</a:t>
              </a: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lệ</a:t>
              </a: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bản</a:t>
              </a: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đồ</a:t>
              </a: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3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kí</a:t>
              </a: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hiệu</a:t>
              </a:r>
              <a:endPara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8" name="组合 77"/>
          <p:cNvGrpSpPr/>
          <p:nvPr/>
        </p:nvGrpSpPr>
        <p:grpSpPr>
          <a:xfrm>
            <a:off x="970996" y="3654774"/>
            <a:ext cx="9495266" cy="1017632"/>
            <a:chOff x="1043764" y="5009485"/>
            <a:chExt cx="9495266" cy="1017632"/>
          </a:xfrm>
        </p:grpSpPr>
        <p:grpSp>
          <p:nvGrpSpPr>
            <p:cNvPr id="67" name="组合 66"/>
            <p:cNvGrpSpPr/>
            <p:nvPr/>
          </p:nvGrpSpPr>
          <p:grpSpPr>
            <a:xfrm>
              <a:off x="1043764" y="5009485"/>
              <a:ext cx="1064068" cy="1017632"/>
              <a:chOff x="1034431" y="1085488"/>
              <a:chExt cx="999572" cy="955951"/>
            </a:xfrm>
          </p:grpSpPr>
          <p:grpSp>
            <p:nvGrpSpPr>
              <p:cNvPr id="68" name="组合 67"/>
              <p:cNvGrpSpPr/>
              <p:nvPr/>
            </p:nvGrpSpPr>
            <p:grpSpPr>
              <a:xfrm>
                <a:off x="1094287" y="1085488"/>
                <a:ext cx="904330" cy="955951"/>
                <a:chOff x="7966075" y="5446713"/>
                <a:chExt cx="750888" cy="793750"/>
              </a:xfrm>
            </p:grpSpPr>
            <p:sp>
              <p:nvSpPr>
                <p:cNvPr id="70" name="Freeform 32"/>
                <p:cNvSpPr/>
                <p:nvPr/>
              </p:nvSpPr>
              <p:spPr bwMode="auto">
                <a:xfrm>
                  <a:off x="7966075" y="5446713"/>
                  <a:ext cx="750888" cy="793750"/>
                </a:xfrm>
                <a:custGeom>
                  <a:avLst/>
                  <a:gdLst>
                    <a:gd name="T0" fmla="*/ 105 w 124"/>
                    <a:gd name="T1" fmla="*/ 55 h 131"/>
                    <a:gd name="T2" fmla="*/ 92 w 124"/>
                    <a:gd name="T3" fmla="*/ 52 h 131"/>
                    <a:gd name="T4" fmla="*/ 82 w 124"/>
                    <a:gd name="T5" fmla="*/ 11 h 131"/>
                    <a:gd name="T6" fmla="*/ 41 w 124"/>
                    <a:gd name="T7" fmla="*/ 33 h 131"/>
                    <a:gd name="T8" fmla="*/ 30 w 124"/>
                    <a:gd name="T9" fmla="*/ 31 h 131"/>
                    <a:gd name="T10" fmla="*/ 20 w 124"/>
                    <a:gd name="T11" fmla="*/ 34 h 131"/>
                    <a:gd name="T12" fmla="*/ 20 w 124"/>
                    <a:gd name="T13" fmla="*/ 34 h 131"/>
                    <a:gd name="T14" fmla="*/ 7 w 124"/>
                    <a:gd name="T15" fmla="*/ 46 h 131"/>
                    <a:gd name="T16" fmla="*/ 17 w 124"/>
                    <a:gd name="T17" fmla="*/ 80 h 131"/>
                    <a:gd name="T18" fmla="*/ 21 w 124"/>
                    <a:gd name="T19" fmla="*/ 81 h 131"/>
                    <a:gd name="T20" fmla="*/ 18 w 124"/>
                    <a:gd name="T21" fmla="*/ 86 h 131"/>
                    <a:gd name="T22" fmla="*/ 30 w 124"/>
                    <a:gd name="T23" fmla="*/ 124 h 131"/>
                    <a:gd name="T24" fmla="*/ 68 w 124"/>
                    <a:gd name="T25" fmla="*/ 112 h 131"/>
                    <a:gd name="T26" fmla="*/ 71 w 124"/>
                    <a:gd name="T27" fmla="*/ 102 h 131"/>
                    <a:gd name="T28" fmla="*/ 72 w 124"/>
                    <a:gd name="T29" fmla="*/ 104 h 131"/>
                    <a:gd name="T30" fmla="*/ 84 w 124"/>
                    <a:gd name="T31" fmla="*/ 110 h 131"/>
                    <a:gd name="T32" fmla="*/ 90 w 124"/>
                    <a:gd name="T33" fmla="*/ 110 h 131"/>
                    <a:gd name="T34" fmla="*/ 96 w 124"/>
                    <a:gd name="T35" fmla="*/ 110 h 131"/>
                    <a:gd name="T36" fmla="*/ 100 w 124"/>
                    <a:gd name="T37" fmla="*/ 109 h 131"/>
                    <a:gd name="T38" fmla="*/ 117 w 124"/>
                    <a:gd name="T39" fmla="*/ 94 h 131"/>
                    <a:gd name="T40" fmla="*/ 105 w 124"/>
                    <a:gd name="T41" fmla="*/ 55 h 1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24" h="131">
                      <a:moveTo>
                        <a:pt x="105" y="55"/>
                      </a:moveTo>
                      <a:cubicBezTo>
                        <a:pt x="101" y="53"/>
                        <a:pt x="97" y="52"/>
                        <a:pt x="92" y="52"/>
                      </a:cubicBezTo>
                      <a:cubicBezTo>
                        <a:pt x="101" y="39"/>
                        <a:pt x="100" y="20"/>
                        <a:pt x="82" y="11"/>
                      </a:cubicBezTo>
                      <a:cubicBezTo>
                        <a:pt x="62" y="0"/>
                        <a:pt x="44" y="15"/>
                        <a:pt x="41" y="33"/>
                      </a:cubicBezTo>
                      <a:cubicBezTo>
                        <a:pt x="37" y="31"/>
                        <a:pt x="34" y="31"/>
                        <a:pt x="30" y="31"/>
                      </a:cubicBezTo>
                      <a:cubicBezTo>
                        <a:pt x="27" y="31"/>
                        <a:pt x="23" y="32"/>
                        <a:pt x="20" y="34"/>
                      </a:cubicBezTo>
                      <a:cubicBezTo>
                        <a:pt x="20" y="34"/>
                        <a:pt x="20" y="34"/>
                        <a:pt x="20" y="34"/>
                      </a:cubicBezTo>
                      <a:cubicBezTo>
                        <a:pt x="14" y="36"/>
                        <a:pt x="9" y="41"/>
                        <a:pt x="7" y="46"/>
                      </a:cubicBezTo>
                      <a:cubicBezTo>
                        <a:pt x="0" y="58"/>
                        <a:pt x="5" y="73"/>
                        <a:pt x="17" y="80"/>
                      </a:cubicBezTo>
                      <a:cubicBezTo>
                        <a:pt x="19" y="80"/>
                        <a:pt x="20" y="81"/>
                        <a:pt x="21" y="81"/>
                      </a:cubicBezTo>
                      <a:cubicBezTo>
                        <a:pt x="20" y="83"/>
                        <a:pt x="19" y="84"/>
                        <a:pt x="18" y="86"/>
                      </a:cubicBezTo>
                      <a:cubicBezTo>
                        <a:pt x="11" y="99"/>
                        <a:pt x="17" y="117"/>
                        <a:pt x="30" y="124"/>
                      </a:cubicBezTo>
                      <a:cubicBezTo>
                        <a:pt x="44" y="131"/>
                        <a:pt x="61" y="125"/>
                        <a:pt x="68" y="112"/>
                      </a:cubicBezTo>
                      <a:cubicBezTo>
                        <a:pt x="70" y="109"/>
                        <a:pt x="70" y="106"/>
                        <a:pt x="71" y="102"/>
                      </a:cubicBezTo>
                      <a:cubicBezTo>
                        <a:pt x="71" y="103"/>
                        <a:pt x="72" y="103"/>
                        <a:pt x="72" y="104"/>
                      </a:cubicBezTo>
                      <a:cubicBezTo>
                        <a:pt x="76" y="107"/>
                        <a:pt x="79" y="109"/>
                        <a:pt x="84" y="110"/>
                      </a:cubicBezTo>
                      <a:cubicBezTo>
                        <a:pt x="86" y="110"/>
                        <a:pt x="88" y="110"/>
                        <a:pt x="90" y="110"/>
                      </a:cubicBezTo>
                      <a:cubicBezTo>
                        <a:pt x="92" y="110"/>
                        <a:pt x="94" y="110"/>
                        <a:pt x="96" y="110"/>
                      </a:cubicBezTo>
                      <a:cubicBezTo>
                        <a:pt x="97" y="109"/>
                        <a:pt x="98" y="109"/>
                        <a:pt x="100" y="109"/>
                      </a:cubicBezTo>
                      <a:cubicBezTo>
                        <a:pt x="107" y="106"/>
                        <a:pt x="114" y="101"/>
                        <a:pt x="117" y="94"/>
                      </a:cubicBezTo>
                      <a:cubicBezTo>
                        <a:pt x="124" y="80"/>
                        <a:pt x="119" y="63"/>
                        <a:pt x="105" y="55"/>
                      </a:cubicBezTo>
                      <a:close/>
                    </a:path>
                  </a:pathLst>
                </a:custGeom>
                <a:solidFill>
                  <a:srgbClr val="FF754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2400"/>
                </a:p>
              </p:txBody>
            </p:sp>
            <p:sp>
              <p:nvSpPr>
                <p:cNvPr id="71" name="Freeform 33"/>
                <p:cNvSpPr/>
                <p:nvPr/>
              </p:nvSpPr>
              <p:spPr bwMode="auto">
                <a:xfrm>
                  <a:off x="8093075" y="5646738"/>
                  <a:ext cx="454025" cy="417512"/>
                </a:xfrm>
                <a:custGeom>
                  <a:avLst/>
                  <a:gdLst>
                    <a:gd name="T0" fmla="*/ 48 w 75"/>
                    <a:gd name="T1" fmla="*/ 15 h 69"/>
                    <a:gd name="T2" fmla="*/ 27 w 75"/>
                    <a:gd name="T3" fmla="*/ 55 h 69"/>
                    <a:gd name="T4" fmla="*/ 48 w 75"/>
                    <a:gd name="T5" fmla="*/ 15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5" h="69">
                      <a:moveTo>
                        <a:pt x="48" y="15"/>
                      </a:moveTo>
                      <a:cubicBezTo>
                        <a:pt x="21" y="0"/>
                        <a:pt x="0" y="41"/>
                        <a:pt x="27" y="55"/>
                      </a:cubicBezTo>
                      <a:cubicBezTo>
                        <a:pt x="54" y="69"/>
                        <a:pt x="75" y="29"/>
                        <a:pt x="48" y="15"/>
                      </a:cubicBezTo>
                      <a:close/>
                    </a:path>
                  </a:pathLst>
                </a:custGeom>
                <a:solidFill>
                  <a:srgbClr val="FFD01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2400"/>
                </a:p>
              </p:txBody>
            </p:sp>
          </p:grpSp>
          <p:sp>
            <p:nvSpPr>
              <p:cNvPr id="69" name="文本框 68"/>
              <p:cNvSpPr txBox="1"/>
              <p:nvPr/>
            </p:nvSpPr>
            <p:spPr>
              <a:xfrm>
                <a:off x="1034431" y="1365577"/>
                <a:ext cx="999572" cy="4336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b="1" dirty="0">
                    <a:solidFill>
                      <a:srgbClr val="768B00"/>
                    </a:solidFill>
                    <a:latin typeface="Segoe Print" panose="02000600000000000000" pitchFamily="2" charset="0"/>
                    <a:ea typeface="方正字迹-童体毛笔字体" panose="02010600010101010101" pitchFamily="2" charset="-122"/>
                  </a:rPr>
                  <a:t>B</a:t>
                </a:r>
                <a:endParaRPr lang="zh-CN" altLang="en-US" sz="2400" b="1" dirty="0">
                  <a:solidFill>
                    <a:srgbClr val="768B00"/>
                  </a:solidFill>
                  <a:latin typeface="Segoe Print" panose="02000600000000000000" pitchFamily="2" charset="0"/>
                  <a:ea typeface="方正字迹-童体毛笔字体" panose="02010600010101010101" pitchFamily="2" charset="-122"/>
                </a:endParaRPr>
              </a:p>
            </p:txBody>
          </p:sp>
        </p:grpSp>
        <p:sp>
          <p:nvSpPr>
            <p:cNvPr id="73" name="文本框 66"/>
            <p:cNvSpPr txBox="1">
              <a:spLocks noChangeArrowheads="1"/>
            </p:cNvSpPr>
            <p:nvPr/>
          </p:nvSpPr>
          <p:spPr bwMode="auto">
            <a:xfrm>
              <a:off x="2118240" y="5157644"/>
              <a:ext cx="842079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r>
                <a:rPr lang="en-US" sz="3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Tên</a:t>
              </a: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bản</a:t>
              </a: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đồ</a:t>
              </a: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3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phương</a:t>
              </a: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hướng</a:t>
              </a: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3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kí</a:t>
              </a: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hiệu</a:t>
              </a:r>
              <a:endPara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5" name="Oval 28"/>
          <p:cNvSpPr>
            <a:spLocks noChangeArrowheads="1"/>
          </p:cNvSpPr>
          <p:nvPr/>
        </p:nvSpPr>
        <p:spPr bwMode="auto">
          <a:xfrm>
            <a:off x="10407544" y="155002"/>
            <a:ext cx="1389168" cy="1389168"/>
          </a:xfrm>
          <a:prstGeom prst="ellipse">
            <a:avLst/>
          </a:prstGeom>
          <a:solidFill>
            <a:srgbClr val="FFD0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6" name="Freeform 58"/>
          <p:cNvSpPr/>
          <p:nvPr/>
        </p:nvSpPr>
        <p:spPr bwMode="auto">
          <a:xfrm>
            <a:off x="11004926" y="1005708"/>
            <a:ext cx="1098412" cy="539515"/>
          </a:xfrm>
          <a:custGeom>
            <a:avLst/>
            <a:gdLst>
              <a:gd name="T0" fmla="*/ 1 w 126"/>
              <a:gd name="T1" fmla="*/ 62 h 62"/>
              <a:gd name="T2" fmla="*/ 120 w 126"/>
              <a:gd name="T3" fmla="*/ 62 h 62"/>
              <a:gd name="T4" fmla="*/ 95 w 126"/>
              <a:gd name="T5" fmla="*/ 23 h 62"/>
              <a:gd name="T6" fmla="*/ 90 w 126"/>
              <a:gd name="T7" fmla="*/ 23 h 62"/>
              <a:gd name="T8" fmla="*/ 66 w 126"/>
              <a:gd name="T9" fmla="*/ 0 h 62"/>
              <a:gd name="T10" fmla="*/ 43 w 126"/>
              <a:gd name="T11" fmla="*/ 31 h 62"/>
              <a:gd name="T12" fmla="*/ 33 w 126"/>
              <a:gd name="T13" fmla="*/ 29 h 62"/>
              <a:gd name="T14" fmla="*/ 1 w 126"/>
              <a:gd name="T15" fmla="*/ 61 h 62"/>
              <a:gd name="T16" fmla="*/ 1 w 126"/>
              <a:gd name="T17" fmla="*/ 62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6" h="62">
                <a:moveTo>
                  <a:pt x="1" y="62"/>
                </a:moveTo>
                <a:cubicBezTo>
                  <a:pt x="120" y="62"/>
                  <a:pt x="120" y="62"/>
                  <a:pt x="120" y="62"/>
                </a:cubicBezTo>
                <a:cubicBezTo>
                  <a:pt x="126" y="46"/>
                  <a:pt x="118" y="23"/>
                  <a:pt x="95" y="23"/>
                </a:cubicBezTo>
                <a:cubicBezTo>
                  <a:pt x="93" y="23"/>
                  <a:pt x="91" y="23"/>
                  <a:pt x="90" y="23"/>
                </a:cubicBezTo>
                <a:cubicBezTo>
                  <a:pt x="89" y="12"/>
                  <a:pt x="81" y="0"/>
                  <a:pt x="66" y="0"/>
                </a:cubicBezTo>
                <a:cubicBezTo>
                  <a:pt x="48" y="0"/>
                  <a:pt x="40" y="17"/>
                  <a:pt x="43" y="31"/>
                </a:cubicBezTo>
                <a:cubicBezTo>
                  <a:pt x="40" y="30"/>
                  <a:pt x="36" y="29"/>
                  <a:pt x="33" y="29"/>
                </a:cubicBezTo>
                <a:cubicBezTo>
                  <a:pt x="16" y="29"/>
                  <a:pt x="0" y="44"/>
                  <a:pt x="1" y="61"/>
                </a:cubicBezTo>
                <a:lnTo>
                  <a:pt x="1" y="62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7" name="Freeform 59"/>
          <p:cNvSpPr/>
          <p:nvPr/>
        </p:nvSpPr>
        <p:spPr bwMode="auto">
          <a:xfrm>
            <a:off x="9183135" y="1127466"/>
            <a:ext cx="978880" cy="442596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8" name="Freeform 60"/>
          <p:cNvSpPr/>
          <p:nvPr/>
        </p:nvSpPr>
        <p:spPr bwMode="auto">
          <a:xfrm>
            <a:off x="10200575" y="1658069"/>
            <a:ext cx="851802" cy="516208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3336" y="-335757"/>
            <a:ext cx="11696718" cy="29474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32437" y="775343"/>
            <a:ext cx="63006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gồm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yếu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tố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75" name="组合 74"/>
          <p:cNvGrpSpPr/>
          <p:nvPr/>
        </p:nvGrpSpPr>
        <p:grpSpPr>
          <a:xfrm>
            <a:off x="351066" y="2515701"/>
            <a:ext cx="11125301" cy="1017632"/>
            <a:chOff x="1034431" y="1085489"/>
            <a:chExt cx="11125301" cy="1017632"/>
          </a:xfrm>
        </p:grpSpPr>
        <p:grpSp>
          <p:nvGrpSpPr>
            <p:cNvPr id="47" name="组合 46"/>
            <p:cNvGrpSpPr/>
            <p:nvPr/>
          </p:nvGrpSpPr>
          <p:grpSpPr>
            <a:xfrm>
              <a:off x="1034431" y="1085489"/>
              <a:ext cx="1064068" cy="1017632"/>
              <a:chOff x="1034431" y="1085488"/>
              <a:chExt cx="999572" cy="955951"/>
            </a:xfrm>
          </p:grpSpPr>
          <p:grpSp>
            <p:nvGrpSpPr>
              <p:cNvPr id="41" name="组合 40"/>
              <p:cNvGrpSpPr/>
              <p:nvPr/>
            </p:nvGrpSpPr>
            <p:grpSpPr>
              <a:xfrm>
                <a:off x="1094287" y="1085488"/>
                <a:ext cx="904330" cy="955951"/>
                <a:chOff x="7966075" y="5446713"/>
                <a:chExt cx="750888" cy="793750"/>
              </a:xfrm>
            </p:grpSpPr>
            <p:sp>
              <p:nvSpPr>
                <p:cNvPr id="43" name="Freeform 32"/>
                <p:cNvSpPr/>
                <p:nvPr/>
              </p:nvSpPr>
              <p:spPr bwMode="auto">
                <a:xfrm>
                  <a:off x="7966075" y="5446713"/>
                  <a:ext cx="750888" cy="793750"/>
                </a:xfrm>
                <a:custGeom>
                  <a:avLst/>
                  <a:gdLst>
                    <a:gd name="T0" fmla="*/ 105 w 124"/>
                    <a:gd name="T1" fmla="*/ 55 h 131"/>
                    <a:gd name="T2" fmla="*/ 92 w 124"/>
                    <a:gd name="T3" fmla="*/ 52 h 131"/>
                    <a:gd name="T4" fmla="*/ 82 w 124"/>
                    <a:gd name="T5" fmla="*/ 11 h 131"/>
                    <a:gd name="T6" fmla="*/ 41 w 124"/>
                    <a:gd name="T7" fmla="*/ 33 h 131"/>
                    <a:gd name="T8" fmla="*/ 30 w 124"/>
                    <a:gd name="T9" fmla="*/ 31 h 131"/>
                    <a:gd name="T10" fmla="*/ 20 w 124"/>
                    <a:gd name="T11" fmla="*/ 34 h 131"/>
                    <a:gd name="T12" fmla="*/ 20 w 124"/>
                    <a:gd name="T13" fmla="*/ 34 h 131"/>
                    <a:gd name="T14" fmla="*/ 7 w 124"/>
                    <a:gd name="T15" fmla="*/ 46 h 131"/>
                    <a:gd name="T16" fmla="*/ 17 w 124"/>
                    <a:gd name="T17" fmla="*/ 80 h 131"/>
                    <a:gd name="T18" fmla="*/ 21 w 124"/>
                    <a:gd name="T19" fmla="*/ 81 h 131"/>
                    <a:gd name="T20" fmla="*/ 18 w 124"/>
                    <a:gd name="T21" fmla="*/ 86 h 131"/>
                    <a:gd name="T22" fmla="*/ 30 w 124"/>
                    <a:gd name="T23" fmla="*/ 124 h 131"/>
                    <a:gd name="T24" fmla="*/ 68 w 124"/>
                    <a:gd name="T25" fmla="*/ 112 h 131"/>
                    <a:gd name="T26" fmla="*/ 71 w 124"/>
                    <a:gd name="T27" fmla="*/ 102 h 131"/>
                    <a:gd name="T28" fmla="*/ 72 w 124"/>
                    <a:gd name="T29" fmla="*/ 104 h 131"/>
                    <a:gd name="T30" fmla="*/ 84 w 124"/>
                    <a:gd name="T31" fmla="*/ 110 h 131"/>
                    <a:gd name="T32" fmla="*/ 90 w 124"/>
                    <a:gd name="T33" fmla="*/ 110 h 131"/>
                    <a:gd name="T34" fmla="*/ 96 w 124"/>
                    <a:gd name="T35" fmla="*/ 110 h 131"/>
                    <a:gd name="T36" fmla="*/ 100 w 124"/>
                    <a:gd name="T37" fmla="*/ 109 h 131"/>
                    <a:gd name="T38" fmla="*/ 117 w 124"/>
                    <a:gd name="T39" fmla="*/ 94 h 131"/>
                    <a:gd name="T40" fmla="*/ 105 w 124"/>
                    <a:gd name="T41" fmla="*/ 55 h 1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24" h="131">
                      <a:moveTo>
                        <a:pt x="105" y="55"/>
                      </a:moveTo>
                      <a:cubicBezTo>
                        <a:pt x="101" y="53"/>
                        <a:pt x="97" y="52"/>
                        <a:pt x="92" y="52"/>
                      </a:cubicBezTo>
                      <a:cubicBezTo>
                        <a:pt x="101" y="39"/>
                        <a:pt x="100" y="20"/>
                        <a:pt x="82" y="11"/>
                      </a:cubicBezTo>
                      <a:cubicBezTo>
                        <a:pt x="62" y="0"/>
                        <a:pt x="44" y="15"/>
                        <a:pt x="41" y="33"/>
                      </a:cubicBezTo>
                      <a:cubicBezTo>
                        <a:pt x="37" y="31"/>
                        <a:pt x="34" y="31"/>
                        <a:pt x="30" y="31"/>
                      </a:cubicBezTo>
                      <a:cubicBezTo>
                        <a:pt x="27" y="31"/>
                        <a:pt x="23" y="32"/>
                        <a:pt x="20" y="34"/>
                      </a:cubicBezTo>
                      <a:cubicBezTo>
                        <a:pt x="20" y="34"/>
                        <a:pt x="20" y="34"/>
                        <a:pt x="20" y="34"/>
                      </a:cubicBezTo>
                      <a:cubicBezTo>
                        <a:pt x="14" y="36"/>
                        <a:pt x="9" y="41"/>
                        <a:pt x="7" y="46"/>
                      </a:cubicBezTo>
                      <a:cubicBezTo>
                        <a:pt x="0" y="58"/>
                        <a:pt x="5" y="73"/>
                        <a:pt x="17" y="80"/>
                      </a:cubicBezTo>
                      <a:cubicBezTo>
                        <a:pt x="19" y="80"/>
                        <a:pt x="20" y="81"/>
                        <a:pt x="21" y="81"/>
                      </a:cubicBezTo>
                      <a:cubicBezTo>
                        <a:pt x="20" y="83"/>
                        <a:pt x="19" y="84"/>
                        <a:pt x="18" y="86"/>
                      </a:cubicBezTo>
                      <a:cubicBezTo>
                        <a:pt x="11" y="99"/>
                        <a:pt x="17" y="117"/>
                        <a:pt x="30" y="124"/>
                      </a:cubicBezTo>
                      <a:cubicBezTo>
                        <a:pt x="44" y="131"/>
                        <a:pt x="61" y="125"/>
                        <a:pt x="68" y="112"/>
                      </a:cubicBezTo>
                      <a:cubicBezTo>
                        <a:pt x="70" y="109"/>
                        <a:pt x="70" y="106"/>
                        <a:pt x="71" y="102"/>
                      </a:cubicBezTo>
                      <a:cubicBezTo>
                        <a:pt x="71" y="103"/>
                        <a:pt x="72" y="103"/>
                        <a:pt x="72" y="104"/>
                      </a:cubicBezTo>
                      <a:cubicBezTo>
                        <a:pt x="76" y="107"/>
                        <a:pt x="79" y="109"/>
                        <a:pt x="84" y="110"/>
                      </a:cubicBezTo>
                      <a:cubicBezTo>
                        <a:pt x="86" y="110"/>
                        <a:pt x="88" y="110"/>
                        <a:pt x="90" y="110"/>
                      </a:cubicBezTo>
                      <a:cubicBezTo>
                        <a:pt x="92" y="110"/>
                        <a:pt x="94" y="110"/>
                        <a:pt x="96" y="110"/>
                      </a:cubicBezTo>
                      <a:cubicBezTo>
                        <a:pt x="97" y="109"/>
                        <a:pt x="98" y="109"/>
                        <a:pt x="100" y="109"/>
                      </a:cubicBezTo>
                      <a:cubicBezTo>
                        <a:pt x="107" y="106"/>
                        <a:pt x="114" y="101"/>
                        <a:pt x="117" y="94"/>
                      </a:cubicBezTo>
                      <a:cubicBezTo>
                        <a:pt x="124" y="80"/>
                        <a:pt x="119" y="63"/>
                        <a:pt x="105" y="55"/>
                      </a:cubicBezTo>
                      <a:close/>
                    </a:path>
                  </a:pathLst>
                </a:custGeom>
                <a:solidFill>
                  <a:srgbClr val="FF754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2400"/>
                </a:p>
              </p:txBody>
            </p:sp>
            <p:sp>
              <p:nvSpPr>
                <p:cNvPr id="44" name="Freeform 33"/>
                <p:cNvSpPr/>
                <p:nvPr/>
              </p:nvSpPr>
              <p:spPr bwMode="auto">
                <a:xfrm>
                  <a:off x="8093075" y="5646738"/>
                  <a:ext cx="454025" cy="417512"/>
                </a:xfrm>
                <a:custGeom>
                  <a:avLst/>
                  <a:gdLst>
                    <a:gd name="T0" fmla="*/ 48 w 75"/>
                    <a:gd name="T1" fmla="*/ 15 h 69"/>
                    <a:gd name="T2" fmla="*/ 27 w 75"/>
                    <a:gd name="T3" fmla="*/ 55 h 69"/>
                    <a:gd name="T4" fmla="*/ 48 w 75"/>
                    <a:gd name="T5" fmla="*/ 15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5" h="69">
                      <a:moveTo>
                        <a:pt x="48" y="15"/>
                      </a:moveTo>
                      <a:cubicBezTo>
                        <a:pt x="21" y="0"/>
                        <a:pt x="0" y="41"/>
                        <a:pt x="27" y="55"/>
                      </a:cubicBezTo>
                      <a:cubicBezTo>
                        <a:pt x="54" y="69"/>
                        <a:pt x="75" y="29"/>
                        <a:pt x="48" y="15"/>
                      </a:cubicBezTo>
                      <a:close/>
                    </a:path>
                  </a:pathLst>
                </a:custGeom>
                <a:solidFill>
                  <a:srgbClr val="FFD01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2400"/>
                </a:p>
              </p:txBody>
            </p:sp>
          </p:grpSp>
          <p:sp>
            <p:nvSpPr>
              <p:cNvPr id="46" name="文本框 45"/>
              <p:cNvSpPr txBox="1"/>
              <p:nvPr/>
            </p:nvSpPr>
            <p:spPr>
              <a:xfrm>
                <a:off x="1034431" y="1365577"/>
                <a:ext cx="999572" cy="4915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b="1" dirty="0">
                    <a:solidFill>
                      <a:srgbClr val="768B00"/>
                    </a:solidFill>
                    <a:latin typeface="Segoe Print" panose="02000600000000000000" pitchFamily="2" charset="0"/>
                    <a:ea typeface="方正字迹-童体毛笔字体" panose="02010600010101010101" pitchFamily="2" charset="-122"/>
                  </a:rPr>
                  <a:t>A</a:t>
                </a:r>
                <a:endParaRPr lang="zh-CN" altLang="en-US" sz="2800" b="1" dirty="0">
                  <a:solidFill>
                    <a:srgbClr val="768B00"/>
                  </a:solidFill>
                  <a:latin typeface="Segoe Print" panose="02000600000000000000" pitchFamily="2" charset="0"/>
                  <a:ea typeface="方正字迹-童体毛笔字体" panose="02010600010101010101" pitchFamily="2" charset="-122"/>
                </a:endParaRPr>
              </a:p>
            </p:txBody>
          </p:sp>
        </p:grpSp>
        <p:sp>
          <p:nvSpPr>
            <p:cNvPr id="48" name="文本框 66"/>
            <p:cNvSpPr txBox="1">
              <a:spLocks noChangeArrowheads="1"/>
            </p:cNvSpPr>
            <p:nvPr/>
          </p:nvSpPr>
          <p:spPr bwMode="auto">
            <a:xfrm>
              <a:off x="2098499" y="1322095"/>
              <a:ext cx="10061233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r>
                <a:rPr lang="en-US" sz="3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Kích</a:t>
              </a: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thước</a:t>
              </a: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3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màu</a:t>
              </a: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sắc</a:t>
              </a: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3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dạng</a:t>
              </a: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5" grpId="0" animBg="1"/>
      <p:bldP spid="116" grpId="0" animBg="1"/>
      <p:bldP spid="117" grpId="0" animBg="1"/>
      <p:bldP spid="118" grpId="0" animBg="1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20"/>
          <p:cNvSpPr/>
          <p:nvPr/>
        </p:nvSpPr>
        <p:spPr bwMode="auto">
          <a:xfrm>
            <a:off x="202916" y="362981"/>
            <a:ext cx="1112599" cy="551662"/>
          </a:xfrm>
          <a:custGeom>
            <a:avLst/>
            <a:gdLst>
              <a:gd name="T0" fmla="*/ 1 w 126"/>
              <a:gd name="T1" fmla="*/ 62 h 62"/>
              <a:gd name="T2" fmla="*/ 120 w 126"/>
              <a:gd name="T3" fmla="*/ 62 h 62"/>
              <a:gd name="T4" fmla="*/ 95 w 126"/>
              <a:gd name="T5" fmla="*/ 23 h 62"/>
              <a:gd name="T6" fmla="*/ 90 w 126"/>
              <a:gd name="T7" fmla="*/ 23 h 62"/>
              <a:gd name="T8" fmla="*/ 66 w 126"/>
              <a:gd name="T9" fmla="*/ 0 h 62"/>
              <a:gd name="T10" fmla="*/ 44 w 126"/>
              <a:gd name="T11" fmla="*/ 30 h 62"/>
              <a:gd name="T12" fmla="*/ 33 w 126"/>
              <a:gd name="T13" fmla="*/ 29 h 62"/>
              <a:gd name="T14" fmla="*/ 1 w 126"/>
              <a:gd name="T15" fmla="*/ 61 h 62"/>
              <a:gd name="T16" fmla="*/ 1 w 126"/>
              <a:gd name="T17" fmla="*/ 62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6" h="62">
                <a:moveTo>
                  <a:pt x="1" y="62"/>
                </a:moveTo>
                <a:cubicBezTo>
                  <a:pt x="120" y="62"/>
                  <a:pt x="120" y="62"/>
                  <a:pt x="120" y="62"/>
                </a:cubicBezTo>
                <a:cubicBezTo>
                  <a:pt x="126" y="45"/>
                  <a:pt x="118" y="23"/>
                  <a:pt x="95" y="23"/>
                </a:cubicBezTo>
                <a:cubicBezTo>
                  <a:pt x="94" y="23"/>
                  <a:pt x="92" y="23"/>
                  <a:pt x="90" y="23"/>
                </a:cubicBezTo>
                <a:cubicBezTo>
                  <a:pt x="90" y="11"/>
                  <a:pt x="82" y="0"/>
                  <a:pt x="66" y="0"/>
                </a:cubicBezTo>
                <a:cubicBezTo>
                  <a:pt x="48" y="0"/>
                  <a:pt x="40" y="16"/>
                  <a:pt x="44" y="30"/>
                </a:cubicBezTo>
                <a:cubicBezTo>
                  <a:pt x="40" y="29"/>
                  <a:pt x="37" y="29"/>
                  <a:pt x="33" y="29"/>
                </a:cubicBezTo>
                <a:cubicBezTo>
                  <a:pt x="17" y="29"/>
                  <a:pt x="0" y="43"/>
                  <a:pt x="1" y="61"/>
                </a:cubicBezTo>
                <a:lnTo>
                  <a:pt x="1" y="62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0" name="Freeform 122"/>
          <p:cNvSpPr/>
          <p:nvPr/>
        </p:nvSpPr>
        <p:spPr bwMode="auto">
          <a:xfrm>
            <a:off x="-130969" y="6424845"/>
            <a:ext cx="12552363" cy="444501"/>
          </a:xfrm>
          <a:custGeom>
            <a:avLst/>
            <a:gdLst>
              <a:gd name="T0" fmla="*/ 2904 w 2904"/>
              <a:gd name="T1" fmla="*/ 58 h 100"/>
              <a:gd name="T2" fmla="*/ 2859 w 2904"/>
              <a:gd name="T3" fmla="*/ 100 h 100"/>
              <a:gd name="T4" fmla="*/ 45 w 2904"/>
              <a:gd name="T5" fmla="*/ 100 h 100"/>
              <a:gd name="T6" fmla="*/ 0 w 2904"/>
              <a:gd name="T7" fmla="*/ 58 h 100"/>
              <a:gd name="T8" fmla="*/ 0 w 2904"/>
              <a:gd name="T9" fmla="*/ 42 h 100"/>
              <a:gd name="T10" fmla="*/ 45 w 2904"/>
              <a:gd name="T11" fmla="*/ 0 h 100"/>
              <a:gd name="T12" fmla="*/ 2859 w 2904"/>
              <a:gd name="T13" fmla="*/ 0 h 100"/>
              <a:gd name="T14" fmla="*/ 2904 w 2904"/>
              <a:gd name="T15" fmla="*/ 42 h 100"/>
              <a:gd name="T16" fmla="*/ 2904 w 2904"/>
              <a:gd name="T17" fmla="*/ 58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04" h="100">
                <a:moveTo>
                  <a:pt x="2904" y="58"/>
                </a:moveTo>
                <a:cubicBezTo>
                  <a:pt x="2904" y="81"/>
                  <a:pt x="2884" y="100"/>
                  <a:pt x="2859" y="100"/>
                </a:cubicBezTo>
                <a:cubicBezTo>
                  <a:pt x="45" y="100"/>
                  <a:pt x="45" y="100"/>
                  <a:pt x="45" y="100"/>
                </a:cubicBezTo>
                <a:cubicBezTo>
                  <a:pt x="20" y="100"/>
                  <a:pt x="0" y="81"/>
                  <a:pt x="0" y="58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19"/>
                  <a:pt x="20" y="0"/>
                  <a:pt x="45" y="0"/>
                </a:cubicBezTo>
                <a:cubicBezTo>
                  <a:pt x="2859" y="0"/>
                  <a:pt x="2859" y="0"/>
                  <a:pt x="2859" y="0"/>
                </a:cubicBezTo>
                <a:cubicBezTo>
                  <a:pt x="2884" y="0"/>
                  <a:pt x="2904" y="19"/>
                  <a:pt x="2904" y="42"/>
                </a:cubicBezTo>
                <a:lnTo>
                  <a:pt x="2904" y="58"/>
                </a:lnTo>
                <a:close/>
              </a:path>
            </a:pathLst>
          </a:custGeom>
          <a:solidFill>
            <a:srgbClr val="9DB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0743" y="-848543"/>
            <a:ext cx="4203848" cy="3872914"/>
          </a:xfrm>
          <a:prstGeom prst="rect">
            <a:avLst/>
          </a:prstGeom>
        </p:spPr>
      </p:pic>
      <p:sp>
        <p:nvSpPr>
          <p:cNvPr id="61" name="文本框 66"/>
          <p:cNvSpPr txBox="1">
            <a:spLocks noChangeArrowheads="1"/>
          </p:cNvSpPr>
          <p:nvPr/>
        </p:nvSpPr>
        <p:spPr bwMode="auto">
          <a:xfrm>
            <a:off x="1513140" y="1840823"/>
            <a:ext cx="9031331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8800" b="1" spc="300" dirty="0">
                <a:solidFill>
                  <a:srgbClr val="C56D27"/>
                </a:solidFill>
                <a:latin typeface="UTM Marlboro" panose="02040603050506020204" pitchFamily="18" charset="0"/>
                <a:ea typeface="方正稚艺简体" panose="03000509000000000000" pitchFamily="65" charset="-122"/>
                <a:cs typeface="Arial" panose="020B0604020202020204" pitchFamily="34" charset="0"/>
              </a:rPr>
              <a:t>CÁCH SỬ DỤNG BẢN ĐỒ</a:t>
            </a:r>
            <a:endParaRPr lang="zh-CN" altLang="en-US" sz="8800" b="1" spc="300" dirty="0">
              <a:solidFill>
                <a:srgbClr val="C56D27"/>
              </a:solidFill>
              <a:latin typeface="UTM Marlboro" panose="02040603050506020204" pitchFamily="18" charset="0"/>
              <a:ea typeface="方正稚艺简体" panose="03000509000000000000" pitchFamily="65" charset="-122"/>
              <a:cs typeface="Arial" panose="020B0604020202020204" pitchFamily="34" charset="0"/>
            </a:endParaRPr>
          </a:p>
        </p:txBody>
      </p:sp>
      <p:sp>
        <p:nvSpPr>
          <p:cNvPr id="60" name="文本框 59"/>
          <p:cNvSpPr txBox="1"/>
          <p:nvPr/>
        </p:nvSpPr>
        <p:spPr>
          <a:xfrm>
            <a:off x="4567420" y="991117"/>
            <a:ext cx="26432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600" b="1" dirty="0">
                <a:solidFill>
                  <a:srgbClr val="FF7C61"/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</a:rPr>
              <a:t>03</a:t>
            </a:r>
            <a:endParaRPr lang="zh-CN" altLang="en-US" sz="9600" b="1" dirty="0">
              <a:solidFill>
                <a:srgbClr val="FF7C61"/>
              </a:solidFill>
              <a:latin typeface="方正稚艺简体" panose="03000509000000000000" pitchFamily="65" charset="-122"/>
              <a:ea typeface="方正稚艺简体" panose="03000509000000000000" pitchFamily="65" charset="-122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9856" y="3472495"/>
            <a:ext cx="3890743" cy="3284976"/>
          </a:xfrm>
          <a:prstGeom prst="rect">
            <a:avLst/>
          </a:prstGeom>
        </p:spPr>
      </p:pic>
      <p:grpSp>
        <p:nvGrpSpPr>
          <p:cNvPr id="48" name="组合 47"/>
          <p:cNvGrpSpPr/>
          <p:nvPr/>
        </p:nvGrpSpPr>
        <p:grpSpPr>
          <a:xfrm>
            <a:off x="879188" y="184776"/>
            <a:ext cx="1617900" cy="1617898"/>
            <a:chOff x="5564188" y="4319588"/>
            <a:chExt cx="554038" cy="554037"/>
          </a:xfrm>
        </p:grpSpPr>
        <p:sp>
          <p:nvSpPr>
            <p:cNvPr id="10" name="Oval 7"/>
            <p:cNvSpPr>
              <a:spLocks noChangeArrowheads="1"/>
            </p:cNvSpPr>
            <p:nvPr/>
          </p:nvSpPr>
          <p:spPr bwMode="auto">
            <a:xfrm>
              <a:off x="5673725" y="4429125"/>
              <a:ext cx="336550" cy="334962"/>
            </a:xfrm>
            <a:prstGeom prst="ellipse">
              <a:avLst/>
            </a:pr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8"/>
            <p:cNvSpPr/>
            <p:nvPr/>
          </p:nvSpPr>
          <p:spPr bwMode="auto">
            <a:xfrm>
              <a:off x="5564188" y="4319588"/>
              <a:ext cx="554038" cy="554037"/>
            </a:xfrm>
            <a:custGeom>
              <a:avLst/>
              <a:gdLst>
                <a:gd name="T0" fmla="*/ 8 w 183"/>
                <a:gd name="T1" fmla="*/ 92 h 183"/>
                <a:gd name="T2" fmla="*/ 16 w 183"/>
                <a:gd name="T3" fmla="*/ 92 h 183"/>
                <a:gd name="T4" fmla="*/ 39 w 183"/>
                <a:gd name="T5" fmla="*/ 38 h 183"/>
                <a:gd name="T6" fmla="*/ 92 w 183"/>
                <a:gd name="T7" fmla="*/ 16 h 183"/>
                <a:gd name="T8" fmla="*/ 145 w 183"/>
                <a:gd name="T9" fmla="*/ 38 h 183"/>
                <a:gd name="T10" fmla="*/ 167 w 183"/>
                <a:gd name="T11" fmla="*/ 92 h 183"/>
                <a:gd name="T12" fmla="*/ 145 w 183"/>
                <a:gd name="T13" fmla="*/ 145 h 183"/>
                <a:gd name="T14" fmla="*/ 92 w 183"/>
                <a:gd name="T15" fmla="*/ 167 h 183"/>
                <a:gd name="T16" fmla="*/ 39 w 183"/>
                <a:gd name="T17" fmla="*/ 145 h 183"/>
                <a:gd name="T18" fmla="*/ 16 w 183"/>
                <a:gd name="T19" fmla="*/ 92 h 183"/>
                <a:gd name="T20" fmla="*/ 8 w 183"/>
                <a:gd name="T21" fmla="*/ 92 h 183"/>
                <a:gd name="T22" fmla="*/ 0 w 183"/>
                <a:gd name="T23" fmla="*/ 92 h 183"/>
                <a:gd name="T24" fmla="*/ 92 w 183"/>
                <a:gd name="T25" fmla="*/ 183 h 183"/>
                <a:gd name="T26" fmla="*/ 183 w 183"/>
                <a:gd name="T27" fmla="*/ 92 h 183"/>
                <a:gd name="T28" fmla="*/ 92 w 183"/>
                <a:gd name="T29" fmla="*/ 0 h 183"/>
                <a:gd name="T30" fmla="*/ 0 w 183"/>
                <a:gd name="T31" fmla="*/ 92 h 183"/>
                <a:gd name="T32" fmla="*/ 8 w 183"/>
                <a:gd name="T33" fmla="*/ 92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3" h="183">
                  <a:moveTo>
                    <a:pt x="8" y="92"/>
                  </a:moveTo>
                  <a:cubicBezTo>
                    <a:pt x="16" y="92"/>
                    <a:pt x="16" y="92"/>
                    <a:pt x="16" y="92"/>
                  </a:cubicBezTo>
                  <a:cubicBezTo>
                    <a:pt x="16" y="71"/>
                    <a:pt x="25" y="52"/>
                    <a:pt x="39" y="38"/>
                  </a:cubicBezTo>
                  <a:cubicBezTo>
                    <a:pt x="52" y="25"/>
                    <a:pt x="71" y="16"/>
                    <a:pt x="92" y="16"/>
                  </a:cubicBezTo>
                  <a:cubicBezTo>
                    <a:pt x="113" y="16"/>
                    <a:pt x="132" y="25"/>
                    <a:pt x="145" y="38"/>
                  </a:cubicBezTo>
                  <a:cubicBezTo>
                    <a:pt x="159" y="52"/>
                    <a:pt x="167" y="71"/>
                    <a:pt x="167" y="92"/>
                  </a:cubicBezTo>
                  <a:cubicBezTo>
                    <a:pt x="167" y="113"/>
                    <a:pt x="159" y="131"/>
                    <a:pt x="145" y="145"/>
                  </a:cubicBezTo>
                  <a:cubicBezTo>
                    <a:pt x="132" y="159"/>
                    <a:pt x="113" y="167"/>
                    <a:pt x="92" y="167"/>
                  </a:cubicBezTo>
                  <a:cubicBezTo>
                    <a:pt x="71" y="167"/>
                    <a:pt x="52" y="159"/>
                    <a:pt x="39" y="145"/>
                  </a:cubicBezTo>
                  <a:cubicBezTo>
                    <a:pt x="25" y="131"/>
                    <a:pt x="16" y="113"/>
                    <a:pt x="16" y="92"/>
                  </a:cubicBezTo>
                  <a:cubicBezTo>
                    <a:pt x="8" y="92"/>
                    <a:pt x="8" y="92"/>
                    <a:pt x="8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142"/>
                    <a:pt x="41" y="183"/>
                    <a:pt x="92" y="183"/>
                  </a:cubicBezTo>
                  <a:cubicBezTo>
                    <a:pt x="143" y="183"/>
                    <a:pt x="183" y="142"/>
                    <a:pt x="183" y="92"/>
                  </a:cubicBezTo>
                  <a:cubicBezTo>
                    <a:pt x="183" y="41"/>
                    <a:pt x="143" y="0"/>
                    <a:pt x="92" y="0"/>
                  </a:cubicBezTo>
                  <a:cubicBezTo>
                    <a:pt x="41" y="0"/>
                    <a:pt x="0" y="41"/>
                    <a:pt x="0" y="92"/>
                  </a:cubicBezTo>
                  <a:lnTo>
                    <a:pt x="8" y="92"/>
                  </a:ln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4" name="Freeform 21"/>
          <p:cNvSpPr/>
          <p:nvPr/>
        </p:nvSpPr>
        <p:spPr bwMode="auto">
          <a:xfrm>
            <a:off x="10443272" y="504646"/>
            <a:ext cx="992065" cy="449672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49" name="组合 48"/>
          <p:cNvGrpSpPr/>
          <p:nvPr/>
        </p:nvGrpSpPr>
        <p:grpSpPr>
          <a:xfrm>
            <a:off x="7411683" y="4594827"/>
            <a:ext cx="4705349" cy="2255878"/>
            <a:chOff x="5033963" y="5529263"/>
            <a:chExt cx="2778125" cy="1331912"/>
          </a:xfrm>
        </p:grpSpPr>
        <p:sp>
          <p:nvSpPr>
            <p:cNvPr id="8" name="Freeform 5"/>
            <p:cNvSpPr/>
            <p:nvPr/>
          </p:nvSpPr>
          <p:spPr bwMode="auto">
            <a:xfrm>
              <a:off x="5767388" y="5775325"/>
              <a:ext cx="630238" cy="628650"/>
            </a:xfrm>
            <a:custGeom>
              <a:avLst/>
              <a:gdLst>
                <a:gd name="T0" fmla="*/ 152 w 208"/>
                <a:gd name="T1" fmla="*/ 68 h 208"/>
                <a:gd name="T2" fmla="*/ 105 w 208"/>
                <a:gd name="T3" fmla="*/ 0 h 208"/>
                <a:gd name="T4" fmla="*/ 58 w 208"/>
                <a:gd name="T5" fmla="*/ 68 h 208"/>
                <a:gd name="T6" fmla="*/ 104 w 208"/>
                <a:gd name="T7" fmla="*/ 208 h 208"/>
                <a:gd name="T8" fmla="*/ 104 w 208"/>
                <a:gd name="T9" fmla="*/ 208 h 208"/>
                <a:gd name="T10" fmla="*/ 104 w 208"/>
                <a:gd name="T11" fmla="*/ 208 h 208"/>
                <a:gd name="T12" fmla="*/ 104 w 208"/>
                <a:gd name="T13" fmla="*/ 208 h 208"/>
                <a:gd name="T14" fmla="*/ 104 w 208"/>
                <a:gd name="T15" fmla="*/ 208 h 208"/>
                <a:gd name="T16" fmla="*/ 152 w 208"/>
                <a:gd name="T17" fmla="*/ 6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8" h="208">
                  <a:moveTo>
                    <a:pt x="152" y="68"/>
                  </a:moveTo>
                  <a:cubicBezTo>
                    <a:pt x="128" y="29"/>
                    <a:pt x="105" y="0"/>
                    <a:pt x="105" y="0"/>
                  </a:cubicBezTo>
                  <a:cubicBezTo>
                    <a:pt x="105" y="0"/>
                    <a:pt x="83" y="30"/>
                    <a:pt x="58" y="68"/>
                  </a:cubicBezTo>
                  <a:cubicBezTo>
                    <a:pt x="0" y="154"/>
                    <a:pt x="64" y="205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48" y="205"/>
                    <a:pt x="208" y="160"/>
                    <a:pt x="152" y="68"/>
                  </a:cubicBezTo>
                  <a:close/>
                </a:path>
              </a:pathLst>
            </a:custGeom>
            <a:solidFill>
              <a:srgbClr val="E6E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6"/>
            <p:cNvSpPr/>
            <p:nvPr/>
          </p:nvSpPr>
          <p:spPr bwMode="auto">
            <a:xfrm>
              <a:off x="5951538" y="6092825"/>
              <a:ext cx="273050" cy="623887"/>
            </a:xfrm>
            <a:custGeom>
              <a:avLst/>
              <a:gdLst>
                <a:gd name="T0" fmla="*/ 172 w 172"/>
                <a:gd name="T1" fmla="*/ 69 h 393"/>
                <a:gd name="T2" fmla="*/ 98 w 172"/>
                <a:gd name="T3" fmla="*/ 112 h 393"/>
                <a:gd name="T4" fmla="*/ 86 w 172"/>
                <a:gd name="T5" fmla="*/ 0 h 393"/>
                <a:gd name="T6" fmla="*/ 75 w 172"/>
                <a:gd name="T7" fmla="*/ 112 h 393"/>
                <a:gd name="T8" fmla="*/ 0 w 172"/>
                <a:gd name="T9" fmla="*/ 69 h 393"/>
                <a:gd name="T10" fmla="*/ 69 w 172"/>
                <a:gd name="T11" fmla="*/ 149 h 393"/>
                <a:gd name="T12" fmla="*/ 71 w 172"/>
                <a:gd name="T13" fmla="*/ 393 h 393"/>
                <a:gd name="T14" fmla="*/ 107 w 172"/>
                <a:gd name="T15" fmla="*/ 393 h 393"/>
                <a:gd name="T16" fmla="*/ 104 w 172"/>
                <a:gd name="T17" fmla="*/ 149 h 393"/>
                <a:gd name="T18" fmla="*/ 172 w 172"/>
                <a:gd name="T19" fmla="*/ 69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2" h="393">
                  <a:moveTo>
                    <a:pt x="172" y="69"/>
                  </a:moveTo>
                  <a:lnTo>
                    <a:pt x="98" y="112"/>
                  </a:lnTo>
                  <a:lnTo>
                    <a:pt x="86" y="0"/>
                  </a:lnTo>
                  <a:lnTo>
                    <a:pt x="75" y="112"/>
                  </a:lnTo>
                  <a:lnTo>
                    <a:pt x="0" y="69"/>
                  </a:lnTo>
                  <a:lnTo>
                    <a:pt x="69" y="149"/>
                  </a:lnTo>
                  <a:lnTo>
                    <a:pt x="71" y="393"/>
                  </a:lnTo>
                  <a:lnTo>
                    <a:pt x="107" y="393"/>
                  </a:lnTo>
                  <a:lnTo>
                    <a:pt x="104" y="149"/>
                  </a:lnTo>
                  <a:lnTo>
                    <a:pt x="172" y="69"/>
                  </a:lnTo>
                  <a:close/>
                </a:path>
              </a:pathLst>
            </a:custGeom>
            <a:solidFill>
              <a:srgbClr val="C56D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9"/>
            <p:cNvSpPr/>
            <p:nvPr/>
          </p:nvSpPr>
          <p:spPr bwMode="auto">
            <a:xfrm>
              <a:off x="5407025" y="6413500"/>
              <a:ext cx="511175" cy="247650"/>
            </a:xfrm>
            <a:custGeom>
              <a:avLst/>
              <a:gdLst>
                <a:gd name="T0" fmla="*/ 168 w 169"/>
                <a:gd name="T1" fmla="*/ 82 h 82"/>
                <a:gd name="T2" fmla="*/ 169 w 169"/>
                <a:gd name="T3" fmla="*/ 72 h 82"/>
                <a:gd name="T4" fmla="*/ 126 w 169"/>
                <a:gd name="T5" fmla="*/ 29 h 82"/>
                <a:gd name="T6" fmla="*/ 123 w 169"/>
                <a:gd name="T7" fmla="*/ 30 h 82"/>
                <a:gd name="T8" fmla="*/ 86 w 169"/>
                <a:gd name="T9" fmla="*/ 0 h 82"/>
                <a:gd name="T10" fmla="*/ 47 w 169"/>
                <a:gd name="T11" fmla="*/ 38 h 82"/>
                <a:gd name="T12" fmla="*/ 37 w 169"/>
                <a:gd name="T13" fmla="*/ 37 h 82"/>
                <a:gd name="T14" fmla="*/ 0 w 169"/>
                <a:gd name="T15" fmla="*/ 73 h 82"/>
                <a:gd name="T16" fmla="*/ 1 w 169"/>
                <a:gd name="T17" fmla="*/ 82 h 82"/>
                <a:gd name="T18" fmla="*/ 168 w 169"/>
                <a:gd name="T19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9" h="82">
                  <a:moveTo>
                    <a:pt x="168" y="82"/>
                  </a:moveTo>
                  <a:cubicBezTo>
                    <a:pt x="169" y="79"/>
                    <a:pt x="169" y="76"/>
                    <a:pt x="169" y="72"/>
                  </a:cubicBezTo>
                  <a:cubicBezTo>
                    <a:pt x="169" y="49"/>
                    <a:pt x="150" y="29"/>
                    <a:pt x="126" y="29"/>
                  </a:cubicBezTo>
                  <a:cubicBezTo>
                    <a:pt x="125" y="30"/>
                    <a:pt x="124" y="30"/>
                    <a:pt x="123" y="30"/>
                  </a:cubicBezTo>
                  <a:cubicBezTo>
                    <a:pt x="119" y="13"/>
                    <a:pt x="103" y="0"/>
                    <a:pt x="86" y="0"/>
                  </a:cubicBezTo>
                  <a:cubicBezTo>
                    <a:pt x="65" y="0"/>
                    <a:pt x="47" y="18"/>
                    <a:pt x="47" y="38"/>
                  </a:cubicBezTo>
                  <a:cubicBezTo>
                    <a:pt x="44" y="37"/>
                    <a:pt x="41" y="37"/>
                    <a:pt x="37" y="37"/>
                  </a:cubicBezTo>
                  <a:cubicBezTo>
                    <a:pt x="17" y="37"/>
                    <a:pt x="0" y="53"/>
                    <a:pt x="0" y="73"/>
                  </a:cubicBezTo>
                  <a:cubicBezTo>
                    <a:pt x="0" y="76"/>
                    <a:pt x="1" y="79"/>
                    <a:pt x="1" y="82"/>
                  </a:cubicBezTo>
                  <a:cubicBezTo>
                    <a:pt x="168" y="82"/>
                    <a:pt x="168" y="82"/>
                    <a:pt x="168" y="82"/>
                  </a:cubicBezTo>
                </a:path>
              </a:pathLst>
            </a:cu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0"/>
            <p:cNvSpPr/>
            <p:nvPr/>
          </p:nvSpPr>
          <p:spPr bwMode="auto">
            <a:xfrm>
              <a:off x="5453063" y="6570663"/>
              <a:ext cx="71438" cy="53975"/>
            </a:xfrm>
            <a:custGeom>
              <a:avLst/>
              <a:gdLst>
                <a:gd name="T0" fmla="*/ 12 w 24"/>
                <a:gd name="T1" fmla="*/ 0 h 18"/>
                <a:gd name="T2" fmla="*/ 12 w 24"/>
                <a:gd name="T3" fmla="*/ 18 h 18"/>
                <a:gd name="T4" fmla="*/ 12 w 24"/>
                <a:gd name="T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8">
                  <a:moveTo>
                    <a:pt x="12" y="0"/>
                  </a:moveTo>
                  <a:cubicBezTo>
                    <a:pt x="0" y="0"/>
                    <a:pt x="0" y="18"/>
                    <a:pt x="12" y="18"/>
                  </a:cubicBezTo>
                  <a:cubicBezTo>
                    <a:pt x="24" y="18"/>
                    <a:pt x="24" y="0"/>
                    <a:pt x="12" y="0"/>
                  </a:cubicBezTo>
                </a:path>
              </a:pathLst>
            </a:custGeom>
            <a:solidFill>
              <a:srgbClr val="FF7C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1"/>
            <p:cNvSpPr/>
            <p:nvPr/>
          </p:nvSpPr>
          <p:spPr bwMode="auto">
            <a:xfrm>
              <a:off x="5580063" y="6564313"/>
              <a:ext cx="63500" cy="69850"/>
            </a:xfrm>
            <a:custGeom>
              <a:avLst/>
              <a:gdLst>
                <a:gd name="T0" fmla="*/ 19 w 21"/>
                <a:gd name="T1" fmla="*/ 5 h 23"/>
                <a:gd name="T2" fmla="*/ 8 w 21"/>
                <a:gd name="T3" fmla="*/ 1 h 23"/>
                <a:gd name="T4" fmla="*/ 3 w 21"/>
                <a:gd name="T5" fmla="*/ 4 h 23"/>
                <a:gd name="T6" fmla="*/ 1 w 21"/>
                <a:gd name="T7" fmla="*/ 13 h 23"/>
                <a:gd name="T8" fmla="*/ 17 w 21"/>
                <a:gd name="T9" fmla="*/ 18 h 23"/>
                <a:gd name="T10" fmla="*/ 19 w 21"/>
                <a:gd name="T11" fmla="*/ 5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23">
                  <a:moveTo>
                    <a:pt x="19" y="5"/>
                  </a:moveTo>
                  <a:cubicBezTo>
                    <a:pt x="17" y="1"/>
                    <a:pt x="12" y="0"/>
                    <a:pt x="8" y="1"/>
                  </a:cubicBezTo>
                  <a:cubicBezTo>
                    <a:pt x="6" y="2"/>
                    <a:pt x="4" y="3"/>
                    <a:pt x="3" y="4"/>
                  </a:cubicBezTo>
                  <a:cubicBezTo>
                    <a:pt x="1" y="6"/>
                    <a:pt x="0" y="10"/>
                    <a:pt x="1" y="13"/>
                  </a:cubicBezTo>
                  <a:cubicBezTo>
                    <a:pt x="3" y="20"/>
                    <a:pt x="12" y="23"/>
                    <a:pt x="17" y="18"/>
                  </a:cubicBezTo>
                  <a:cubicBezTo>
                    <a:pt x="20" y="14"/>
                    <a:pt x="21" y="9"/>
                    <a:pt x="19" y="5"/>
                  </a:cubicBezTo>
                </a:path>
              </a:pathLst>
            </a:custGeom>
            <a:solidFill>
              <a:srgbClr val="FF7C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2"/>
            <p:cNvSpPr/>
            <p:nvPr/>
          </p:nvSpPr>
          <p:spPr bwMode="auto">
            <a:xfrm>
              <a:off x="5586413" y="6483350"/>
              <a:ext cx="84138" cy="63500"/>
            </a:xfrm>
            <a:custGeom>
              <a:avLst/>
              <a:gdLst>
                <a:gd name="T0" fmla="*/ 16 w 28"/>
                <a:gd name="T1" fmla="*/ 0 h 21"/>
                <a:gd name="T2" fmla="*/ 16 w 28"/>
                <a:gd name="T3" fmla="*/ 21 h 21"/>
                <a:gd name="T4" fmla="*/ 16 w 28"/>
                <a:gd name="T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1">
                  <a:moveTo>
                    <a:pt x="16" y="0"/>
                  </a:moveTo>
                  <a:cubicBezTo>
                    <a:pt x="0" y="0"/>
                    <a:pt x="0" y="21"/>
                    <a:pt x="16" y="21"/>
                  </a:cubicBezTo>
                  <a:cubicBezTo>
                    <a:pt x="28" y="21"/>
                    <a:pt x="28" y="0"/>
                    <a:pt x="16" y="0"/>
                  </a:cubicBezTo>
                </a:path>
              </a:pathLst>
            </a:custGeom>
            <a:solidFill>
              <a:srgbClr val="FF7C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3"/>
            <p:cNvSpPr/>
            <p:nvPr/>
          </p:nvSpPr>
          <p:spPr bwMode="auto">
            <a:xfrm>
              <a:off x="5700713" y="6550025"/>
              <a:ext cx="60325" cy="69850"/>
            </a:xfrm>
            <a:custGeom>
              <a:avLst/>
              <a:gdLst>
                <a:gd name="T0" fmla="*/ 18 w 20"/>
                <a:gd name="T1" fmla="*/ 5 h 23"/>
                <a:gd name="T2" fmla="*/ 15 w 20"/>
                <a:gd name="T3" fmla="*/ 2 h 23"/>
                <a:gd name="T4" fmla="*/ 5 w 20"/>
                <a:gd name="T5" fmla="*/ 3 h 23"/>
                <a:gd name="T6" fmla="*/ 1 w 20"/>
                <a:gd name="T7" fmla="*/ 6 h 23"/>
                <a:gd name="T8" fmla="*/ 0 w 20"/>
                <a:gd name="T9" fmla="*/ 12 h 23"/>
                <a:gd name="T10" fmla="*/ 7 w 20"/>
                <a:gd name="T11" fmla="*/ 21 h 23"/>
                <a:gd name="T12" fmla="*/ 19 w 20"/>
                <a:gd name="T13" fmla="*/ 17 h 23"/>
                <a:gd name="T14" fmla="*/ 20 w 20"/>
                <a:gd name="T15" fmla="*/ 12 h 23"/>
                <a:gd name="T16" fmla="*/ 18 w 20"/>
                <a:gd name="T17" fmla="*/ 5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23">
                  <a:moveTo>
                    <a:pt x="18" y="5"/>
                  </a:moveTo>
                  <a:cubicBezTo>
                    <a:pt x="17" y="4"/>
                    <a:pt x="16" y="3"/>
                    <a:pt x="15" y="2"/>
                  </a:cubicBezTo>
                  <a:cubicBezTo>
                    <a:pt x="12" y="1"/>
                    <a:pt x="8" y="0"/>
                    <a:pt x="5" y="3"/>
                  </a:cubicBezTo>
                  <a:cubicBezTo>
                    <a:pt x="3" y="4"/>
                    <a:pt x="2" y="5"/>
                    <a:pt x="1" y="6"/>
                  </a:cubicBezTo>
                  <a:cubicBezTo>
                    <a:pt x="0" y="8"/>
                    <a:pt x="0" y="10"/>
                    <a:pt x="0" y="12"/>
                  </a:cubicBezTo>
                  <a:cubicBezTo>
                    <a:pt x="0" y="16"/>
                    <a:pt x="3" y="20"/>
                    <a:pt x="7" y="21"/>
                  </a:cubicBezTo>
                  <a:cubicBezTo>
                    <a:pt x="12" y="23"/>
                    <a:pt x="17" y="21"/>
                    <a:pt x="19" y="17"/>
                  </a:cubicBezTo>
                  <a:cubicBezTo>
                    <a:pt x="20" y="15"/>
                    <a:pt x="20" y="13"/>
                    <a:pt x="20" y="12"/>
                  </a:cubicBezTo>
                  <a:cubicBezTo>
                    <a:pt x="20" y="9"/>
                    <a:pt x="20" y="7"/>
                    <a:pt x="18" y="5"/>
                  </a:cubicBezTo>
                  <a:close/>
                </a:path>
              </a:pathLst>
            </a:custGeom>
            <a:solidFill>
              <a:srgbClr val="FF7C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4"/>
            <p:cNvSpPr/>
            <p:nvPr/>
          </p:nvSpPr>
          <p:spPr bwMode="auto">
            <a:xfrm>
              <a:off x="5791200" y="6567488"/>
              <a:ext cx="73025" cy="57150"/>
            </a:xfrm>
            <a:custGeom>
              <a:avLst/>
              <a:gdLst>
                <a:gd name="T0" fmla="*/ 12 w 24"/>
                <a:gd name="T1" fmla="*/ 0 h 19"/>
                <a:gd name="T2" fmla="*/ 12 w 24"/>
                <a:gd name="T3" fmla="*/ 19 h 19"/>
                <a:gd name="T4" fmla="*/ 12 w 24"/>
                <a:gd name="T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9">
                  <a:moveTo>
                    <a:pt x="12" y="0"/>
                  </a:moveTo>
                  <a:cubicBezTo>
                    <a:pt x="0" y="0"/>
                    <a:pt x="0" y="19"/>
                    <a:pt x="12" y="19"/>
                  </a:cubicBezTo>
                  <a:cubicBezTo>
                    <a:pt x="24" y="19"/>
                    <a:pt x="24" y="0"/>
                    <a:pt x="12" y="0"/>
                  </a:cubicBezTo>
                  <a:close/>
                </a:path>
              </a:pathLst>
            </a:custGeom>
            <a:solidFill>
              <a:srgbClr val="FF7C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5"/>
            <p:cNvSpPr>
              <a:spLocks noEditPoints="1"/>
            </p:cNvSpPr>
            <p:nvPr/>
          </p:nvSpPr>
          <p:spPr bwMode="auto">
            <a:xfrm>
              <a:off x="5407025" y="6523038"/>
              <a:ext cx="142875" cy="111125"/>
            </a:xfrm>
            <a:custGeom>
              <a:avLst/>
              <a:gdLst>
                <a:gd name="T0" fmla="*/ 47 w 47"/>
                <a:gd name="T1" fmla="*/ 2 h 37"/>
                <a:gd name="T2" fmla="*/ 47 w 47"/>
                <a:gd name="T3" fmla="*/ 2 h 37"/>
                <a:gd name="T4" fmla="*/ 47 w 47"/>
                <a:gd name="T5" fmla="*/ 2 h 37"/>
                <a:gd name="T6" fmla="*/ 47 w 47"/>
                <a:gd name="T7" fmla="*/ 2 h 37"/>
                <a:gd name="T8" fmla="*/ 47 w 47"/>
                <a:gd name="T9" fmla="*/ 2 h 37"/>
                <a:gd name="T10" fmla="*/ 47 w 47"/>
                <a:gd name="T11" fmla="*/ 2 h 37"/>
                <a:gd name="T12" fmla="*/ 47 w 47"/>
                <a:gd name="T13" fmla="*/ 2 h 37"/>
                <a:gd name="T14" fmla="*/ 47 w 47"/>
                <a:gd name="T15" fmla="*/ 2 h 37"/>
                <a:gd name="T16" fmla="*/ 47 w 47"/>
                <a:gd name="T17" fmla="*/ 2 h 37"/>
                <a:gd name="T18" fmla="*/ 47 w 47"/>
                <a:gd name="T19" fmla="*/ 2 h 37"/>
                <a:gd name="T20" fmla="*/ 47 w 47"/>
                <a:gd name="T21" fmla="*/ 2 h 37"/>
                <a:gd name="T22" fmla="*/ 47 w 47"/>
                <a:gd name="T23" fmla="*/ 2 h 37"/>
                <a:gd name="T24" fmla="*/ 47 w 47"/>
                <a:gd name="T25" fmla="*/ 2 h 37"/>
                <a:gd name="T26" fmla="*/ 47 w 47"/>
                <a:gd name="T27" fmla="*/ 2 h 37"/>
                <a:gd name="T28" fmla="*/ 47 w 47"/>
                <a:gd name="T29" fmla="*/ 2 h 37"/>
                <a:gd name="T30" fmla="*/ 47 w 47"/>
                <a:gd name="T31" fmla="*/ 2 h 37"/>
                <a:gd name="T32" fmla="*/ 47 w 47"/>
                <a:gd name="T33" fmla="*/ 2 h 37"/>
                <a:gd name="T34" fmla="*/ 47 w 47"/>
                <a:gd name="T35" fmla="*/ 2 h 37"/>
                <a:gd name="T36" fmla="*/ 47 w 47"/>
                <a:gd name="T37" fmla="*/ 1 h 37"/>
                <a:gd name="T38" fmla="*/ 47 w 47"/>
                <a:gd name="T39" fmla="*/ 1 h 37"/>
                <a:gd name="T40" fmla="*/ 47 w 47"/>
                <a:gd name="T41" fmla="*/ 1 h 37"/>
                <a:gd name="T42" fmla="*/ 47 w 47"/>
                <a:gd name="T43" fmla="*/ 1 h 37"/>
                <a:gd name="T44" fmla="*/ 47 w 47"/>
                <a:gd name="T45" fmla="*/ 1 h 37"/>
                <a:gd name="T46" fmla="*/ 47 w 47"/>
                <a:gd name="T47" fmla="*/ 1 h 37"/>
                <a:gd name="T48" fmla="*/ 47 w 47"/>
                <a:gd name="T49" fmla="*/ 1 h 37"/>
                <a:gd name="T50" fmla="*/ 47 w 47"/>
                <a:gd name="T51" fmla="*/ 1 h 37"/>
                <a:gd name="T52" fmla="*/ 47 w 47"/>
                <a:gd name="T53" fmla="*/ 1 h 37"/>
                <a:gd name="T54" fmla="*/ 47 w 47"/>
                <a:gd name="T55" fmla="*/ 1 h 37"/>
                <a:gd name="T56" fmla="*/ 47 w 47"/>
                <a:gd name="T57" fmla="*/ 1 h 37"/>
                <a:gd name="T58" fmla="*/ 47 w 47"/>
                <a:gd name="T59" fmla="*/ 1 h 37"/>
                <a:gd name="T60" fmla="*/ 47 w 47"/>
                <a:gd name="T61" fmla="*/ 1 h 37"/>
                <a:gd name="T62" fmla="*/ 47 w 47"/>
                <a:gd name="T63" fmla="*/ 1 h 37"/>
                <a:gd name="T64" fmla="*/ 47 w 47"/>
                <a:gd name="T65" fmla="*/ 1 h 37"/>
                <a:gd name="T66" fmla="*/ 47 w 47"/>
                <a:gd name="T67" fmla="*/ 1 h 37"/>
                <a:gd name="T68" fmla="*/ 47 w 47"/>
                <a:gd name="T69" fmla="*/ 1 h 37"/>
                <a:gd name="T70" fmla="*/ 47 w 47"/>
                <a:gd name="T71" fmla="*/ 1 h 37"/>
                <a:gd name="T72" fmla="*/ 37 w 47"/>
                <a:gd name="T73" fmla="*/ 1 h 37"/>
                <a:gd name="T74" fmla="*/ 0 w 47"/>
                <a:gd name="T75" fmla="*/ 37 h 37"/>
                <a:gd name="T76" fmla="*/ 0 w 47"/>
                <a:gd name="T77" fmla="*/ 37 h 37"/>
                <a:gd name="T78" fmla="*/ 37 w 47"/>
                <a:gd name="T79" fmla="*/ 1 h 37"/>
                <a:gd name="T80" fmla="*/ 47 w 47"/>
                <a:gd name="T81" fmla="*/ 2 h 37"/>
                <a:gd name="T82" fmla="*/ 47 w 47"/>
                <a:gd name="T83" fmla="*/ 2 h 37"/>
                <a:gd name="T84" fmla="*/ 47 w 47"/>
                <a:gd name="T85" fmla="*/ 2 h 37"/>
                <a:gd name="T86" fmla="*/ 37 w 47"/>
                <a:gd name="T87" fmla="*/ 1 h 37"/>
                <a:gd name="T88" fmla="*/ 47 w 47"/>
                <a:gd name="T89" fmla="*/ 1 h 37"/>
                <a:gd name="T90" fmla="*/ 47 w 47"/>
                <a:gd name="T91" fmla="*/ 1 h 37"/>
                <a:gd name="T92" fmla="*/ 47 w 47"/>
                <a:gd name="T93" fmla="*/ 1 h 37"/>
                <a:gd name="T94" fmla="*/ 47 w 47"/>
                <a:gd name="T95" fmla="*/ 1 h 37"/>
                <a:gd name="T96" fmla="*/ 47 w 47"/>
                <a:gd name="T97" fmla="*/ 1 h 37"/>
                <a:gd name="T98" fmla="*/ 47 w 47"/>
                <a:gd name="T99" fmla="*/ 1 h 37"/>
                <a:gd name="T100" fmla="*/ 47 w 47"/>
                <a:gd name="T101" fmla="*/ 0 h 37"/>
                <a:gd name="T102" fmla="*/ 47 w 47"/>
                <a:gd name="T103" fmla="*/ 0 h 37"/>
                <a:gd name="T104" fmla="*/ 47 w 47"/>
                <a:gd name="T105" fmla="*/ 0 h 37"/>
                <a:gd name="T106" fmla="*/ 47 w 47"/>
                <a:gd name="T107" fmla="*/ 0 h 37"/>
                <a:gd name="T108" fmla="*/ 47 w 47"/>
                <a:gd name="T109" fmla="*/ 0 h 37"/>
                <a:gd name="T110" fmla="*/ 47 w 47"/>
                <a:gd name="T111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7" h="37">
                  <a:moveTo>
                    <a:pt x="47" y="2"/>
                  </a:moveTo>
                  <a:cubicBezTo>
                    <a:pt x="47" y="2"/>
                    <a:pt x="47" y="2"/>
                    <a:pt x="47" y="2"/>
                  </a:cubicBezTo>
                  <a:cubicBezTo>
                    <a:pt x="47" y="2"/>
                    <a:pt x="47" y="2"/>
                    <a:pt x="47" y="2"/>
                  </a:cubicBezTo>
                  <a:moveTo>
                    <a:pt x="47" y="2"/>
                  </a:moveTo>
                  <a:cubicBezTo>
                    <a:pt x="47" y="2"/>
                    <a:pt x="47" y="2"/>
                    <a:pt x="47" y="2"/>
                  </a:cubicBezTo>
                  <a:cubicBezTo>
                    <a:pt x="47" y="2"/>
                    <a:pt x="47" y="2"/>
                    <a:pt x="47" y="2"/>
                  </a:cubicBezTo>
                  <a:moveTo>
                    <a:pt x="47" y="2"/>
                  </a:moveTo>
                  <a:cubicBezTo>
                    <a:pt x="47" y="2"/>
                    <a:pt x="47" y="2"/>
                    <a:pt x="47" y="2"/>
                  </a:cubicBezTo>
                  <a:cubicBezTo>
                    <a:pt x="47" y="2"/>
                    <a:pt x="47" y="2"/>
                    <a:pt x="47" y="2"/>
                  </a:cubicBezTo>
                  <a:moveTo>
                    <a:pt x="47" y="2"/>
                  </a:moveTo>
                  <a:cubicBezTo>
                    <a:pt x="47" y="2"/>
                    <a:pt x="47" y="2"/>
                    <a:pt x="47" y="2"/>
                  </a:cubicBezTo>
                  <a:cubicBezTo>
                    <a:pt x="47" y="2"/>
                    <a:pt x="47" y="2"/>
                    <a:pt x="47" y="2"/>
                  </a:cubicBezTo>
                  <a:moveTo>
                    <a:pt x="47" y="2"/>
                  </a:moveTo>
                  <a:cubicBezTo>
                    <a:pt x="47" y="2"/>
                    <a:pt x="47" y="2"/>
                    <a:pt x="47" y="2"/>
                  </a:cubicBezTo>
                  <a:cubicBezTo>
                    <a:pt x="47" y="2"/>
                    <a:pt x="47" y="2"/>
                    <a:pt x="47" y="2"/>
                  </a:cubicBezTo>
                  <a:moveTo>
                    <a:pt x="47" y="2"/>
                  </a:moveTo>
                  <a:cubicBezTo>
                    <a:pt x="47" y="2"/>
                    <a:pt x="47" y="2"/>
                    <a:pt x="47" y="2"/>
                  </a:cubicBezTo>
                  <a:cubicBezTo>
                    <a:pt x="47" y="2"/>
                    <a:pt x="47" y="2"/>
                    <a:pt x="47" y="2"/>
                  </a:cubicBezTo>
                  <a:moveTo>
                    <a:pt x="47" y="1"/>
                  </a:moveTo>
                  <a:cubicBezTo>
                    <a:pt x="47" y="1"/>
                    <a:pt x="47" y="1"/>
                    <a:pt x="47" y="1"/>
                  </a:cubicBezTo>
                  <a:cubicBezTo>
                    <a:pt x="47" y="1"/>
                    <a:pt x="47" y="1"/>
                    <a:pt x="47" y="1"/>
                  </a:cubicBezTo>
                  <a:moveTo>
                    <a:pt x="47" y="1"/>
                  </a:moveTo>
                  <a:cubicBezTo>
                    <a:pt x="47" y="1"/>
                    <a:pt x="47" y="1"/>
                    <a:pt x="47" y="1"/>
                  </a:cubicBezTo>
                  <a:cubicBezTo>
                    <a:pt x="47" y="1"/>
                    <a:pt x="47" y="1"/>
                    <a:pt x="47" y="1"/>
                  </a:cubicBezTo>
                  <a:moveTo>
                    <a:pt x="47" y="1"/>
                  </a:moveTo>
                  <a:cubicBezTo>
                    <a:pt x="47" y="1"/>
                    <a:pt x="47" y="1"/>
                    <a:pt x="47" y="1"/>
                  </a:cubicBezTo>
                  <a:cubicBezTo>
                    <a:pt x="47" y="1"/>
                    <a:pt x="47" y="1"/>
                    <a:pt x="47" y="1"/>
                  </a:cubicBezTo>
                  <a:moveTo>
                    <a:pt x="47" y="1"/>
                  </a:moveTo>
                  <a:cubicBezTo>
                    <a:pt x="47" y="1"/>
                    <a:pt x="47" y="1"/>
                    <a:pt x="47" y="1"/>
                  </a:cubicBezTo>
                  <a:cubicBezTo>
                    <a:pt x="47" y="1"/>
                    <a:pt x="47" y="1"/>
                    <a:pt x="47" y="1"/>
                  </a:cubicBezTo>
                  <a:moveTo>
                    <a:pt x="47" y="1"/>
                  </a:moveTo>
                  <a:cubicBezTo>
                    <a:pt x="47" y="1"/>
                    <a:pt x="47" y="1"/>
                    <a:pt x="47" y="1"/>
                  </a:cubicBezTo>
                  <a:cubicBezTo>
                    <a:pt x="47" y="1"/>
                    <a:pt x="47" y="1"/>
                    <a:pt x="47" y="1"/>
                  </a:cubicBezTo>
                  <a:moveTo>
                    <a:pt x="47" y="1"/>
                  </a:moveTo>
                  <a:cubicBezTo>
                    <a:pt x="47" y="1"/>
                    <a:pt x="47" y="1"/>
                    <a:pt x="47" y="1"/>
                  </a:cubicBezTo>
                  <a:cubicBezTo>
                    <a:pt x="47" y="1"/>
                    <a:pt x="47" y="1"/>
                    <a:pt x="47" y="1"/>
                  </a:cubicBezTo>
                  <a:moveTo>
                    <a:pt x="37" y="1"/>
                  </a:moveTo>
                  <a:cubicBezTo>
                    <a:pt x="17" y="1"/>
                    <a:pt x="0" y="1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17"/>
                    <a:pt x="17" y="1"/>
                    <a:pt x="37" y="1"/>
                  </a:cubicBezTo>
                  <a:cubicBezTo>
                    <a:pt x="41" y="1"/>
                    <a:pt x="44" y="1"/>
                    <a:pt x="47" y="2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4" y="1"/>
                    <a:pt x="41" y="1"/>
                    <a:pt x="37" y="1"/>
                  </a:cubicBezTo>
                  <a:moveTo>
                    <a:pt x="47" y="1"/>
                  </a:moveTo>
                  <a:cubicBezTo>
                    <a:pt x="47" y="1"/>
                    <a:pt x="47" y="1"/>
                    <a:pt x="47" y="1"/>
                  </a:cubicBezTo>
                  <a:cubicBezTo>
                    <a:pt x="47" y="1"/>
                    <a:pt x="47" y="1"/>
                    <a:pt x="47" y="1"/>
                  </a:cubicBezTo>
                  <a:moveTo>
                    <a:pt x="47" y="1"/>
                  </a:moveTo>
                  <a:cubicBezTo>
                    <a:pt x="47" y="1"/>
                    <a:pt x="47" y="1"/>
                    <a:pt x="47" y="1"/>
                  </a:cubicBezTo>
                  <a:cubicBezTo>
                    <a:pt x="47" y="1"/>
                    <a:pt x="47" y="1"/>
                    <a:pt x="47" y="1"/>
                  </a:cubicBezTo>
                  <a:moveTo>
                    <a:pt x="47" y="0"/>
                  </a:moveTo>
                  <a:cubicBezTo>
                    <a:pt x="47" y="0"/>
                    <a:pt x="47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moveTo>
                    <a:pt x="47" y="0"/>
                  </a:moveTo>
                  <a:cubicBezTo>
                    <a:pt x="47" y="0"/>
                    <a:pt x="47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6"/>
            <p:cNvSpPr>
              <a:spLocks noEditPoints="1"/>
            </p:cNvSpPr>
            <p:nvPr/>
          </p:nvSpPr>
          <p:spPr bwMode="auto">
            <a:xfrm>
              <a:off x="5407025" y="6416675"/>
              <a:ext cx="242888" cy="244475"/>
            </a:xfrm>
            <a:custGeom>
              <a:avLst/>
              <a:gdLst>
                <a:gd name="T0" fmla="*/ 27 w 80"/>
                <a:gd name="T1" fmla="*/ 69 h 81"/>
                <a:gd name="T2" fmla="*/ 27 w 80"/>
                <a:gd name="T3" fmla="*/ 51 h 81"/>
                <a:gd name="T4" fmla="*/ 27 w 80"/>
                <a:gd name="T5" fmla="*/ 69 h 81"/>
                <a:gd name="T6" fmla="*/ 67 w 80"/>
                <a:gd name="T7" fmla="*/ 69 h 81"/>
                <a:gd name="T8" fmla="*/ 58 w 80"/>
                <a:gd name="T9" fmla="*/ 62 h 81"/>
                <a:gd name="T10" fmla="*/ 60 w 80"/>
                <a:gd name="T11" fmla="*/ 53 h 81"/>
                <a:gd name="T12" fmla="*/ 65 w 80"/>
                <a:gd name="T13" fmla="*/ 50 h 81"/>
                <a:gd name="T14" fmla="*/ 68 w 80"/>
                <a:gd name="T15" fmla="*/ 50 h 81"/>
                <a:gd name="T16" fmla="*/ 76 w 80"/>
                <a:gd name="T17" fmla="*/ 54 h 81"/>
                <a:gd name="T18" fmla="*/ 74 w 80"/>
                <a:gd name="T19" fmla="*/ 67 h 81"/>
                <a:gd name="T20" fmla="*/ 67 w 80"/>
                <a:gd name="T21" fmla="*/ 69 h 81"/>
                <a:gd name="T22" fmla="*/ 80 w 80"/>
                <a:gd name="T23" fmla="*/ 0 h 81"/>
                <a:gd name="T24" fmla="*/ 47 w 80"/>
                <a:gd name="T25" fmla="*/ 35 h 81"/>
                <a:gd name="T26" fmla="*/ 47 w 80"/>
                <a:gd name="T27" fmla="*/ 35 h 81"/>
                <a:gd name="T28" fmla="*/ 47 w 80"/>
                <a:gd name="T29" fmla="*/ 35 h 81"/>
                <a:gd name="T30" fmla="*/ 47 w 80"/>
                <a:gd name="T31" fmla="*/ 35 h 81"/>
                <a:gd name="T32" fmla="*/ 47 w 80"/>
                <a:gd name="T33" fmla="*/ 36 h 81"/>
                <a:gd name="T34" fmla="*/ 47 w 80"/>
                <a:gd name="T35" fmla="*/ 36 h 81"/>
                <a:gd name="T36" fmla="*/ 47 w 80"/>
                <a:gd name="T37" fmla="*/ 36 h 81"/>
                <a:gd name="T38" fmla="*/ 47 w 80"/>
                <a:gd name="T39" fmla="*/ 36 h 81"/>
                <a:gd name="T40" fmla="*/ 47 w 80"/>
                <a:gd name="T41" fmla="*/ 36 h 81"/>
                <a:gd name="T42" fmla="*/ 47 w 80"/>
                <a:gd name="T43" fmla="*/ 36 h 81"/>
                <a:gd name="T44" fmla="*/ 47 w 80"/>
                <a:gd name="T45" fmla="*/ 36 h 81"/>
                <a:gd name="T46" fmla="*/ 47 w 80"/>
                <a:gd name="T47" fmla="*/ 36 h 81"/>
                <a:gd name="T48" fmla="*/ 47 w 80"/>
                <a:gd name="T49" fmla="*/ 36 h 81"/>
                <a:gd name="T50" fmla="*/ 47 w 80"/>
                <a:gd name="T51" fmla="*/ 36 h 81"/>
                <a:gd name="T52" fmla="*/ 47 w 80"/>
                <a:gd name="T53" fmla="*/ 36 h 81"/>
                <a:gd name="T54" fmla="*/ 47 w 80"/>
                <a:gd name="T55" fmla="*/ 36 h 81"/>
                <a:gd name="T56" fmla="*/ 47 w 80"/>
                <a:gd name="T57" fmla="*/ 36 h 81"/>
                <a:gd name="T58" fmla="*/ 47 w 80"/>
                <a:gd name="T59" fmla="*/ 36 h 81"/>
                <a:gd name="T60" fmla="*/ 47 w 80"/>
                <a:gd name="T61" fmla="*/ 36 h 81"/>
                <a:gd name="T62" fmla="*/ 47 w 80"/>
                <a:gd name="T63" fmla="*/ 36 h 81"/>
                <a:gd name="T64" fmla="*/ 47 w 80"/>
                <a:gd name="T65" fmla="*/ 37 h 81"/>
                <a:gd name="T66" fmla="*/ 47 w 80"/>
                <a:gd name="T67" fmla="*/ 37 h 81"/>
                <a:gd name="T68" fmla="*/ 47 w 80"/>
                <a:gd name="T69" fmla="*/ 37 h 81"/>
                <a:gd name="T70" fmla="*/ 47 w 80"/>
                <a:gd name="T71" fmla="*/ 37 h 81"/>
                <a:gd name="T72" fmla="*/ 47 w 80"/>
                <a:gd name="T73" fmla="*/ 37 h 81"/>
                <a:gd name="T74" fmla="*/ 47 w 80"/>
                <a:gd name="T75" fmla="*/ 37 h 81"/>
                <a:gd name="T76" fmla="*/ 47 w 80"/>
                <a:gd name="T77" fmla="*/ 37 h 81"/>
                <a:gd name="T78" fmla="*/ 47 w 80"/>
                <a:gd name="T79" fmla="*/ 37 h 81"/>
                <a:gd name="T80" fmla="*/ 47 w 80"/>
                <a:gd name="T81" fmla="*/ 37 h 81"/>
                <a:gd name="T82" fmla="*/ 47 w 80"/>
                <a:gd name="T83" fmla="*/ 37 h 81"/>
                <a:gd name="T84" fmla="*/ 47 w 80"/>
                <a:gd name="T85" fmla="*/ 37 h 81"/>
                <a:gd name="T86" fmla="*/ 47 w 80"/>
                <a:gd name="T87" fmla="*/ 37 h 81"/>
                <a:gd name="T88" fmla="*/ 47 w 80"/>
                <a:gd name="T89" fmla="*/ 37 h 81"/>
                <a:gd name="T90" fmla="*/ 47 w 80"/>
                <a:gd name="T91" fmla="*/ 37 h 81"/>
                <a:gd name="T92" fmla="*/ 37 w 80"/>
                <a:gd name="T93" fmla="*/ 36 h 81"/>
                <a:gd name="T94" fmla="*/ 0 w 80"/>
                <a:gd name="T95" fmla="*/ 72 h 81"/>
                <a:gd name="T96" fmla="*/ 1 w 80"/>
                <a:gd name="T97" fmla="*/ 81 h 81"/>
                <a:gd name="T98" fmla="*/ 80 w 80"/>
                <a:gd name="T99" fmla="*/ 81 h 81"/>
                <a:gd name="T100" fmla="*/ 80 w 80"/>
                <a:gd name="T101" fmla="*/ 42 h 81"/>
                <a:gd name="T102" fmla="*/ 75 w 80"/>
                <a:gd name="T103" fmla="*/ 43 h 81"/>
                <a:gd name="T104" fmla="*/ 75 w 80"/>
                <a:gd name="T105" fmla="*/ 22 h 81"/>
                <a:gd name="T106" fmla="*/ 80 w 80"/>
                <a:gd name="T107" fmla="*/ 23 h 81"/>
                <a:gd name="T108" fmla="*/ 80 w 80"/>
                <a:gd name="T10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0" h="81">
                  <a:moveTo>
                    <a:pt x="27" y="69"/>
                  </a:moveTo>
                  <a:cubicBezTo>
                    <a:pt x="15" y="69"/>
                    <a:pt x="15" y="51"/>
                    <a:pt x="27" y="51"/>
                  </a:cubicBezTo>
                  <a:cubicBezTo>
                    <a:pt x="39" y="51"/>
                    <a:pt x="39" y="69"/>
                    <a:pt x="27" y="69"/>
                  </a:cubicBezTo>
                  <a:moveTo>
                    <a:pt x="67" y="69"/>
                  </a:moveTo>
                  <a:cubicBezTo>
                    <a:pt x="63" y="69"/>
                    <a:pt x="59" y="67"/>
                    <a:pt x="58" y="62"/>
                  </a:cubicBezTo>
                  <a:cubicBezTo>
                    <a:pt x="57" y="59"/>
                    <a:pt x="58" y="55"/>
                    <a:pt x="60" y="53"/>
                  </a:cubicBezTo>
                  <a:cubicBezTo>
                    <a:pt x="61" y="52"/>
                    <a:pt x="63" y="51"/>
                    <a:pt x="65" y="50"/>
                  </a:cubicBezTo>
                  <a:cubicBezTo>
                    <a:pt x="66" y="50"/>
                    <a:pt x="67" y="50"/>
                    <a:pt x="68" y="50"/>
                  </a:cubicBezTo>
                  <a:cubicBezTo>
                    <a:pt x="71" y="50"/>
                    <a:pt x="74" y="51"/>
                    <a:pt x="76" y="54"/>
                  </a:cubicBezTo>
                  <a:cubicBezTo>
                    <a:pt x="78" y="58"/>
                    <a:pt x="77" y="63"/>
                    <a:pt x="74" y="67"/>
                  </a:cubicBezTo>
                  <a:cubicBezTo>
                    <a:pt x="72" y="69"/>
                    <a:pt x="70" y="69"/>
                    <a:pt x="67" y="69"/>
                  </a:cubicBezTo>
                  <a:moveTo>
                    <a:pt x="80" y="0"/>
                  </a:moveTo>
                  <a:cubicBezTo>
                    <a:pt x="62" y="3"/>
                    <a:pt x="48" y="17"/>
                    <a:pt x="47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4" y="36"/>
                    <a:pt x="41" y="36"/>
                    <a:pt x="37" y="36"/>
                  </a:cubicBezTo>
                  <a:cubicBezTo>
                    <a:pt x="17" y="36"/>
                    <a:pt x="0" y="52"/>
                    <a:pt x="0" y="72"/>
                  </a:cubicBezTo>
                  <a:cubicBezTo>
                    <a:pt x="0" y="75"/>
                    <a:pt x="1" y="78"/>
                    <a:pt x="1" y="81"/>
                  </a:cubicBezTo>
                  <a:cubicBezTo>
                    <a:pt x="80" y="81"/>
                    <a:pt x="80" y="81"/>
                    <a:pt x="80" y="81"/>
                  </a:cubicBezTo>
                  <a:cubicBezTo>
                    <a:pt x="80" y="42"/>
                    <a:pt x="80" y="42"/>
                    <a:pt x="80" y="42"/>
                  </a:cubicBezTo>
                  <a:cubicBezTo>
                    <a:pt x="78" y="42"/>
                    <a:pt x="77" y="43"/>
                    <a:pt x="75" y="43"/>
                  </a:cubicBezTo>
                  <a:cubicBezTo>
                    <a:pt x="59" y="43"/>
                    <a:pt x="59" y="22"/>
                    <a:pt x="75" y="22"/>
                  </a:cubicBezTo>
                  <a:cubicBezTo>
                    <a:pt x="77" y="22"/>
                    <a:pt x="78" y="23"/>
                    <a:pt x="80" y="23"/>
                  </a:cubicBezTo>
                  <a:cubicBezTo>
                    <a:pt x="80" y="0"/>
                    <a:pt x="80" y="0"/>
                    <a:pt x="80" y="0"/>
                  </a:cubicBezTo>
                </a:path>
              </a:pathLst>
            </a:custGeom>
            <a:solidFill>
              <a:srgbClr val="FFDD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7"/>
            <p:cNvSpPr/>
            <p:nvPr/>
          </p:nvSpPr>
          <p:spPr bwMode="auto">
            <a:xfrm>
              <a:off x="5453063" y="6570663"/>
              <a:ext cx="71438" cy="53975"/>
            </a:xfrm>
            <a:custGeom>
              <a:avLst/>
              <a:gdLst>
                <a:gd name="T0" fmla="*/ 12 w 24"/>
                <a:gd name="T1" fmla="*/ 0 h 18"/>
                <a:gd name="T2" fmla="*/ 12 w 24"/>
                <a:gd name="T3" fmla="*/ 18 h 18"/>
                <a:gd name="T4" fmla="*/ 12 w 24"/>
                <a:gd name="T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8">
                  <a:moveTo>
                    <a:pt x="12" y="0"/>
                  </a:moveTo>
                  <a:cubicBezTo>
                    <a:pt x="0" y="0"/>
                    <a:pt x="0" y="18"/>
                    <a:pt x="12" y="18"/>
                  </a:cubicBezTo>
                  <a:cubicBezTo>
                    <a:pt x="24" y="18"/>
                    <a:pt x="24" y="0"/>
                    <a:pt x="12" y="0"/>
                  </a:cubicBezTo>
                </a:path>
              </a:pathLst>
            </a:custGeom>
            <a:solidFill>
              <a:srgbClr val="FFB2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18"/>
            <p:cNvSpPr/>
            <p:nvPr/>
          </p:nvSpPr>
          <p:spPr bwMode="auto">
            <a:xfrm>
              <a:off x="5580063" y="6567488"/>
              <a:ext cx="63500" cy="57150"/>
            </a:xfrm>
            <a:custGeom>
              <a:avLst/>
              <a:gdLst>
                <a:gd name="T0" fmla="*/ 11 w 21"/>
                <a:gd name="T1" fmla="*/ 0 h 19"/>
                <a:gd name="T2" fmla="*/ 8 w 21"/>
                <a:gd name="T3" fmla="*/ 0 h 19"/>
                <a:gd name="T4" fmla="*/ 3 w 21"/>
                <a:gd name="T5" fmla="*/ 3 h 19"/>
                <a:gd name="T6" fmla="*/ 1 w 21"/>
                <a:gd name="T7" fmla="*/ 12 h 19"/>
                <a:gd name="T8" fmla="*/ 10 w 21"/>
                <a:gd name="T9" fmla="*/ 19 h 19"/>
                <a:gd name="T10" fmla="*/ 17 w 21"/>
                <a:gd name="T11" fmla="*/ 17 h 19"/>
                <a:gd name="T12" fmla="*/ 19 w 21"/>
                <a:gd name="T13" fmla="*/ 4 h 19"/>
                <a:gd name="T14" fmla="*/ 11 w 21"/>
                <a:gd name="T1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9">
                  <a:moveTo>
                    <a:pt x="11" y="0"/>
                  </a:moveTo>
                  <a:cubicBezTo>
                    <a:pt x="10" y="0"/>
                    <a:pt x="9" y="0"/>
                    <a:pt x="8" y="0"/>
                  </a:cubicBezTo>
                  <a:cubicBezTo>
                    <a:pt x="6" y="1"/>
                    <a:pt x="4" y="2"/>
                    <a:pt x="3" y="3"/>
                  </a:cubicBezTo>
                  <a:cubicBezTo>
                    <a:pt x="1" y="5"/>
                    <a:pt x="0" y="9"/>
                    <a:pt x="1" y="12"/>
                  </a:cubicBezTo>
                  <a:cubicBezTo>
                    <a:pt x="2" y="17"/>
                    <a:pt x="6" y="19"/>
                    <a:pt x="10" y="19"/>
                  </a:cubicBezTo>
                  <a:cubicBezTo>
                    <a:pt x="13" y="19"/>
                    <a:pt x="15" y="19"/>
                    <a:pt x="17" y="17"/>
                  </a:cubicBezTo>
                  <a:cubicBezTo>
                    <a:pt x="20" y="13"/>
                    <a:pt x="21" y="8"/>
                    <a:pt x="19" y="4"/>
                  </a:cubicBezTo>
                  <a:cubicBezTo>
                    <a:pt x="17" y="1"/>
                    <a:pt x="14" y="0"/>
                    <a:pt x="11" y="0"/>
                  </a:cubicBezTo>
                </a:path>
              </a:pathLst>
            </a:custGeom>
            <a:solidFill>
              <a:srgbClr val="FFB2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19"/>
            <p:cNvSpPr/>
            <p:nvPr/>
          </p:nvSpPr>
          <p:spPr bwMode="auto">
            <a:xfrm>
              <a:off x="5586413" y="6483350"/>
              <a:ext cx="63500" cy="63500"/>
            </a:xfrm>
            <a:custGeom>
              <a:avLst/>
              <a:gdLst>
                <a:gd name="T0" fmla="*/ 16 w 21"/>
                <a:gd name="T1" fmla="*/ 0 h 21"/>
                <a:gd name="T2" fmla="*/ 16 w 21"/>
                <a:gd name="T3" fmla="*/ 21 h 21"/>
                <a:gd name="T4" fmla="*/ 21 w 21"/>
                <a:gd name="T5" fmla="*/ 20 h 21"/>
                <a:gd name="T6" fmla="*/ 21 w 21"/>
                <a:gd name="T7" fmla="*/ 1 h 21"/>
                <a:gd name="T8" fmla="*/ 16 w 21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6" y="0"/>
                  </a:moveTo>
                  <a:cubicBezTo>
                    <a:pt x="0" y="0"/>
                    <a:pt x="0" y="21"/>
                    <a:pt x="16" y="21"/>
                  </a:cubicBezTo>
                  <a:cubicBezTo>
                    <a:pt x="18" y="21"/>
                    <a:pt x="19" y="20"/>
                    <a:pt x="21" y="20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19" y="1"/>
                    <a:pt x="18" y="0"/>
                    <a:pt x="16" y="0"/>
                  </a:cubicBezTo>
                </a:path>
              </a:pathLst>
            </a:custGeom>
            <a:solidFill>
              <a:srgbClr val="FFB2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2"/>
            <p:cNvSpPr/>
            <p:nvPr/>
          </p:nvSpPr>
          <p:spPr bwMode="auto">
            <a:xfrm>
              <a:off x="5153025" y="6367463"/>
              <a:ext cx="111125" cy="493712"/>
            </a:xfrm>
            <a:custGeom>
              <a:avLst/>
              <a:gdLst>
                <a:gd name="T0" fmla="*/ 0 w 37"/>
                <a:gd name="T1" fmla="*/ 163 h 163"/>
                <a:gd name="T2" fmla="*/ 0 w 37"/>
                <a:gd name="T3" fmla="*/ 156 h 163"/>
                <a:gd name="T4" fmla="*/ 2 w 37"/>
                <a:gd name="T5" fmla="*/ 137 h 163"/>
                <a:gd name="T6" fmla="*/ 11 w 37"/>
                <a:gd name="T7" fmla="*/ 79 h 163"/>
                <a:gd name="T8" fmla="*/ 14 w 37"/>
                <a:gd name="T9" fmla="*/ 64 h 163"/>
                <a:gd name="T10" fmla="*/ 17 w 37"/>
                <a:gd name="T11" fmla="*/ 49 h 163"/>
                <a:gd name="T12" fmla="*/ 21 w 37"/>
                <a:gd name="T13" fmla="*/ 35 h 163"/>
                <a:gd name="T14" fmla="*/ 26 w 37"/>
                <a:gd name="T15" fmla="*/ 23 h 163"/>
                <a:gd name="T16" fmla="*/ 30 w 37"/>
                <a:gd name="T17" fmla="*/ 13 h 163"/>
                <a:gd name="T18" fmla="*/ 34 w 37"/>
                <a:gd name="T19" fmla="*/ 6 h 163"/>
                <a:gd name="T20" fmla="*/ 37 w 37"/>
                <a:gd name="T21" fmla="*/ 0 h 163"/>
                <a:gd name="T22" fmla="*/ 35 w 37"/>
                <a:gd name="T23" fmla="*/ 6 h 163"/>
                <a:gd name="T24" fmla="*/ 32 w 37"/>
                <a:gd name="T25" fmla="*/ 14 h 163"/>
                <a:gd name="T26" fmla="*/ 30 w 37"/>
                <a:gd name="T27" fmla="*/ 25 h 163"/>
                <a:gd name="T28" fmla="*/ 28 w 37"/>
                <a:gd name="T29" fmla="*/ 37 h 163"/>
                <a:gd name="T30" fmla="*/ 27 w 37"/>
                <a:gd name="T31" fmla="*/ 51 h 163"/>
                <a:gd name="T32" fmla="*/ 26 w 37"/>
                <a:gd name="T33" fmla="*/ 66 h 163"/>
                <a:gd name="T34" fmla="*/ 26 w 37"/>
                <a:gd name="T35" fmla="*/ 81 h 163"/>
                <a:gd name="T36" fmla="*/ 28 w 37"/>
                <a:gd name="T37" fmla="*/ 137 h 163"/>
                <a:gd name="T38" fmla="*/ 30 w 37"/>
                <a:gd name="T39" fmla="*/ 156 h 163"/>
                <a:gd name="T40" fmla="*/ 30 w 37"/>
                <a:gd name="T41" fmla="*/ 163 h 163"/>
                <a:gd name="T42" fmla="*/ 0 w 37"/>
                <a:gd name="T43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" h="163">
                  <a:moveTo>
                    <a:pt x="0" y="163"/>
                  </a:moveTo>
                  <a:cubicBezTo>
                    <a:pt x="0" y="163"/>
                    <a:pt x="0" y="160"/>
                    <a:pt x="0" y="156"/>
                  </a:cubicBezTo>
                  <a:cubicBezTo>
                    <a:pt x="1" y="151"/>
                    <a:pt x="1" y="145"/>
                    <a:pt x="2" y="137"/>
                  </a:cubicBezTo>
                  <a:cubicBezTo>
                    <a:pt x="4" y="121"/>
                    <a:pt x="7" y="100"/>
                    <a:pt x="11" y="79"/>
                  </a:cubicBezTo>
                  <a:cubicBezTo>
                    <a:pt x="12" y="74"/>
                    <a:pt x="13" y="69"/>
                    <a:pt x="14" y="64"/>
                  </a:cubicBezTo>
                  <a:cubicBezTo>
                    <a:pt x="15" y="59"/>
                    <a:pt x="16" y="54"/>
                    <a:pt x="17" y="49"/>
                  </a:cubicBezTo>
                  <a:cubicBezTo>
                    <a:pt x="19" y="44"/>
                    <a:pt x="20" y="40"/>
                    <a:pt x="21" y="35"/>
                  </a:cubicBezTo>
                  <a:cubicBezTo>
                    <a:pt x="23" y="31"/>
                    <a:pt x="24" y="27"/>
                    <a:pt x="26" y="23"/>
                  </a:cubicBezTo>
                  <a:cubicBezTo>
                    <a:pt x="27" y="20"/>
                    <a:pt x="28" y="16"/>
                    <a:pt x="30" y="13"/>
                  </a:cubicBezTo>
                  <a:cubicBezTo>
                    <a:pt x="31" y="10"/>
                    <a:pt x="32" y="8"/>
                    <a:pt x="34" y="6"/>
                  </a:cubicBezTo>
                  <a:cubicBezTo>
                    <a:pt x="36" y="2"/>
                    <a:pt x="37" y="0"/>
                    <a:pt x="37" y="0"/>
                  </a:cubicBezTo>
                  <a:cubicBezTo>
                    <a:pt x="37" y="0"/>
                    <a:pt x="36" y="2"/>
                    <a:pt x="35" y="6"/>
                  </a:cubicBezTo>
                  <a:cubicBezTo>
                    <a:pt x="34" y="9"/>
                    <a:pt x="33" y="11"/>
                    <a:pt x="32" y="14"/>
                  </a:cubicBezTo>
                  <a:cubicBezTo>
                    <a:pt x="32" y="17"/>
                    <a:pt x="31" y="21"/>
                    <a:pt x="30" y="25"/>
                  </a:cubicBezTo>
                  <a:cubicBezTo>
                    <a:pt x="29" y="28"/>
                    <a:pt x="29" y="33"/>
                    <a:pt x="28" y="37"/>
                  </a:cubicBezTo>
                  <a:cubicBezTo>
                    <a:pt x="28" y="41"/>
                    <a:pt x="28" y="46"/>
                    <a:pt x="27" y="51"/>
                  </a:cubicBezTo>
                  <a:cubicBezTo>
                    <a:pt x="27" y="56"/>
                    <a:pt x="26" y="60"/>
                    <a:pt x="26" y="66"/>
                  </a:cubicBezTo>
                  <a:cubicBezTo>
                    <a:pt x="26" y="71"/>
                    <a:pt x="26" y="76"/>
                    <a:pt x="26" y="81"/>
                  </a:cubicBezTo>
                  <a:cubicBezTo>
                    <a:pt x="26" y="101"/>
                    <a:pt x="27" y="122"/>
                    <a:pt x="28" y="137"/>
                  </a:cubicBezTo>
                  <a:cubicBezTo>
                    <a:pt x="29" y="145"/>
                    <a:pt x="29" y="151"/>
                    <a:pt x="30" y="156"/>
                  </a:cubicBezTo>
                  <a:cubicBezTo>
                    <a:pt x="30" y="160"/>
                    <a:pt x="30" y="163"/>
                    <a:pt x="30" y="163"/>
                  </a:cubicBezTo>
                  <a:lnTo>
                    <a:pt x="0" y="163"/>
                  </a:lnTo>
                  <a:close/>
                </a:path>
              </a:pathLst>
            </a:custGeom>
            <a:solidFill>
              <a:srgbClr val="768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3"/>
            <p:cNvSpPr/>
            <p:nvPr/>
          </p:nvSpPr>
          <p:spPr bwMode="auto">
            <a:xfrm>
              <a:off x="5076825" y="6159500"/>
              <a:ext cx="376238" cy="396875"/>
            </a:xfrm>
            <a:custGeom>
              <a:avLst/>
              <a:gdLst>
                <a:gd name="T0" fmla="*/ 19 w 124"/>
                <a:gd name="T1" fmla="*/ 55 h 131"/>
                <a:gd name="T2" fmla="*/ 32 w 124"/>
                <a:gd name="T3" fmla="*/ 52 h 131"/>
                <a:gd name="T4" fmla="*/ 42 w 124"/>
                <a:gd name="T5" fmla="*/ 11 h 131"/>
                <a:gd name="T6" fmla="*/ 83 w 124"/>
                <a:gd name="T7" fmla="*/ 33 h 131"/>
                <a:gd name="T8" fmla="*/ 94 w 124"/>
                <a:gd name="T9" fmla="*/ 31 h 131"/>
                <a:gd name="T10" fmla="*/ 104 w 124"/>
                <a:gd name="T11" fmla="*/ 34 h 131"/>
                <a:gd name="T12" fmla="*/ 104 w 124"/>
                <a:gd name="T13" fmla="*/ 34 h 131"/>
                <a:gd name="T14" fmla="*/ 117 w 124"/>
                <a:gd name="T15" fmla="*/ 46 h 131"/>
                <a:gd name="T16" fmla="*/ 107 w 124"/>
                <a:gd name="T17" fmla="*/ 80 h 131"/>
                <a:gd name="T18" fmla="*/ 103 w 124"/>
                <a:gd name="T19" fmla="*/ 81 h 131"/>
                <a:gd name="T20" fmla="*/ 106 w 124"/>
                <a:gd name="T21" fmla="*/ 86 h 131"/>
                <a:gd name="T22" fmla="*/ 94 w 124"/>
                <a:gd name="T23" fmla="*/ 124 h 131"/>
                <a:gd name="T24" fmla="*/ 56 w 124"/>
                <a:gd name="T25" fmla="*/ 112 h 131"/>
                <a:gd name="T26" fmla="*/ 53 w 124"/>
                <a:gd name="T27" fmla="*/ 102 h 131"/>
                <a:gd name="T28" fmla="*/ 52 w 124"/>
                <a:gd name="T29" fmla="*/ 104 h 131"/>
                <a:gd name="T30" fmla="*/ 40 w 124"/>
                <a:gd name="T31" fmla="*/ 110 h 131"/>
                <a:gd name="T32" fmla="*/ 34 w 124"/>
                <a:gd name="T33" fmla="*/ 110 h 131"/>
                <a:gd name="T34" fmla="*/ 28 w 124"/>
                <a:gd name="T35" fmla="*/ 110 h 131"/>
                <a:gd name="T36" fmla="*/ 24 w 124"/>
                <a:gd name="T37" fmla="*/ 109 h 131"/>
                <a:gd name="T38" fmla="*/ 7 w 124"/>
                <a:gd name="T39" fmla="*/ 94 h 131"/>
                <a:gd name="T40" fmla="*/ 19 w 124"/>
                <a:gd name="T41" fmla="*/ 55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4" h="131">
                  <a:moveTo>
                    <a:pt x="19" y="55"/>
                  </a:moveTo>
                  <a:cubicBezTo>
                    <a:pt x="23" y="53"/>
                    <a:pt x="27" y="52"/>
                    <a:pt x="32" y="52"/>
                  </a:cubicBezTo>
                  <a:cubicBezTo>
                    <a:pt x="23" y="39"/>
                    <a:pt x="24" y="20"/>
                    <a:pt x="42" y="11"/>
                  </a:cubicBezTo>
                  <a:cubicBezTo>
                    <a:pt x="62" y="0"/>
                    <a:pt x="80" y="15"/>
                    <a:pt x="83" y="33"/>
                  </a:cubicBezTo>
                  <a:cubicBezTo>
                    <a:pt x="87" y="31"/>
                    <a:pt x="90" y="31"/>
                    <a:pt x="94" y="31"/>
                  </a:cubicBezTo>
                  <a:cubicBezTo>
                    <a:pt x="97" y="31"/>
                    <a:pt x="101" y="32"/>
                    <a:pt x="104" y="34"/>
                  </a:cubicBezTo>
                  <a:cubicBezTo>
                    <a:pt x="104" y="34"/>
                    <a:pt x="104" y="34"/>
                    <a:pt x="104" y="34"/>
                  </a:cubicBezTo>
                  <a:cubicBezTo>
                    <a:pt x="110" y="36"/>
                    <a:pt x="115" y="41"/>
                    <a:pt x="117" y="46"/>
                  </a:cubicBezTo>
                  <a:cubicBezTo>
                    <a:pt x="124" y="58"/>
                    <a:pt x="119" y="73"/>
                    <a:pt x="107" y="80"/>
                  </a:cubicBezTo>
                  <a:cubicBezTo>
                    <a:pt x="105" y="80"/>
                    <a:pt x="104" y="81"/>
                    <a:pt x="103" y="81"/>
                  </a:cubicBezTo>
                  <a:cubicBezTo>
                    <a:pt x="104" y="83"/>
                    <a:pt x="105" y="84"/>
                    <a:pt x="106" y="86"/>
                  </a:cubicBezTo>
                  <a:cubicBezTo>
                    <a:pt x="113" y="99"/>
                    <a:pt x="107" y="117"/>
                    <a:pt x="94" y="124"/>
                  </a:cubicBezTo>
                  <a:cubicBezTo>
                    <a:pt x="80" y="131"/>
                    <a:pt x="63" y="125"/>
                    <a:pt x="56" y="112"/>
                  </a:cubicBezTo>
                  <a:cubicBezTo>
                    <a:pt x="54" y="109"/>
                    <a:pt x="54" y="106"/>
                    <a:pt x="53" y="102"/>
                  </a:cubicBezTo>
                  <a:cubicBezTo>
                    <a:pt x="53" y="103"/>
                    <a:pt x="52" y="103"/>
                    <a:pt x="52" y="104"/>
                  </a:cubicBezTo>
                  <a:cubicBezTo>
                    <a:pt x="48" y="107"/>
                    <a:pt x="45" y="109"/>
                    <a:pt x="40" y="110"/>
                  </a:cubicBezTo>
                  <a:cubicBezTo>
                    <a:pt x="38" y="110"/>
                    <a:pt x="36" y="110"/>
                    <a:pt x="34" y="110"/>
                  </a:cubicBezTo>
                  <a:cubicBezTo>
                    <a:pt x="32" y="110"/>
                    <a:pt x="30" y="110"/>
                    <a:pt x="28" y="110"/>
                  </a:cubicBezTo>
                  <a:cubicBezTo>
                    <a:pt x="27" y="109"/>
                    <a:pt x="26" y="109"/>
                    <a:pt x="24" y="109"/>
                  </a:cubicBezTo>
                  <a:cubicBezTo>
                    <a:pt x="17" y="106"/>
                    <a:pt x="10" y="101"/>
                    <a:pt x="7" y="94"/>
                  </a:cubicBezTo>
                  <a:cubicBezTo>
                    <a:pt x="0" y="80"/>
                    <a:pt x="5" y="63"/>
                    <a:pt x="19" y="55"/>
                  </a:cubicBezTo>
                  <a:close/>
                </a:path>
              </a:pathLst>
            </a:custGeom>
            <a:solidFill>
              <a:srgbClr val="F05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4"/>
            <p:cNvSpPr/>
            <p:nvPr/>
          </p:nvSpPr>
          <p:spPr bwMode="auto">
            <a:xfrm>
              <a:off x="5160963" y="6259513"/>
              <a:ext cx="228600" cy="207962"/>
            </a:xfrm>
            <a:custGeom>
              <a:avLst/>
              <a:gdLst>
                <a:gd name="T0" fmla="*/ 27 w 75"/>
                <a:gd name="T1" fmla="*/ 15 h 69"/>
                <a:gd name="T2" fmla="*/ 48 w 75"/>
                <a:gd name="T3" fmla="*/ 55 h 69"/>
                <a:gd name="T4" fmla="*/ 27 w 75"/>
                <a:gd name="T5" fmla="*/ 1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69">
                  <a:moveTo>
                    <a:pt x="27" y="15"/>
                  </a:moveTo>
                  <a:cubicBezTo>
                    <a:pt x="54" y="0"/>
                    <a:pt x="75" y="41"/>
                    <a:pt x="48" y="55"/>
                  </a:cubicBezTo>
                  <a:cubicBezTo>
                    <a:pt x="21" y="69"/>
                    <a:pt x="0" y="29"/>
                    <a:pt x="27" y="15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5"/>
            <p:cNvSpPr/>
            <p:nvPr/>
          </p:nvSpPr>
          <p:spPr bwMode="auto">
            <a:xfrm>
              <a:off x="5033963" y="6519863"/>
              <a:ext cx="166688" cy="131762"/>
            </a:xfrm>
            <a:custGeom>
              <a:avLst/>
              <a:gdLst>
                <a:gd name="T0" fmla="*/ 48 w 55"/>
                <a:gd name="T1" fmla="*/ 44 h 44"/>
                <a:gd name="T2" fmla="*/ 12 w 55"/>
                <a:gd name="T3" fmla="*/ 0 h 44"/>
                <a:gd name="T4" fmla="*/ 48 w 55"/>
                <a:gd name="T5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44">
                  <a:moveTo>
                    <a:pt x="48" y="44"/>
                  </a:moveTo>
                  <a:cubicBezTo>
                    <a:pt x="48" y="44"/>
                    <a:pt x="55" y="5"/>
                    <a:pt x="12" y="0"/>
                  </a:cubicBezTo>
                  <a:cubicBezTo>
                    <a:pt x="12" y="0"/>
                    <a:pt x="0" y="40"/>
                    <a:pt x="48" y="44"/>
                  </a:cubicBezTo>
                  <a:close/>
                </a:path>
              </a:pathLst>
            </a:custGeom>
            <a:solidFill>
              <a:srgbClr val="9DB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6"/>
            <p:cNvSpPr/>
            <p:nvPr/>
          </p:nvSpPr>
          <p:spPr bwMode="auto">
            <a:xfrm>
              <a:off x="6797675" y="5759450"/>
              <a:ext cx="968375" cy="860425"/>
            </a:xfrm>
            <a:custGeom>
              <a:avLst/>
              <a:gdLst>
                <a:gd name="T0" fmla="*/ 610 w 610"/>
                <a:gd name="T1" fmla="*/ 542 h 542"/>
                <a:gd name="T2" fmla="*/ 610 w 610"/>
                <a:gd name="T3" fmla="*/ 259 h 542"/>
                <a:gd name="T4" fmla="*/ 328 w 610"/>
                <a:gd name="T5" fmla="*/ 0 h 542"/>
                <a:gd name="T6" fmla="*/ 0 w 610"/>
                <a:gd name="T7" fmla="*/ 0 h 542"/>
                <a:gd name="T8" fmla="*/ 0 w 610"/>
                <a:gd name="T9" fmla="*/ 542 h 542"/>
                <a:gd name="T10" fmla="*/ 610 w 610"/>
                <a:gd name="T11" fmla="*/ 542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0" h="542">
                  <a:moveTo>
                    <a:pt x="610" y="542"/>
                  </a:moveTo>
                  <a:lnTo>
                    <a:pt x="610" y="259"/>
                  </a:lnTo>
                  <a:lnTo>
                    <a:pt x="328" y="0"/>
                  </a:lnTo>
                  <a:lnTo>
                    <a:pt x="0" y="0"/>
                  </a:lnTo>
                  <a:lnTo>
                    <a:pt x="0" y="542"/>
                  </a:lnTo>
                  <a:lnTo>
                    <a:pt x="610" y="542"/>
                  </a:lnTo>
                  <a:close/>
                </a:path>
              </a:pathLst>
            </a:custGeom>
            <a:solidFill>
              <a:srgbClr val="FFD9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7"/>
            <p:cNvSpPr/>
            <p:nvPr/>
          </p:nvSpPr>
          <p:spPr bwMode="auto">
            <a:xfrm>
              <a:off x="6380163" y="5799138"/>
              <a:ext cx="887413" cy="820737"/>
            </a:xfrm>
            <a:custGeom>
              <a:avLst/>
              <a:gdLst>
                <a:gd name="T0" fmla="*/ 559 w 559"/>
                <a:gd name="T1" fmla="*/ 517 h 517"/>
                <a:gd name="T2" fmla="*/ 559 w 559"/>
                <a:gd name="T3" fmla="*/ 210 h 517"/>
                <a:gd name="T4" fmla="*/ 280 w 559"/>
                <a:gd name="T5" fmla="*/ 0 h 517"/>
                <a:gd name="T6" fmla="*/ 0 w 559"/>
                <a:gd name="T7" fmla="*/ 210 h 517"/>
                <a:gd name="T8" fmla="*/ 0 w 559"/>
                <a:gd name="T9" fmla="*/ 517 h 517"/>
                <a:gd name="T10" fmla="*/ 559 w 559"/>
                <a:gd name="T11" fmla="*/ 517 h 5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9" h="517">
                  <a:moveTo>
                    <a:pt x="559" y="517"/>
                  </a:moveTo>
                  <a:lnTo>
                    <a:pt x="559" y="210"/>
                  </a:lnTo>
                  <a:lnTo>
                    <a:pt x="280" y="0"/>
                  </a:lnTo>
                  <a:lnTo>
                    <a:pt x="0" y="210"/>
                  </a:lnTo>
                  <a:lnTo>
                    <a:pt x="0" y="517"/>
                  </a:lnTo>
                  <a:lnTo>
                    <a:pt x="559" y="517"/>
                  </a:lnTo>
                  <a:close/>
                </a:path>
              </a:pathLst>
            </a:cu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28"/>
            <p:cNvSpPr/>
            <p:nvPr/>
          </p:nvSpPr>
          <p:spPr bwMode="auto">
            <a:xfrm>
              <a:off x="6488113" y="6196013"/>
              <a:ext cx="109538" cy="247650"/>
            </a:xfrm>
            <a:custGeom>
              <a:avLst/>
              <a:gdLst>
                <a:gd name="T0" fmla="*/ 36 w 36"/>
                <a:gd name="T1" fmla="*/ 82 h 82"/>
                <a:gd name="T2" fmla="*/ 36 w 36"/>
                <a:gd name="T3" fmla="*/ 23 h 82"/>
                <a:gd name="T4" fmla="*/ 18 w 36"/>
                <a:gd name="T5" fmla="*/ 0 h 82"/>
                <a:gd name="T6" fmla="*/ 0 w 36"/>
                <a:gd name="T7" fmla="*/ 23 h 82"/>
                <a:gd name="T8" fmla="*/ 0 w 36"/>
                <a:gd name="T9" fmla="*/ 82 h 82"/>
                <a:gd name="T10" fmla="*/ 36 w 36"/>
                <a:gd name="T1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82">
                  <a:moveTo>
                    <a:pt x="36" y="82"/>
                  </a:moveTo>
                  <a:cubicBezTo>
                    <a:pt x="36" y="23"/>
                    <a:pt x="36" y="23"/>
                    <a:pt x="36" y="23"/>
                  </a:cubicBezTo>
                  <a:cubicBezTo>
                    <a:pt x="36" y="10"/>
                    <a:pt x="28" y="0"/>
                    <a:pt x="18" y="0"/>
                  </a:cubicBezTo>
                  <a:cubicBezTo>
                    <a:pt x="8" y="0"/>
                    <a:pt x="0" y="10"/>
                    <a:pt x="0" y="23"/>
                  </a:cubicBezTo>
                  <a:cubicBezTo>
                    <a:pt x="0" y="82"/>
                    <a:pt x="0" y="82"/>
                    <a:pt x="0" y="82"/>
                  </a:cubicBezTo>
                  <a:lnTo>
                    <a:pt x="36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29"/>
            <p:cNvSpPr/>
            <p:nvPr/>
          </p:nvSpPr>
          <p:spPr bwMode="auto">
            <a:xfrm>
              <a:off x="6457950" y="6165850"/>
              <a:ext cx="169863" cy="307975"/>
            </a:xfrm>
            <a:custGeom>
              <a:avLst/>
              <a:gdLst>
                <a:gd name="T0" fmla="*/ 46 w 56"/>
                <a:gd name="T1" fmla="*/ 92 h 102"/>
                <a:gd name="T2" fmla="*/ 56 w 56"/>
                <a:gd name="T3" fmla="*/ 92 h 102"/>
                <a:gd name="T4" fmla="*/ 56 w 56"/>
                <a:gd name="T5" fmla="*/ 33 h 102"/>
                <a:gd name="T6" fmla="*/ 49 w 56"/>
                <a:gd name="T7" fmla="*/ 11 h 102"/>
                <a:gd name="T8" fmla="*/ 40 w 56"/>
                <a:gd name="T9" fmla="*/ 3 h 102"/>
                <a:gd name="T10" fmla="*/ 28 w 56"/>
                <a:gd name="T11" fmla="*/ 0 h 102"/>
                <a:gd name="T12" fmla="*/ 16 w 56"/>
                <a:gd name="T13" fmla="*/ 3 h 102"/>
                <a:gd name="T14" fmla="*/ 4 w 56"/>
                <a:gd name="T15" fmla="*/ 15 h 102"/>
                <a:gd name="T16" fmla="*/ 0 w 56"/>
                <a:gd name="T17" fmla="*/ 33 h 102"/>
                <a:gd name="T18" fmla="*/ 0 w 56"/>
                <a:gd name="T19" fmla="*/ 102 h 102"/>
                <a:gd name="T20" fmla="*/ 56 w 56"/>
                <a:gd name="T21" fmla="*/ 102 h 102"/>
                <a:gd name="T22" fmla="*/ 56 w 56"/>
                <a:gd name="T23" fmla="*/ 92 h 102"/>
                <a:gd name="T24" fmla="*/ 46 w 56"/>
                <a:gd name="T25" fmla="*/ 92 h 102"/>
                <a:gd name="T26" fmla="*/ 46 w 56"/>
                <a:gd name="T27" fmla="*/ 82 h 102"/>
                <a:gd name="T28" fmla="*/ 20 w 56"/>
                <a:gd name="T29" fmla="*/ 82 h 102"/>
                <a:gd name="T30" fmla="*/ 20 w 56"/>
                <a:gd name="T31" fmla="*/ 33 h 102"/>
                <a:gd name="T32" fmla="*/ 23 w 56"/>
                <a:gd name="T33" fmla="*/ 23 h 102"/>
                <a:gd name="T34" fmla="*/ 25 w 56"/>
                <a:gd name="T35" fmla="*/ 21 h 102"/>
                <a:gd name="T36" fmla="*/ 28 w 56"/>
                <a:gd name="T37" fmla="*/ 20 h 102"/>
                <a:gd name="T38" fmla="*/ 31 w 56"/>
                <a:gd name="T39" fmla="*/ 21 h 102"/>
                <a:gd name="T40" fmla="*/ 34 w 56"/>
                <a:gd name="T41" fmla="*/ 25 h 102"/>
                <a:gd name="T42" fmla="*/ 36 w 56"/>
                <a:gd name="T43" fmla="*/ 33 h 102"/>
                <a:gd name="T44" fmla="*/ 36 w 56"/>
                <a:gd name="T45" fmla="*/ 92 h 102"/>
                <a:gd name="T46" fmla="*/ 46 w 56"/>
                <a:gd name="T47" fmla="*/ 92 h 102"/>
                <a:gd name="T48" fmla="*/ 46 w 56"/>
                <a:gd name="T49" fmla="*/ 82 h 102"/>
                <a:gd name="T50" fmla="*/ 46 w 56"/>
                <a:gd name="T51" fmla="*/ 9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6" h="102">
                  <a:moveTo>
                    <a:pt x="46" y="92"/>
                  </a:moveTo>
                  <a:cubicBezTo>
                    <a:pt x="56" y="92"/>
                    <a:pt x="56" y="92"/>
                    <a:pt x="56" y="92"/>
                  </a:cubicBezTo>
                  <a:cubicBezTo>
                    <a:pt x="56" y="33"/>
                    <a:pt x="56" y="33"/>
                    <a:pt x="56" y="33"/>
                  </a:cubicBezTo>
                  <a:cubicBezTo>
                    <a:pt x="56" y="24"/>
                    <a:pt x="53" y="17"/>
                    <a:pt x="49" y="11"/>
                  </a:cubicBezTo>
                  <a:cubicBezTo>
                    <a:pt x="46" y="8"/>
                    <a:pt x="43" y="5"/>
                    <a:pt x="40" y="3"/>
                  </a:cubicBezTo>
                  <a:cubicBezTo>
                    <a:pt x="36" y="1"/>
                    <a:pt x="32" y="0"/>
                    <a:pt x="28" y="0"/>
                  </a:cubicBezTo>
                  <a:cubicBezTo>
                    <a:pt x="24" y="0"/>
                    <a:pt x="20" y="1"/>
                    <a:pt x="16" y="3"/>
                  </a:cubicBezTo>
                  <a:cubicBezTo>
                    <a:pt x="11" y="6"/>
                    <a:pt x="7" y="10"/>
                    <a:pt x="4" y="15"/>
                  </a:cubicBezTo>
                  <a:cubicBezTo>
                    <a:pt x="1" y="21"/>
                    <a:pt x="0" y="27"/>
                    <a:pt x="0" y="33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56" y="102"/>
                    <a:pt x="56" y="102"/>
                    <a:pt x="56" y="10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46" y="92"/>
                    <a:pt x="46" y="92"/>
                    <a:pt x="46" y="9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20" y="82"/>
                    <a:pt x="20" y="82"/>
                    <a:pt x="20" y="82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0" y="29"/>
                    <a:pt x="21" y="25"/>
                    <a:pt x="23" y="23"/>
                  </a:cubicBezTo>
                  <a:cubicBezTo>
                    <a:pt x="24" y="22"/>
                    <a:pt x="25" y="21"/>
                    <a:pt x="25" y="21"/>
                  </a:cubicBezTo>
                  <a:cubicBezTo>
                    <a:pt x="26" y="20"/>
                    <a:pt x="27" y="20"/>
                    <a:pt x="28" y="20"/>
                  </a:cubicBezTo>
                  <a:cubicBezTo>
                    <a:pt x="29" y="20"/>
                    <a:pt x="30" y="20"/>
                    <a:pt x="31" y="21"/>
                  </a:cubicBezTo>
                  <a:cubicBezTo>
                    <a:pt x="32" y="21"/>
                    <a:pt x="33" y="23"/>
                    <a:pt x="34" y="25"/>
                  </a:cubicBezTo>
                  <a:cubicBezTo>
                    <a:pt x="36" y="27"/>
                    <a:pt x="36" y="30"/>
                    <a:pt x="36" y="33"/>
                  </a:cubicBezTo>
                  <a:cubicBezTo>
                    <a:pt x="36" y="92"/>
                    <a:pt x="36" y="92"/>
                    <a:pt x="36" y="92"/>
                  </a:cubicBezTo>
                  <a:cubicBezTo>
                    <a:pt x="46" y="92"/>
                    <a:pt x="46" y="92"/>
                    <a:pt x="46" y="92"/>
                  </a:cubicBezTo>
                  <a:cubicBezTo>
                    <a:pt x="46" y="82"/>
                    <a:pt x="46" y="82"/>
                    <a:pt x="46" y="82"/>
                  </a:cubicBezTo>
                  <a:lnTo>
                    <a:pt x="46" y="92"/>
                  </a:lnTo>
                  <a:close/>
                </a:path>
              </a:pathLst>
            </a:custGeom>
            <a:solidFill>
              <a:srgbClr val="FF7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30"/>
            <p:cNvSpPr/>
            <p:nvPr/>
          </p:nvSpPr>
          <p:spPr bwMode="auto">
            <a:xfrm>
              <a:off x="7061200" y="6196013"/>
              <a:ext cx="111125" cy="247650"/>
            </a:xfrm>
            <a:custGeom>
              <a:avLst/>
              <a:gdLst>
                <a:gd name="T0" fmla="*/ 37 w 37"/>
                <a:gd name="T1" fmla="*/ 82 h 82"/>
                <a:gd name="T2" fmla="*/ 37 w 37"/>
                <a:gd name="T3" fmla="*/ 22 h 82"/>
                <a:gd name="T4" fmla="*/ 18 w 37"/>
                <a:gd name="T5" fmla="*/ 0 h 82"/>
                <a:gd name="T6" fmla="*/ 0 w 37"/>
                <a:gd name="T7" fmla="*/ 22 h 82"/>
                <a:gd name="T8" fmla="*/ 0 w 37"/>
                <a:gd name="T9" fmla="*/ 82 h 82"/>
                <a:gd name="T10" fmla="*/ 37 w 37"/>
                <a:gd name="T1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82">
                  <a:moveTo>
                    <a:pt x="37" y="82"/>
                  </a:moveTo>
                  <a:cubicBezTo>
                    <a:pt x="37" y="22"/>
                    <a:pt x="37" y="22"/>
                    <a:pt x="37" y="22"/>
                  </a:cubicBezTo>
                  <a:cubicBezTo>
                    <a:pt x="37" y="10"/>
                    <a:pt x="28" y="0"/>
                    <a:pt x="18" y="0"/>
                  </a:cubicBezTo>
                  <a:cubicBezTo>
                    <a:pt x="8" y="0"/>
                    <a:pt x="0" y="10"/>
                    <a:pt x="0" y="22"/>
                  </a:cubicBezTo>
                  <a:cubicBezTo>
                    <a:pt x="0" y="82"/>
                    <a:pt x="0" y="82"/>
                    <a:pt x="0" y="82"/>
                  </a:cubicBezTo>
                  <a:lnTo>
                    <a:pt x="37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1"/>
            <p:cNvSpPr/>
            <p:nvPr/>
          </p:nvSpPr>
          <p:spPr bwMode="auto">
            <a:xfrm>
              <a:off x="7031038" y="6165850"/>
              <a:ext cx="169863" cy="307975"/>
            </a:xfrm>
            <a:custGeom>
              <a:avLst/>
              <a:gdLst>
                <a:gd name="T0" fmla="*/ 47 w 56"/>
                <a:gd name="T1" fmla="*/ 92 h 102"/>
                <a:gd name="T2" fmla="*/ 56 w 56"/>
                <a:gd name="T3" fmla="*/ 92 h 102"/>
                <a:gd name="T4" fmla="*/ 56 w 56"/>
                <a:gd name="T5" fmla="*/ 32 h 102"/>
                <a:gd name="T6" fmla="*/ 49 w 56"/>
                <a:gd name="T7" fmla="*/ 10 h 102"/>
                <a:gd name="T8" fmla="*/ 40 w 56"/>
                <a:gd name="T9" fmla="*/ 3 h 102"/>
                <a:gd name="T10" fmla="*/ 28 w 56"/>
                <a:gd name="T11" fmla="*/ 0 h 102"/>
                <a:gd name="T12" fmla="*/ 17 w 56"/>
                <a:gd name="T13" fmla="*/ 3 h 102"/>
                <a:gd name="T14" fmla="*/ 4 w 56"/>
                <a:gd name="T15" fmla="*/ 15 h 102"/>
                <a:gd name="T16" fmla="*/ 0 w 56"/>
                <a:gd name="T17" fmla="*/ 32 h 102"/>
                <a:gd name="T18" fmla="*/ 0 w 56"/>
                <a:gd name="T19" fmla="*/ 102 h 102"/>
                <a:gd name="T20" fmla="*/ 56 w 56"/>
                <a:gd name="T21" fmla="*/ 102 h 102"/>
                <a:gd name="T22" fmla="*/ 56 w 56"/>
                <a:gd name="T23" fmla="*/ 92 h 102"/>
                <a:gd name="T24" fmla="*/ 47 w 56"/>
                <a:gd name="T25" fmla="*/ 92 h 102"/>
                <a:gd name="T26" fmla="*/ 47 w 56"/>
                <a:gd name="T27" fmla="*/ 82 h 102"/>
                <a:gd name="T28" fmla="*/ 20 w 56"/>
                <a:gd name="T29" fmla="*/ 82 h 102"/>
                <a:gd name="T30" fmla="*/ 20 w 56"/>
                <a:gd name="T31" fmla="*/ 32 h 102"/>
                <a:gd name="T32" fmla="*/ 23 w 56"/>
                <a:gd name="T33" fmla="*/ 23 h 102"/>
                <a:gd name="T34" fmla="*/ 26 w 56"/>
                <a:gd name="T35" fmla="*/ 20 h 102"/>
                <a:gd name="T36" fmla="*/ 28 w 56"/>
                <a:gd name="T37" fmla="*/ 20 h 102"/>
                <a:gd name="T38" fmla="*/ 31 w 56"/>
                <a:gd name="T39" fmla="*/ 20 h 102"/>
                <a:gd name="T40" fmla="*/ 35 w 56"/>
                <a:gd name="T41" fmla="*/ 24 h 102"/>
                <a:gd name="T42" fmla="*/ 37 w 56"/>
                <a:gd name="T43" fmla="*/ 32 h 102"/>
                <a:gd name="T44" fmla="*/ 37 w 56"/>
                <a:gd name="T45" fmla="*/ 92 h 102"/>
                <a:gd name="T46" fmla="*/ 47 w 56"/>
                <a:gd name="T47" fmla="*/ 92 h 102"/>
                <a:gd name="T48" fmla="*/ 47 w 56"/>
                <a:gd name="T49" fmla="*/ 82 h 102"/>
                <a:gd name="T50" fmla="*/ 47 w 56"/>
                <a:gd name="T51" fmla="*/ 9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6" h="102">
                  <a:moveTo>
                    <a:pt x="47" y="92"/>
                  </a:moveTo>
                  <a:cubicBezTo>
                    <a:pt x="56" y="92"/>
                    <a:pt x="56" y="92"/>
                    <a:pt x="56" y="92"/>
                  </a:cubicBezTo>
                  <a:cubicBezTo>
                    <a:pt x="56" y="32"/>
                    <a:pt x="56" y="32"/>
                    <a:pt x="56" y="32"/>
                  </a:cubicBezTo>
                  <a:cubicBezTo>
                    <a:pt x="56" y="24"/>
                    <a:pt x="54" y="16"/>
                    <a:pt x="49" y="10"/>
                  </a:cubicBezTo>
                  <a:cubicBezTo>
                    <a:pt x="46" y="7"/>
                    <a:pt x="43" y="5"/>
                    <a:pt x="40" y="3"/>
                  </a:cubicBezTo>
                  <a:cubicBezTo>
                    <a:pt x="37" y="1"/>
                    <a:pt x="32" y="0"/>
                    <a:pt x="28" y="0"/>
                  </a:cubicBezTo>
                  <a:cubicBezTo>
                    <a:pt x="24" y="0"/>
                    <a:pt x="20" y="1"/>
                    <a:pt x="17" y="3"/>
                  </a:cubicBezTo>
                  <a:cubicBezTo>
                    <a:pt x="11" y="6"/>
                    <a:pt x="7" y="10"/>
                    <a:pt x="4" y="15"/>
                  </a:cubicBezTo>
                  <a:cubicBezTo>
                    <a:pt x="2" y="20"/>
                    <a:pt x="0" y="26"/>
                    <a:pt x="0" y="3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56" y="102"/>
                    <a:pt x="56" y="102"/>
                    <a:pt x="56" y="10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47" y="92"/>
                    <a:pt x="47" y="92"/>
                    <a:pt x="47" y="92"/>
                  </a:cubicBezTo>
                  <a:cubicBezTo>
                    <a:pt x="47" y="82"/>
                    <a:pt x="47" y="82"/>
                    <a:pt x="47" y="82"/>
                  </a:cubicBezTo>
                  <a:cubicBezTo>
                    <a:pt x="20" y="82"/>
                    <a:pt x="20" y="82"/>
                    <a:pt x="20" y="8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0" y="28"/>
                    <a:pt x="21" y="25"/>
                    <a:pt x="23" y="23"/>
                  </a:cubicBezTo>
                  <a:cubicBezTo>
                    <a:pt x="24" y="21"/>
                    <a:pt x="25" y="21"/>
                    <a:pt x="26" y="20"/>
                  </a:cubicBezTo>
                  <a:cubicBezTo>
                    <a:pt x="27" y="20"/>
                    <a:pt x="27" y="20"/>
                    <a:pt x="28" y="20"/>
                  </a:cubicBezTo>
                  <a:cubicBezTo>
                    <a:pt x="29" y="20"/>
                    <a:pt x="30" y="20"/>
                    <a:pt x="31" y="20"/>
                  </a:cubicBezTo>
                  <a:cubicBezTo>
                    <a:pt x="32" y="21"/>
                    <a:pt x="34" y="22"/>
                    <a:pt x="35" y="24"/>
                  </a:cubicBezTo>
                  <a:cubicBezTo>
                    <a:pt x="36" y="27"/>
                    <a:pt x="37" y="29"/>
                    <a:pt x="37" y="32"/>
                  </a:cubicBezTo>
                  <a:cubicBezTo>
                    <a:pt x="37" y="92"/>
                    <a:pt x="37" y="92"/>
                    <a:pt x="37" y="92"/>
                  </a:cubicBezTo>
                  <a:cubicBezTo>
                    <a:pt x="47" y="92"/>
                    <a:pt x="47" y="92"/>
                    <a:pt x="47" y="92"/>
                  </a:cubicBezTo>
                  <a:cubicBezTo>
                    <a:pt x="47" y="82"/>
                    <a:pt x="47" y="82"/>
                    <a:pt x="47" y="82"/>
                  </a:cubicBezTo>
                  <a:lnTo>
                    <a:pt x="47" y="92"/>
                  </a:lnTo>
                  <a:close/>
                </a:path>
              </a:pathLst>
            </a:custGeom>
            <a:solidFill>
              <a:srgbClr val="FF7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2"/>
            <p:cNvSpPr/>
            <p:nvPr/>
          </p:nvSpPr>
          <p:spPr bwMode="auto">
            <a:xfrm>
              <a:off x="7448550" y="6267450"/>
              <a:ext cx="112713" cy="249237"/>
            </a:xfrm>
            <a:custGeom>
              <a:avLst/>
              <a:gdLst>
                <a:gd name="T0" fmla="*/ 37 w 37"/>
                <a:gd name="T1" fmla="*/ 82 h 82"/>
                <a:gd name="T2" fmla="*/ 37 w 37"/>
                <a:gd name="T3" fmla="*/ 22 h 82"/>
                <a:gd name="T4" fmla="*/ 18 w 37"/>
                <a:gd name="T5" fmla="*/ 0 h 82"/>
                <a:gd name="T6" fmla="*/ 0 w 37"/>
                <a:gd name="T7" fmla="*/ 22 h 82"/>
                <a:gd name="T8" fmla="*/ 0 w 37"/>
                <a:gd name="T9" fmla="*/ 82 h 82"/>
                <a:gd name="T10" fmla="*/ 37 w 37"/>
                <a:gd name="T1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82">
                  <a:moveTo>
                    <a:pt x="37" y="82"/>
                  </a:moveTo>
                  <a:cubicBezTo>
                    <a:pt x="37" y="22"/>
                    <a:pt x="37" y="22"/>
                    <a:pt x="37" y="22"/>
                  </a:cubicBezTo>
                  <a:cubicBezTo>
                    <a:pt x="37" y="10"/>
                    <a:pt x="28" y="0"/>
                    <a:pt x="18" y="0"/>
                  </a:cubicBezTo>
                  <a:cubicBezTo>
                    <a:pt x="8" y="0"/>
                    <a:pt x="0" y="10"/>
                    <a:pt x="0" y="22"/>
                  </a:cubicBezTo>
                  <a:cubicBezTo>
                    <a:pt x="0" y="82"/>
                    <a:pt x="0" y="82"/>
                    <a:pt x="0" y="82"/>
                  </a:cubicBezTo>
                  <a:lnTo>
                    <a:pt x="37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3"/>
            <p:cNvSpPr/>
            <p:nvPr/>
          </p:nvSpPr>
          <p:spPr bwMode="auto">
            <a:xfrm>
              <a:off x="7418388" y="6237288"/>
              <a:ext cx="169863" cy="309562"/>
            </a:xfrm>
            <a:custGeom>
              <a:avLst/>
              <a:gdLst>
                <a:gd name="T0" fmla="*/ 47 w 56"/>
                <a:gd name="T1" fmla="*/ 92 h 102"/>
                <a:gd name="T2" fmla="*/ 56 w 56"/>
                <a:gd name="T3" fmla="*/ 92 h 102"/>
                <a:gd name="T4" fmla="*/ 56 w 56"/>
                <a:gd name="T5" fmla="*/ 32 h 102"/>
                <a:gd name="T6" fmla="*/ 49 w 56"/>
                <a:gd name="T7" fmla="*/ 10 h 102"/>
                <a:gd name="T8" fmla="*/ 40 w 56"/>
                <a:gd name="T9" fmla="*/ 3 h 102"/>
                <a:gd name="T10" fmla="*/ 28 w 56"/>
                <a:gd name="T11" fmla="*/ 0 h 102"/>
                <a:gd name="T12" fmla="*/ 17 w 56"/>
                <a:gd name="T13" fmla="*/ 3 h 102"/>
                <a:gd name="T14" fmla="*/ 4 w 56"/>
                <a:gd name="T15" fmla="*/ 15 h 102"/>
                <a:gd name="T16" fmla="*/ 0 w 56"/>
                <a:gd name="T17" fmla="*/ 32 h 102"/>
                <a:gd name="T18" fmla="*/ 0 w 56"/>
                <a:gd name="T19" fmla="*/ 102 h 102"/>
                <a:gd name="T20" fmla="*/ 56 w 56"/>
                <a:gd name="T21" fmla="*/ 102 h 102"/>
                <a:gd name="T22" fmla="*/ 56 w 56"/>
                <a:gd name="T23" fmla="*/ 92 h 102"/>
                <a:gd name="T24" fmla="*/ 47 w 56"/>
                <a:gd name="T25" fmla="*/ 92 h 102"/>
                <a:gd name="T26" fmla="*/ 47 w 56"/>
                <a:gd name="T27" fmla="*/ 82 h 102"/>
                <a:gd name="T28" fmla="*/ 20 w 56"/>
                <a:gd name="T29" fmla="*/ 82 h 102"/>
                <a:gd name="T30" fmla="*/ 20 w 56"/>
                <a:gd name="T31" fmla="*/ 32 h 102"/>
                <a:gd name="T32" fmla="*/ 23 w 56"/>
                <a:gd name="T33" fmla="*/ 23 h 102"/>
                <a:gd name="T34" fmla="*/ 26 w 56"/>
                <a:gd name="T35" fmla="*/ 20 h 102"/>
                <a:gd name="T36" fmla="*/ 28 w 56"/>
                <a:gd name="T37" fmla="*/ 20 h 102"/>
                <a:gd name="T38" fmla="*/ 31 w 56"/>
                <a:gd name="T39" fmla="*/ 20 h 102"/>
                <a:gd name="T40" fmla="*/ 35 w 56"/>
                <a:gd name="T41" fmla="*/ 24 h 102"/>
                <a:gd name="T42" fmla="*/ 37 w 56"/>
                <a:gd name="T43" fmla="*/ 32 h 102"/>
                <a:gd name="T44" fmla="*/ 37 w 56"/>
                <a:gd name="T45" fmla="*/ 92 h 102"/>
                <a:gd name="T46" fmla="*/ 47 w 56"/>
                <a:gd name="T47" fmla="*/ 92 h 102"/>
                <a:gd name="T48" fmla="*/ 47 w 56"/>
                <a:gd name="T49" fmla="*/ 82 h 102"/>
                <a:gd name="T50" fmla="*/ 47 w 56"/>
                <a:gd name="T51" fmla="*/ 9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6" h="102">
                  <a:moveTo>
                    <a:pt x="47" y="92"/>
                  </a:moveTo>
                  <a:cubicBezTo>
                    <a:pt x="56" y="92"/>
                    <a:pt x="56" y="92"/>
                    <a:pt x="56" y="92"/>
                  </a:cubicBezTo>
                  <a:cubicBezTo>
                    <a:pt x="56" y="32"/>
                    <a:pt x="56" y="32"/>
                    <a:pt x="56" y="32"/>
                  </a:cubicBezTo>
                  <a:cubicBezTo>
                    <a:pt x="56" y="24"/>
                    <a:pt x="54" y="16"/>
                    <a:pt x="49" y="10"/>
                  </a:cubicBezTo>
                  <a:cubicBezTo>
                    <a:pt x="46" y="7"/>
                    <a:pt x="43" y="5"/>
                    <a:pt x="40" y="3"/>
                  </a:cubicBezTo>
                  <a:cubicBezTo>
                    <a:pt x="37" y="1"/>
                    <a:pt x="32" y="0"/>
                    <a:pt x="28" y="0"/>
                  </a:cubicBezTo>
                  <a:cubicBezTo>
                    <a:pt x="24" y="0"/>
                    <a:pt x="20" y="1"/>
                    <a:pt x="17" y="3"/>
                  </a:cubicBezTo>
                  <a:cubicBezTo>
                    <a:pt x="11" y="6"/>
                    <a:pt x="7" y="10"/>
                    <a:pt x="4" y="15"/>
                  </a:cubicBezTo>
                  <a:cubicBezTo>
                    <a:pt x="2" y="20"/>
                    <a:pt x="0" y="26"/>
                    <a:pt x="0" y="3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56" y="102"/>
                    <a:pt x="56" y="102"/>
                    <a:pt x="56" y="10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47" y="92"/>
                    <a:pt x="47" y="92"/>
                    <a:pt x="47" y="92"/>
                  </a:cubicBezTo>
                  <a:cubicBezTo>
                    <a:pt x="47" y="82"/>
                    <a:pt x="47" y="82"/>
                    <a:pt x="47" y="82"/>
                  </a:cubicBezTo>
                  <a:cubicBezTo>
                    <a:pt x="20" y="82"/>
                    <a:pt x="20" y="82"/>
                    <a:pt x="20" y="8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0" y="28"/>
                    <a:pt x="21" y="25"/>
                    <a:pt x="23" y="23"/>
                  </a:cubicBezTo>
                  <a:cubicBezTo>
                    <a:pt x="24" y="21"/>
                    <a:pt x="25" y="21"/>
                    <a:pt x="26" y="20"/>
                  </a:cubicBezTo>
                  <a:cubicBezTo>
                    <a:pt x="27" y="20"/>
                    <a:pt x="27" y="20"/>
                    <a:pt x="28" y="20"/>
                  </a:cubicBezTo>
                  <a:cubicBezTo>
                    <a:pt x="29" y="20"/>
                    <a:pt x="30" y="20"/>
                    <a:pt x="31" y="20"/>
                  </a:cubicBezTo>
                  <a:cubicBezTo>
                    <a:pt x="32" y="21"/>
                    <a:pt x="34" y="22"/>
                    <a:pt x="35" y="24"/>
                  </a:cubicBezTo>
                  <a:cubicBezTo>
                    <a:pt x="36" y="27"/>
                    <a:pt x="37" y="29"/>
                    <a:pt x="37" y="32"/>
                  </a:cubicBezTo>
                  <a:cubicBezTo>
                    <a:pt x="37" y="92"/>
                    <a:pt x="37" y="92"/>
                    <a:pt x="37" y="92"/>
                  </a:cubicBezTo>
                  <a:cubicBezTo>
                    <a:pt x="47" y="92"/>
                    <a:pt x="47" y="92"/>
                    <a:pt x="47" y="92"/>
                  </a:cubicBezTo>
                  <a:cubicBezTo>
                    <a:pt x="47" y="82"/>
                    <a:pt x="47" y="82"/>
                    <a:pt x="47" y="82"/>
                  </a:cubicBezTo>
                  <a:lnTo>
                    <a:pt x="47" y="92"/>
                  </a:lnTo>
                  <a:close/>
                </a:path>
              </a:pathLst>
            </a:custGeom>
            <a:solidFill>
              <a:srgbClr val="FF7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Rectangle 34"/>
            <p:cNvSpPr>
              <a:spLocks noChangeArrowheads="1"/>
            </p:cNvSpPr>
            <p:nvPr/>
          </p:nvSpPr>
          <p:spPr bwMode="auto">
            <a:xfrm>
              <a:off x="6710363" y="6330950"/>
              <a:ext cx="227013" cy="288925"/>
            </a:xfrm>
            <a:prstGeom prst="rect">
              <a:avLst/>
            </a:prstGeom>
            <a:solidFill>
              <a:srgbClr val="D760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5"/>
            <p:cNvSpPr/>
            <p:nvPr/>
          </p:nvSpPr>
          <p:spPr bwMode="auto">
            <a:xfrm>
              <a:off x="6357938" y="5778500"/>
              <a:ext cx="1408113" cy="392112"/>
            </a:xfrm>
            <a:custGeom>
              <a:avLst/>
              <a:gdLst>
                <a:gd name="T0" fmla="*/ 292 w 887"/>
                <a:gd name="T1" fmla="*/ 0 h 247"/>
                <a:gd name="T2" fmla="*/ 605 w 887"/>
                <a:gd name="T3" fmla="*/ 0 h 247"/>
                <a:gd name="T4" fmla="*/ 887 w 887"/>
                <a:gd name="T5" fmla="*/ 247 h 247"/>
                <a:gd name="T6" fmla="*/ 584 w 887"/>
                <a:gd name="T7" fmla="*/ 240 h 247"/>
                <a:gd name="T8" fmla="*/ 290 w 887"/>
                <a:gd name="T9" fmla="*/ 2 h 247"/>
                <a:gd name="T10" fmla="*/ 0 w 887"/>
                <a:gd name="T11" fmla="*/ 228 h 247"/>
                <a:gd name="T12" fmla="*/ 292 w 887"/>
                <a:gd name="T13" fmla="*/ 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7" h="247">
                  <a:moveTo>
                    <a:pt x="292" y="0"/>
                  </a:moveTo>
                  <a:lnTo>
                    <a:pt x="605" y="0"/>
                  </a:lnTo>
                  <a:lnTo>
                    <a:pt x="887" y="247"/>
                  </a:lnTo>
                  <a:lnTo>
                    <a:pt x="584" y="240"/>
                  </a:lnTo>
                  <a:lnTo>
                    <a:pt x="290" y="2"/>
                  </a:lnTo>
                  <a:lnTo>
                    <a:pt x="0" y="228"/>
                  </a:lnTo>
                  <a:lnTo>
                    <a:pt x="292" y="0"/>
                  </a:lnTo>
                  <a:close/>
                </a:path>
              </a:pathLst>
            </a:custGeom>
            <a:solidFill>
              <a:srgbClr val="D760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6"/>
            <p:cNvSpPr/>
            <p:nvPr/>
          </p:nvSpPr>
          <p:spPr bwMode="auto">
            <a:xfrm>
              <a:off x="6357938" y="5778500"/>
              <a:ext cx="1408113" cy="392112"/>
            </a:xfrm>
            <a:custGeom>
              <a:avLst/>
              <a:gdLst>
                <a:gd name="T0" fmla="*/ 292 w 887"/>
                <a:gd name="T1" fmla="*/ 0 h 247"/>
                <a:gd name="T2" fmla="*/ 605 w 887"/>
                <a:gd name="T3" fmla="*/ 0 h 247"/>
                <a:gd name="T4" fmla="*/ 887 w 887"/>
                <a:gd name="T5" fmla="*/ 247 h 247"/>
                <a:gd name="T6" fmla="*/ 584 w 887"/>
                <a:gd name="T7" fmla="*/ 240 h 247"/>
                <a:gd name="T8" fmla="*/ 290 w 887"/>
                <a:gd name="T9" fmla="*/ 2 h 247"/>
                <a:gd name="T10" fmla="*/ 0 w 887"/>
                <a:gd name="T11" fmla="*/ 228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7" h="247">
                  <a:moveTo>
                    <a:pt x="292" y="0"/>
                  </a:moveTo>
                  <a:lnTo>
                    <a:pt x="605" y="0"/>
                  </a:lnTo>
                  <a:lnTo>
                    <a:pt x="887" y="247"/>
                  </a:lnTo>
                  <a:lnTo>
                    <a:pt x="584" y="240"/>
                  </a:lnTo>
                  <a:lnTo>
                    <a:pt x="290" y="2"/>
                  </a:lnTo>
                  <a:lnTo>
                    <a:pt x="0" y="2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7"/>
            <p:cNvSpPr/>
            <p:nvPr/>
          </p:nvSpPr>
          <p:spPr bwMode="auto">
            <a:xfrm>
              <a:off x="6330950" y="5735638"/>
              <a:ext cx="1481138" cy="477837"/>
            </a:xfrm>
            <a:custGeom>
              <a:avLst/>
              <a:gdLst>
                <a:gd name="T0" fmla="*/ 162 w 489"/>
                <a:gd name="T1" fmla="*/ 28 h 158"/>
                <a:gd name="T2" fmla="*/ 321 w 489"/>
                <a:gd name="T3" fmla="*/ 28 h 158"/>
                <a:gd name="T4" fmla="*/ 436 w 489"/>
                <a:gd name="T5" fmla="*/ 129 h 158"/>
                <a:gd name="T6" fmla="*/ 321 w 489"/>
                <a:gd name="T7" fmla="*/ 126 h 158"/>
                <a:gd name="T8" fmla="*/ 170 w 489"/>
                <a:gd name="T9" fmla="*/ 4 h 158"/>
                <a:gd name="T10" fmla="*/ 153 w 489"/>
                <a:gd name="T11" fmla="*/ 4 h 158"/>
                <a:gd name="T12" fmla="*/ 0 w 489"/>
                <a:gd name="T13" fmla="*/ 123 h 158"/>
                <a:gd name="T14" fmla="*/ 18 w 489"/>
                <a:gd name="T15" fmla="*/ 145 h 158"/>
                <a:gd name="T16" fmla="*/ 161 w 489"/>
                <a:gd name="T17" fmla="*/ 33 h 158"/>
                <a:gd name="T18" fmla="*/ 307 w 489"/>
                <a:gd name="T19" fmla="*/ 151 h 158"/>
                <a:gd name="T20" fmla="*/ 315 w 489"/>
                <a:gd name="T21" fmla="*/ 154 h 158"/>
                <a:gd name="T22" fmla="*/ 474 w 489"/>
                <a:gd name="T23" fmla="*/ 158 h 158"/>
                <a:gd name="T24" fmla="*/ 487 w 489"/>
                <a:gd name="T25" fmla="*/ 149 h 158"/>
                <a:gd name="T26" fmla="*/ 483 w 489"/>
                <a:gd name="T27" fmla="*/ 133 h 158"/>
                <a:gd name="T28" fmla="*/ 335 w 489"/>
                <a:gd name="T29" fmla="*/ 3 h 158"/>
                <a:gd name="T30" fmla="*/ 326 w 489"/>
                <a:gd name="T31" fmla="*/ 0 h 158"/>
                <a:gd name="T32" fmla="*/ 162 w 489"/>
                <a:gd name="T33" fmla="*/ 0 h 158"/>
                <a:gd name="T34" fmla="*/ 162 w 489"/>
                <a:gd name="T35" fmla="*/ 2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89" h="158">
                  <a:moveTo>
                    <a:pt x="162" y="28"/>
                  </a:moveTo>
                  <a:cubicBezTo>
                    <a:pt x="321" y="28"/>
                    <a:pt x="321" y="28"/>
                    <a:pt x="321" y="28"/>
                  </a:cubicBezTo>
                  <a:cubicBezTo>
                    <a:pt x="436" y="129"/>
                    <a:pt x="436" y="129"/>
                    <a:pt x="436" y="129"/>
                  </a:cubicBezTo>
                  <a:cubicBezTo>
                    <a:pt x="321" y="126"/>
                    <a:pt x="321" y="126"/>
                    <a:pt x="321" y="126"/>
                  </a:cubicBezTo>
                  <a:cubicBezTo>
                    <a:pt x="170" y="4"/>
                    <a:pt x="170" y="4"/>
                    <a:pt x="170" y="4"/>
                  </a:cubicBezTo>
                  <a:cubicBezTo>
                    <a:pt x="165" y="0"/>
                    <a:pt x="158" y="0"/>
                    <a:pt x="153" y="4"/>
                  </a:cubicBezTo>
                  <a:cubicBezTo>
                    <a:pt x="0" y="123"/>
                    <a:pt x="0" y="123"/>
                    <a:pt x="0" y="123"/>
                  </a:cubicBezTo>
                  <a:cubicBezTo>
                    <a:pt x="18" y="145"/>
                    <a:pt x="18" y="145"/>
                    <a:pt x="18" y="145"/>
                  </a:cubicBezTo>
                  <a:cubicBezTo>
                    <a:pt x="161" y="33"/>
                    <a:pt x="161" y="33"/>
                    <a:pt x="161" y="33"/>
                  </a:cubicBezTo>
                  <a:cubicBezTo>
                    <a:pt x="307" y="151"/>
                    <a:pt x="307" y="151"/>
                    <a:pt x="307" y="151"/>
                  </a:cubicBezTo>
                  <a:cubicBezTo>
                    <a:pt x="309" y="153"/>
                    <a:pt x="312" y="154"/>
                    <a:pt x="315" y="154"/>
                  </a:cubicBezTo>
                  <a:cubicBezTo>
                    <a:pt x="474" y="158"/>
                    <a:pt x="474" y="158"/>
                    <a:pt x="474" y="158"/>
                  </a:cubicBezTo>
                  <a:cubicBezTo>
                    <a:pt x="480" y="158"/>
                    <a:pt x="485" y="155"/>
                    <a:pt x="487" y="149"/>
                  </a:cubicBezTo>
                  <a:cubicBezTo>
                    <a:pt x="489" y="144"/>
                    <a:pt x="488" y="137"/>
                    <a:pt x="483" y="133"/>
                  </a:cubicBezTo>
                  <a:cubicBezTo>
                    <a:pt x="335" y="3"/>
                    <a:pt x="335" y="3"/>
                    <a:pt x="335" y="3"/>
                  </a:cubicBezTo>
                  <a:cubicBezTo>
                    <a:pt x="333" y="1"/>
                    <a:pt x="329" y="0"/>
                    <a:pt x="326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28"/>
                    <a:pt x="162" y="28"/>
                    <a:pt x="162" y="28"/>
                  </a:cubicBezTo>
                  <a:close/>
                </a:path>
              </a:pathLst>
            </a:custGeom>
            <a:solidFill>
              <a:srgbClr val="D760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Rectangle 38"/>
            <p:cNvSpPr>
              <a:spLocks noChangeArrowheads="1"/>
            </p:cNvSpPr>
            <p:nvPr/>
          </p:nvSpPr>
          <p:spPr bwMode="auto">
            <a:xfrm>
              <a:off x="7197725" y="5614988"/>
              <a:ext cx="180975" cy="338137"/>
            </a:xfrm>
            <a:prstGeom prst="rect">
              <a:avLst/>
            </a:prstGeom>
            <a:solidFill>
              <a:srgbClr val="FFC8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Rectangle 39"/>
            <p:cNvSpPr>
              <a:spLocks noChangeArrowheads="1"/>
            </p:cNvSpPr>
            <p:nvPr/>
          </p:nvSpPr>
          <p:spPr bwMode="auto">
            <a:xfrm>
              <a:off x="7197725" y="5529263"/>
              <a:ext cx="180975" cy="96837"/>
            </a:xfrm>
            <a:prstGeom prst="rect">
              <a:avLst/>
            </a:prstGeom>
            <a:solidFill>
              <a:srgbClr val="D760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21576">
            <a:off x="10307495" y="2072743"/>
            <a:ext cx="1075498" cy="150600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9" dur="1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组合 30"/>
          <p:cNvGrpSpPr/>
          <p:nvPr/>
        </p:nvGrpSpPr>
        <p:grpSpPr>
          <a:xfrm>
            <a:off x="-481713" y="1715159"/>
            <a:ext cx="3269012" cy="4874695"/>
            <a:chOff x="8521700" y="1270000"/>
            <a:chExt cx="630238" cy="939800"/>
          </a:xfrm>
        </p:grpSpPr>
        <p:sp>
          <p:nvSpPr>
            <p:cNvPr id="18" name="Freeform 15"/>
            <p:cNvSpPr/>
            <p:nvPr/>
          </p:nvSpPr>
          <p:spPr bwMode="auto">
            <a:xfrm>
              <a:off x="8521700" y="1270000"/>
              <a:ext cx="630238" cy="628650"/>
            </a:xfrm>
            <a:custGeom>
              <a:avLst/>
              <a:gdLst>
                <a:gd name="T0" fmla="*/ 152 w 208"/>
                <a:gd name="T1" fmla="*/ 68 h 208"/>
                <a:gd name="T2" fmla="*/ 105 w 208"/>
                <a:gd name="T3" fmla="*/ 0 h 208"/>
                <a:gd name="T4" fmla="*/ 58 w 208"/>
                <a:gd name="T5" fmla="*/ 68 h 208"/>
                <a:gd name="T6" fmla="*/ 104 w 208"/>
                <a:gd name="T7" fmla="*/ 208 h 208"/>
                <a:gd name="T8" fmla="*/ 104 w 208"/>
                <a:gd name="T9" fmla="*/ 208 h 208"/>
                <a:gd name="T10" fmla="*/ 104 w 208"/>
                <a:gd name="T11" fmla="*/ 208 h 208"/>
                <a:gd name="T12" fmla="*/ 104 w 208"/>
                <a:gd name="T13" fmla="*/ 208 h 208"/>
                <a:gd name="T14" fmla="*/ 104 w 208"/>
                <a:gd name="T15" fmla="*/ 208 h 208"/>
                <a:gd name="T16" fmla="*/ 152 w 208"/>
                <a:gd name="T17" fmla="*/ 6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8" h="208">
                  <a:moveTo>
                    <a:pt x="152" y="68"/>
                  </a:moveTo>
                  <a:cubicBezTo>
                    <a:pt x="128" y="29"/>
                    <a:pt x="105" y="0"/>
                    <a:pt x="105" y="0"/>
                  </a:cubicBezTo>
                  <a:cubicBezTo>
                    <a:pt x="105" y="0"/>
                    <a:pt x="83" y="30"/>
                    <a:pt x="58" y="68"/>
                  </a:cubicBezTo>
                  <a:cubicBezTo>
                    <a:pt x="0" y="154"/>
                    <a:pt x="64" y="205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48" y="205"/>
                    <a:pt x="208" y="160"/>
                    <a:pt x="152" y="68"/>
                  </a:cubicBezTo>
                  <a:close/>
                </a:path>
              </a:pathLst>
            </a:custGeom>
            <a:solidFill>
              <a:srgbClr val="E6E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6"/>
            <p:cNvSpPr/>
            <p:nvPr/>
          </p:nvSpPr>
          <p:spPr bwMode="auto">
            <a:xfrm>
              <a:off x="8707438" y="1587500"/>
              <a:ext cx="271463" cy="622300"/>
            </a:xfrm>
            <a:custGeom>
              <a:avLst/>
              <a:gdLst>
                <a:gd name="T0" fmla="*/ 171 w 171"/>
                <a:gd name="T1" fmla="*/ 68 h 392"/>
                <a:gd name="T2" fmla="*/ 97 w 171"/>
                <a:gd name="T3" fmla="*/ 112 h 392"/>
                <a:gd name="T4" fmla="*/ 85 w 171"/>
                <a:gd name="T5" fmla="*/ 0 h 392"/>
                <a:gd name="T6" fmla="*/ 74 w 171"/>
                <a:gd name="T7" fmla="*/ 112 h 392"/>
                <a:gd name="T8" fmla="*/ 0 w 171"/>
                <a:gd name="T9" fmla="*/ 68 h 392"/>
                <a:gd name="T10" fmla="*/ 68 w 171"/>
                <a:gd name="T11" fmla="*/ 148 h 392"/>
                <a:gd name="T12" fmla="*/ 70 w 171"/>
                <a:gd name="T13" fmla="*/ 392 h 392"/>
                <a:gd name="T14" fmla="*/ 106 w 171"/>
                <a:gd name="T15" fmla="*/ 392 h 392"/>
                <a:gd name="T16" fmla="*/ 103 w 171"/>
                <a:gd name="T17" fmla="*/ 148 h 392"/>
                <a:gd name="T18" fmla="*/ 171 w 171"/>
                <a:gd name="T19" fmla="*/ 68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1" h="392">
                  <a:moveTo>
                    <a:pt x="171" y="68"/>
                  </a:moveTo>
                  <a:lnTo>
                    <a:pt x="97" y="112"/>
                  </a:lnTo>
                  <a:lnTo>
                    <a:pt x="85" y="0"/>
                  </a:lnTo>
                  <a:lnTo>
                    <a:pt x="74" y="112"/>
                  </a:lnTo>
                  <a:lnTo>
                    <a:pt x="0" y="68"/>
                  </a:lnTo>
                  <a:lnTo>
                    <a:pt x="68" y="148"/>
                  </a:lnTo>
                  <a:lnTo>
                    <a:pt x="70" y="392"/>
                  </a:lnTo>
                  <a:lnTo>
                    <a:pt x="106" y="392"/>
                  </a:lnTo>
                  <a:lnTo>
                    <a:pt x="103" y="148"/>
                  </a:lnTo>
                  <a:lnTo>
                    <a:pt x="171" y="68"/>
                  </a:lnTo>
                  <a:close/>
                </a:path>
              </a:pathLst>
            </a:custGeom>
            <a:solidFill>
              <a:srgbClr val="C56D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1327124" y="3579804"/>
            <a:ext cx="2170462" cy="3236556"/>
            <a:chOff x="8521700" y="1270000"/>
            <a:chExt cx="630238" cy="939800"/>
          </a:xfrm>
        </p:grpSpPr>
        <p:sp>
          <p:nvSpPr>
            <p:cNvPr id="33" name="Freeform 15"/>
            <p:cNvSpPr/>
            <p:nvPr/>
          </p:nvSpPr>
          <p:spPr bwMode="auto">
            <a:xfrm>
              <a:off x="8521700" y="1270000"/>
              <a:ext cx="630238" cy="628650"/>
            </a:xfrm>
            <a:custGeom>
              <a:avLst/>
              <a:gdLst>
                <a:gd name="T0" fmla="*/ 152 w 208"/>
                <a:gd name="T1" fmla="*/ 68 h 208"/>
                <a:gd name="T2" fmla="*/ 105 w 208"/>
                <a:gd name="T3" fmla="*/ 0 h 208"/>
                <a:gd name="T4" fmla="*/ 58 w 208"/>
                <a:gd name="T5" fmla="*/ 68 h 208"/>
                <a:gd name="T6" fmla="*/ 104 w 208"/>
                <a:gd name="T7" fmla="*/ 208 h 208"/>
                <a:gd name="T8" fmla="*/ 104 w 208"/>
                <a:gd name="T9" fmla="*/ 208 h 208"/>
                <a:gd name="T10" fmla="*/ 104 w 208"/>
                <a:gd name="T11" fmla="*/ 208 h 208"/>
                <a:gd name="T12" fmla="*/ 104 w 208"/>
                <a:gd name="T13" fmla="*/ 208 h 208"/>
                <a:gd name="T14" fmla="*/ 104 w 208"/>
                <a:gd name="T15" fmla="*/ 208 h 208"/>
                <a:gd name="T16" fmla="*/ 152 w 208"/>
                <a:gd name="T17" fmla="*/ 6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8" h="208">
                  <a:moveTo>
                    <a:pt x="152" y="68"/>
                  </a:moveTo>
                  <a:cubicBezTo>
                    <a:pt x="128" y="29"/>
                    <a:pt x="105" y="0"/>
                    <a:pt x="105" y="0"/>
                  </a:cubicBezTo>
                  <a:cubicBezTo>
                    <a:pt x="105" y="0"/>
                    <a:pt x="83" y="30"/>
                    <a:pt x="58" y="68"/>
                  </a:cubicBezTo>
                  <a:cubicBezTo>
                    <a:pt x="0" y="154"/>
                    <a:pt x="64" y="205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48" y="205"/>
                    <a:pt x="208" y="160"/>
                    <a:pt x="152" y="68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16"/>
            <p:cNvSpPr/>
            <p:nvPr/>
          </p:nvSpPr>
          <p:spPr bwMode="auto">
            <a:xfrm>
              <a:off x="8707438" y="1587500"/>
              <a:ext cx="271463" cy="622300"/>
            </a:xfrm>
            <a:custGeom>
              <a:avLst/>
              <a:gdLst>
                <a:gd name="T0" fmla="*/ 171 w 171"/>
                <a:gd name="T1" fmla="*/ 68 h 392"/>
                <a:gd name="T2" fmla="*/ 97 w 171"/>
                <a:gd name="T3" fmla="*/ 112 h 392"/>
                <a:gd name="T4" fmla="*/ 85 w 171"/>
                <a:gd name="T5" fmla="*/ 0 h 392"/>
                <a:gd name="T6" fmla="*/ 74 w 171"/>
                <a:gd name="T7" fmla="*/ 112 h 392"/>
                <a:gd name="T8" fmla="*/ 0 w 171"/>
                <a:gd name="T9" fmla="*/ 68 h 392"/>
                <a:gd name="T10" fmla="*/ 68 w 171"/>
                <a:gd name="T11" fmla="*/ 148 h 392"/>
                <a:gd name="T12" fmla="*/ 70 w 171"/>
                <a:gd name="T13" fmla="*/ 392 h 392"/>
                <a:gd name="T14" fmla="*/ 106 w 171"/>
                <a:gd name="T15" fmla="*/ 392 h 392"/>
                <a:gd name="T16" fmla="*/ 103 w 171"/>
                <a:gd name="T17" fmla="*/ 148 h 392"/>
                <a:gd name="T18" fmla="*/ 171 w 171"/>
                <a:gd name="T19" fmla="*/ 68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1" h="392">
                  <a:moveTo>
                    <a:pt x="171" y="68"/>
                  </a:moveTo>
                  <a:lnTo>
                    <a:pt x="97" y="112"/>
                  </a:lnTo>
                  <a:lnTo>
                    <a:pt x="85" y="0"/>
                  </a:lnTo>
                  <a:lnTo>
                    <a:pt x="74" y="112"/>
                  </a:lnTo>
                  <a:lnTo>
                    <a:pt x="0" y="68"/>
                  </a:lnTo>
                  <a:lnTo>
                    <a:pt x="68" y="148"/>
                  </a:lnTo>
                  <a:lnTo>
                    <a:pt x="70" y="392"/>
                  </a:lnTo>
                  <a:lnTo>
                    <a:pt x="106" y="392"/>
                  </a:lnTo>
                  <a:lnTo>
                    <a:pt x="103" y="148"/>
                  </a:lnTo>
                  <a:lnTo>
                    <a:pt x="171" y="68"/>
                  </a:lnTo>
                  <a:close/>
                </a:path>
              </a:pathLst>
            </a:custGeom>
            <a:solidFill>
              <a:srgbClr val="C56D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7" name="Freeform 122"/>
          <p:cNvSpPr/>
          <p:nvPr/>
        </p:nvSpPr>
        <p:spPr bwMode="auto">
          <a:xfrm>
            <a:off x="-153988" y="6469063"/>
            <a:ext cx="12552363" cy="444501"/>
          </a:xfrm>
          <a:custGeom>
            <a:avLst/>
            <a:gdLst>
              <a:gd name="T0" fmla="*/ 2904 w 2904"/>
              <a:gd name="T1" fmla="*/ 58 h 100"/>
              <a:gd name="T2" fmla="*/ 2859 w 2904"/>
              <a:gd name="T3" fmla="*/ 100 h 100"/>
              <a:gd name="T4" fmla="*/ 45 w 2904"/>
              <a:gd name="T5" fmla="*/ 100 h 100"/>
              <a:gd name="T6" fmla="*/ 0 w 2904"/>
              <a:gd name="T7" fmla="*/ 58 h 100"/>
              <a:gd name="T8" fmla="*/ 0 w 2904"/>
              <a:gd name="T9" fmla="*/ 42 h 100"/>
              <a:gd name="T10" fmla="*/ 45 w 2904"/>
              <a:gd name="T11" fmla="*/ 0 h 100"/>
              <a:gd name="T12" fmla="*/ 2859 w 2904"/>
              <a:gd name="T13" fmla="*/ 0 h 100"/>
              <a:gd name="T14" fmla="*/ 2904 w 2904"/>
              <a:gd name="T15" fmla="*/ 42 h 100"/>
              <a:gd name="T16" fmla="*/ 2904 w 2904"/>
              <a:gd name="T17" fmla="*/ 58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04" h="100">
                <a:moveTo>
                  <a:pt x="2904" y="58"/>
                </a:moveTo>
                <a:cubicBezTo>
                  <a:pt x="2904" y="81"/>
                  <a:pt x="2884" y="100"/>
                  <a:pt x="2859" y="100"/>
                </a:cubicBezTo>
                <a:cubicBezTo>
                  <a:pt x="45" y="100"/>
                  <a:pt x="45" y="100"/>
                  <a:pt x="45" y="100"/>
                </a:cubicBezTo>
                <a:cubicBezTo>
                  <a:pt x="20" y="100"/>
                  <a:pt x="0" y="81"/>
                  <a:pt x="0" y="58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19"/>
                  <a:pt x="20" y="0"/>
                  <a:pt x="45" y="0"/>
                </a:cubicBezTo>
                <a:cubicBezTo>
                  <a:pt x="2859" y="0"/>
                  <a:pt x="2859" y="0"/>
                  <a:pt x="2859" y="0"/>
                </a:cubicBezTo>
                <a:cubicBezTo>
                  <a:pt x="2884" y="0"/>
                  <a:pt x="2904" y="19"/>
                  <a:pt x="2904" y="42"/>
                </a:cubicBezTo>
                <a:lnTo>
                  <a:pt x="2904" y="58"/>
                </a:lnTo>
                <a:close/>
              </a:path>
            </a:pathLst>
          </a:custGeom>
          <a:solidFill>
            <a:srgbClr val="9DB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46" name="组合 45"/>
          <p:cNvGrpSpPr/>
          <p:nvPr/>
        </p:nvGrpSpPr>
        <p:grpSpPr>
          <a:xfrm>
            <a:off x="334961" y="211437"/>
            <a:ext cx="1287361" cy="1287359"/>
            <a:chOff x="5564188" y="4319588"/>
            <a:chExt cx="554038" cy="554037"/>
          </a:xfrm>
        </p:grpSpPr>
        <p:sp>
          <p:nvSpPr>
            <p:cNvPr id="47" name="Oval 7"/>
            <p:cNvSpPr>
              <a:spLocks noChangeArrowheads="1"/>
            </p:cNvSpPr>
            <p:nvPr/>
          </p:nvSpPr>
          <p:spPr bwMode="auto">
            <a:xfrm>
              <a:off x="5673725" y="4429125"/>
              <a:ext cx="336550" cy="334962"/>
            </a:xfrm>
            <a:prstGeom prst="ellipse">
              <a:avLst/>
            </a:pr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8"/>
            <p:cNvSpPr/>
            <p:nvPr/>
          </p:nvSpPr>
          <p:spPr bwMode="auto">
            <a:xfrm>
              <a:off x="5564188" y="4319588"/>
              <a:ext cx="554038" cy="554037"/>
            </a:xfrm>
            <a:custGeom>
              <a:avLst/>
              <a:gdLst>
                <a:gd name="T0" fmla="*/ 8 w 183"/>
                <a:gd name="T1" fmla="*/ 92 h 183"/>
                <a:gd name="T2" fmla="*/ 16 w 183"/>
                <a:gd name="T3" fmla="*/ 92 h 183"/>
                <a:gd name="T4" fmla="*/ 39 w 183"/>
                <a:gd name="T5" fmla="*/ 38 h 183"/>
                <a:gd name="T6" fmla="*/ 92 w 183"/>
                <a:gd name="T7" fmla="*/ 16 h 183"/>
                <a:gd name="T8" fmla="*/ 145 w 183"/>
                <a:gd name="T9" fmla="*/ 38 h 183"/>
                <a:gd name="T10" fmla="*/ 167 w 183"/>
                <a:gd name="T11" fmla="*/ 92 h 183"/>
                <a:gd name="T12" fmla="*/ 145 w 183"/>
                <a:gd name="T13" fmla="*/ 145 h 183"/>
                <a:gd name="T14" fmla="*/ 92 w 183"/>
                <a:gd name="T15" fmla="*/ 167 h 183"/>
                <a:gd name="T16" fmla="*/ 39 w 183"/>
                <a:gd name="T17" fmla="*/ 145 h 183"/>
                <a:gd name="T18" fmla="*/ 16 w 183"/>
                <a:gd name="T19" fmla="*/ 92 h 183"/>
                <a:gd name="T20" fmla="*/ 8 w 183"/>
                <a:gd name="T21" fmla="*/ 92 h 183"/>
                <a:gd name="T22" fmla="*/ 0 w 183"/>
                <a:gd name="T23" fmla="*/ 92 h 183"/>
                <a:gd name="T24" fmla="*/ 92 w 183"/>
                <a:gd name="T25" fmla="*/ 183 h 183"/>
                <a:gd name="T26" fmla="*/ 183 w 183"/>
                <a:gd name="T27" fmla="*/ 92 h 183"/>
                <a:gd name="T28" fmla="*/ 92 w 183"/>
                <a:gd name="T29" fmla="*/ 0 h 183"/>
                <a:gd name="T30" fmla="*/ 0 w 183"/>
                <a:gd name="T31" fmla="*/ 92 h 183"/>
                <a:gd name="T32" fmla="*/ 8 w 183"/>
                <a:gd name="T33" fmla="*/ 92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3" h="183">
                  <a:moveTo>
                    <a:pt x="8" y="92"/>
                  </a:moveTo>
                  <a:cubicBezTo>
                    <a:pt x="16" y="92"/>
                    <a:pt x="16" y="92"/>
                    <a:pt x="16" y="92"/>
                  </a:cubicBezTo>
                  <a:cubicBezTo>
                    <a:pt x="16" y="71"/>
                    <a:pt x="25" y="52"/>
                    <a:pt x="39" y="38"/>
                  </a:cubicBezTo>
                  <a:cubicBezTo>
                    <a:pt x="52" y="25"/>
                    <a:pt x="71" y="16"/>
                    <a:pt x="92" y="16"/>
                  </a:cubicBezTo>
                  <a:cubicBezTo>
                    <a:pt x="113" y="16"/>
                    <a:pt x="132" y="25"/>
                    <a:pt x="145" y="38"/>
                  </a:cubicBezTo>
                  <a:cubicBezTo>
                    <a:pt x="159" y="52"/>
                    <a:pt x="167" y="71"/>
                    <a:pt x="167" y="92"/>
                  </a:cubicBezTo>
                  <a:cubicBezTo>
                    <a:pt x="167" y="113"/>
                    <a:pt x="159" y="131"/>
                    <a:pt x="145" y="145"/>
                  </a:cubicBezTo>
                  <a:cubicBezTo>
                    <a:pt x="132" y="159"/>
                    <a:pt x="113" y="167"/>
                    <a:pt x="92" y="167"/>
                  </a:cubicBezTo>
                  <a:cubicBezTo>
                    <a:pt x="71" y="167"/>
                    <a:pt x="52" y="159"/>
                    <a:pt x="39" y="145"/>
                  </a:cubicBezTo>
                  <a:cubicBezTo>
                    <a:pt x="25" y="131"/>
                    <a:pt x="16" y="113"/>
                    <a:pt x="16" y="92"/>
                  </a:cubicBezTo>
                  <a:cubicBezTo>
                    <a:pt x="8" y="92"/>
                    <a:pt x="8" y="92"/>
                    <a:pt x="8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142"/>
                    <a:pt x="41" y="183"/>
                    <a:pt x="92" y="183"/>
                  </a:cubicBezTo>
                  <a:cubicBezTo>
                    <a:pt x="143" y="183"/>
                    <a:pt x="183" y="142"/>
                    <a:pt x="183" y="92"/>
                  </a:cubicBezTo>
                  <a:cubicBezTo>
                    <a:pt x="183" y="41"/>
                    <a:pt x="143" y="0"/>
                    <a:pt x="92" y="0"/>
                  </a:cubicBezTo>
                  <a:cubicBezTo>
                    <a:pt x="41" y="0"/>
                    <a:pt x="0" y="41"/>
                    <a:pt x="0" y="92"/>
                  </a:cubicBezTo>
                  <a:lnTo>
                    <a:pt x="8" y="92"/>
                  </a:ln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56" name="椭圆 19"/>
          <p:cNvSpPr>
            <a:spLocks noChangeArrowheads="1"/>
          </p:cNvSpPr>
          <p:nvPr/>
        </p:nvSpPr>
        <p:spPr bwMode="auto">
          <a:xfrm>
            <a:off x="6934852" y="582903"/>
            <a:ext cx="4038600" cy="4040935"/>
          </a:xfrm>
          <a:prstGeom prst="ellipse">
            <a:avLst/>
          </a:prstGeom>
          <a:noFill/>
          <a:ln w="25400" cap="flat" cmpd="sng">
            <a:solidFill>
              <a:srgbClr val="00B05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196868" y="1451542"/>
            <a:ext cx="343285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40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Muốn</a:t>
            </a:r>
            <a:r>
              <a:rPr lang="en-US" altLang="en-US" sz="4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altLang="en-US" sz="4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altLang="en-US" sz="4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altLang="en-US" sz="4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altLang="en-US" sz="4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altLang="en-US" sz="4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altLang="en-US" sz="4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altLang="en-US" sz="4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altLang="en-US" sz="4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altLang="en-US" sz="4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70" name="Picture 69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1350" l="0" r="944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44647" y="1714715"/>
            <a:ext cx="8038629" cy="5657659"/>
          </a:xfrm>
          <a:prstGeom prst="rect">
            <a:avLst/>
          </a:prstGeom>
        </p:spPr>
      </p:pic>
      <p:grpSp>
        <p:nvGrpSpPr>
          <p:cNvPr id="38" name="组合 37"/>
          <p:cNvGrpSpPr/>
          <p:nvPr/>
        </p:nvGrpSpPr>
        <p:grpSpPr>
          <a:xfrm rot="17100000">
            <a:off x="4837662" y="4384311"/>
            <a:ext cx="785813" cy="577849"/>
            <a:chOff x="10780713" y="4090988"/>
            <a:chExt cx="785813" cy="577849"/>
          </a:xfrm>
        </p:grpSpPr>
        <p:sp>
          <p:nvSpPr>
            <p:cNvPr id="39" name="Freeform 18"/>
            <p:cNvSpPr/>
            <p:nvPr/>
          </p:nvSpPr>
          <p:spPr bwMode="auto">
            <a:xfrm>
              <a:off x="10836275" y="4090988"/>
              <a:ext cx="565150" cy="295275"/>
            </a:xfrm>
            <a:custGeom>
              <a:avLst/>
              <a:gdLst>
                <a:gd name="T0" fmla="*/ 45 w 82"/>
                <a:gd name="T1" fmla="*/ 26 h 43"/>
                <a:gd name="T2" fmla="*/ 19 w 82"/>
                <a:gd name="T3" fmla="*/ 3 h 43"/>
                <a:gd name="T4" fmla="*/ 43 w 82"/>
                <a:gd name="T5" fmla="*/ 41 h 43"/>
                <a:gd name="T6" fmla="*/ 45 w 82"/>
                <a:gd name="T7" fmla="*/ 2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43">
                  <a:moveTo>
                    <a:pt x="45" y="26"/>
                  </a:moveTo>
                  <a:cubicBezTo>
                    <a:pt x="45" y="26"/>
                    <a:pt x="37" y="0"/>
                    <a:pt x="19" y="3"/>
                  </a:cubicBezTo>
                  <a:cubicBezTo>
                    <a:pt x="0" y="7"/>
                    <a:pt x="5" y="40"/>
                    <a:pt x="43" y="41"/>
                  </a:cubicBezTo>
                  <a:cubicBezTo>
                    <a:pt x="82" y="43"/>
                    <a:pt x="45" y="26"/>
                    <a:pt x="45" y="26"/>
                  </a:cubicBezTo>
                  <a:close/>
                </a:path>
              </a:pathLst>
            </a:custGeom>
            <a:solidFill>
              <a:srgbClr val="D1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19"/>
            <p:cNvSpPr/>
            <p:nvPr/>
          </p:nvSpPr>
          <p:spPr bwMode="auto">
            <a:xfrm>
              <a:off x="10780713" y="4310063"/>
              <a:ext cx="612775" cy="323850"/>
            </a:xfrm>
            <a:custGeom>
              <a:avLst/>
              <a:gdLst>
                <a:gd name="T0" fmla="*/ 49 w 89"/>
                <a:gd name="T1" fmla="*/ 24 h 47"/>
                <a:gd name="T2" fmla="*/ 18 w 89"/>
                <a:gd name="T3" fmla="*/ 39 h 47"/>
                <a:gd name="T4" fmla="*/ 51 w 89"/>
                <a:gd name="T5" fmla="*/ 9 h 47"/>
                <a:gd name="T6" fmla="*/ 49 w 89"/>
                <a:gd name="T7" fmla="*/ 2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9" h="47">
                  <a:moveTo>
                    <a:pt x="49" y="24"/>
                  </a:moveTo>
                  <a:cubicBezTo>
                    <a:pt x="49" y="24"/>
                    <a:pt x="35" y="47"/>
                    <a:pt x="18" y="39"/>
                  </a:cubicBezTo>
                  <a:cubicBezTo>
                    <a:pt x="0" y="31"/>
                    <a:pt x="14" y="0"/>
                    <a:pt x="51" y="9"/>
                  </a:cubicBezTo>
                  <a:cubicBezTo>
                    <a:pt x="89" y="18"/>
                    <a:pt x="49" y="24"/>
                    <a:pt x="49" y="24"/>
                  </a:cubicBezTo>
                  <a:close/>
                </a:path>
              </a:pathLst>
            </a:custGeom>
            <a:solidFill>
              <a:srgbClr val="D1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20"/>
            <p:cNvSpPr/>
            <p:nvPr/>
          </p:nvSpPr>
          <p:spPr bwMode="auto">
            <a:xfrm>
              <a:off x="10945813" y="4132263"/>
              <a:ext cx="620713" cy="336550"/>
            </a:xfrm>
            <a:custGeom>
              <a:avLst/>
              <a:gdLst>
                <a:gd name="T0" fmla="*/ 41 w 90"/>
                <a:gd name="T1" fmla="*/ 22 h 49"/>
                <a:gd name="T2" fmla="*/ 73 w 90"/>
                <a:gd name="T3" fmla="*/ 9 h 49"/>
                <a:gd name="T4" fmla="*/ 37 w 90"/>
                <a:gd name="T5" fmla="*/ 37 h 49"/>
                <a:gd name="T6" fmla="*/ 41 w 90"/>
                <a:gd name="T7" fmla="*/ 2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" h="49">
                  <a:moveTo>
                    <a:pt x="41" y="22"/>
                  </a:moveTo>
                  <a:cubicBezTo>
                    <a:pt x="41" y="22"/>
                    <a:pt x="57" y="0"/>
                    <a:pt x="73" y="9"/>
                  </a:cubicBezTo>
                  <a:cubicBezTo>
                    <a:pt x="90" y="19"/>
                    <a:pt x="74" y="49"/>
                    <a:pt x="37" y="37"/>
                  </a:cubicBezTo>
                  <a:cubicBezTo>
                    <a:pt x="0" y="26"/>
                    <a:pt x="41" y="22"/>
                    <a:pt x="41" y="22"/>
                  </a:cubicBezTo>
                  <a:close/>
                </a:path>
              </a:pathLst>
            </a:custGeom>
            <a:solidFill>
              <a:srgbClr val="D1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21"/>
            <p:cNvSpPr/>
            <p:nvPr/>
          </p:nvSpPr>
          <p:spPr bwMode="auto">
            <a:xfrm>
              <a:off x="10939463" y="4359275"/>
              <a:ext cx="544513" cy="309562"/>
            </a:xfrm>
            <a:custGeom>
              <a:avLst/>
              <a:gdLst>
                <a:gd name="T0" fmla="*/ 36 w 79"/>
                <a:gd name="T1" fmla="*/ 19 h 45"/>
                <a:gd name="T2" fmla="*/ 61 w 79"/>
                <a:gd name="T3" fmla="*/ 43 h 45"/>
                <a:gd name="T4" fmla="*/ 38 w 79"/>
                <a:gd name="T5" fmla="*/ 4 h 45"/>
                <a:gd name="T6" fmla="*/ 36 w 79"/>
                <a:gd name="T7" fmla="*/ 19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9" h="45">
                  <a:moveTo>
                    <a:pt x="36" y="19"/>
                  </a:moveTo>
                  <a:cubicBezTo>
                    <a:pt x="36" y="19"/>
                    <a:pt x="42" y="45"/>
                    <a:pt x="61" y="43"/>
                  </a:cubicBezTo>
                  <a:cubicBezTo>
                    <a:pt x="79" y="41"/>
                    <a:pt x="77" y="8"/>
                    <a:pt x="38" y="4"/>
                  </a:cubicBezTo>
                  <a:cubicBezTo>
                    <a:pt x="0" y="0"/>
                    <a:pt x="36" y="19"/>
                    <a:pt x="36" y="19"/>
                  </a:cubicBezTo>
                  <a:close/>
                </a:path>
              </a:pathLst>
            </a:custGeom>
            <a:solidFill>
              <a:srgbClr val="D1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22"/>
            <p:cNvSpPr/>
            <p:nvPr/>
          </p:nvSpPr>
          <p:spPr bwMode="auto">
            <a:xfrm>
              <a:off x="11063288" y="4194175"/>
              <a:ext cx="227013" cy="377825"/>
            </a:xfrm>
            <a:custGeom>
              <a:avLst/>
              <a:gdLst>
                <a:gd name="T0" fmla="*/ 31 w 33"/>
                <a:gd name="T1" fmla="*/ 30 h 55"/>
                <a:gd name="T2" fmla="*/ 12 w 33"/>
                <a:gd name="T3" fmla="*/ 54 h 55"/>
                <a:gd name="T4" fmla="*/ 3 w 33"/>
                <a:gd name="T5" fmla="*/ 25 h 55"/>
                <a:gd name="T6" fmla="*/ 21 w 33"/>
                <a:gd name="T7" fmla="*/ 1 h 55"/>
                <a:gd name="T8" fmla="*/ 31 w 33"/>
                <a:gd name="T9" fmla="*/ 3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55">
                  <a:moveTo>
                    <a:pt x="31" y="30"/>
                  </a:moveTo>
                  <a:cubicBezTo>
                    <a:pt x="28" y="44"/>
                    <a:pt x="20" y="55"/>
                    <a:pt x="12" y="54"/>
                  </a:cubicBezTo>
                  <a:cubicBezTo>
                    <a:pt x="4" y="53"/>
                    <a:pt x="0" y="40"/>
                    <a:pt x="3" y="25"/>
                  </a:cubicBezTo>
                  <a:cubicBezTo>
                    <a:pt x="5" y="10"/>
                    <a:pt x="13" y="0"/>
                    <a:pt x="21" y="1"/>
                  </a:cubicBezTo>
                  <a:cubicBezTo>
                    <a:pt x="29" y="2"/>
                    <a:pt x="33" y="15"/>
                    <a:pt x="31" y="30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23"/>
            <p:cNvSpPr/>
            <p:nvPr/>
          </p:nvSpPr>
          <p:spPr bwMode="auto">
            <a:xfrm>
              <a:off x="11090275" y="4262438"/>
              <a:ext cx="187325" cy="103187"/>
            </a:xfrm>
            <a:custGeom>
              <a:avLst/>
              <a:gdLst>
                <a:gd name="T0" fmla="*/ 27 w 27"/>
                <a:gd name="T1" fmla="*/ 15 h 15"/>
                <a:gd name="T2" fmla="*/ 27 w 27"/>
                <a:gd name="T3" fmla="*/ 4 h 15"/>
                <a:gd name="T4" fmla="*/ 4 w 27"/>
                <a:gd name="T5" fmla="*/ 0 h 15"/>
                <a:gd name="T6" fmla="*/ 0 w 27"/>
                <a:gd name="T7" fmla="*/ 10 h 15"/>
                <a:gd name="T8" fmla="*/ 27 w 27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15">
                  <a:moveTo>
                    <a:pt x="27" y="15"/>
                  </a:moveTo>
                  <a:cubicBezTo>
                    <a:pt x="27" y="11"/>
                    <a:pt x="27" y="7"/>
                    <a:pt x="27" y="4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3"/>
                    <a:pt x="1" y="6"/>
                    <a:pt x="0" y="10"/>
                  </a:cubicBezTo>
                  <a:lnTo>
                    <a:pt x="27" y="15"/>
                  </a:lnTo>
                  <a:close/>
                </a:path>
              </a:pathLst>
            </a:custGeom>
            <a:solidFill>
              <a:srgbClr val="85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24"/>
            <p:cNvSpPr/>
            <p:nvPr/>
          </p:nvSpPr>
          <p:spPr bwMode="auto">
            <a:xfrm>
              <a:off x="11077575" y="4435475"/>
              <a:ext cx="177800" cy="95250"/>
            </a:xfrm>
            <a:custGeom>
              <a:avLst/>
              <a:gdLst>
                <a:gd name="T0" fmla="*/ 20 w 26"/>
                <a:gd name="T1" fmla="*/ 14 h 14"/>
                <a:gd name="T2" fmla="*/ 26 w 26"/>
                <a:gd name="T3" fmla="*/ 5 h 14"/>
                <a:gd name="T4" fmla="*/ 0 w 26"/>
                <a:gd name="T5" fmla="*/ 0 h 14"/>
                <a:gd name="T6" fmla="*/ 2 w 26"/>
                <a:gd name="T7" fmla="*/ 11 h 14"/>
                <a:gd name="T8" fmla="*/ 20 w 26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4">
                  <a:moveTo>
                    <a:pt x="20" y="14"/>
                  </a:moveTo>
                  <a:cubicBezTo>
                    <a:pt x="22" y="12"/>
                    <a:pt x="24" y="9"/>
                    <a:pt x="26" y="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1" y="8"/>
                    <a:pt x="2" y="11"/>
                  </a:cubicBezTo>
                  <a:lnTo>
                    <a:pt x="20" y="14"/>
                  </a:lnTo>
                  <a:close/>
                </a:path>
              </a:pathLst>
            </a:custGeom>
            <a:solidFill>
              <a:srgbClr val="85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29004">
            <a:off x="5649176" y="168689"/>
            <a:ext cx="1878974" cy="158642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18858">
            <a:off x="5528117" y="2301213"/>
            <a:ext cx="897904" cy="12573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6454" y="4103146"/>
            <a:ext cx="1421153" cy="12535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11626">
            <a:off x="10366814" y="-215498"/>
            <a:ext cx="2046571" cy="18854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81849">
            <a:off x="10966144" y="2484941"/>
            <a:ext cx="1459254" cy="1459254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9517">
            <a:off x="9012507" y="4212221"/>
            <a:ext cx="2099897" cy="23456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347587" y="4529423"/>
            <a:ext cx="3685203" cy="2116722"/>
            <a:chOff x="6907875" y="4103688"/>
            <a:chExt cx="4072863" cy="2430462"/>
          </a:xfrm>
        </p:grpSpPr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9382125" y="4297363"/>
              <a:ext cx="412750" cy="1293812"/>
            </a:xfrm>
            <a:prstGeom prst="rect">
              <a:avLst/>
            </a:prstGeom>
            <a:solidFill>
              <a:srgbClr val="FFC8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9382125" y="4103688"/>
              <a:ext cx="412750" cy="220662"/>
            </a:xfrm>
            <a:prstGeom prst="rect">
              <a:avLst/>
            </a:prstGeom>
            <a:solidFill>
              <a:srgbClr val="D760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0"/>
            <p:cNvSpPr/>
            <p:nvPr/>
          </p:nvSpPr>
          <p:spPr bwMode="auto">
            <a:xfrm>
              <a:off x="7907338" y="4359275"/>
              <a:ext cx="2019300" cy="2168525"/>
            </a:xfrm>
            <a:custGeom>
              <a:avLst/>
              <a:gdLst>
                <a:gd name="T0" fmla="*/ 1272 w 1272"/>
                <a:gd name="T1" fmla="*/ 1366 h 1366"/>
                <a:gd name="T2" fmla="*/ 1272 w 1272"/>
                <a:gd name="T3" fmla="*/ 650 h 1366"/>
                <a:gd name="T4" fmla="*/ 638 w 1272"/>
                <a:gd name="T5" fmla="*/ 0 h 1366"/>
                <a:gd name="T6" fmla="*/ 0 w 1272"/>
                <a:gd name="T7" fmla="*/ 650 h 1366"/>
                <a:gd name="T8" fmla="*/ 0 w 1272"/>
                <a:gd name="T9" fmla="*/ 1366 h 1366"/>
                <a:gd name="T10" fmla="*/ 1272 w 1272"/>
                <a:gd name="T11" fmla="*/ 1366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72" h="1366">
                  <a:moveTo>
                    <a:pt x="1272" y="1366"/>
                  </a:moveTo>
                  <a:lnTo>
                    <a:pt x="1272" y="650"/>
                  </a:lnTo>
                  <a:lnTo>
                    <a:pt x="638" y="0"/>
                  </a:lnTo>
                  <a:lnTo>
                    <a:pt x="0" y="650"/>
                  </a:lnTo>
                  <a:lnTo>
                    <a:pt x="0" y="1366"/>
                  </a:lnTo>
                  <a:lnTo>
                    <a:pt x="1272" y="1366"/>
                  </a:lnTo>
                  <a:close/>
                </a:path>
              </a:pathLst>
            </a:custGeom>
            <a:solidFill>
              <a:srgbClr val="A4E7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1"/>
            <p:cNvSpPr/>
            <p:nvPr/>
          </p:nvSpPr>
          <p:spPr bwMode="auto">
            <a:xfrm>
              <a:off x="7858125" y="4318000"/>
              <a:ext cx="2109788" cy="1135062"/>
            </a:xfrm>
            <a:custGeom>
              <a:avLst/>
              <a:gdLst>
                <a:gd name="T0" fmla="*/ 0 w 1329"/>
                <a:gd name="T1" fmla="*/ 689 h 715"/>
                <a:gd name="T2" fmla="*/ 660 w 1329"/>
                <a:gd name="T3" fmla="*/ 0 h 715"/>
                <a:gd name="T4" fmla="*/ 1329 w 1329"/>
                <a:gd name="T5" fmla="*/ 715 h 7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29" h="715">
                  <a:moveTo>
                    <a:pt x="0" y="689"/>
                  </a:moveTo>
                  <a:lnTo>
                    <a:pt x="660" y="0"/>
                  </a:lnTo>
                  <a:lnTo>
                    <a:pt x="1329" y="715"/>
                  </a:lnTo>
                </a:path>
              </a:pathLst>
            </a:custGeom>
            <a:noFill/>
            <a:ln w="206375" cap="flat">
              <a:solidFill>
                <a:srgbClr val="D7603C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2"/>
            <p:cNvSpPr/>
            <p:nvPr/>
          </p:nvSpPr>
          <p:spPr bwMode="auto">
            <a:xfrm>
              <a:off x="8154988" y="5535613"/>
              <a:ext cx="247650" cy="565150"/>
            </a:xfrm>
            <a:custGeom>
              <a:avLst/>
              <a:gdLst>
                <a:gd name="T0" fmla="*/ 36 w 36"/>
                <a:gd name="T1" fmla="*/ 82 h 82"/>
                <a:gd name="T2" fmla="*/ 36 w 36"/>
                <a:gd name="T3" fmla="*/ 23 h 82"/>
                <a:gd name="T4" fmla="*/ 18 w 36"/>
                <a:gd name="T5" fmla="*/ 0 h 82"/>
                <a:gd name="T6" fmla="*/ 0 w 36"/>
                <a:gd name="T7" fmla="*/ 23 h 82"/>
                <a:gd name="T8" fmla="*/ 0 w 36"/>
                <a:gd name="T9" fmla="*/ 82 h 82"/>
                <a:gd name="T10" fmla="*/ 36 w 36"/>
                <a:gd name="T1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82">
                  <a:moveTo>
                    <a:pt x="36" y="82"/>
                  </a:moveTo>
                  <a:cubicBezTo>
                    <a:pt x="36" y="23"/>
                    <a:pt x="36" y="23"/>
                    <a:pt x="36" y="23"/>
                  </a:cubicBezTo>
                  <a:cubicBezTo>
                    <a:pt x="36" y="10"/>
                    <a:pt x="28" y="0"/>
                    <a:pt x="18" y="0"/>
                  </a:cubicBezTo>
                  <a:cubicBezTo>
                    <a:pt x="8" y="0"/>
                    <a:pt x="0" y="10"/>
                    <a:pt x="0" y="23"/>
                  </a:cubicBezTo>
                  <a:cubicBezTo>
                    <a:pt x="0" y="82"/>
                    <a:pt x="0" y="82"/>
                    <a:pt x="0" y="82"/>
                  </a:cubicBezTo>
                  <a:lnTo>
                    <a:pt x="36" y="82"/>
                  </a:lnTo>
                  <a:close/>
                </a:path>
              </a:pathLst>
            </a:custGeom>
            <a:solidFill>
              <a:srgbClr val="FFFFFF"/>
            </a:solidFill>
            <a:ln w="138113" cap="flat">
              <a:solidFill>
                <a:srgbClr val="D7603C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3"/>
            <p:cNvSpPr/>
            <p:nvPr/>
          </p:nvSpPr>
          <p:spPr bwMode="auto">
            <a:xfrm>
              <a:off x="9456738" y="5535613"/>
              <a:ext cx="255588" cy="565150"/>
            </a:xfrm>
            <a:custGeom>
              <a:avLst/>
              <a:gdLst>
                <a:gd name="T0" fmla="*/ 37 w 37"/>
                <a:gd name="T1" fmla="*/ 82 h 82"/>
                <a:gd name="T2" fmla="*/ 37 w 37"/>
                <a:gd name="T3" fmla="*/ 22 h 82"/>
                <a:gd name="T4" fmla="*/ 18 w 37"/>
                <a:gd name="T5" fmla="*/ 0 h 82"/>
                <a:gd name="T6" fmla="*/ 0 w 37"/>
                <a:gd name="T7" fmla="*/ 22 h 82"/>
                <a:gd name="T8" fmla="*/ 0 w 37"/>
                <a:gd name="T9" fmla="*/ 82 h 82"/>
                <a:gd name="T10" fmla="*/ 37 w 37"/>
                <a:gd name="T1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82">
                  <a:moveTo>
                    <a:pt x="37" y="82"/>
                  </a:moveTo>
                  <a:cubicBezTo>
                    <a:pt x="37" y="22"/>
                    <a:pt x="37" y="22"/>
                    <a:pt x="37" y="22"/>
                  </a:cubicBezTo>
                  <a:cubicBezTo>
                    <a:pt x="37" y="10"/>
                    <a:pt x="28" y="0"/>
                    <a:pt x="18" y="0"/>
                  </a:cubicBezTo>
                  <a:cubicBezTo>
                    <a:pt x="8" y="0"/>
                    <a:pt x="0" y="10"/>
                    <a:pt x="0" y="22"/>
                  </a:cubicBezTo>
                  <a:cubicBezTo>
                    <a:pt x="0" y="82"/>
                    <a:pt x="0" y="82"/>
                    <a:pt x="0" y="82"/>
                  </a:cubicBezTo>
                  <a:lnTo>
                    <a:pt x="37" y="82"/>
                  </a:lnTo>
                  <a:close/>
                </a:path>
              </a:pathLst>
            </a:custGeom>
            <a:solidFill>
              <a:srgbClr val="FFFFFF"/>
            </a:solidFill>
            <a:ln w="138113" cap="flat">
              <a:solidFill>
                <a:srgbClr val="D7603C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Oval 14"/>
            <p:cNvSpPr>
              <a:spLocks noChangeArrowheads="1"/>
            </p:cNvSpPr>
            <p:nvPr/>
          </p:nvSpPr>
          <p:spPr bwMode="auto">
            <a:xfrm>
              <a:off x="8650288" y="4930775"/>
              <a:ext cx="531813" cy="530225"/>
            </a:xfrm>
            <a:prstGeom prst="ellipse">
              <a:avLst/>
            </a:prstGeom>
            <a:solidFill>
              <a:srgbClr val="FFFFFF"/>
            </a:solidFill>
            <a:ln w="138113" cap="flat">
              <a:solidFill>
                <a:srgbClr val="D7603C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>
              <a:off x="8658225" y="5845175"/>
              <a:ext cx="515938" cy="682625"/>
            </a:xfrm>
            <a:prstGeom prst="rect">
              <a:avLst/>
            </a:prstGeom>
            <a:solidFill>
              <a:srgbClr val="8E5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6"/>
            <p:cNvSpPr/>
            <p:nvPr/>
          </p:nvSpPr>
          <p:spPr bwMode="auto">
            <a:xfrm>
              <a:off x="10180638" y="4881563"/>
              <a:ext cx="800100" cy="1328737"/>
            </a:xfrm>
            <a:custGeom>
              <a:avLst/>
              <a:gdLst>
                <a:gd name="T0" fmla="*/ 504 w 504"/>
                <a:gd name="T1" fmla="*/ 837 h 837"/>
                <a:gd name="T2" fmla="*/ 252 w 504"/>
                <a:gd name="T3" fmla="*/ 0 h 837"/>
                <a:gd name="T4" fmla="*/ 0 w 504"/>
                <a:gd name="T5" fmla="*/ 837 h 837"/>
                <a:gd name="T6" fmla="*/ 504 w 504"/>
                <a:gd name="T7" fmla="*/ 837 h 8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4" h="837">
                  <a:moveTo>
                    <a:pt x="504" y="837"/>
                  </a:moveTo>
                  <a:lnTo>
                    <a:pt x="252" y="0"/>
                  </a:lnTo>
                  <a:lnTo>
                    <a:pt x="0" y="837"/>
                  </a:lnTo>
                  <a:lnTo>
                    <a:pt x="504" y="837"/>
                  </a:ln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7"/>
            <p:cNvSpPr/>
            <p:nvPr/>
          </p:nvSpPr>
          <p:spPr bwMode="auto">
            <a:xfrm>
              <a:off x="10498138" y="5453063"/>
              <a:ext cx="171450" cy="1081087"/>
            </a:xfrm>
            <a:custGeom>
              <a:avLst/>
              <a:gdLst>
                <a:gd name="T0" fmla="*/ 108 w 108"/>
                <a:gd name="T1" fmla="*/ 681 h 681"/>
                <a:gd name="T2" fmla="*/ 52 w 108"/>
                <a:gd name="T3" fmla="*/ 0 h 681"/>
                <a:gd name="T4" fmla="*/ 0 w 108"/>
                <a:gd name="T5" fmla="*/ 681 h 681"/>
                <a:gd name="T6" fmla="*/ 108 w 108"/>
                <a:gd name="T7" fmla="*/ 681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681">
                  <a:moveTo>
                    <a:pt x="108" y="681"/>
                  </a:moveTo>
                  <a:lnTo>
                    <a:pt x="52" y="0"/>
                  </a:lnTo>
                  <a:lnTo>
                    <a:pt x="0" y="681"/>
                  </a:lnTo>
                  <a:lnTo>
                    <a:pt x="108" y="681"/>
                  </a:lnTo>
                  <a:close/>
                </a:path>
              </a:pathLst>
            </a:custGeom>
            <a:solidFill>
              <a:srgbClr val="D760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29" name="组合 28"/>
            <p:cNvGrpSpPr/>
            <p:nvPr/>
          </p:nvGrpSpPr>
          <p:grpSpPr>
            <a:xfrm rot="1999581">
              <a:off x="6907875" y="5131944"/>
              <a:ext cx="785813" cy="577849"/>
              <a:chOff x="10780713" y="4090988"/>
              <a:chExt cx="785813" cy="577849"/>
            </a:xfrm>
          </p:grpSpPr>
          <p:sp>
            <p:nvSpPr>
              <p:cNvPr id="20" name="Freeform 18"/>
              <p:cNvSpPr/>
              <p:nvPr/>
            </p:nvSpPr>
            <p:spPr bwMode="auto">
              <a:xfrm>
                <a:off x="10836275" y="4090988"/>
                <a:ext cx="565150" cy="295275"/>
              </a:xfrm>
              <a:custGeom>
                <a:avLst/>
                <a:gdLst>
                  <a:gd name="T0" fmla="*/ 45 w 82"/>
                  <a:gd name="T1" fmla="*/ 26 h 43"/>
                  <a:gd name="T2" fmla="*/ 19 w 82"/>
                  <a:gd name="T3" fmla="*/ 3 h 43"/>
                  <a:gd name="T4" fmla="*/ 43 w 82"/>
                  <a:gd name="T5" fmla="*/ 41 h 43"/>
                  <a:gd name="T6" fmla="*/ 45 w 82"/>
                  <a:gd name="T7" fmla="*/ 26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2" h="43">
                    <a:moveTo>
                      <a:pt x="45" y="26"/>
                    </a:moveTo>
                    <a:cubicBezTo>
                      <a:pt x="45" y="26"/>
                      <a:pt x="37" y="0"/>
                      <a:pt x="19" y="3"/>
                    </a:cubicBezTo>
                    <a:cubicBezTo>
                      <a:pt x="0" y="7"/>
                      <a:pt x="5" y="40"/>
                      <a:pt x="43" y="41"/>
                    </a:cubicBezTo>
                    <a:cubicBezTo>
                      <a:pt x="82" y="43"/>
                      <a:pt x="45" y="26"/>
                      <a:pt x="45" y="26"/>
                    </a:cubicBezTo>
                    <a:close/>
                  </a:path>
                </a:pathLst>
              </a:custGeom>
              <a:solidFill>
                <a:srgbClr val="D1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" name="Freeform 19"/>
              <p:cNvSpPr/>
              <p:nvPr/>
            </p:nvSpPr>
            <p:spPr bwMode="auto">
              <a:xfrm>
                <a:off x="10780713" y="4310063"/>
                <a:ext cx="612775" cy="323850"/>
              </a:xfrm>
              <a:custGeom>
                <a:avLst/>
                <a:gdLst>
                  <a:gd name="T0" fmla="*/ 49 w 89"/>
                  <a:gd name="T1" fmla="*/ 24 h 47"/>
                  <a:gd name="T2" fmla="*/ 18 w 89"/>
                  <a:gd name="T3" fmla="*/ 39 h 47"/>
                  <a:gd name="T4" fmla="*/ 51 w 89"/>
                  <a:gd name="T5" fmla="*/ 9 h 47"/>
                  <a:gd name="T6" fmla="*/ 49 w 89"/>
                  <a:gd name="T7" fmla="*/ 24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9" h="47">
                    <a:moveTo>
                      <a:pt x="49" y="24"/>
                    </a:moveTo>
                    <a:cubicBezTo>
                      <a:pt x="49" y="24"/>
                      <a:pt x="35" y="47"/>
                      <a:pt x="18" y="39"/>
                    </a:cubicBezTo>
                    <a:cubicBezTo>
                      <a:pt x="0" y="31"/>
                      <a:pt x="14" y="0"/>
                      <a:pt x="51" y="9"/>
                    </a:cubicBezTo>
                    <a:cubicBezTo>
                      <a:pt x="89" y="18"/>
                      <a:pt x="49" y="24"/>
                      <a:pt x="49" y="24"/>
                    </a:cubicBezTo>
                    <a:close/>
                  </a:path>
                </a:pathLst>
              </a:custGeom>
              <a:solidFill>
                <a:srgbClr val="D1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" name="Freeform 20"/>
              <p:cNvSpPr/>
              <p:nvPr/>
            </p:nvSpPr>
            <p:spPr bwMode="auto">
              <a:xfrm>
                <a:off x="10945813" y="4132263"/>
                <a:ext cx="620713" cy="336550"/>
              </a:xfrm>
              <a:custGeom>
                <a:avLst/>
                <a:gdLst>
                  <a:gd name="T0" fmla="*/ 41 w 90"/>
                  <a:gd name="T1" fmla="*/ 22 h 49"/>
                  <a:gd name="T2" fmla="*/ 73 w 90"/>
                  <a:gd name="T3" fmla="*/ 9 h 49"/>
                  <a:gd name="T4" fmla="*/ 37 w 90"/>
                  <a:gd name="T5" fmla="*/ 37 h 49"/>
                  <a:gd name="T6" fmla="*/ 41 w 90"/>
                  <a:gd name="T7" fmla="*/ 22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0" h="49">
                    <a:moveTo>
                      <a:pt x="41" y="22"/>
                    </a:moveTo>
                    <a:cubicBezTo>
                      <a:pt x="41" y="22"/>
                      <a:pt x="57" y="0"/>
                      <a:pt x="73" y="9"/>
                    </a:cubicBezTo>
                    <a:cubicBezTo>
                      <a:pt x="90" y="19"/>
                      <a:pt x="74" y="49"/>
                      <a:pt x="37" y="37"/>
                    </a:cubicBezTo>
                    <a:cubicBezTo>
                      <a:pt x="0" y="26"/>
                      <a:pt x="41" y="22"/>
                      <a:pt x="41" y="22"/>
                    </a:cubicBezTo>
                    <a:close/>
                  </a:path>
                </a:pathLst>
              </a:custGeom>
              <a:solidFill>
                <a:srgbClr val="D1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" name="Freeform 21"/>
              <p:cNvSpPr/>
              <p:nvPr/>
            </p:nvSpPr>
            <p:spPr bwMode="auto">
              <a:xfrm>
                <a:off x="10939463" y="4359275"/>
                <a:ext cx="544513" cy="309562"/>
              </a:xfrm>
              <a:custGeom>
                <a:avLst/>
                <a:gdLst>
                  <a:gd name="T0" fmla="*/ 36 w 79"/>
                  <a:gd name="T1" fmla="*/ 19 h 45"/>
                  <a:gd name="T2" fmla="*/ 61 w 79"/>
                  <a:gd name="T3" fmla="*/ 43 h 45"/>
                  <a:gd name="T4" fmla="*/ 38 w 79"/>
                  <a:gd name="T5" fmla="*/ 4 h 45"/>
                  <a:gd name="T6" fmla="*/ 36 w 79"/>
                  <a:gd name="T7" fmla="*/ 19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9" h="45">
                    <a:moveTo>
                      <a:pt x="36" y="19"/>
                    </a:moveTo>
                    <a:cubicBezTo>
                      <a:pt x="36" y="19"/>
                      <a:pt x="42" y="45"/>
                      <a:pt x="61" y="43"/>
                    </a:cubicBezTo>
                    <a:cubicBezTo>
                      <a:pt x="79" y="41"/>
                      <a:pt x="77" y="8"/>
                      <a:pt x="38" y="4"/>
                    </a:cubicBezTo>
                    <a:cubicBezTo>
                      <a:pt x="0" y="0"/>
                      <a:pt x="36" y="19"/>
                      <a:pt x="36" y="19"/>
                    </a:cubicBezTo>
                    <a:close/>
                  </a:path>
                </a:pathLst>
              </a:custGeom>
              <a:solidFill>
                <a:srgbClr val="D1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" name="Freeform 22"/>
              <p:cNvSpPr/>
              <p:nvPr/>
            </p:nvSpPr>
            <p:spPr bwMode="auto">
              <a:xfrm>
                <a:off x="11063288" y="4194175"/>
                <a:ext cx="227013" cy="377825"/>
              </a:xfrm>
              <a:custGeom>
                <a:avLst/>
                <a:gdLst>
                  <a:gd name="T0" fmla="*/ 31 w 33"/>
                  <a:gd name="T1" fmla="*/ 30 h 55"/>
                  <a:gd name="T2" fmla="*/ 12 w 33"/>
                  <a:gd name="T3" fmla="*/ 54 h 55"/>
                  <a:gd name="T4" fmla="*/ 3 w 33"/>
                  <a:gd name="T5" fmla="*/ 25 h 55"/>
                  <a:gd name="T6" fmla="*/ 21 w 33"/>
                  <a:gd name="T7" fmla="*/ 1 h 55"/>
                  <a:gd name="T8" fmla="*/ 31 w 33"/>
                  <a:gd name="T9" fmla="*/ 3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55">
                    <a:moveTo>
                      <a:pt x="31" y="30"/>
                    </a:moveTo>
                    <a:cubicBezTo>
                      <a:pt x="28" y="44"/>
                      <a:pt x="20" y="55"/>
                      <a:pt x="12" y="54"/>
                    </a:cubicBezTo>
                    <a:cubicBezTo>
                      <a:pt x="4" y="53"/>
                      <a:pt x="0" y="40"/>
                      <a:pt x="3" y="25"/>
                    </a:cubicBezTo>
                    <a:cubicBezTo>
                      <a:pt x="5" y="10"/>
                      <a:pt x="13" y="0"/>
                      <a:pt x="21" y="1"/>
                    </a:cubicBezTo>
                    <a:cubicBezTo>
                      <a:pt x="29" y="2"/>
                      <a:pt x="33" y="15"/>
                      <a:pt x="31" y="30"/>
                    </a:cubicBezTo>
                    <a:close/>
                  </a:path>
                </a:pathLst>
              </a:custGeom>
              <a:solidFill>
                <a:srgbClr val="FFD0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" name="Freeform 23"/>
              <p:cNvSpPr/>
              <p:nvPr/>
            </p:nvSpPr>
            <p:spPr bwMode="auto">
              <a:xfrm>
                <a:off x="11090275" y="4262438"/>
                <a:ext cx="187325" cy="103187"/>
              </a:xfrm>
              <a:custGeom>
                <a:avLst/>
                <a:gdLst>
                  <a:gd name="T0" fmla="*/ 27 w 27"/>
                  <a:gd name="T1" fmla="*/ 15 h 15"/>
                  <a:gd name="T2" fmla="*/ 27 w 27"/>
                  <a:gd name="T3" fmla="*/ 4 h 15"/>
                  <a:gd name="T4" fmla="*/ 4 w 27"/>
                  <a:gd name="T5" fmla="*/ 0 h 15"/>
                  <a:gd name="T6" fmla="*/ 0 w 27"/>
                  <a:gd name="T7" fmla="*/ 10 h 15"/>
                  <a:gd name="T8" fmla="*/ 27 w 27"/>
                  <a:gd name="T9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5">
                    <a:moveTo>
                      <a:pt x="27" y="15"/>
                    </a:moveTo>
                    <a:cubicBezTo>
                      <a:pt x="27" y="11"/>
                      <a:pt x="27" y="7"/>
                      <a:pt x="27" y="4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3"/>
                      <a:pt x="1" y="6"/>
                      <a:pt x="0" y="10"/>
                    </a:cubicBezTo>
                    <a:lnTo>
                      <a:pt x="27" y="15"/>
                    </a:lnTo>
                    <a:close/>
                  </a:path>
                </a:pathLst>
              </a:custGeom>
              <a:solidFill>
                <a:srgbClr val="854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" name="Freeform 24"/>
              <p:cNvSpPr/>
              <p:nvPr/>
            </p:nvSpPr>
            <p:spPr bwMode="auto">
              <a:xfrm>
                <a:off x="11077575" y="4435475"/>
                <a:ext cx="177800" cy="95250"/>
              </a:xfrm>
              <a:custGeom>
                <a:avLst/>
                <a:gdLst>
                  <a:gd name="T0" fmla="*/ 20 w 26"/>
                  <a:gd name="T1" fmla="*/ 14 h 14"/>
                  <a:gd name="T2" fmla="*/ 26 w 26"/>
                  <a:gd name="T3" fmla="*/ 5 h 14"/>
                  <a:gd name="T4" fmla="*/ 0 w 26"/>
                  <a:gd name="T5" fmla="*/ 0 h 14"/>
                  <a:gd name="T6" fmla="*/ 2 w 26"/>
                  <a:gd name="T7" fmla="*/ 11 h 14"/>
                  <a:gd name="T8" fmla="*/ 20 w 26"/>
                  <a:gd name="T9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14">
                    <a:moveTo>
                      <a:pt x="20" y="14"/>
                    </a:moveTo>
                    <a:cubicBezTo>
                      <a:pt x="22" y="12"/>
                      <a:pt x="24" y="9"/>
                      <a:pt x="26" y="5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4"/>
                      <a:pt x="1" y="8"/>
                      <a:pt x="2" y="11"/>
                    </a:cubicBezTo>
                    <a:lnTo>
                      <a:pt x="20" y="14"/>
                    </a:lnTo>
                    <a:close/>
                  </a:path>
                </a:pathLst>
              </a:custGeom>
              <a:solidFill>
                <a:srgbClr val="854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27" name="Freeform 122"/>
          <p:cNvSpPr/>
          <p:nvPr/>
        </p:nvSpPr>
        <p:spPr bwMode="auto">
          <a:xfrm>
            <a:off x="-153988" y="6469063"/>
            <a:ext cx="12552363" cy="444501"/>
          </a:xfrm>
          <a:custGeom>
            <a:avLst/>
            <a:gdLst>
              <a:gd name="T0" fmla="*/ 2904 w 2904"/>
              <a:gd name="T1" fmla="*/ 58 h 100"/>
              <a:gd name="T2" fmla="*/ 2859 w 2904"/>
              <a:gd name="T3" fmla="*/ 100 h 100"/>
              <a:gd name="T4" fmla="*/ 45 w 2904"/>
              <a:gd name="T5" fmla="*/ 100 h 100"/>
              <a:gd name="T6" fmla="*/ 0 w 2904"/>
              <a:gd name="T7" fmla="*/ 58 h 100"/>
              <a:gd name="T8" fmla="*/ 0 w 2904"/>
              <a:gd name="T9" fmla="*/ 42 h 100"/>
              <a:gd name="T10" fmla="*/ 45 w 2904"/>
              <a:gd name="T11" fmla="*/ 0 h 100"/>
              <a:gd name="T12" fmla="*/ 2859 w 2904"/>
              <a:gd name="T13" fmla="*/ 0 h 100"/>
              <a:gd name="T14" fmla="*/ 2904 w 2904"/>
              <a:gd name="T15" fmla="*/ 42 h 100"/>
              <a:gd name="T16" fmla="*/ 2904 w 2904"/>
              <a:gd name="T17" fmla="*/ 58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04" h="100">
                <a:moveTo>
                  <a:pt x="2904" y="58"/>
                </a:moveTo>
                <a:cubicBezTo>
                  <a:pt x="2904" y="81"/>
                  <a:pt x="2884" y="100"/>
                  <a:pt x="2859" y="100"/>
                </a:cubicBezTo>
                <a:cubicBezTo>
                  <a:pt x="45" y="100"/>
                  <a:pt x="45" y="100"/>
                  <a:pt x="45" y="100"/>
                </a:cubicBezTo>
                <a:cubicBezTo>
                  <a:pt x="20" y="100"/>
                  <a:pt x="0" y="81"/>
                  <a:pt x="0" y="58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19"/>
                  <a:pt x="20" y="0"/>
                  <a:pt x="45" y="0"/>
                </a:cubicBezTo>
                <a:cubicBezTo>
                  <a:pt x="2859" y="0"/>
                  <a:pt x="2859" y="0"/>
                  <a:pt x="2859" y="0"/>
                </a:cubicBezTo>
                <a:cubicBezTo>
                  <a:pt x="2884" y="0"/>
                  <a:pt x="2904" y="19"/>
                  <a:pt x="2904" y="42"/>
                </a:cubicBezTo>
                <a:lnTo>
                  <a:pt x="2904" y="58"/>
                </a:lnTo>
                <a:close/>
              </a:path>
            </a:pathLst>
          </a:custGeom>
          <a:solidFill>
            <a:srgbClr val="9DB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21" name="Group 3"/>
          <p:cNvGrpSpPr/>
          <p:nvPr/>
        </p:nvGrpSpPr>
        <p:grpSpPr>
          <a:xfrm>
            <a:off x="485888" y="98323"/>
            <a:ext cx="11546902" cy="6370739"/>
            <a:chOff x="1912729" y="1458758"/>
            <a:chExt cx="3510756" cy="5187394"/>
          </a:xfrm>
        </p:grpSpPr>
        <p:grpSp>
          <p:nvGrpSpPr>
            <p:cNvPr id="122" name="Group 4"/>
            <p:cNvGrpSpPr/>
            <p:nvPr/>
          </p:nvGrpSpPr>
          <p:grpSpPr>
            <a:xfrm>
              <a:off x="1972256" y="1458758"/>
              <a:ext cx="292103" cy="5187394"/>
              <a:chOff x="1374772" y="1213680"/>
              <a:chExt cx="274322" cy="5187394"/>
            </a:xfrm>
          </p:grpSpPr>
          <p:sp>
            <p:nvSpPr>
              <p:cNvPr id="139" name="Pentagon 21"/>
              <p:cNvSpPr/>
              <p:nvPr/>
            </p:nvSpPr>
            <p:spPr>
              <a:xfrm rot="5400000">
                <a:off x="1103752" y="5857228"/>
                <a:ext cx="814866" cy="272825"/>
              </a:xfrm>
              <a:prstGeom prst="homePlate">
                <a:avLst>
                  <a:gd name="adj" fmla="val 281623"/>
                </a:avLst>
              </a:prstGeom>
              <a:gradFill flip="none" rotWithShape="1">
                <a:gsLst>
                  <a:gs pos="100000">
                    <a:srgbClr val="B88954"/>
                  </a:gs>
                  <a:gs pos="0">
                    <a:srgbClr val="E1C9AF"/>
                  </a:gs>
                </a:gsLst>
                <a:lin ang="5400000" scaled="1"/>
                <a:tileRect/>
              </a:gra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endParaRPr lang="en-US" sz="1400">
                  <a:latin typeface="Arial" panose="020B0604020202020204" pitchFamily="34" charset="0"/>
                  <a:ea typeface="Microsoft YaHei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40" name="Rectangle 5"/>
              <p:cNvSpPr/>
              <p:nvPr/>
            </p:nvSpPr>
            <p:spPr>
              <a:xfrm>
                <a:off x="1374774" y="2007666"/>
                <a:ext cx="273845" cy="3776859"/>
              </a:xfrm>
              <a:custGeom>
                <a:avLst/>
                <a:gdLst>
                  <a:gd name="connsiteX0" fmla="*/ 0 w 272825"/>
                  <a:gd name="connsiteY0" fmla="*/ 0 h 3776662"/>
                  <a:gd name="connsiteX1" fmla="*/ 272825 w 272825"/>
                  <a:gd name="connsiteY1" fmla="*/ 0 h 3776662"/>
                  <a:gd name="connsiteX2" fmla="*/ 272825 w 272825"/>
                  <a:gd name="connsiteY2" fmla="*/ 3776662 h 3776662"/>
                  <a:gd name="connsiteX3" fmla="*/ 0 w 272825"/>
                  <a:gd name="connsiteY3" fmla="*/ 3776662 h 3776662"/>
                  <a:gd name="connsiteX4" fmla="*/ 0 w 272825"/>
                  <a:gd name="connsiteY4" fmla="*/ 0 h 3776662"/>
                  <a:gd name="connsiteX0-1" fmla="*/ 0 w 272825"/>
                  <a:gd name="connsiteY0-2" fmla="*/ 0 h 3776662"/>
                  <a:gd name="connsiteX1-3" fmla="*/ 272825 w 272825"/>
                  <a:gd name="connsiteY1-4" fmla="*/ 0 h 3776662"/>
                  <a:gd name="connsiteX2-5" fmla="*/ 272825 w 272825"/>
                  <a:gd name="connsiteY2-6" fmla="*/ 3776662 h 3776662"/>
                  <a:gd name="connsiteX3-7" fmla="*/ 0 w 272825"/>
                  <a:gd name="connsiteY3-8" fmla="*/ 3776662 h 3776662"/>
                  <a:gd name="connsiteX4-9" fmla="*/ 1 w 272825"/>
                  <a:gd name="connsiteY4-10" fmla="*/ 3609974 h 3776662"/>
                  <a:gd name="connsiteX5" fmla="*/ 0 w 272825"/>
                  <a:gd name="connsiteY5" fmla="*/ 0 h 3776662"/>
                  <a:gd name="connsiteX0-11" fmla="*/ 0 w 272825"/>
                  <a:gd name="connsiteY0-12" fmla="*/ 0 h 3776662"/>
                  <a:gd name="connsiteX1-13" fmla="*/ 272825 w 272825"/>
                  <a:gd name="connsiteY1-14" fmla="*/ 0 h 3776662"/>
                  <a:gd name="connsiteX2-15" fmla="*/ 272825 w 272825"/>
                  <a:gd name="connsiteY2-16" fmla="*/ 3776662 h 3776662"/>
                  <a:gd name="connsiteX3-17" fmla="*/ 57151 w 272825"/>
                  <a:gd name="connsiteY3-18" fmla="*/ 3776661 h 3776662"/>
                  <a:gd name="connsiteX4-19" fmla="*/ 0 w 272825"/>
                  <a:gd name="connsiteY4-20" fmla="*/ 3776662 h 3776662"/>
                  <a:gd name="connsiteX5-21" fmla="*/ 1 w 272825"/>
                  <a:gd name="connsiteY5-22" fmla="*/ 3609974 h 3776662"/>
                  <a:gd name="connsiteX6" fmla="*/ 0 w 272825"/>
                  <a:gd name="connsiteY6" fmla="*/ 0 h 3776662"/>
                  <a:gd name="connsiteX0-23" fmla="*/ 0 w 272825"/>
                  <a:gd name="connsiteY0-24" fmla="*/ 0 h 3776662"/>
                  <a:gd name="connsiteX1-25" fmla="*/ 272825 w 272825"/>
                  <a:gd name="connsiteY1-26" fmla="*/ 0 h 3776662"/>
                  <a:gd name="connsiteX2-27" fmla="*/ 272825 w 272825"/>
                  <a:gd name="connsiteY2-28" fmla="*/ 3776662 h 3776662"/>
                  <a:gd name="connsiteX3-29" fmla="*/ 166689 w 272825"/>
                  <a:gd name="connsiteY3-30" fmla="*/ 3776661 h 3776662"/>
                  <a:gd name="connsiteX4-31" fmla="*/ 57151 w 272825"/>
                  <a:gd name="connsiteY4-32" fmla="*/ 3776661 h 3776662"/>
                  <a:gd name="connsiteX5-33" fmla="*/ 0 w 272825"/>
                  <a:gd name="connsiteY5-34" fmla="*/ 3776662 h 3776662"/>
                  <a:gd name="connsiteX6-35" fmla="*/ 1 w 272825"/>
                  <a:gd name="connsiteY6-36" fmla="*/ 3609974 h 3776662"/>
                  <a:gd name="connsiteX7" fmla="*/ 0 w 272825"/>
                  <a:gd name="connsiteY7" fmla="*/ 0 h 3776662"/>
                  <a:gd name="connsiteX0-37" fmla="*/ 0 w 272825"/>
                  <a:gd name="connsiteY0-38" fmla="*/ 0 h 3776662"/>
                  <a:gd name="connsiteX1-39" fmla="*/ 272825 w 272825"/>
                  <a:gd name="connsiteY1-40" fmla="*/ 0 h 3776662"/>
                  <a:gd name="connsiteX2-41" fmla="*/ 272825 w 272825"/>
                  <a:gd name="connsiteY2-42" fmla="*/ 3776662 h 3776662"/>
                  <a:gd name="connsiteX3-43" fmla="*/ 166689 w 272825"/>
                  <a:gd name="connsiteY3-44" fmla="*/ 3776661 h 3776662"/>
                  <a:gd name="connsiteX4-45" fmla="*/ 107157 w 272825"/>
                  <a:gd name="connsiteY4-46" fmla="*/ 3774280 h 3776662"/>
                  <a:gd name="connsiteX5-47" fmla="*/ 57151 w 272825"/>
                  <a:gd name="connsiteY5-48" fmla="*/ 3776661 h 3776662"/>
                  <a:gd name="connsiteX6-49" fmla="*/ 0 w 272825"/>
                  <a:gd name="connsiteY6-50" fmla="*/ 3776662 h 3776662"/>
                  <a:gd name="connsiteX7-51" fmla="*/ 1 w 272825"/>
                  <a:gd name="connsiteY7-52" fmla="*/ 3609974 h 3776662"/>
                  <a:gd name="connsiteX8" fmla="*/ 0 w 272825"/>
                  <a:gd name="connsiteY8" fmla="*/ 0 h 3776662"/>
                  <a:gd name="connsiteX0-53" fmla="*/ 0 w 272825"/>
                  <a:gd name="connsiteY0-54" fmla="*/ 0 h 3776662"/>
                  <a:gd name="connsiteX1-55" fmla="*/ 272825 w 272825"/>
                  <a:gd name="connsiteY1-56" fmla="*/ 0 h 3776662"/>
                  <a:gd name="connsiteX2-57" fmla="*/ 272825 w 272825"/>
                  <a:gd name="connsiteY2-58" fmla="*/ 3776662 h 3776662"/>
                  <a:gd name="connsiteX3-59" fmla="*/ 221457 w 272825"/>
                  <a:gd name="connsiteY3-60" fmla="*/ 3774280 h 3776662"/>
                  <a:gd name="connsiteX4-61" fmla="*/ 166689 w 272825"/>
                  <a:gd name="connsiteY4-62" fmla="*/ 3776661 h 3776662"/>
                  <a:gd name="connsiteX5-63" fmla="*/ 107157 w 272825"/>
                  <a:gd name="connsiteY5-64" fmla="*/ 3774280 h 3776662"/>
                  <a:gd name="connsiteX6-65" fmla="*/ 57151 w 272825"/>
                  <a:gd name="connsiteY6-66" fmla="*/ 3776661 h 3776662"/>
                  <a:gd name="connsiteX7-67" fmla="*/ 0 w 272825"/>
                  <a:gd name="connsiteY7-68" fmla="*/ 3776662 h 3776662"/>
                  <a:gd name="connsiteX8-69" fmla="*/ 1 w 272825"/>
                  <a:gd name="connsiteY8-70" fmla="*/ 3609974 h 3776662"/>
                  <a:gd name="connsiteX9" fmla="*/ 0 w 272825"/>
                  <a:gd name="connsiteY9" fmla="*/ 0 h 3776662"/>
                  <a:gd name="connsiteX0-71" fmla="*/ 0 w 272825"/>
                  <a:gd name="connsiteY0-72" fmla="*/ 0 h 3776662"/>
                  <a:gd name="connsiteX1-73" fmla="*/ 272825 w 272825"/>
                  <a:gd name="connsiteY1-74" fmla="*/ 0 h 3776662"/>
                  <a:gd name="connsiteX2-75" fmla="*/ 272825 w 272825"/>
                  <a:gd name="connsiteY2-76" fmla="*/ 3776662 h 3776662"/>
                  <a:gd name="connsiteX3-77" fmla="*/ 252414 w 272825"/>
                  <a:gd name="connsiteY3-78" fmla="*/ 3776661 h 3776662"/>
                  <a:gd name="connsiteX4-79" fmla="*/ 221457 w 272825"/>
                  <a:gd name="connsiteY4-80" fmla="*/ 3774280 h 3776662"/>
                  <a:gd name="connsiteX5-81" fmla="*/ 166689 w 272825"/>
                  <a:gd name="connsiteY5-82" fmla="*/ 3776661 h 3776662"/>
                  <a:gd name="connsiteX6-83" fmla="*/ 107157 w 272825"/>
                  <a:gd name="connsiteY6-84" fmla="*/ 3774280 h 3776662"/>
                  <a:gd name="connsiteX7-85" fmla="*/ 57151 w 272825"/>
                  <a:gd name="connsiteY7-86" fmla="*/ 3776661 h 3776662"/>
                  <a:gd name="connsiteX8-87" fmla="*/ 0 w 272825"/>
                  <a:gd name="connsiteY8-88" fmla="*/ 3776662 h 3776662"/>
                  <a:gd name="connsiteX9-89" fmla="*/ 1 w 272825"/>
                  <a:gd name="connsiteY9-90" fmla="*/ 3609974 h 3776662"/>
                  <a:gd name="connsiteX10" fmla="*/ 0 w 272825"/>
                  <a:gd name="connsiteY10" fmla="*/ 0 h 3776662"/>
                  <a:gd name="connsiteX0-91" fmla="*/ 0 w 273845"/>
                  <a:gd name="connsiteY0-92" fmla="*/ 0 h 3776662"/>
                  <a:gd name="connsiteX1-93" fmla="*/ 272825 w 273845"/>
                  <a:gd name="connsiteY1-94" fmla="*/ 0 h 3776662"/>
                  <a:gd name="connsiteX2-95" fmla="*/ 273845 w 273845"/>
                  <a:gd name="connsiteY2-96" fmla="*/ 3581399 h 3776662"/>
                  <a:gd name="connsiteX3-97" fmla="*/ 272825 w 273845"/>
                  <a:gd name="connsiteY3-98" fmla="*/ 3776662 h 3776662"/>
                  <a:gd name="connsiteX4-99" fmla="*/ 252414 w 273845"/>
                  <a:gd name="connsiteY4-100" fmla="*/ 3776661 h 3776662"/>
                  <a:gd name="connsiteX5-101" fmla="*/ 221457 w 273845"/>
                  <a:gd name="connsiteY5-102" fmla="*/ 3774280 h 3776662"/>
                  <a:gd name="connsiteX6-103" fmla="*/ 166689 w 273845"/>
                  <a:gd name="connsiteY6-104" fmla="*/ 3776661 h 3776662"/>
                  <a:gd name="connsiteX7-105" fmla="*/ 107157 w 273845"/>
                  <a:gd name="connsiteY7-106" fmla="*/ 3774280 h 3776662"/>
                  <a:gd name="connsiteX8-107" fmla="*/ 57151 w 273845"/>
                  <a:gd name="connsiteY8-108" fmla="*/ 3776661 h 3776662"/>
                  <a:gd name="connsiteX9-109" fmla="*/ 0 w 273845"/>
                  <a:gd name="connsiteY9-110" fmla="*/ 3776662 h 3776662"/>
                  <a:gd name="connsiteX10-111" fmla="*/ 1 w 273845"/>
                  <a:gd name="connsiteY10-112" fmla="*/ 3609974 h 3776662"/>
                  <a:gd name="connsiteX11" fmla="*/ 0 w 273845"/>
                  <a:gd name="connsiteY11" fmla="*/ 0 h 3776662"/>
                  <a:gd name="connsiteX0-113" fmla="*/ 0 w 273845"/>
                  <a:gd name="connsiteY0-114" fmla="*/ 0 h 3776662"/>
                  <a:gd name="connsiteX1-115" fmla="*/ 272825 w 273845"/>
                  <a:gd name="connsiteY1-116" fmla="*/ 0 h 3776662"/>
                  <a:gd name="connsiteX2-117" fmla="*/ 273845 w 273845"/>
                  <a:gd name="connsiteY2-118" fmla="*/ 3581399 h 3776662"/>
                  <a:gd name="connsiteX3-119" fmla="*/ 252414 w 273845"/>
                  <a:gd name="connsiteY3-120" fmla="*/ 3776661 h 3776662"/>
                  <a:gd name="connsiteX4-121" fmla="*/ 221457 w 273845"/>
                  <a:gd name="connsiteY4-122" fmla="*/ 3774280 h 3776662"/>
                  <a:gd name="connsiteX5-123" fmla="*/ 166689 w 273845"/>
                  <a:gd name="connsiteY5-124" fmla="*/ 3776661 h 3776662"/>
                  <a:gd name="connsiteX6-125" fmla="*/ 107157 w 273845"/>
                  <a:gd name="connsiteY6-126" fmla="*/ 3774280 h 3776662"/>
                  <a:gd name="connsiteX7-127" fmla="*/ 57151 w 273845"/>
                  <a:gd name="connsiteY7-128" fmla="*/ 3776661 h 3776662"/>
                  <a:gd name="connsiteX8-129" fmla="*/ 0 w 273845"/>
                  <a:gd name="connsiteY8-130" fmla="*/ 3776662 h 3776662"/>
                  <a:gd name="connsiteX9-131" fmla="*/ 1 w 273845"/>
                  <a:gd name="connsiteY9-132" fmla="*/ 3609974 h 3776662"/>
                  <a:gd name="connsiteX10-133" fmla="*/ 0 w 273845"/>
                  <a:gd name="connsiteY10-134" fmla="*/ 0 h 3776662"/>
                  <a:gd name="connsiteX0-135" fmla="*/ 0 w 273845"/>
                  <a:gd name="connsiteY0-136" fmla="*/ 0 h 3776661"/>
                  <a:gd name="connsiteX1-137" fmla="*/ 272825 w 273845"/>
                  <a:gd name="connsiteY1-138" fmla="*/ 0 h 3776661"/>
                  <a:gd name="connsiteX2-139" fmla="*/ 273845 w 273845"/>
                  <a:gd name="connsiteY2-140" fmla="*/ 3581399 h 3776661"/>
                  <a:gd name="connsiteX3-141" fmla="*/ 252414 w 273845"/>
                  <a:gd name="connsiteY3-142" fmla="*/ 3776661 h 3776661"/>
                  <a:gd name="connsiteX4-143" fmla="*/ 221457 w 273845"/>
                  <a:gd name="connsiteY4-144" fmla="*/ 3774280 h 3776661"/>
                  <a:gd name="connsiteX5-145" fmla="*/ 166689 w 273845"/>
                  <a:gd name="connsiteY5-146" fmla="*/ 3776661 h 3776661"/>
                  <a:gd name="connsiteX6-147" fmla="*/ 107157 w 273845"/>
                  <a:gd name="connsiteY6-148" fmla="*/ 3774280 h 3776661"/>
                  <a:gd name="connsiteX7-149" fmla="*/ 57151 w 273845"/>
                  <a:gd name="connsiteY7-150" fmla="*/ 3776661 h 3776661"/>
                  <a:gd name="connsiteX8-151" fmla="*/ 1 w 273845"/>
                  <a:gd name="connsiteY8-152" fmla="*/ 3609974 h 3776661"/>
                  <a:gd name="connsiteX9-153" fmla="*/ 0 w 273845"/>
                  <a:gd name="connsiteY9-154" fmla="*/ 0 h 3776661"/>
                  <a:gd name="connsiteX0-155" fmla="*/ 0 w 273845"/>
                  <a:gd name="connsiteY0-156" fmla="*/ 0 h 3776661"/>
                  <a:gd name="connsiteX1-157" fmla="*/ 272825 w 273845"/>
                  <a:gd name="connsiteY1-158" fmla="*/ 0 h 3776661"/>
                  <a:gd name="connsiteX2-159" fmla="*/ 273845 w 273845"/>
                  <a:gd name="connsiteY2-160" fmla="*/ 3581399 h 3776661"/>
                  <a:gd name="connsiteX3-161" fmla="*/ 252414 w 273845"/>
                  <a:gd name="connsiteY3-162" fmla="*/ 3776661 h 3776661"/>
                  <a:gd name="connsiteX4-163" fmla="*/ 221457 w 273845"/>
                  <a:gd name="connsiteY4-164" fmla="*/ 3774280 h 3776661"/>
                  <a:gd name="connsiteX5-165" fmla="*/ 166689 w 273845"/>
                  <a:gd name="connsiteY5-166" fmla="*/ 3776661 h 3776661"/>
                  <a:gd name="connsiteX6-167" fmla="*/ 104776 w 273845"/>
                  <a:gd name="connsiteY6-168" fmla="*/ 3664743 h 3776661"/>
                  <a:gd name="connsiteX7-169" fmla="*/ 57151 w 273845"/>
                  <a:gd name="connsiteY7-170" fmla="*/ 3776661 h 3776661"/>
                  <a:gd name="connsiteX8-171" fmla="*/ 1 w 273845"/>
                  <a:gd name="connsiteY8-172" fmla="*/ 3609974 h 3776661"/>
                  <a:gd name="connsiteX9-173" fmla="*/ 0 w 273845"/>
                  <a:gd name="connsiteY9-174" fmla="*/ 0 h 3776661"/>
                  <a:gd name="connsiteX0-175" fmla="*/ 0 w 273845"/>
                  <a:gd name="connsiteY0-176" fmla="*/ 0 h 3776661"/>
                  <a:gd name="connsiteX1-177" fmla="*/ 272825 w 273845"/>
                  <a:gd name="connsiteY1-178" fmla="*/ 0 h 3776661"/>
                  <a:gd name="connsiteX2-179" fmla="*/ 273845 w 273845"/>
                  <a:gd name="connsiteY2-180" fmla="*/ 3581399 h 3776661"/>
                  <a:gd name="connsiteX3-181" fmla="*/ 252414 w 273845"/>
                  <a:gd name="connsiteY3-182" fmla="*/ 3776661 h 3776661"/>
                  <a:gd name="connsiteX4-183" fmla="*/ 221457 w 273845"/>
                  <a:gd name="connsiteY4-184" fmla="*/ 3774280 h 3776661"/>
                  <a:gd name="connsiteX5-185" fmla="*/ 166689 w 273845"/>
                  <a:gd name="connsiteY5-186" fmla="*/ 3776661 h 3776661"/>
                  <a:gd name="connsiteX6-187" fmla="*/ 104776 w 273845"/>
                  <a:gd name="connsiteY6-188" fmla="*/ 3664743 h 3776661"/>
                  <a:gd name="connsiteX7-189" fmla="*/ 57151 w 273845"/>
                  <a:gd name="connsiteY7-190" fmla="*/ 3750467 h 3776661"/>
                  <a:gd name="connsiteX8-191" fmla="*/ 1 w 273845"/>
                  <a:gd name="connsiteY8-192" fmla="*/ 3609974 h 3776661"/>
                  <a:gd name="connsiteX9-193" fmla="*/ 0 w 273845"/>
                  <a:gd name="connsiteY9-194" fmla="*/ 0 h 3776661"/>
                  <a:gd name="connsiteX0-195" fmla="*/ 0 w 273845"/>
                  <a:gd name="connsiteY0-196" fmla="*/ 0 h 3776661"/>
                  <a:gd name="connsiteX1-197" fmla="*/ 272825 w 273845"/>
                  <a:gd name="connsiteY1-198" fmla="*/ 0 h 3776661"/>
                  <a:gd name="connsiteX2-199" fmla="*/ 273845 w 273845"/>
                  <a:gd name="connsiteY2-200" fmla="*/ 3581399 h 3776661"/>
                  <a:gd name="connsiteX3-201" fmla="*/ 252414 w 273845"/>
                  <a:gd name="connsiteY3-202" fmla="*/ 3776661 h 3776661"/>
                  <a:gd name="connsiteX4-203" fmla="*/ 228601 w 273845"/>
                  <a:gd name="connsiteY4-204" fmla="*/ 3629023 h 3776661"/>
                  <a:gd name="connsiteX5-205" fmla="*/ 166689 w 273845"/>
                  <a:gd name="connsiteY5-206" fmla="*/ 3776661 h 3776661"/>
                  <a:gd name="connsiteX6-207" fmla="*/ 104776 w 273845"/>
                  <a:gd name="connsiteY6-208" fmla="*/ 3664743 h 3776661"/>
                  <a:gd name="connsiteX7-209" fmla="*/ 57151 w 273845"/>
                  <a:gd name="connsiteY7-210" fmla="*/ 3750467 h 3776661"/>
                  <a:gd name="connsiteX8-211" fmla="*/ 1 w 273845"/>
                  <a:gd name="connsiteY8-212" fmla="*/ 3609974 h 3776661"/>
                  <a:gd name="connsiteX9-213" fmla="*/ 0 w 273845"/>
                  <a:gd name="connsiteY9-214" fmla="*/ 0 h 3776661"/>
                  <a:gd name="connsiteX0-215" fmla="*/ 0 w 273845"/>
                  <a:gd name="connsiteY0-216" fmla="*/ 0 h 3776661"/>
                  <a:gd name="connsiteX1-217" fmla="*/ 272825 w 273845"/>
                  <a:gd name="connsiteY1-218" fmla="*/ 0 h 3776661"/>
                  <a:gd name="connsiteX2-219" fmla="*/ 273845 w 273845"/>
                  <a:gd name="connsiteY2-220" fmla="*/ 3581399 h 3776661"/>
                  <a:gd name="connsiteX3-221" fmla="*/ 250032 w 273845"/>
                  <a:gd name="connsiteY3-222" fmla="*/ 3695699 h 3776661"/>
                  <a:gd name="connsiteX4-223" fmla="*/ 228601 w 273845"/>
                  <a:gd name="connsiteY4-224" fmla="*/ 3629023 h 3776661"/>
                  <a:gd name="connsiteX5-225" fmla="*/ 166689 w 273845"/>
                  <a:gd name="connsiteY5-226" fmla="*/ 3776661 h 3776661"/>
                  <a:gd name="connsiteX6-227" fmla="*/ 104776 w 273845"/>
                  <a:gd name="connsiteY6-228" fmla="*/ 3664743 h 3776661"/>
                  <a:gd name="connsiteX7-229" fmla="*/ 57151 w 273845"/>
                  <a:gd name="connsiteY7-230" fmla="*/ 3750467 h 3776661"/>
                  <a:gd name="connsiteX8-231" fmla="*/ 1 w 273845"/>
                  <a:gd name="connsiteY8-232" fmla="*/ 3609974 h 3776661"/>
                  <a:gd name="connsiteX9-233" fmla="*/ 0 w 273845"/>
                  <a:gd name="connsiteY9-234" fmla="*/ 0 h 3776661"/>
                  <a:gd name="connsiteX0-235" fmla="*/ 0 w 273845"/>
                  <a:gd name="connsiteY0-236" fmla="*/ 0 h 3776661"/>
                  <a:gd name="connsiteX1-237" fmla="*/ 272825 w 273845"/>
                  <a:gd name="connsiteY1-238" fmla="*/ 0 h 3776661"/>
                  <a:gd name="connsiteX2-239" fmla="*/ 273845 w 273845"/>
                  <a:gd name="connsiteY2-240" fmla="*/ 3581399 h 3776661"/>
                  <a:gd name="connsiteX3-241" fmla="*/ 247651 w 273845"/>
                  <a:gd name="connsiteY3-242" fmla="*/ 3702843 h 3776661"/>
                  <a:gd name="connsiteX4-243" fmla="*/ 228601 w 273845"/>
                  <a:gd name="connsiteY4-244" fmla="*/ 3629023 h 3776661"/>
                  <a:gd name="connsiteX5-245" fmla="*/ 166689 w 273845"/>
                  <a:gd name="connsiteY5-246" fmla="*/ 3776661 h 3776661"/>
                  <a:gd name="connsiteX6-247" fmla="*/ 104776 w 273845"/>
                  <a:gd name="connsiteY6-248" fmla="*/ 3664743 h 3776661"/>
                  <a:gd name="connsiteX7-249" fmla="*/ 57151 w 273845"/>
                  <a:gd name="connsiteY7-250" fmla="*/ 3750467 h 3776661"/>
                  <a:gd name="connsiteX8-251" fmla="*/ 1 w 273845"/>
                  <a:gd name="connsiteY8-252" fmla="*/ 3609974 h 3776661"/>
                  <a:gd name="connsiteX9-253" fmla="*/ 0 w 273845"/>
                  <a:gd name="connsiteY9-254" fmla="*/ 0 h 3776661"/>
                  <a:gd name="connsiteX0-255" fmla="*/ 0 w 273845"/>
                  <a:gd name="connsiteY0-256" fmla="*/ 0 h 3776661"/>
                  <a:gd name="connsiteX1-257" fmla="*/ 272825 w 273845"/>
                  <a:gd name="connsiteY1-258" fmla="*/ 0 h 3776661"/>
                  <a:gd name="connsiteX2-259" fmla="*/ 273845 w 273845"/>
                  <a:gd name="connsiteY2-260" fmla="*/ 3581399 h 3776661"/>
                  <a:gd name="connsiteX3-261" fmla="*/ 247651 w 273845"/>
                  <a:gd name="connsiteY3-262" fmla="*/ 3702843 h 3776661"/>
                  <a:gd name="connsiteX4-263" fmla="*/ 228601 w 273845"/>
                  <a:gd name="connsiteY4-264" fmla="*/ 3629023 h 3776661"/>
                  <a:gd name="connsiteX5-265" fmla="*/ 166689 w 273845"/>
                  <a:gd name="connsiteY5-266" fmla="*/ 3776661 h 3776661"/>
                  <a:gd name="connsiteX6-267" fmla="*/ 104776 w 273845"/>
                  <a:gd name="connsiteY6-268" fmla="*/ 3664743 h 3776661"/>
                  <a:gd name="connsiteX7-269" fmla="*/ 57151 w 273845"/>
                  <a:gd name="connsiteY7-270" fmla="*/ 3750467 h 3776661"/>
                  <a:gd name="connsiteX8-271" fmla="*/ 1 w 273845"/>
                  <a:gd name="connsiteY8-272" fmla="*/ 3609974 h 3776661"/>
                  <a:gd name="connsiteX9-273" fmla="*/ 0 w 273845"/>
                  <a:gd name="connsiteY9-274" fmla="*/ 0 h 3776661"/>
                  <a:gd name="connsiteX0-275" fmla="*/ 0 w 273845"/>
                  <a:gd name="connsiteY0-276" fmla="*/ 0 h 3776661"/>
                  <a:gd name="connsiteX1-277" fmla="*/ 272825 w 273845"/>
                  <a:gd name="connsiteY1-278" fmla="*/ 0 h 3776661"/>
                  <a:gd name="connsiteX2-279" fmla="*/ 273845 w 273845"/>
                  <a:gd name="connsiteY2-280" fmla="*/ 3581399 h 3776661"/>
                  <a:gd name="connsiteX3-281" fmla="*/ 247651 w 273845"/>
                  <a:gd name="connsiteY3-282" fmla="*/ 3702843 h 3776661"/>
                  <a:gd name="connsiteX4-283" fmla="*/ 228601 w 273845"/>
                  <a:gd name="connsiteY4-284" fmla="*/ 3629023 h 3776661"/>
                  <a:gd name="connsiteX5-285" fmla="*/ 166689 w 273845"/>
                  <a:gd name="connsiteY5-286" fmla="*/ 3776661 h 3776661"/>
                  <a:gd name="connsiteX6-287" fmla="*/ 104776 w 273845"/>
                  <a:gd name="connsiteY6-288" fmla="*/ 3664743 h 3776661"/>
                  <a:gd name="connsiteX7-289" fmla="*/ 57151 w 273845"/>
                  <a:gd name="connsiteY7-290" fmla="*/ 3750467 h 3776661"/>
                  <a:gd name="connsiteX8-291" fmla="*/ 1 w 273845"/>
                  <a:gd name="connsiteY8-292" fmla="*/ 3609974 h 3776661"/>
                  <a:gd name="connsiteX9-293" fmla="*/ 0 w 273845"/>
                  <a:gd name="connsiteY9-294" fmla="*/ 0 h 3776661"/>
                  <a:gd name="connsiteX0-295" fmla="*/ 0 w 273845"/>
                  <a:gd name="connsiteY0-296" fmla="*/ 0 h 3776661"/>
                  <a:gd name="connsiteX1-297" fmla="*/ 272825 w 273845"/>
                  <a:gd name="connsiteY1-298" fmla="*/ 0 h 3776661"/>
                  <a:gd name="connsiteX2-299" fmla="*/ 273845 w 273845"/>
                  <a:gd name="connsiteY2-300" fmla="*/ 3581399 h 3776661"/>
                  <a:gd name="connsiteX3-301" fmla="*/ 247651 w 273845"/>
                  <a:gd name="connsiteY3-302" fmla="*/ 3702843 h 3776661"/>
                  <a:gd name="connsiteX4-303" fmla="*/ 228601 w 273845"/>
                  <a:gd name="connsiteY4-304" fmla="*/ 3629023 h 3776661"/>
                  <a:gd name="connsiteX5-305" fmla="*/ 166689 w 273845"/>
                  <a:gd name="connsiteY5-306" fmla="*/ 3776661 h 3776661"/>
                  <a:gd name="connsiteX6-307" fmla="*/ 104776 w 273845"/>
                  <a:gd name="connsiteY6-308" fmla="*/ 3664743 h 3776661"/>
                  <a:gd name="connsiteX7-309" fmla="*/ 57151 w 273845"/>
                  <a:gd name="connsiteY7-310" fmla="*/ 3750467 h 3776661"/>
                  <a:gd name="connsiteX8-311" fmla="*/ 1 w 273845"/>
                  <a:gd name="connsiteY8-312" fmla="*/ 3609974 h 3776661"/>
                  <a:gd name="connsiteX9-313" fmla="*/ 0 w 273845"/>
                  <a:gd name="connsiteY9-314" fmla="*/ 0 h 3776661"/>
                  <a:gd name="connsiteX0-315" fmla="*/ 0 w 273845"/>
                  <a:gd name="connsiteY0-316" fmla="*/ 0 h 3776661"/>
                  <a:gd name="connsiteX1-317" fmla="*/ 272825 w 273845"/>
                  <a:gd name="connsiteY1-318" fmla="*/ 0 h 3776661"/>
                  <a:gd name="connsiteX2-319" fmla="*/ 273845 w 273845"/>
                  <a:gd name="connsiteY2-320" fmla="*/ 3581399 h 3776661"/>
                  <a:gd name="connsiteX3-321" fmla="*/ 247651 w 273845"/>
                  <a:gd name="connsiteY3-322" fmla="*/ 3702843 h 3776661"/>
                  <a:gd name="connsiteX4-323" fmla="*/ 228601 w 273845"/>
                  <a:gd name="connsiteY4-324" fmla="*/ 3629023 h 3776661"/>
                  <a:gd name="connsiteX5-325" fmla="*/ 166689 w 273845"/>
                  <a:gd name="connsiteY5-326" fmla="*/ 3776661 h 3776661"/>
                  <a:gd name="connsiteX6-327" fmla="*/ 104776 w 273845"/>
                  <a:gd name="connsiteY6-328" fmla="*/ 3664743 h 3776661"/>
                  <a:gd name="connsiteX7-329" fmla="*/ 57151 w 273845"/>
                  <a:gd name="connsiteY7-330" fmla="*/ 3750467 h 3776661"/>
                  <a:gd name="connsiteX8-331" fmla="*/ 1 w 273845"/>
                  <a:gd name="connsiteY8-332" fmla="*/ 3609974 h 3776661"/>
                  <a:gd name="connsiteX9-333" fmla="*/ 0 w 273845"/>
                  <a:gd name="connsiteY9-334" fmla="*/ 0 h 3776661"/>
                  <a:gd name="connsiteX0-335" fmla="*/ 0 w 273845"/>
                  <a:gd name="connsiteY0-336" fmla="*/ 0 h 3776661"/>
                  <a:gd name="connsiteX1-337" fmla="*/ 272825 w 273845"/>
                  <a:gd name="connsiteY1-338" fmla="*/ 0 h 3776661"/>
                  <a:gd name="connsiteX2-339" fmla="*/ 273845 w 273845"/>
                  <a:gd name="connsiteY2-340" fmla="*/ 3581399 h 3776661"/>
                  <a:gd name="connsiteX3-341" fmla="*/ 247651 w 273845"/>
                  <a:gd name="connsiteY3-342" fmla="*/ 3702843 h 3776661"/>
                  <a:gd name="connsiteX4-343" fmla="*/ 228601 w 273845"/>
                  <a:gd name="connsiteY4-344" fmla="*/ 3629023 h 3776661"/>
                  <a:gd name="connsiteX5-345" fmla="*/ 166689 w 273845"/>
                  <a:gd name="connsiteY5-346" fmla="*/ 3776661 h 3776661"/>
                  <a:gd name="connsiteX6-347" fmla="*/ 104776 w 273845"/>
                  <a:gd name="connsiteY6-348" fmla="*/ 3664743 h 3776661"/>
                  <a:gd name="connsiteX7-349" fmla="*/ 57151 w 273845"/>
                  <a:gd name="connsiteY7-350" fmla="*/ 3750467 h 3776661"/>
                  <a:gd name="connsiteX8-351" fmla="*/ 1 w 273845"/>
                  <a:gd name="connsiteY8-352" fmla="*/ 3609974 h 3776661"/>
                  <a:gd name="connsiteX9-353" fmla="*/ 0 w 273845"/>
                  <a:gd name="connsiteY9-354" fmla="*/ 0 h 3776661"/>
                  <a:gd name="connsiteX0-355" fmla="*/ 0 w 273845"/>
                  <a:gd name="connsiteY0-356" fmla="*/ 0 h 3776887"/>
                  <a:gd name="connsiteX1-357" fmla="*/ 272825 w 273845"/>
                  <a:gd name="connsiteY1-358" fmla="*/ 0 h 3776887"/>
                  <a:gd name="connsiteX2-359" fmla="*/ 273845 w 273845"/>
                  <a:gd name="connsiteY2-360" fmla="*/ 3581399 h 3776887"/>
                  <a:gd name="connsiteX3-361" fmla="*/ 247651 w 273845"/>
                  <a:gd name="connsiteY3-362" fmla="*/ 3702843 h 3776887"/>
                  <a:gd name="connsiteX4-363" fmla="*/ 228601 w 273845"/>
                  <a:gd name="connsiteY4-364" fmla="*/ 3629023 h 3776887"/>
                  <a:gd name="connsiteX5-365" fmla="*/ 166689 w 273845"/>
                  <a:gd name="connsiteY5-366" fmla="*/ 3776661 h 3776887"/>
                  <a:gd name="connsiteX6-367" fmla="*/ 104776 w 273845"/>
                  <a:gd name="connsiteY6-368" fmla="*/ 3664743 h 3776887"/>
                  <a:gd name="connsiteX7-369" fmla="*/ 57151 w 273845"/>
                  <a:gd name="connsiteY7-370" fmla="*/ 3750467 h 3776887"/>
                  <a:gd name="connsiteX8-371" fmla="*/ 1 w 273845"/>
                  <a:gd name="connsiteY8-372" fmla="*/ 3609974 h 3776887"/>
                  <a:gd name="connsiteX9-373" fmla="*/ 0 w 273845"/>
                  <a:gd name="connsiteY9-374" fmla="*/ 0 h 3776887"/>
                  <a:gd name="connsiteX0-375" fmla="*/ 0 w 273845"/>
                  <a:gd name="connsiteY0-376" fmla="*/ 0 h 3776887"/>
                  <a:gd name="connsiteX1-377" fmla="*/ 272825 w 273845"/>
                  <a:gd name="connsiteY1-378" fmla="*/ 0 h 3776887"/>
                  <a:gd name="connsiteX2-379" fmla="*/ 273845 w 273845"/>
                  <a:gd name="connsiteY2-380" fmla="*/ 3581399 h 3776887"/>
                  <a:gd name="connsiteX3-381" fmla="*/ 247651 w 273845"/>
                  <a:gd name="connsiteY3-382" fmla="*/ 3702843 h 3776887"/>
                  <a:gd name="connsiteX4-383" fmla="*/ 228601 w 273845"/>
                  <a:gd name="connsiteY4-384" fmla="*/ 3629023 h 3776887"/>
                  <a:gd name="connsiteX5-385" fmla="*/ 166689 w 273845"/>
                  <a:gd name="connsiteY5-386" fmla="*/ 3776661 h 3776887"/>
                  <a:gd name="connsiteX6-387" fmla="*/ 104776 w 273845"/>
                  <a:gd name="connsiteY6-388" fmla="*/ 3664743 h 3776887"/>
                  <a:gd name="connsiteX7-389" fmla="*/ 57151 w 273845"/>
                  <a:gd name="connsiteY7-390" fmla="*/ 3750467 h 3776887"/>
                  <a:gd name="connsiteX8-391" fmla="*/ 1 w 273845"/>
                  <a:gd name="connsiteY8-392" fmla="*/ 3609974 h 3776887"/>
                  <a:gd name="connsiteX9-393" fmla="*/ 0 w 273845"/>
                  <a:gd name="connsiteY9-394" fmla="*/ 0 h 3776887"/>
                  <a:gd name="connsiteX0-395" fmla="*/ 0 w 273845"/>
                  <a:gd name="connsiteY0-396" fmla="*/ 0 h 3776887"/>
                  <a:gd name="connsiteX1-397" fmla="*/ 272825 w 273845"/>
                  <a:gd name="connsiteY1-398" fmla="*/ 0 h 3776887"/>
                  <a:gd name="connsiteX2-399" fmla="*/ 273845 w 273845"/>
                  <a:gd name="connsiteY2-400" fmla="*/ 3581399 h 3776887"/>
                  <a:gd name="connsiteX3-401" fmla="*/ 247651 w 273845"/>
                  <a:gd name="connsiteY3-402" fmla="*/ 3702843 h 3776887"/>
                  <a:gd name="connsiteX4-403" fmla="*/ 228601 w 273845"/>
                  <a:gd name="connsiteY4-404" fmla="*/ 3629023 h 3776887"/>
                  <a:gd name="connsiteX5-405" fmla="*/ 166689 w 273845"/>
                  <a:gd name="connsiteY5-406" fmla="*/ 3776661 h 3776887"/>
                  <a:gd name="connsiteX6-407" fmla="*/ 104776 w 273845"/>
                  <a:gd name="connsiteY6-408" fmla="*/ 3664743 h 3776887"/>
                  <a:gd name="connsiteX7-409" fmla="*/ 57151 w 273845"/>
                  <a:gd name="connsiteY7-410" fmla="*/ 3750467 h 3776887"/>
                  <a:gd name="connsiteX8-411" fmla="*/ 1 w 273845"/>
                  <a:gd name="connsiteY8-412" fmla="*/ 3609974 h 3776887"/>
                  <a:gd name="connsiteX9-413" fmla="*/ 0 w 273845"/>
                  <a:gd name="connsiteY9-414" fmla="*/ 0 h 3776887"/>
                  <a:gd name="connsiteX0-415" fmla="*/ 0 w 273845"/>
                  <a:gd name="connsiteY0-416" fmla="*/ 0 h 3776859"/>
                  <a:gd name="connsiteX1-417" fmla="*/ 272825 w 273845"/>
                  <a:gd name="connsiteY1-418" fmla="*/ 0 h 3776859"/>
                  <a:gd name="connsiteX2-419" fmla="*/ 273845 w 273845"/>
                  <a:gd name="connsiteY2-420" fmla="*/ 3581399 h 3776859"/>
                  <a:gd name="connsiteX3-421" fmla="*/ 247651 w 273845"/>
                  <a:gd name="connsiteY3-422" fmla="*/ 3702843 h 3776859"/>
                  <a:gd name="connsiteX4-423" fmla="*/ 223839 w 273845"/>
                  <a:gd name="connsiteY4-424" fmla="*/ 3631404 h 3776859"/>
                  <a:gd name="connsiteX5-425" fmla="*/ 166689 w 273845"/>
                  <a:gd name="connsiteY5-426" fmla="*/ 3776661 h 3776859"/>
                  <a:gd name="connsiteX6-427" fmla="*/ 104776 w 273845"/>
                  <a:gd name="connsiteY6-428" fmla="*/ 3664743 h 3776859"/>
                  <a:gd name="connsiteX7-429" fmla="*/ 57151 w 273845"/>
                  <a:gd name="connsiteY7-430" fmla="*/ 3750467 h 3776859"/>
                  <a:gd name="connsiteX8-431" fmla="*/ 1 w 273845"/>
                  <a:gd name="connsiteY8-432" fmla="*/ 3609974 h 3776859"/>
                  <a:gd name="connsiteX9-433" fmla="*/ 0 w 273845"/>
                  <a:gd name="connsiteY9-434" fmla="*/ 0 h 3776859"/>
                  <a:gd name="connsiteX0-435" fmla="*/ 0 w 273845"/>
                  <a:gd name="connsiteY0-436" fmla="*/ 0 h 3776859"/>
                  <a:gd name="connsiteX1-437" fmla="*/ 272825 w 273845"/>
                  <a:gd name="connsiteY1-438" fmla="*/ 0 h 3776859"/>
                  <a:gd name="connsiteX2-439" fmla="*/ 273845 w 273845"/>
                  <a:gd name="connsiteY2-440" fmla="*/ 3581399 h 3776859"/>
                  <a:gd name="connsiteX3-441" fmla="*/ 247651 w 273845"/>
                  <a:gd name="connsiteY3-442" fmla="*/ 3702843 h 3776859"/>
                  <a:gd name="connsiteX4-443" fmla="*/ 223839 w 273845"/>
                  <a:gd name="connsiteY4-444" fmla="*/ 3631404 h 3776859"/>
                  <a:gd name="connsiteX5-445" fmla="*/ 166689 w 273845"/>
                  <a:gd name="connsiteY5-446" fmla="*/ 3776661 h 3776859"/>
                  <a:gd name="connsiteX6-447" fmla="*/ 104776 w 273845"/>
                  <a:gd name="connsiteY6-448" fmla="*/ 3664743 h 3776859"/>
                  <a:gd name="connsiteX7-449" fmla="*/ 57151 w 273845"/>
                  <a:gd name="connsiteY7-450" fmla="*/ 3750467 h 3776859"/>
                  <a:gd name="connsiteX8-451" fmla="*/ 1 w 273845"/>
                  <a:gd name="connsiteY8-452" fmla="*/ 3609974 h 3776859"/>
                  <a:gd name="connsiteX9-453" fmla="*/ 0 w 273845"/>
                  <a:gd name="connsiteY9-454" fmla="*/ 0 h 3776859"/>
                  <a:gd name="connsiteX0-455" fmla="*/ 0 w 273894"/>
                  <a:gd name="connsiteY0-456" fmla="*/ 0 h 3776859"/>
                  <a:gd name="connsiteX1-457" fmla="*/ 272825 w 273894"/>
                  <a:gd name="connsiteY1-458" fmla="*/ 0 h 3776859"/>
                  <a:gd name="connsiteX2-459" fmla="*/ 273845 w 273894"/>
                  <a:gd name="connsiteY2-460" fmla="*/ 3581399 h 3776859"/>
                  <a:gd name="connsiteX3-461" fmla="*/ 247651 w 273894"/>
                  <a:gd name="connsiteY3-462" fmla="*/ 3702843 h 3776859"/>
                  <a:gd name="connsiteX4-463" fmla="*/ 223839 w 273894"/>
                  <a:gd name="connsiteY4-464" fmla="*/ 3631404 h 3776859"/>
                  <a:gd name="connsiteX5-465" fmla="*/ 166689 w 273894"/>
                  <a:gd name="connsiteY5-466" fmla="*/ 3776661 h 3776859"/>
                  <a:gd name="connsiteX6-467" fmla="*/ 104776 w 273894"/>
                  <a:gd name="connsiteY6-468" fmla="*/ 3664743 h 3776859"/>
                  <a:gd name="connsiteX7-469" fmla="*/ 57151 w 273894"/>
                  <a:gd name="connsiteY7-470" fmla="*/ 3750467 h 3776859"/>
                  <a:gd name="connsiteX8-471" fmla="*/ 1 w 273894"/>
                  <a:gd name="connsiteY8-472" fmla="*/ 3609974 h 3776859"/>
                  <a:gd name="connsiteX9-473" fmla="*/ 0 w 273894"/>
                  <a:gd name="connsiteY9-474" fmla="*/ 0 h 3776859"/>
                  <a:gd name="connsiteX0-475" fmla="*/ 0 w 273894"/>
                  <a:gd name="connsiteY0-476" fmla="*/ 0 h 3776859"/>
                  <a:gd name="connsiteX1-477" fmla="*/ 272825 w 273894"/>
                  <a:gd name="connsiteY1-478" fmla="*/ 0 h 3776859"/>
                  <a:gd name="connsiteX2-479" fmla="*/ 273845 w 273894"/>
                  <a:gd name="connsiteY2-480" fmla="*/ 3581399 h 3776859"/>
                  <a:gd name="connsiteX3-481" fmla="*/ 247651 w 273894"/>
                  <a:gd name="connsiteY3-482" fmla="*/ 3702843 h 3776859"/>
                  <a:gd name="connsiteX4-483" fmla="*/ 223839 w 273894"/>
                  <a:gd name="connsiteY4-484" fmla="*/ 3631404 h 3776859"/>
                  <a:gd name="connsiteX5-485" fmla="*/ 166689 w 273894"/>
                  <a:gd name="connsiteY5-486" fmla="*/ 3776661 h 3776859"/>
                  <a:gd name="connsiteX6-487" fmla="*/ 104776 w 273894"/>
                  <a:gd name="connsiteY6-488" fmla="*/ 3664743 h 3776859"/>
                  <a:gd name="connsiteX7-489" fmla="*/ 57151 w 273894"/>
                  <a:gd name="connsiteY7-490" fmla="*/ 3750467 h 3776859"/>
                  <a:gd name="connsiteX8-491" fmla="*/ 1 w 273894"/>
                  <a:gd name="connsiteY8-492" fmla="*/ 3609974 h 3776859"/>
                  <a:gd name="connsiteX9-493" fmla="*/ 0 w 273894"/>
                  <a:gd name="connsiteY9-494" fmla="*/ 0 h 3776859"/>
                  <a:gd name="connsiteX0-495" fmla="*/ 0 w 273845"/>
                  <a:gd name="connsiteY0-496" fmla="*/ 0 h 3776859"/>
                  <a:gd name="connsiteX1-497" fmla="*/ 272825 w 273845"/>
                  <a:gd name="connsiteY1-498" fmla="*/ 0 h 3776859"/>
                  <a:gd name="connsiteX2-499" fmla="*/ 273845 w 273845"/>
                  <a:gd name="connsiteY2-500" fmla="*/ 3581399 h 3776859"/>
                  <a:gd name="connsiteX3-501" fmla="*/ 247651 w 273845"/>
                  <a:gd name="connsiteY3-502" fmla="*/ 3702843 h 3776859"/>
                  <a:gd name="connsiteX4-503" fmla="*/ 223839 w 273845"/>
                  <a:gd name="connsiteY4-504" fmla="*/ 3631404 h 3776859"/>
                  <a:gd name="connsiteX5-505" fmla="*/ 166689 w 273845"/>
                  <a:gd name="connsiteY5-506" fmla="*/ 3776661 h 3776859"/>
                  <a:gd name="connsiteX6-507" fmla="*/ 104776 w 273845"/>
                  <a:gd name="connsiteY6-508" fmla="*/ 3664743 h 3776859"/>
                  <a:gd name="connsiteX7-509" fmla="*/ 57151 w 273845"/>
                  <a:gd name="connsiteY7-510" fmla="*/ 3750467 h 3776859"/>
                  <a:gd name="connsiteX8-511" fmla="*/ 1 w 273845"/>
                  <a:gd name="connsiteY8-512" fmla="*/ 3609974 h 3776859"/>
                  <a:gd name="connsiteX9-513" fmla="*/ 0 w 273845"/>
                  <a:gd name="connsiteY9-514" fmla="*/ 0 h 3776859"/>
                  <a:gd name="connsiteX0-515" fmla="*/ 0 w 273845"/>
                  <a:gd name="connsiteY0-516" fmla="*/ 0 h 3776859"/>
                  <a:gd name="connsiteX1-517" fmla="*/ 272825 w 273845"/>
                  <a:gd name="connsiteY1-518" fmla="*/ 0 h 3776859"/>
                  <a:gd name="connsiteX2-519" fmla="*/ 273845 w 273845"/>
                  <a:gd name="connsiteY2-520" fmla="*/ 3581399 h 3776859"/>
                  <a:gd name="connsiteX3-521" fmla="*/ 252414 w 273845"/>
                  <a:gd name="connsiteY3-522" fmla="*/ 3702843 h 3776859"/>
                  <a:gd name="connsiteX4-523" fmla="*/ 223839 w 273845"/>
                  <a:gd name="connsiteY4-524" fmla="*/ 3631404 h 3776859"/>
                  <a:gd name="connsiteX5-525" fmla="*/ 166689 w 273845"/>
                  <a:gd name="connsiteY5-526" fmla="*/ 3776661 h 3776859"/>
                  <a:gd name="connsiteX6-527" fmla="*/ 104776 w 273845"/>
                  <a:gd name="connsiteY6-528" fmla="*/ 3664743 h 3776859"/>
                  <a:gd name="connsiteX7-529" fmla="*/ 57151 w 273845"/>
                  <a:gd name="connsiteY7-530" fmla="*/ 3750467 h 3776859"/>
                  <a:gd name="connsiteX8-531" fmla="*/ 1 w 273845"/>
                  <a:gd name="connsiteY8-532" fmla="*/ 3609974 h 3776859"/>
                  <a:gd name="connsiteX9-533" fmla="*/ 0 w 273845"/>
                  <a:gd name="connsiteY9-534" fmla="*/ 0 h 3776859"/>
                  <a:gd name="connsiteX0-535" fmla="*/ 0 w 273845"/>
                  <a:gd name="connsiteY0-536" fmla="*/ 0 h 3776859"/>
                  <a:gd name="connsiteX1-537" fmla="*/ 272825 w 273845"/>
                  <a:gd name="connsiteY1-538" fmla="*/ 0 h 3776859"/>
                  <a:gd name="connsiteX2-539" fmla="*/ 273845 w 273845"/>
                  <a:gd name="connsiteY2-540" fmla="*/ 3581399 h 3776859"/>
                  <a:gd name="connsiteX3-541" fmla="*/ 252414 w 273845"/>
                  <a:gd name="connsiteY3-542" fmla="*/ 3702843 h 3776859"/>
                  <a:gd name="connsiteX4-543" fmla="*/ 223839 w 273845"/>
                  <a:gd name="connsiteY4-544" fmla="*/ 3631404 h 3776859"/>
                  <a:gd name="connsiteX5-545" fmla="*/ 166689 w 273845"/>
                  <a:gd name="connsiteY5-546" fmla="*/ 3776661 h 3776859"/>
                  <a:gd name="connsiteX6-547" fmla="*/ 104776 w 273845"/>
                  <a:gd name="connsiteY6-548" fmla="*/ 3664743 h 3776859"/>
                  <a:gd name="connsiteX7-549" fmla="*/ 57151 w 273845"/>
                  <a:gd name="connsiteY7-550" fmla="*/ 3750467 h 3776859"/>
                  <a:gd name="connsiteX8-551" fmla="*/ 1 w 273845"/>
                  <a:gd name="connsiteY8-552" fmla="*/ 3609974 h 3776859"/>
                  <a:gd name="connsiteX9-553" fmla="*/ 0 w 273845"/>
                  <a:gd name="connsiteY9-554" fmla="*/ 0 h 3776859"/>
                  <a:gd name="connsiteX0-555" fmla="*/ 0 w 273845"/>
                  <a:gd name="connsiteY0-556" fmla="*/ 0 h 3776859"/>
                  <a:gd name="connsiteX1-557" fmla="*/ 272825 w 273845"/>
                  <a:gd name="connsiteY1-558" fmla="*/ 0 h 3776859"/>
                  <a:gd name="connsiteX2-559" fmla="*/ 273845 w 273845"/>
                  <a:gd name="connsiteY2-560" fmla="*/ 3581399 h 3776859"/>
                  <a:gd name="connsiteX3-561" fmla="*/ 245270 w 273845"/>
                  <a:gd name="connsiteY3-562" fmla="*/ 3702843 h 3776859"/>
                  <a:gd name="connsiteX4-563" fmla="*/ 223839 w 273845"/>
                  <a:gd name="connsiteY4-564" fmla="*/ 3631404 h 3776859"/>
                  <a:gd name="connsiteX5-565" fmla="*/ 166689 w 273845"/>
                  <a:gd name="connsiteY5-566" fmla="*/ 3776661 h 3776859"/>
                  <a:gd name="connsiteX6-567" fmla="*/ 104776 w 273845"/>
                  <a:gd name="connsiteY6-568" fmla="*/ 3664743 h 3776859"/>
                  <a:gd name="connsiteX7-569" fmla="*/ 57151 w 273845"/>
                  <a:gd name="connsiteY7-570" fmla="*/ 3750467 h 3776859"/>
                  <a:gd name="connsiteX8-571" fmla="*/ 1 w 273845"/>
                  <a:gd name="connsiteY8-572" fmla="*/ 3609974 h 3776859"/>
                  <a:gd name="connsiteX9-573" fmla="*/ 0 w 273845"/>
                  <a:gd name="connsiteY9-574" fmla="*/ 0 h 3776859"/>
                  <a:gd name="connsiteX0-575" fmla="*/ 0 w 273845"/>
                  <a:gd name="connsiteY0-576" fmla="*/ 0 h 3776859"/>
                  <a:gd name="connsiteX1-577" fmla="*/ 272825 w 273845"/>
                  <a:gd name="connsiteY1-578" fmla="*/ 0 h 3776859"/>
                  <a:gd name="connsiteX2-579" fmla="*/ 273845 w 273845"/>
                  <a:gd name="connsiteY2-580" fmla="*/ 3581399 h 3776859"/>
                  <a:gd name="connsiteX3-581" fmla="*/ 245270 w 273845"/>
                  <a:gd name="connsiteY3-582" fmla="*/ 3702843 h 3776859"/>
                  <a:gd name="connsiteX4-583" fmla="*/ 223839 w 273845"/>
                  <a:gd name="connsiteY4-584" fmla="*/ 3631404 h 3776859"/>
                  <a:gd name="connsiteX5-585" fmla="*/ 166689 w 273845"/>
                  <a:gd name="connsiteY5-586" fmla="*/ 3776661 h 3776859"/>
                  <a:gd name="connsiteX6-587" fmla="*/ 104776 w 273845"/>
                  <a:gd name="connsiteY6-588" fmla="*/ 3664743 h 3776859"/>
                  <a:gd name="connsiteX7-589" fmla="*/ 57151 w 273845"/>
                  <a:gd name="connsiteY7-590" fmla="*/ 3750467 h 3776859"/>
                  <a:gd name="connsiteX8-591" fmla="*/ 1 w 273845"/>
                  <a:gd name="connsiteY8-592" fmla="*/ 3609974 h 3776859"/>
                  <a:gd name="connsiteX9-593" fmla="*/ 0 w 273845"/>
                  <a:gd name="connsiteY9-594" fmla="*/ 0 h 3776859"/>
                  <a:gd name="connsiteX0-595" fmla="*/ 0 w 273845"/>
                  <a:gd name="connsiteY0-596" fmla="*/ 0 h 3776859"/>
                  <a:gd name="connsiteX1-597" fmla="*/ 272825 w 273845"/>
                  <a:gd name="connsiteY1-598" fmla="*/ 0 h 3776859"/>
                  <a:gd name="connsiteX2-599" fmla="*/ 273845 w 273845"/>
                  <a:gd name="connsiteY2-600" fmla="*/ 3581399 h 3776859"/>
                  <a:gd name="connsiteX3-601" fmla="*/ 245270 w 273845"/>
                  <a:gd name="connsiteY3-602" fmla="*/ 3702843 h 3776859"/>
                  <a:gd name="connsiteX4-603" fmla="*/ 223839 w 273845"/>
                  <a:gd name="connsiteY4-604" fmla="*/ 3631404 h 3776859"/>
                  <a:gd name="connsiteX5-605" fmla="*/ 166689 w 273845"/>
                  <a:gd name="connsiteY5-606" fmla="*/ 3776661 h 3776859"/>
                  <a:gd name="connsiteX6-607" fmla="*/ 104776 w 273845"/>
                  <a:gd name="connsiteY6-608" fmla="*/ 3664743 h 3776859"/>
                  <a:gd name="connsiteX7-609" fmla="*/ 57151 w 273845"/>
                  <a:gd name="connsiteY7-610" fmla="*/ 3750467 h 3776859"/>
                  <a:gd name="connsiteX8-611" fmla="*/ 1 w 273845"/>
                  <a:gd name="connsiteY8-612" fmla="*/ 3609974 h 3776859"/>
                  <a:gd name="connsiteX9-613" fmla="*/ 0 w 273845"/>
                  <a:gd name="connsiteY9-614" fmla="*/ 0 h 3776859"/>
                  <a:gd name="connsiteX0-615" fmla="*/ 0 w 273845"/>
                  <a:gd name="connsiteY0-616" fmla="*/ 0 h 3776859"/>
                  <a:gd name="connsiteX1-617" fmla="*/ 272825 w 273845"/>
                  <a:gd name="connsiteY1-618" fmla="*/ 0 h 3776859"/>
                  <a:gd name="connsiteX2-619" fmla="*/ 273845 w 273845"/>
                  <a:gd name="connsiteY2-620" fmla="*/ 3581399 h 3776859"/>
                  <a:gd name="connsiteX3-621" fmla="*/ 245270 w 273845"/>
                  <a:gd name="connsiteY3-622" fmla="*/ 3702843 h 3776859"/>
                  <a:gd name="connsiteX4-623" fmla="*/ 223839 w 273845"/>
                  <a:gd name="connsiteY4-624" fmla="*/ 3631404 h 3776859"/>
                  <a:gd name="connsiteX5-625" fmla="*/ 166689 w 273845"/>
                  <a:gd name="connsiteY5-626" fmla="*/ 3776661 h 3776859"/>
                  <a:gd name="connsiteX6-627" fmla="*/ 104776 w 273845"/>
                  <a:gd name="connsiteY6-628" fmla="*/ 3664743 h 3776859"/>
                  <a:gd name="connsiteX7-629" fmla="*/ 57151 w 273845"/>
                  <a:gd name="connsiteY7-630" fmla="*/ 3750467 h 3776859"/>
                  <a:gd name="connsiteX8-631" fmla="*/ 1 w 273845"/>
                  <a:gd name="connsiteY8-632" fmla="*/ 3609974 h 3776859"/>
                  <a:gd name="connsiteX9-633" fmla="*/ 0 w 273845"/>
                  <a:gd name="connsiteY9-634" fmla="*/ 0 h 3776859"/>
                  <a:gd name="connsiteX0-635" fmla="*/ 0 w 273845"/>
                  <a:gd name="connsiteY0-636" fmla="*/ 0 h 3776859"/>
                  <a:gd name="connsiteX1-637" fmla="*/ 272825 w 273845"/>
                  <a:gd name="connsiteY1-638" fmla="*/ 0 h 3776859"/>
                  <a:gd name="connsiteX2-639" fmla="*/ 273845 w 273845"/>
                  <a:gd name="connsiteY2-640" fmla="*/ 3581399 h 3776859"/>
                  <a:gd name="connsiteX3-641" fmla="*/ 245270 w 273845"/>
                  <a:gd name="connsiteY3-642" fmla="*/ 3702843 h 3776859"/>
                  <a:gd name="connsiteX4-643" fmla="*/ 223839 w 273845"/>
                  <a:gd name="connsiteY4-644" fmla="*/ 3631404 h 3776859"/>
                  <a:gd name="connsiteX5-645" fmla="*/ 166689 w 273845"/>
                  <a:gd name="connsiteY5-646" fmla="*/ 3776661 h 3776859"/>
                  <a:gd name="connsiteX6-647" fmla="*/ 104776 w 273845"/>
                  <a:gd name="connsiteY6-648" fmla="*/ 3664743 h 3776859"/>
                  <a:gd name="connsiteX7-649" fmla="*/ 57151 w 273845"/>
                  <a:gd name="connsiteY7-650" fmla="*/ 3750467 h 3776859"/>
                  <a:gd name="connsiteX8-651" fmla="*/ 1 w 273845"/>
                  <a:gd name="connsiteY8-652" fmla="*/ 3609974 h 3776859"/>
                  <a:gd name="connsiteX9-653" fmla="*/ 0 w 273845"/>
                  <a:gd name="connsiteY9-654" fmla="*/ 0 h 3776859"/>
                  <a:gd name="connsiteX0-655" fmla="*/ 0 w 273845"/>
                  <a:gd name="connsiteY0-656" fmla="*/ 0 h 3776859"/>
                  <a:gd name="connsiteX1-657" fmla="*/ 272825 w 273845"/>
                  <a:gd name="connsiteY1-658" fmla="*/ 0 h 3776859"/>
                  <a:gd name="connsiteX2-659" fmla="*/ 273845 w 273845"/>
                  <a:gd name="connsiteY2-660" fmla="*/ 3581399 h 3776859"/>
                  <a:gd name="connsiteX3-661" fmla="*/ 245270 w 273845"/>
                  <a:gd name="connsiteY3-662" fmla="*/ 3702843 h 3776859"/>
                  <a:gd name="connsiteX4-663" fmla="*/ 223839 w 273845"/>
                  <a:gd name="connsiteY4-664" fmla="*/ 3631404 h 3776859"/>
                  <a:gd name="connsiteX5-665" fmla="*/ 166689 w 273845"/>
                  <a:gd name="connsiteY5-666" fmla="*/ 3776661 h 3776859"/>
                  <a:gd name="connsiteX6-667" fmla="*/ 104776 w 273845"/>
                  <a:gd name="connsiteY6-668" fmla="*/ 3664743 h 3776859"/>
                  <a:gd name="connsiteX7-669" fmla="*/ 57151 w 273845"/>
                  <a:gd name="connsiteY7-670" fmla="*/ 3750467 h 3776859"/>
                  <a:gd name="connsiteX8-671" fmla="*/ 1 w 273845"/>
                  <a:gd name="connsiteY8-672" fmla="*/ 3609974 h 3776859"/>
                  <a:gd name="connsiteX9-673" fmla="*/ 0 w 273845"/>
                  <a:gd name="connsiteY9-674" fmla="*/ 0 h 3776859"/>
                  <a:gd name="connsiteX0-675" fmla="*/ 0 w 273845"/>
                  <a:gd name="connsiteY0-676" fmla="*/ 0 h 3776859"/>
                  <a:gd name="connsiteX1-677" fmla="*/ 272825 w 273845"/>
                  <a:gd name="connsiteY1-678" fmla="*/ 0 h 3776859"/>
                  <a:gd name="connsiteX2-679" fmla="*/ 273845 w 273845"/>
                  <a:gd name="connsiteY2-680" fmla="*/ 3581399 h 3776859"/>
                  <a:gd name="connsiteX3-681" fmla="*/ 245270 w 273845"/>
                  <a:gd name="connsiteY3-682" fmla="*/ 3702843 h 3776859"/>
                  <a:gd name="connsiteX4-683" fmla="*/ 223839 w 273845"/>
                  <a:gd name="connsiteY4-684" fmla="*/ 3631404 h 3776859"/>
                  <a:gd name="connsiteX5-685" fmla="*/ 166689 w 273845"/>
                  <a:gd name="connsiteY5-686" fmla="*/ 3776661 h 3776859"/>
                  <a:gd name="connsiteX6-687" fmla="*/ 104776 w 273845"/>
                  <a:gd name="connsiteY6-688" fmla="*/ 3664743 h 3776859"/>
                  <a:gd name="connsiteX7-689" fmla="*/ 57151 w 273845"/>
                  <a:gd name="connsiteY7-690" fmla="*/ 3750467 h 3776859"/>
                  <a:gd name="connsiteX8-691" fmla="*/ 1 w 273845"/>
                  <a:gd name="connsiteY8-692" fmla="*/ 3609974 h 3776859"/>
                  <a:gd name="connsiteX9-693" fmla="*/ 0 w 273845"/>
                  <a:gd name="connsiteY9-694" fmla="*/ 0 h 3776859"/>
                  <a:gd name="connsiteX0-695" fmla="*/ 0 w 273845"/>
                  <a:gd name="connsiteY0-696" fmla="*/ 0 h 3776859"/>
                  <a:gd name="connsiteX1-697" fmla="*/ 272825 w 273845"/>
                  <a:gd name="connsiteY1-698" fmla="*/ 0 h 3776859"/>
                  <a:gd name="connsiteX2-699" fmla="*/ 273845 w 273845"/>
                  <a:gd name="connsiteY2-700" fmla="*/ 3581399 h 3776859"/>
                  <a:gd name="connsiteX3-701" fmla="*/ 245270 w 273845"/>
                  <a:gd name="connsiteY3-702" fmla="*/ 3702843 h 3776859"/>
                  <a:gd name="connsiteX4-703" fmla="*/ 223839 w 273845"/>
                  <a:gd name="connsiteY4-704" fmla="*/ 3631404 h 3776859"/>
                  <a:gd name="connsiteX5-705" fmla="*/ 166689 w 273845"/>
                  <a:gd name="connsiteY5-706" fmla="*/ 3776661 h 3776859"/>
                  <a:gd name="connsiteX6-707" fmla="*/ 104776 w 273845"/>
                  <a:gd name="connsiteY6-708" fmla="*/ 3664743 h 3776859"/>
                  <a:gd name="connsiteX7-709" fmla="*/ 57151 w 273845"/>
                  <a:gd name="connsiteY7-710" fmla="*/ 3750467 h 3776859"/>
                  <a:gd name="connsiteX8-711" fmla="*/ 1 w 273845"/>
                  <a:gd name="connsiteY8-712" fmla="*/ 3609974 h 3776859"/>
                  <a:gd name="connsiteX9-713" fmla="*/ 0 w 273845"/>
                  <a:gd name="connsiteY9-714" fmla="*/ 0 h 377685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21" y="connsiteY5-22"/>
                  </a:cxn>
                  <a:cxn ang="0">
                    <a:pos x="connsiteX6-35" y="connsiteY6-36"/>
                  </a:cxn>
                  <a:cxn ang="0">
                    <a:pos x="connsiteX7-51" y="connsiteY7-52"/>
                  </a:cxn>
                  <a:cxn ang="0">
                    <a:pos x="connsiteX8-69" y="connsiteY8-70"/>
                  </a:cxn>
                  <a:cxn ang="0">
                    <a:pos x="connsiteX9-89" y="connsiteY9-90"/>
                  </a:cxn>
                </a:cxnLst>
                <a:rect l="l" t="t" r="r" b="b"/>
                <a:pathLst>
                  <a:path w="273845" h="3776859">
                    <a:moveTo>
                      <a:pt x="0" y="0"/>
                    </a:moveTo>
                    <a:lnTo>
                      <a:pt x="272825" y="0"/>
                    </a:lnTo>
                    <a:lnTo>
                      <a:pt x="273845" y="3581399"/>
                    </a:lnTo>
                    <a:cubicBezTo>
                      <a:pt x="269876" y="3659980"/>
                      <a:pt x="258763" y="3688555"/>
                      <a:pt x="245270" y="3702843"/>
                    </a:cubicBezTo>
                    <a:cubicBezTo>
                      <a:pt x="228204" y="3675061"/>
                      <a:pt x="236936" y="3619101"/>
                      <a:pt x="223839" y="3631404"/>
                    </a:cubicBezTo>
                    <a:cubicBezTo>
                      <a:pt x="210742" y="3643707"/>
                      <a:pt x="186533" y="3771105"/>
                      <a:pt x="166689" y="3776661"/>
                    </a:cubicBezTo>
                    <a:cubicBezTo>
                      <a:pt x="146845" y="3782217"/>
                      <a:pt x="123032" y="3669109"/>
                      <a:pt x="104776" y="3664743"/>
                    </a:cubicBezTo>
                    <a:cubicBezTo>
                      <a:pt x="86520" y="3660377"/>
                      <a:pt x="74614" y="3759595"/>
                      <a:pt x="57151" y="3750467"/>
                    </a:cubicBezTo>
                    <a:cubicBezTo>
                      <a:pt x="28576" y="3725068"/>
                      <a:pt x="9527" y="3661568"/>
                      <a:pt x="1" y="3609974"/>
                    </a:cubicBezTo>
                    <a:cubicBezTo>
                      <a:pt x="1" y="2406649"/>
                      <a:pt x="0" y="1203325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83000">
                    <a:schemeClr val="tx2"/>
                  </a:gs>
                  <a:gs pos="82000">
                    <a:schemeClr val="tx2"/>
                  </a:gs>
                  <a:gs pos="34000">
                    <a:schemeClr val="tx2">
                      <a:lumMod val="75000"/>
                    </a:schemeClr>
                  </a:gs>
                  <a:gs pos="0">
                    <a:schemeClr val="tx2"/>
                  </a:gs>
                  <a:gs pos="38000">
                    <a:schemeClr val="tx2"/>
                  </a:gs>
                  <a:gs pos="100000">
                    <a:schemeClr val="tx2"/>
                  </a:gs>
                </a:gsLst>
                <a:lin ang="0" scaled="1"/>
                <a:tileRect/>
              </a:gra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endParaRPr lang="en-US" sz="1400">
                  <a:latin typeface="Arial" panose="020B0604020202020204" pitchFamily="34" charset="0"/>
                  <a:ea typeface="Microsoft YaHei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41" name="Rectangle 23"/>
              <p:cNvSpPr/>
              <p:nvPr/>
            </p:nvSpPr>
            <p:spPr>
              <a:xfrm>
                <a:off x="1374774" y="1417118"/>
                <a:ext cx="272825" cy="590550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27000">
                    <a:srgbClr val="F2F2F2">
                      <a:lumMod val="0"/>
                      <a:lumOff val="100000"/>
                    </a:srgbClr>
                  </a:gs>
                  <a:gs pos="100000">
                    <a:schemeClr val="bg1">
                      <a:lumMod val="50000"/>
                    </a:schemeClr>
                  </a:gs>
                </a:gsLst>
                <a:lin ang="10800000" scaled="1"/>
                <a:tileRect/>
              </a:gra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endParaRPr lang="en-US" sz="1400">
                  <a:latin typeface="Arial" panose="020B0604020202020204" pitchFamily="34" charset="0"/>
                  <a:ea typeface="Microsoft YaHei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42" name="Rectangle 24"/>
              <p:cNvSpPr/>
              <p:nvPr/>
            </p:nvSpPr>
            <p:spPr>
              <a:xfrm>
                <a:off x="1404710" y="1213680"/>
                <a:ext cx="212954" cy="203438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endParaRPr lang="en-US" sz="1400">
                  <a:latin typeface="Arial" panose="020B0604020202020204" pitchFamily="34" charset="0"/>
                  <a:ea typeface="Microsoft YaHei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43" name="Freeform 25"/>
              <p:cNvSpPr/>
              <p:nvPr/>
            </p:nvSpPr>
            <p:spPr>
              <a:xfrm rot="5400000">
                <a:off x="1396885" y="6250198"/>
                <a:ext cx="228600" cy="73152"/>
              </a:xfrm>
              <a:custGeom>
                <a:avLst/>
                <a:gdLst>
                  <a:gd name="connsiteX0" fmla="*/ 0 w 226544"/>
                  <a:gd name="connsiteY0" fmla="*/ 35306 h 70612"/>
                  <a:gd name="connsiteX1" fmla="*/ 27685 w 226544"/>
                  <a:gd name="connsiteY1" fmla="*/ 0 h 70612"/>
                  <a:gd name="connsiteX2" fmla="*/ 226544 w 226544"/>
                  <a:gd name="connsiteY2" fmla="*/ 35306 h 70612"/>
                  <a:gd name="connsiteX3" fmla="*/ 27685 w 226544"/>
                  <a:gd name="connsiteY3" fmla="*/ 70612 h 70612"/>
                  <a:gd name="connsiteX0-1" fmla="*/ 0 w 226544"/>
                  <a:gd name="connsiteY0-2" fmla="*/ 35306 h 70612"/>
                  <a:gd name="connsiteX1-3" fmla="*/ 27685 w 226544"/>
                  <a:gd name="connsiteY1-4" fmla="*/ 0 h 70612"/>
                  <a:gd name="connsiteX2-5" fmla="*/ 226544 w 226544"/>
                  <a:gd name="connsiteY2-6" fmla="*/ 35306 h 70612"/>
                  <a:gd name="connsiteX3-7" fmla="*/ 27685 w 226544"/>
                  <a:gd name="connsiteY3-8" fmla="*/ 70612 h 70612"/>
                  <a:gd name="connsiteX4" fmla="*/ 0 w 226544"/>
                  <a:gd name="connsiteY4" fmla="*/ 35306 h 70612"/>
                  <a:gd name="connsiteX0-9" fmla="*/ 0 w 226544"/>
                  <a:gd name="connsiteY0-10" fmla="*/ 35306 h 70612"/>
                  <a:gd name="connsiteX1-11" fmla="*/ 27685 w 226544"/>
                  <a:gd name="connsiteY1-12" fmla="*/ 0 h 70612"/>
                  <a:gd name="connsiteX2-13" fmla="*/ 226544 w 226544"/>
                  <a:gd name="connsiteY2-14" fmla="*/ 35306 h 70612"/>
                  <a:gd name="connsiteX3-15" fmla="*/ 27685 w 226544"/>
                  <a:gd name="connsiteY3-16" fmla="*/ 70612 h 70612"/>
                  <a:gd name="connsiteX4-17" fmla="*/ 0 w 226544"/>
                  <a:gd name="connsiteY4-18" fmla="*/ 35306 h 70612"/>
                  <a:gd name="connsiteX0-19" fmla="*/ 0 w 226544"/>
                  <a:gd name="connsiteY0-20" fmla="*/ 35306 h 70612"/>
                  <a:gd name="connsiteX1-21" fmla="*/ 27685 w 226544"/>
                  <a:gd name="connsiteY1-22" fmla="*/ 0 h 70612"/>
                  <a:gd name="connsiteX2-23" fmla="*/ 226544 w 226544"/>
                  <a:gd name="connsiteY2-24" fmla="*/ 35306 h 70612"/>
                  <a:gd name="connsiteX3-25" fmla="*/ 27685 w 226544"/>
                  <a:gd name="connsiteY3-26" fmla="*/ 70612 h 70612"/>
                  <a:gd name="connsiteX4-27" fmla="*/ 0 w 226544"/>
                  <a:gd name="connsiteY4-28" fmla="*/ 35306 h 70612"/>
                  <a:gd name="connsiteX0-29" fmla="*/ 0 w 226544"/>
                  <a:gd name="connsiteY0-30" fmla="*/ 35306 h 70612"/>
                  <a:gd name="connsiteX1-31" fmla="*/ 27685 w 226544"/>
                  <a:gd name="connsiteY1-32" fmla="*/ 0 h 70612"/>
                  <a:gd name="connsiteX2-33" fmla="*/ 226544 w 226544"/>
                  <a:gd name="connsiteY2-34" fmla="*/ 35306 h 70612"/>
                  <a:gd name="connsiteX3-35" fmla="*/ 27685 w 226544"/>
                  <a:gd name="connsiteY3-36" fmla="*/ 70612 h 70612"/>
                  <a:gd name="connsiteX4-37" fmla="*/ 0 w 226544"/>
                  <a:gd name="connsiteY4-38" fmla="*/ 35306 h 70612"/>
                  <a:gd name="connsiteX0-39" fmla="*/ 0 w 226544"/>
                  <a:gd name="connsiteY0-40" fmla="*/ 35306 h 70612"/>
                  <a:gd name="connsiteX1-41" fmla="*/ 27685 w 226544"/>
                  <a:gd name="connsiteY1-42" fmla="*/ 0 h 70612"/>
                  <a:gd name="connsiteX2-43" fmla="*/ 226544 w 226544"/>
                  <a:gd name="connsiteY2-44" fmla="*/ 35306 h 70612"/>
                  <a:gd name="connsiteX3-45" fmla="*/ 27685 w 226544"/>
                  <a:gd name="connsiteY3-46" fmla="*/ 70612 h 70612"/>
                  <a:gd name="connsiteX4-47" fmla="*/ 0 w 226544"/>
                  <a:gd name="connsiteY4-48" fmla="*/ 35306 h 70612"/>
                  <a:gd name="connsiteX0-49" fmla="*/ 0 w 226544"/>
                  <a:gd name="connsiteY0-50" fmla="*/ 35306 h 70612"/>
                  <a:gd name="connsiteX1-51" fmla="*/ 27685 w 226544"/>
                  <a:gd name="connsiteY1-52" fmla="*/ 0 h 70612"/>
                  <a:gd name="connsiteX2-53" fmla="*/ 226544 w 226544"/>
                  <a:gd name="connsiteY2-54" fmla="*/ 35306 h 70612"/>
                  <a:gd name="connsiteX3-55" fmla="*/ 27685 w 226544"/>
                  <a:gd name="connsiteY3-56" fmla="*/ 70612 h 70612"/>
                  <a:gd name="connsiteX4-57" fmla="*/ 0 w 226544"/>
                  <a:gd name="connsiteY4-58" fmla="*/ 35306 h 70612"/>
                  <a:gd name="connsiteX0-59" fmla="*/ 0 w 226544"/>
                  <a:gd name="connsiteY0-60" fmla="*/ 35306 h 70612"/>
                  <a:gd name="connsiteX1-61" fmla="*/ 27685 w 226544"/>
                  <a:gd name="connsiteY1-62" fmla="*/ 0 h 70612"/>
                  <a:gd name="connsiteX2-63" fmla="*/ 226544 w 226544"/>
                  <a:gd name="connsiteY2-64" fmla="*/ 35306 h 70612"/>
                  <a:gd name="connsiteX3-65" fmla="*/ 27685 w 226544"/>
                  <a:gd name="connsiteY3-66" fmla="*/ 70612 h 70612"/>
                  <a:gd name="connsiteX4-67" fmla="*/ 0 w 226544"/>
                  <a:gd name="connsiteY4-68" fmla="*/ 35306 h 70612"/>
                  <a:gd name="connsiteX0-69" fmla="*/ 0 w 226544"/>
                  <a:gd name="connsiteY0-70" fmla="*/ 35306 h 70612"/>
                  <a:gd name="connsiteX1-71" fmla="*/ 27685 w 226544"/>
                  <a:gd name="connsiteY1-72" fmla="*/ 0 h 70612"/>
                  <a:gd name="connsiteX2-73" fmla="*/ 226544 w 226544"/>
                  <a:gd name="connsiteY2-74" fmla="*/ 35306 h 70612"/>
                  <a:gd name="connsiteX3-75" fmla="*/ 27685 w 226544"/>
                  <a:gd name="connsiteY3-76" fmla="*/ 70612 h 70612"/>
                  <a:gd name="connsiteX4-77" fmla="*/ 0 w 226544"/>
                  <a:gd name="connsiteY4-78" fmla="*/ 35306 h 70612"/>
                  <a:gd name="connsiteX0-79" fmla="*/ 0 w 226544"/>
                  <a:gd name="connsiteY0-80" fmla="*/ 35306 h 70612"/>
                  <a:gd name="connsiteX1-81" fmla="*/ 27685 w 226544"/>
                  <a:gd name="connsiteY1-82" fmla="*/ 0 h 70612"/>
                  <a:gd name="connsiteX2-83" fmla="*/ 226544 w 226544"/>
                  <a:gd name="connsiteY2-84" fmla="*/ 35306 h 70612"/>
                  <a:gd name="connsiteX3-85" fmla="*/ 27685 w 226544"/>
                  <a:gd name="connsiteY3-86" fmla="*/ 70612 h 70612"/>
                  <a:gd name="connsiteX4-87" fmla="*/ 0 w 226544"/>
                  <a:gd name="connsiteY4-88" fmla="*/ 35306 h 7061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17" y="connsiteY4-18"/>
                  </a:cxn>
                </a:cxnLst>
                <a:rect l="l" t="t" r="r" b="b"/>
                <a:pathLst>
                  <a:path w="226544" h="70612">
                    <a:moveTo>
                      <a:pt x="0" y="35306"/>
                    </a:moveTo>
                    <a:cubicBezTo>
                      <a:pt x="1521" y="15316"/>
                      <a:pt x="12805" y="4576"/>
                      <a:pt x="27685" y="0"/>
                    </a:cubicBezTo>
                    <a:lnTo>
                      <a:pt x="226544" y="35306"/>
                    </a:lnTo>
                    <a:lnTo>
                      <a:pt x="27685" y="70612"/>
                    </a:lnTo>
                    <a:cubicBezTo>
                      <a:pt x="11264" y="65009"/>
                      <a:pt x="1007" y="52726"/>
                      <a:pt x="0" y="35306"/>
                    </a:cubicBezTo>
                    <a:close/>
                  </a:path>
                </a:pathLst>
              </a:custGeom>
              <a:solidFill>
                <a:srgbClr val="4C504C"/>
              </a:soli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endParaRPr lang="en-US" sz="1400">
                  <a:latin typeface="Arial" panose="020B0604020202020204" pitchFamily="34" charset="0"/>
                  <a:ea typeface="Microsoft YaHei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cxnSp>
            <p:nvCxnSpPr>
              <p:cNvPr id="144" name="Straight Connector 26"/>
              <p:cNvCxnSpPr/>
              <p:nvPr/>
            </p:nvCxnSpPr>
            <p:spPr>
              <a:xfrm>
                <a:off x="1374774" y="1486648"/>
                <a:ext cx="27432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27"/>
              <p:cNvCxnSpPr/>
              <p:nvPr/>
            </p:nvCxnSpPr>
            <p:spPr>
              <a:xfrm>
                <a:off x="1374774" y="1562425"/>
                <a:ext cx="27432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28"/>
              <p:cNvCxnSpPr/>
              <p:nvPr/>
            </p:nvCxnSpPr>
            <p:spPr>
              <a:xfrm>
                <a:off x="1374774" y="1638202"/>
                <a:ext cx="27432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29"/>
              <p:cNvCxnSpPr/>
              <p:nvPr/>
            </p:nvCxnSpPr>
            <p:spPr>
              <a:xfrm>
                <a:off x="1374774" y="1713979"/>
                <a:ext cx="27432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30"/>
              <p:cNvCxnSpPr/>
              <p:nvPr/>
            </p:nvCxnSpPr>
            <p:spPr>
              <a:xfrm>
                <a:off x="1374774" y="1789756"/>
                <a:ext cx="27432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31"/>
              <p:cNvCxnSpPr/>
              <p:nvPr/>
            </p:nvCxnSpPr>
            <p:spPr>
              <a:xfrm>
                <a:off x="1374774" y="1865533"/>
                <a:ext cx="27432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32"/>
              <p:cNvCxnSpPr/>
              <p:nvPr/>
            </p:nvCxnSpPr>
            <p:spPr>
              <a:xfrm>
                <a:off x="1374774" y="1941308"/>
                <a:ext cx="27432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4" name="Trapezoid 6"/>
            <p:cNvSpPr/>
            <p:nvPr/>
          </p:nvSpPr>
          <p:spPr>
            <a:xfrm rot="16200000">
              <a:off x="1594832" y="4439533"/>
              <a:ext cx="695326" cy="59529"/>
            </a:xfrm>
            <a:prstGeom prst="trapezoid">
              <a:avLst>
                <a:gd name="adj" fmla="val 69837"/>
              </a:avLst>
            </a:prstGeom>
            <a:solidFill>
              <a:schemeClr val="accent5">
                <a:lumMod val="50000"/>
              </a:schemeClr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1400">
                <a:latin typeface="Arial" panose="020B0604020202020204" pitchFamily="34" charset="0"/>
                <a:ea typeface="Microsoft YaHei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5" name="Trapezoid 7"/>
            <p:cNvSpPr/>
            <p:nvPr/>
          </p:nvSpPr>
          <p:spPr>
            <a:xfrm rot="16200000">
              <a:off x="1594832" y="3537234"/>
              <a:ext cx="695326" cy="59529"/>
            </a:xfrm>
            <a:prstGeom prst="trapezoid">
              <a:avLst>
                <a:gd name="adj" fmla="val 69837"/>
              </a:avLst>
            </a:prstGeom>
            <a:solidFill>
              <a:schemeClr val="accent4">
                <a:lumMod val="50000"/>
              </a:schemeClr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1400">
                <a:latin typeface="Arial" panose="020B0604020202020204" pitchFamily="34" charset="0"/>
                <a:ea typeface="Microsoft YaHei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6" name="Trapezoid 8"/>
            <p:cNvSpPr/>
            <p:nvPr/>
          </p:nvSpPr>
          <p:spPr>
            <a:xfrm rot="16200000">
              <a:off x="1594832" y="2634935"/>
              <a:ext cx="695326" cy="59529"/>
            </a:xfrm>
            <a:prstGeom prst="trapezoid">
              <a:avLst>
                <a:gd name="adj" fmla="val 69837"/>
              </a:avLst>
            </a:prstGeom>
            <a:solidFill>
              <a:schemeClr val="accent3">
                <a:lumMod val="50000"/>
              </a:schemeClr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1400">
                <a:latin typeface="Arial" panose="020B0604020202020204" pitchFamily="34" charset="0"/>
                <a:ea typeface="Microsoft YaHei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7" name="Pentagon 9"/>
            <p:cNvSpPr/>
            <p:nvPr/>
          </p:nvSpPr>
          <p:spPr>
            <a:xfrm>
              <a:off x="1912729" y="2359899"/>
              <a:ext cx="3510756" cy="607219"/>
            </a:xfrm>
            <a:prstGeom prst="homePlate">
              <a:avLst>
                <a:gd name="adj" fmla="val 36274"/>
              </a:avLst>
            </a:prstGeom>
            <a:solidFill>
              <a:srgbClr val="FF7C61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1400">
                <a:latin typeface="Arial" panose="020B0604020202020204" pitchFamily="34" charset="0"/>
                <a:ea typeface="Microsoft YaHei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8" name="Pentagon 10"/>
            <p:cNvSpPr/>
            <p:nvPr/>
          </p:nvSpPr>
          <p:spPr>
            <a:xfrm>
              <a:off x="1912729" y="3262198"/>
              <a:ext cx="3510756" cy="607219"/>
            </a:xfrm>
            <a:prstGeom prst="homePlate">
              <a:avLst>
                <a:gd name="adj" fmla="val 36274"/>
              </a:avLst>
            </a:prstGeom>
            <a:solidFill>
              <a:srgbClr val="768B00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1400">
                <a:latin typeface="Arial" panose="020B0604020202020204" pitchFamily="34" charset="0"/>
                <a:ea typeface="Microsoft YaHei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9" name="Pentagon 11"/>
            <p:cNvSpPr/>
            <p:nvPr/>
          </p:nvSpPr>
          <p:spPr>
            <a:xfrm>
              <a:off x="1912729" y="4164497"/>
              <a:ext cx="3510756" cy="607219"/>
            </a:xfrm>
            <a:prstGeom prst="homePlate">
              <a:avLst>
                <a:gd name="adj" fmla="val 36274"/>
              </a:avLst>
            </a:prstGeom>
            <a:solidFill>
              <a:srgbClr val="F0587D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1400">
                <a:latin typeface="Arial" panose="020B0604020202020204" pitchFamily="34" charset="0"/>
                <a:ea typeface="Microsoft YaHei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1" name="Rectangle 33"/>
            <p:cNvSpPr/>
            <p:nvPr/>
          </p:nvSpPr>
          <p:spPr>
            <a:xfrm>
              <a:off x="2156458" y="2372252"/>
              <a:ext cx="3108111" cy="4761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Đọc</a:t>
              </a:r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tên</a:t>
              </a:r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bản</a:t>
              </a:r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đồ</a:t>
              </a:r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để</a:t>
              </a:r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biết</a:t>
              </a:r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bản</a:t>
              </a:r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đồ</a:t>
              </a:r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đó</a:t>
              </a:r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thể</a:t>
              </a:r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hiện</a:t>
              </a:r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nội</a:t>
              </a:r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dung </a:t>
              </a:r>
              <a:r>
                <a:rPr lang="en-US" sz="3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gì</a:t>
              </a:r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  <p:sp>
          <p:nvSpPr>
            <p:cNvPr id="132" name="TextBox 38"/>
            <p:cNvSpPr txBox="1"/>
            <p:nvPr/>
          </p:nvSpPr>
          <p:spPr>
            <a:xfrm>
              <a:off x="1986972" y="2199668"/>
              <a:ext cx="204627" cy="812545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en-US" sz="5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Microsoft YaHei" panose="020B0503020204020204" pitchFamily="34" charset="-122"/>
                  <a:cs typeface="+mn-ea"/>
                  <a:sym typeface="Arial" panose="020B0604020202020204" pitchFamily="34" charset="0"/>
                </a:rPr>
                <a:t>1</a:t>
              </a:r>
            </a:p>
          </p:txBody>
        </p:sp>
        <p:sp>
          <p:nvSpPr>
            <p:cNvPr id="133" name="TextBox 191"/>
            <p:cNvSpPr txBox="1"/>
            <p:nvPr/>
          </p:nvSpPr>
          <p:spPr>
            <a:xfrm>
              <a:off x="1986972" y="3080491"/>
              <a:ext cx="204627" cy="812545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en-US" sz="5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Microsoft YaHei" panose="020B0503020204020204" pitchFamily="34" charset="-122"/>
                  <a:cs typeface="+mn-ea"/>
                  <a:sym typeface="Arial" panose="020B0604020202020204" pitchFamily="34" charset="0"/>
                </a:rPr>
                <a:t>2</a:t>
              </a:r>
            </a:p>
          </p:txBody>
        </p:sp>
        <p:sp>
          <p:nvSpPr>
            <p:cNvPr id="134" name="TextBox 192"/>
            <p:cNvSpPr txBox="1"/>
            <p:nvPr/>
          </p:nvSpPr>
          <p:spPr>
            <a:xfrm>
              <a:off x="1988006" y="4003339"/>
              <a:ext cx="204627" cy="812545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en-US" sz="5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Microsoft YaHei" panose="020B0503020204020204" pitchFamily="34" charset="-122"/>
                  <a:cs typeface="+mn-ea"/>
                  <a:sym typeface="Arial" panose="020B0604020202020204" pitchFamily="34" charset="0"/>
                </a:rPr>
                <a:t>3</a:t>
              </a:r>
            </a:p>
          </p:txBody>
        </p:sp>
        <p:sp>
          <p:nvSpPr>
            <p:cNvPr id="136" name="Rectangle 38"/>
            <p:cNvSpPr/>
            <p:nvPr/>
          </p:nvSpPr>
          <p:spPr>
            <a:xfrm>
              <a:off x="2108783" y="3341824"/>
              <a:ext cx="3220099" cy="4260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Xem</a:t>
              </a:r>
              <a:r>
                <a:rPr lang="en-US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bảng</a:t>
              </a:r>
              <a:r>
                <a:rPr lang="en-US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chú</a:t>
              </a:r>
              <a:r>
                <a:rPr lang="en-US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giải</a:t>
              </a:r>
              <a:r>
                <a:rPr lang="en-US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để</a:t>
              </a:r>
              <a:r>
                <a:rPr lang="en-US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biết</a:t>
              </a:r>
              <a:r>
                <a:rPr lang="en-US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kí</a:t>
              </a:r>
              <a:r>
                <a:rPr lang="en-US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hiệu</a:t>
              </a:r>
              <a:r>
                <a:rPr lang="en-US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đối</a:t>
              </a:r>
              <a:r>
                <a:rPr lang="en-US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tượng</a:t>
              </a:r>
              <a:r>
                <a:rPr lang="en-US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lịch</a:t>
              </a:r>
              <a:r>
                <a:rPr lang="en-US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sử</a:t>
              </a:r>
              <a:r>
                <a:rPr lang="en-US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hoặc</a:t>
              </a:r>
              <a:r>
                <a:rPr lang="en-US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địa</a:t>
              </a:r>
              <a:r>
                <a:rPr lang="en-US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lí</a:t>
              </a:r>
              <a:r>
                <a:rPr lang="en-US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  <p:sp>
          <p:nvSpPr>
            <p:cNvPr id="137" name="Rectangle 39"/>
            <p:cNvSpPr/>
            <p:nvPr/>
          </p:nvSpPr>
          <p:spPr>
            <a:xfrm>
              <a:off x="2191599" y="4241843"/>
              <a:ext cx="3023300" cy="4260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Tìm</a:t>
              </a:r>
              <a:r>
                <a:rPr lang="en-US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đối</a:t>
              </a:r>
              <a:r>
                <a:rPr lang="en-US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tượng</a:t>
              </a:r>
              <a:r>
                <a:rPr lang="en-US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lịch</a:t>
              </a:r>
              <a:r>
                <a:rPr lang="en-US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sử</a:t>
              </a:r>
              <a:r>
                <a:rPr lang="en-US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hoặc</a:t>
              </a:r>
              <a:r>
                <a:rPr lang="en-US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địa</a:t>
              </a:r>
              <a:r>
                <a:rPr lang="en-US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lí</a:t>
              </a:r>
              <a:r>
                <a:rPr lang="en-US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trên</a:t>
              </a:r>
              <a:r>
                <a:rPr lang="en-US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bản</a:t>
              </a:r>
              <a:r>
                <a:rPr lang="en-US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đồ</a:t>
              </a:r>
              <a:r>
                <a:rPr lang="en-US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dựa</a:t>
              </a:r>
              <a:r>
                <a:rPr lang="en-US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vào</a:t>
              </a:r>
              <a:r>
                <a:rPr lang="en-US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kí</a:t>
              </a:r>
              <a:r>
                <a:rPr lang="en-US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hiệu</a:t>
              </a:r>
              <a:r>
                <a:rPr lang="en-US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2183522" y="386250"/>
            <a:ext cx="93265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altLang="en-US" sz="32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Muốn</a:t>
            </a:r>
            <a:r>
              <a:rPr lang="en-US" altLang="en-US" sz="3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altLang="en-US" sz="3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altLang="en-US" sz="3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altLang="en-US" sz="3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altLang="en-US" sz="3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altLang="en-US" sz="3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altLang="en-US" sz="3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altLang="en-US" sz="3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altLang="en-US" sz="3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altLang="en-US" sz="3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组合 46"/>
          <p:cNvGrpSpPr/>
          <p:nvPr/>
        </p:nvGrpSpPr>
        <p:grpSpPr>
          <a:xfrm>
            <a:off x="-330203" y="3952844"/>
            <a:ext cx="7167565" cy="2886821"/>
            <a:chOff x="-153988" y="4656138"/>
            <a:chExt cx="5256213" cy="2220913"/>
          </a:xfrm>
        </p:grpSpPr>
        <p:sp>
          <p:nvSpPr>
            <p:cNvPr id="85" name="Freeform 5"/>
            <p:cNvSpPr/>
            <p:nvPr/>
          </p:nvSpPr>
          <p:spPr bwMode="auto">
            <a:xfrm>
              <a:off x="-153988" y="5380038"/>
              <a:ext cx="917575" cy="919163"/>
            </a:xfrm>
            <a:custGeom>
              <a:avLst/>
              <a:gdLst>
                <a:gd name="T0" fmla="*/ 152 w 208"/>
                <a:gd name="T1" fmla="*/ 68 h 208"/>
                <a:gd name="T2" fmla="*/ 105 w 208"/>
                <a:gd name="T3" fmla="*/ 0 h 208"/>
                <a:gd name="T4" fmla="*/ 58 w 208"/>
                <a:gd name="T5" fmla="*/ 68 h 208"/>
                <a:gd name="T6" fmla="*/ 104 w 208"/>
                <a:gd name="T7" fmla="*/ 208 h 208"/>
                <a:gd name="T8" fmla="*/ 104 w 208"/>
                <a:gd name="T9" fmla="*/ 208 h 208"/>
                <a:gd name="T10" fmla="*/ 104 w 208"/>
                <a:gd name="T11" fmla="*/ 208 h 208"/>
                <a:gd name="T12" fmla="*/ 104 w 208"/>
                <a:gd name="T13" fmla="*/ 208 h 208"/>
                <a:gd name="T14" fmla="*/ 104 w 208"/>
                <a:gd name="T15" fmla="*/ 208 h 208"/>
                <a:gd name="T16" fmla="*/ 152 w 208"/>
                <a:gd name="T17" fmla="*/ 6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8" h="208">
                  <a:moveTo>
                    <a:pt x="152" y="68"/>
                  </a:moveTo>
                  <a:cubicBezTo>
                    <a:pt x="128" y="29"/>
                    <a:pt x="105" y="0"/>
                    <a:pt x="105" y="0"/>
                  </a:cubicBezTo>
                  <a:cubicBezTo>
                    <a:pt x="105" y="0"/>
                    <a:pt x="83" y="30"/>
                    <a:pt x="58" y="68"/>
                  </a:cubicBezTo>
                  <a:cubicBezTo>
                    <a:pt x="0" y="154"/>
                    <a:pt x="64" y="205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48" y="205"/>
                    <a:pt x="208" y="160"/>
                    <a:pt x="152" y="68"/>
                  </a:cubicBezTo>
                  <a:close/>
                </a:path>
              </a:pathLst>
            </a:custGeom>
            <a:solidFill>
              <a:srgbClr val="BBCE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Freeform 6"/>
            <p:cNvSpPr/>
            <p:nvPr/>
          </p:nvSpPr>
          <p:spPr bwMode="auto">
            <a:xfrm>
              <a:off x="114300" y="5843588"/>
              <a:ext cx="398463" cy="909638"/>
            </a:xfrm>
            <a:custGeom>
              <a:avLst/>
              <a:gdLst>
                <a:gd name="T0" fmla="*/ 251 w 251"/>
                <a:gd name="T1" fmla="*/ 100 h 573"/>
                <a:gd name="T2" fmla="*/ 142 w 251"/>
                <a:gd name="T3" fmla="*/ 164 h 573"/>
                <a:gd name="T4" fmla="*/ 126 w 251"/>
                <a:gd name="T5" fmla="*/ 0 h 573"/>
                <a:gd name="T6" fmla="*/ 109 w 251"/>
                <a:gd name="T7" fmla="*/ 164 h 573"/>
                <a:gd name="T8" fmla="*/ 0 w 251"/>
                <a:gd name="T9" fmla="*/ 100 h 573"/>
                <a:gd name="T10" fmla="*/ 101 w 251"/>
                <a:gd name="T11" fmla="*/ 217 h 573"/>
                <a:gd name="T12" fmla="*/ 103 w 251"/>
                <a:gd name="T13" fmla="*/ 573 h 573"/>
                <a:gd name="T14" fmla="*/ 156 w 251"/>
                <a:gd name="T15" fmla="*/ 573 h 573"/>
                <a:gd name="T16" fmla="*/ 151 w 251"/>
                <a:gd name="T17" fmla="*/ 217 h 573"/>
                <a:gd name="T18" fmla="*/ 251 w 251"/>
                <a:gd name="T19" fmla="*/ 100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1" h="573">
                  <a:moveTo>
                    <a:pt x="251" y="100"/>
                  </a:moveTo>
                  <a:lnTo>
                    <a:pt x="142" y="164"/>
                  </a:lnTo>
                  <a:lnTo>
                    <a:pt x="126" y="0"/>
                  </a:lnTo>
                  <a:lnTo>
                    <a:pt x="109" y="164"/>
                  </a:lnTo>
                  <a:lnTo>
                    <a:pt x="0" y="100"/>
                  </a:lnTo>
                  <a:lnTo>
                    <a:pt x="101" y="217"/>
                  </a:lnTo>
                  <a:lnTo>
                    <a:pt x="103" y="573"/>
                  </a:lnTo>
                  <a:lnTo>
                    <a:pt x="156" y="573"/>
                  </a:lnTo>
                  <a:lnTo>
                    <a:pt x="151" y="217"/>
                  </a:lnTo>
                  <a:lnTo>
                    <a:pt x="251" y="100"/>
                  </a:lnTo>
                  <a:close/>
                </a:path>
              </a:pathLst>
            </a:custGeom>
            <a:solidFill>
              <a:srgbClr val="C56D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7"/>
            <p:cNvSpPr/>
            <p:nvPr/>
          </p:nvSpPr>
          <p:spPr bwMode="auto">
            <a:xfrm>
              <a:off x="4356100" y="6223001"/>
              <a:ext cx="746125" cy="361950"/>
            </a:xfrm>
            <a:custGeom>
              <a:avLst/>
              <a:gdLst>
                <a:gd name="T0" fmla="*/ 168 w 169"/>
                <a:gd name="T1" fmla="*/ 82 h 82"/>
                <a:gd name="T2" fmla="*/ 169 w 169"/>
                <a:gd name="T3" fmla="*/ 72 h 82"/>
                <a:gd name="T4" fmla="*/ 126 w 169"/>
                <a:gd name="T5" fmla="*/ 29 h 82"/>
                <a:gd name="T6" fmla="*/ 123 w 169"/>
                <a:gd name="T7" fmla="*/ 30 h 82"/>
                <a:gd name="T8" fmla="*/ 86 w 169"/>
                <a:gd name="T9" fmla="*/ 0 h 82"/>
                <a:gd name="T10" fmla="*/ 47 w 169"/>
                <a:gd name="T11" fmla="*/ 38 h 82"/>
                <a:gd name="T12" fmla="*/ 37 w 169"/>
                <a:gd name="T13" fmla="*/ 37 h 82"/>
                <a:gd name="T14" fmla="*/ 0 w 169"/>
                <a:gd name="T15" fmla="*/ 73 h 82"/>
                <a:gd name="T16" fmla="*/ 1 w 169"/>
                <a:gd name="T17" fmla="*/ 82 h 82"/>
                <a:gd name="T18" fmla="*/ 168 w 169"/>
                <a:gd name="T19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9" h="82">
                  <a:moveTo>
                    <a:pt x="168" y="82"/>
                  </a:moveTo>
                  <a:cubicBezTo>
                    <a:pt x="169" y="79"/>
                    <a:pt x="169" y="76"/>
                    <a:pt x="169" y="72"/>
                  </a:cubicBezTo>
                  <a:cubicBezTo>
                    <a:pt x="169" y="49"/>
                    <a:pt x="150" y="29"/>
                    <a:pt x="126" y="29"/>
                  </a:cubicBezTo>
                  <a:cubicBezTo>
                    <a:pt x="125" y="30"/>
                    <a:pt x="124" y="30"/>
                    <a:pt x="123" y="30"/>
                  </a:cubicBezTo>
                  <a:cubicBezTo>
                    <a:pt x="119" y="13"/>
                    <a:pt x="103" y="0"/>
                    <a:pt x="86" y="0"/>
                  </a:cubicBezTo>
                  <a:cubicBezTo>
                    <a:pt x="65" y="0"/>
                    <a:pt x="47" y="18"/>
                    <a:pt x="47" y="38"/>
                  </a:cubicBezTo>
                  <a:cubicBezTo>
                    <a:pt x="44" y="37"/>
                    <a:pt x="41" y="37"/>
                    <a:pt x="37" y="37"/>
                  </a:cubicBezTo>
                  <a:cubicBezTo>
                    <a:pt x="17" y="37"/>
                    <a:pt x="0" y="53"/>
                    <a:pt x="0" y="73"/>
                  </a:cubicBezTo>
                  <a:cubicBezTo>
                    <a:pt x="0" y="76"/>
                    <a:pt x="1" y="79"/>
                    <a:pt x="1" y="82"/>
                  </a:cubicBezTo>
                  <a:cubicBezTo>
                    <a:pt x="168" y="82"/>
                    <a:pt x="168" y="82"/>
                    <a:pt x="168" y="82"/>
                  </a:cubicBezTo>
                </a:path>
              </a:pathLst>
            </a:cu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8"/>
            <p:cNvSpPr/>
            <p:nvPr/>
          </p:nvSpPr>
          <p:spPr bwMode="auto">
            <a:xfrm>
              <a:off x="4421187" y="6453188"/>
              <a:ext cx="106363" cy="79375"/>
            </a:xfrm>
            <a:custGeom>
              <a:avLst/>
              <a:gdLst>
                <a:gd name="T0" fmla="*/ 12 w 24"/>
                <a:gd name="T1" fmla="*/ 0 h 18"/>
                <a:gd name="T2" fmla="*/ 12 w 24"/>
                <a:gd name="T3" fmla="*/ 18 h 18"/>
                <a:gd name="T4" fmla="*/ 12 w 24"/>
                <a:gd name="T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8">
                  <a:moveTo>
                    <a:pt x="12" y="0"/>
                  </a:moveTo>
                  <a:cubicBezTo>
                    <a:pt x="0" y="0"/>
                    <a:pt x="0" y="18"/>
                    <a:pt x="12" y="18"/>
                  </a:cubicBezTo>
                  <a:cubicBezTo>
                    <a:pt x="24" y="18"/>
                    <a:pt x="24" y="0"/>
                    <a:pt x="12" y="0"/>
                  </a:cubicBezTo>
                </a:path>
              </a:pathLst>
            </a:custGeom>
            <a:solidFill>
              <a:srgbClr val="FF7C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Freeform 9"/>
            <p:cNvSpPr/>
            <p:nvPr/>
          </p:nvSpPr>
          <p:spPr bwMode="auto">
            <a:xfrm>
              <a:off x="4606925" y="6443663"/>
              <a:ext cx="93663" cy="101600"/>
            </a:xfrm>
            <a:custGeom>
              <a:avLst/>
              <a:gdLst>
                <a:gd name="T0" fmla="*/ 19 w 21"/>
                <a:gd name="T1" fmla="*/ 5 h 23"/>
                <a:gd name="T2" fmla="*/ 8 w 21"/>
                <a:gd name="T3" fmla="*/ 1 h 23"/>
                <a:gd name="T4" fmla="*/ 3 w 21"/>
                <a:gd name="T5" fmla="*/ 4 h 23"/>
                <a:gd name="T6" fmla="*/ 1 w 21"/>
                <a:gd name="T7" fmla="*/ 13 h 23"/>
                <a:gd name="T8" fmla="*/ 17 w 21"/>
                <a:gd name="T9" fmla="*/ 18 h 23"/>
                <a:gd name="T10" fmla="*/ 19 w 21"/>
                <a:gd name="T11" fmla="*/ 5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23">
                  <a:moveTo>
                    <a:pt x="19" y="5"/>
                  </a:moveTo>
                  <a:cubicBezTo>
                    <a:pt x="17" y="1"/>
                    <a:pt x="12" y="0"/>
                    <a:pt x="8" y="1"/>
                  </a:cubicBezTo>
                  <a:cubicBezTo>
                    <a:pt x="6" y="2"/>
                    <a:pt x="4" y="3"/>
                    <a:pt x="3" y="4"/>
                  </a:cubicBezTo>
                  <a:cubicBezTo>
                    <a:pt x="1" y="6"/>
                    <a:pt x="0" y="10"/>
                    <a:pt x="1" y="13"/>
                  </a:cubicBezTo>
                  <a:cubicBezTo>
                    <a:pt x="3" y="20"/>
                    <a:pt x="12" y="23"/>
                    <a:pt x="17" y="18"/>
                  </a:cubicBezTo>
                  <a:cubicBezTo>
                    <a:pt x="20" y="14"/>
                    <a:pt x="21" y="9"/>
                    <a:pt x="19" y="5"/>
                  </a:cubicBezTo>
                </a:path>
              </a:pathLst>
            </a:custGeom>
            <a:solidFill>
              <a:srgbClr val="FF7C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10"/>
            <p:cNvSpPr/>
            <p:nvPr/>
          </p:nvSpPr>
          <p:spPr bwMode="auto">
            <a:xfrm>
              <a:off x="4616450" y="6324601"/>
              <a:ext cx="123825" cy="93663"/>
            </a:xfrm>
            <a:custGeom>
              <a:avLst/>
              <a:gdLst>
                <a:gd name="T0" fmla="*/ 16 w 28"/>
                <a:gd name="T1" fmla="*/ 0 h 21"/>
                <a:gd name="T2" fmla="*/ 16 w 28"/>
                <a:gd name="T3" fmla="*/ 21 h 21"/>
                <a:gd name="T4" fmla="*/ 16 w 28"/>
                <a:gd name="T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1">
                  <a:moveTo>
                    <a:pt x="16" y="0"/>
                  </a:moveTo>
                  <a:cubicBezTo>
                    <a:pt x="0" y="0"/>
                    <a:pt x="0" y="21"/>
                    <a:pt x="16" y="21"/>
                  </a:cubicBezTo>
                  <a:cubicBezTo>
                    <a:pt x="28" y="21"/>
                    <a:pt x="28" y="0"/>
                    <a:pt x="16" y="0"/>
                  </a:cubicBezTo>
                </a:path>
              </a:pathLst>
            </a:custGeom>
            <a:solidFill>
              <a:srgbClr val="FF7C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11"/>
            <p:cNvSpPr/>
            <p:nvPr/>
          </p:nvSpPr>
          <p:spPr bwMode="auto">
            <a:xfrm>
              <a:off x="4784725" y="6421438"/>
              <a:ext cx="87313" cy="101600"/>
            </a:xfrm>
            <a:custGeom>
              <a:avLst/>
              <a:gdLst>
                <a:gd name="T0" fmla="*/ 18 w 20"/>
                <a:gd name="T1" fmla="*/ 5 h 23"/>
                <a:gd name="T2" fmla="*/ 15 w 20"/>
                <a:gd name="T3" fmla="*/ 2 h 23"/>
                <a:gd name="T4" fmla="*/ 5 w 20"/>
                <a:gd name="T5" fmla="*/ 3 h 23"/>
                <a:gd name="T6" fmla="*/ 1 w 20"/>
                <a:gd name="T7" fmla="*/ 6 h 23"/>
                <a:gd name="T8" fmla="*/ 0 w 20"/>
                <a:gd name="T9" fmla="*/ 12 h 23"/>
                <a:gd name="T10" fmla="*/ 7 w 20"/>
                <a:gd name="T11" fmla="*/ 21 h 23"/>
                <a:gd name="T12" fmla="*/ 19 w 20"/>
                <a:gd name="T13" fmla="*/ 17 h 23"/>
                <a:gd name="T14" fmla="*/ 20 w 20"/>
                <a:gd name="T15" fmla="*/ 12 h 23"/>
                <a:gd name="T16" fmla="*/ 18 w 20"/>
                <a:gd name="T17" fmla="*/ 5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23">
                  <a:moveTo>
                    <a:pt x="18" y="5"/>
                  </a:moveTo>
                  <a:cubicBezTo>
                    <a:pt x="17" y="4"/>
                    <a:pt x="16" y="3"/>
                    <a:pt x="15" y="2"/>
                  </a:cubicBezTo>
                  <a:cubicBezTo>
                    <a:pt x="12" y="1"/>
                    <a:pt x="8" y="0"/>
                    <a:pt x="5" y="3"/>
                  </a:cubicBezTo>
                  <a:cubicBezTo>
                    <a:pt x="3" y="4"/>
                    <a:pt x="2" y="5"/>
                    <a:pt x="1" y="6"/>
                  </a:cubicBezTo>
                  <a:cubicBezTo>
                    <a:pt x="0" y="8"/>
                    <a:pt x="0" y="10"/>
                    <a:pt x="0" y="12"/>
                  </a:cubicBezTo>
                  <a:cubicBezTo>
                    <a:pt x="0" y="16"/>
                    <a:pt x="3" y="20"/>
                    <a:pt x="7" y="21"/>
                  </a:cubicBezTo>
                  <a:cubicBezTo>
                    <a:pt x="12" y="23"/>
                    <a:pt x="17" y="21"/>
                    <a:pt x="19" y="17"/>
                  </a:cubicBezTo>
                  <a:cubicBezTo>
                    <a:pt x="20" y="15"/>
                    <a:pt x="20" y="13"/>
                    <a:pt x="20" y="12"/>
                  </a:cubicBezTo>
                  <a:cubicBezTo>
                    <a:pt x="20" y="9"/>
                    <a:pt x="20" y="7"/>
                    <a:pt x="18" y="5"/>
                  </a:cubicBezTo>
                  <a:close/>
                </a:path>
              </a:pathLst>
            </a:custGeom>
            <a:solidFill>
              <a:srgbClr val="FF7C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12"/>
            <p:cNvSpPr/>
            <p:nvPr/>
          </p:nvSpPr>
          <p:spPr bwMode="auto">
            <a:xfrm>
              <a:off x="4916487" y="6448426"/>
              <a:ext cx="106363" cy="84138"/>
            </a:xfrm>
            <a:custGeom>
              <a:avLst/>
              <a:gdLst>
                <a:gd name="T0" fmla="*/ 12 w 24"/>
                <a:gd name="T1" fmla="*/ 0 h 19"/>
                <a:gd name="T2" fmla="*/ 12 w 24"/>
                <a:gd name="T3" fmla="*/ 19 h 19"/>
                <a:gd name="T4" fmla="*/ 12 w 24"/>
                <a:gd name="T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9">
                  <a:moveTo>
                    <a:pt x="12" y="0"/>
                  </a:moveTo>
                  <a:cubicBezTo>
                    <a:pt x="0" y="0"/>
                    <a:pt x="0" y="19"/>
                    <a:pt x="12" y="19"/>
                  </a:cubicBezTo>
                  <a:cubicBezTo>
                    <a:pt x="24" y="19"/>
                    <a:pt x="24" y="0"/>
                    <a:pt x="12" y="0"/>
                  </a:cubicBezTo>
                  <a:close/>
                </a:path>
              </a:pathLst>
            </a:custGeom>
            <a:solidFill>
              <a:srgbClr val="FF7C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1" name="Freeform 13"/>
            <p:cNvSpPr>
              <a:spLocks noEditPoints="1"/>
            </p:cNvSpPr>
            <p:nvPr/>
          </p:nvSpPr>
          <p:spPr bwMode="auto">
            <a:xfrm>
              <a:off x="4356100" y="6381751"/>
              <a:ext cx="206375" cy="163513"/>
            </a:xfrm>
            <a:custGeom>
              <a:avLst/>
              <a:gdLst>
                <a:gd name="T0" fmla="*/ 47 w 47"/>
                <a:gd name="T1" fmla="*/ 2 h 37"/>
                <a:gd name="T2" fmla="*/ 47 w 47"/>
                <a:gd name="T3" fmla="*/ 2 h 37"/>
                <a:gd name="T4" fmla="*/ 47 w 47"/>
                <a:gd name="T5" fmla="*/ 2 h 37"/>
                <a:gd name="T6" fmla="*/ 47 w 47"/>
                <a:gd name="T7" fmla="*/ 2 h 37"/>
                <a:gd name="T8" fmla="*/ 47 w 47"/>
                <a:gd name="T9" fmla="*/ 2 h 37"/>
                <a:gd name="T10" fmla="*/ 47 w 47"/>
                <a:gd name="T11" fmla="*/ 2 h 37"/>
                <a:gd name="T12" fmla="*/ 47 w 47"/>
                <a:gd name="T13" fmla="*/ 2 h 37"/>
                <a:gd name="T14" fmla="*/ 47 w 47"/>
                <a:gd name="T15" fmla="*/ 2 h 37"/>
                <a:gd name="T16" fmla="*/ 47 w 47"/>
                <a:gd name="T17" fmla="*/ 2 h 37"/>
                <a:gd name="T18" fmla="*/ 47 w 47"/>
                <a:gd name="T19" fmla="*/ 2 h 37"/>
                <a:gd name="T20" fmla="*/ 47 w 47"/>
                <a:gd name="T21" fmla="*/ 2 h 37"/>
                <a:gd name="T22" fmla="*/ 47 w 47"/>
                <a:gd name="T23" fmla="*/ 2 h 37"/>
                <a:gd name="T24" fmla="*/ 47 w 47"/>
                <a:gd name="T25" fmla="*/ 2 h 37"/>
                <a:gd name="T26" fmla="*/ 47 w 47"/>
                <a:gd name="T27" fmla="*/ 2 h 37"/>
                <a:gd name="T28" fmla="*/ 47 w 47"/>
                <a:gd name="T29" fmla="*/ 2 h 37"/>
                <a:gd name="T30" fmla="*/ 47 w 47"/>
                <a:gd name="T31" fmla="*/ 2 h 37"/>
                <a:gd name="T32" fmla="*/ 47 w 47"/>
                <a:gd name="T33" fmla="*/ 2 h 37"/>
                <a:gd name="T34" fmla="*/ 47 w 47"/>
                <a:gd name="T35" fmla="*/ 2 h 37"/>
                <a:gd name="T36" fmla="*/ 47 w 47"/>
                <a:gd name="T37" fmla="*/ 1 h 37"/>
                <a:gd name="T38" fmla="*/ 47 w 47"/>
                <a:gd name="T39" fmla="*/ 1 h 37"/>
                <a:gd name="T40" fmla="*/ 47 w 47"/>
                <a:gd name="T41" fmla="*/ 1 h 37"/>
                <a:gd name="T42" fmla="*/ 47 w 47"/>
                <a:gd name="T43" fmla="*/ 1 h 37"/>
                <a:gd name="T44" fmla="*/ 47 w 47"/>
                <a:gd name="T45" fmla="*/ 1 h 37"/>
                <a:gd name="T46" fmla="*/ 47 w 47"/>
                <a:gd name="T47" fmla="*/ 1 h 37"/>
                <a:gd name="T48" fmla="*/ 47 w 47"/>
                <a:gd name="T49" fmla="*/ 1 h 37"/>
                <a:gd name="T50" fmla="*/ 47 w 47"/>
                <a:gd name="T51" fmla="*/ 1 h 37"/>
                <a:gd name="T52" fmla="*/ 47 w 47"/>
                <a:gd name="T53" fmla="*/ 1 h 37"/>
                <a:gd name="T54" fmla="*/ 47 w 47"/>
                <a:gd name="T55" fmla="*/ 1 h 37"/>
                <a:gd name="T56" fmla="*/ 47 w 47"/>
                <a:gd name="T57" fmla="*/ 1 h 37"/>
                <a:gd name="T58" fmla="*/ 47 w 47"/>
                <a:gd name="T59" fmla="*/ 1 h 37"/>
                <a:gd name="T60" fmla="*/ 47 w 47"/>
                <a:gd name="T61" fmla="*/ 1 h 37"/>
                <a:gd name="T62" fmla="*/ 47 w 47"/>
                <a:gd name="T63" fmla="*/ 1 h 37"/>
                <a:gd name="T64" fmla="*/ 47 w 47"/>
                <a:gd name="T65" fmla="*/ 1 h 37"/>
                <a:gd name="T66" fmla="*/ 47 w 47"/>
                <a:gd name="T67" fmla="*/ 1 h 37"/>
                <a:gd name="T68" fmla="*/ 47 w 47"/>
                <a:gd name="T69" fmla="*/ 1 h 37"/>
                <a:gd name="T70" fmla="*/ 47 w 47"/>
                <a:gd name="T71" fmla="*/ 1 h 37"/>
                <a:gd name="T72" fmla="*/ 37 w 47"/>
                <a:gd name="T73" fmla="*/ 1 h 37"/>
                <a:gd name="T74" fmla="*/ 0 w 47"/>
                <a:gd name="T75" fmla="*/ 37 h 37"/>
                <a:gd name="T76" fmla="*/ 0 w 47"/>
                <a:gd name="T77" fmla="*/ 37 h 37"/>
                <a:gd name="T78" fmla="*/ 37 w 47"/>
                <a:gd name="T79" fmla="*/ 1 h 37"/>
                <a:gd name="T80" fmla="*/ 47 w 47"/>
                <a:gd name="T81" fmla="*/ 2 h 37"/>
                <a:gd name="T82" fmla="*/ 47 w 47"/>
                <a:gd name="T83" fmla="*/ 2 h 37"/>
                <a:gd name="T84" fmla="*/ 47 w 47"/>
                <a:gd name="T85" fmla="*/ 2 h 37"/>
                <a:gd name="T86" fmla="*/ 37 w 47"/>
                <a:gd name="T87" fmla="*/ 1 h 37"/>
                <a:gd name="T88" fmla="*/ 47 w 47"/>
                <a:gd name="T89" fmla="*/ 1 h 37"/>
                <a:gd name="T90" fmla="*/ 47 w 47"/>
                <a:gd name="T91" fmla="*/ 1 h 37"/>
                <a:gd name="T92" fmla="*/ 47 w 47"/>
                <a:gd name="T93" fmla="*/ 1 h 37"/>
                <a:gd name="T94" fmla="*/ 47 w 47"/>
                <a:gd name="T95" fmla="*/ 1 h 37"/>
                <a:gd name="T96" fmla="*/ 47 w 47"/>
                <a:gd name="T97" fmla="*/ 1 h 37"/>
                <a:gd name="T98" fmla="*/ 47 w 47"/>
                <a:gd name="T99" fmla="*/ 1 h 37"/>
                <a:gd name="T100" fmla="*/ 47 w 47"/>
                <a:gd name="T101" fmla="*/ 0 h 37"/>
                <a:gd name="T102" fmla="*/ 47 w 47"/>
                <a:gd name="T103" fmla="*/ 0 h 37"/>
                <a:gd name="T104" fmla="*/ 47 w 47"/>
                <a:gd name="T105" fmla="*/ 0 h 37"/>
                <a:gd name="T106" fmla="*/ 47 w 47"/>
                <a:gd name="T107" fmla="*/ 0 h 37"/>
                <a:gd name="T108" fmla="*/ 47 w 47"/>
                <a:gd name="T109" fmla="*/ 0 h 37"/>
                <a:gd name="T110" fmla="*/ 47 w 47"/>
                <a:gd name="T111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7" h="37">
                  <a:moveTo>
                    <a:pt x="47" y="2"/>
                  </a:moveTo>
                  <a:cubicBezTo>
                    <a:pt x="47" y="2"/>
                    <a:pt x="47" y="2"/>
                    <a:pt x="47" y="2"/>
                  </a:cubicBezTo>
                  <a:cubicBezTo>
                    <a:pt x="47" y="2"/>
                    <a:pt x="47" y="2"/>
                    <a:pt x="47" y="2"/>
                  </a:cubicBezTo>
                  <a:moveTo>
                    <a:pt x="47" y="2"/>
                  </a:moveTo>
                  <a:cubicBezTo>
                    <a:pt x="47" y="2"/>
                    <a:pt x="47" y="2"/>
                    <a:pt x="47" y="2"/>
                  </a:cubicBezTo>
                  <a:cubicBezTo>
                    <a:pt x="47" y="2"/>
                    <a:pt x="47" y="2"/>
                    <a:pt x="47" y="2"/>
                  </a:cubicBezTo>
                  <a:moveTo>
                    <a:pt x="47" y="2"/>
                  </a:moveTo>
                  <a:cubicBezTo>
                    <a:pt x="47" y="2"/>
                    <a:pt x="47" y="2"/>
                    <a:pt x="47" y="2"/>
                  </a:cubicBezTo>
                  <a:cubicBezTo>
                    <a:pt x="47" y="2"/>
                    <a:pt x="47" y="2"/>
                    <a:pt x="47" y="2"/>
                  </a:cubicBezTo>
                  <a:moveTo>
                    <a:pt x="47" y="2"/>
                  </a:moveTo>
                  <a:cubicBezTo>
                    <a:pt x="47" y="2"/>
                    <a:pt x="47" y="2"/>
                    <a:pt x="47" y="2"/>
                  </a:cubicBezTo>
                  <a:cubicBezTo>
                    <a:pt x="47" y="2"/>
                    <a:pt x="47" y="2"/>
                    <a:pt x="47" y="2"/>
                  </a:cubicBezTo>
                  <a:moveTo>
                    <a:pt x="47" y="2"/>
                  </a:moveTo>
                  <a:cubicBezTo>
                    <a:pt x="47" y="2"/>
                    <a:pt x="47" y="2"/>
                    <a:pt x="47" y="2"/>
                  </a:cubicBezTo>
                  <a:cubicBezTo>
                    <a:pt x="47" y="2"/>
                    <a:pt x="47" y="2"/>
                    <a:pt x="47" y="2"/>
                  </a:cubicBezTo>
                  <a:moveTo>
                    <a:pt x="47" y="2"/>
                  </a:moveTo>
                  <a:cubicBezTo>
                    <a:pt x="47" y="2"/>
                    <a:pt x="47" y="2"/>
                    <a:pt x="47" y="2"/>
                  </a:cubicBezTo>
                  <a:cubicBezTo>
                    <a:pt x="47" y="2"/>
                    <a:pt x="47" y="2"/>
                    <a:pt x="47" y="2"/>
                  </a:cubicBezTo>
                  <a:moveTo>
                    <a:pt x="47" y="1"/>
                  </a:moveTo>
                  <a:cubicBezTo>
                    <a:pt x="47" y="1"/>
                    <a:pt x="47" y="1"/>
                    <a:pt x="47" y="1"/>
                  </a:cubicBezTo>
                  <a:cubicBezTo>
                    <a:pt x="47" y="1"/>
                    <a:pt x="47" y="1"/>
                    <a:pt x="47" y="1"/>
                  </a:cubicBezTo>
                  <a:moveTo>
                    <a:pt x="47" y="1"/>
                  </a:moveTo>
                  <a:cubicBezTo>
                    <a:pt x="47" y="1"/>
                    <a:pt x="47" y="1"/>
                    <a:pt x="47" y="1"/>
                  </a:cubicBezTo>
                  <a:cubicBezTo>
                    <a:pt x="47" y="1"/>
                    <a:pt x="47" y="1"/>
                    <a:pt x="47" y="1"/>
                  </a:cubicBezTo>
                  <a:moveTo>
                    <a:pt x="47" y="1"/>
                  </a:moveTo>
                  <a:cubicBezTo>
                    <a:pt x="47" y="1"/>
                    <a:pt x="47" y="1"/>
                    <a:pt x="47" y="1"/>
                  </a:cubicBezTo>
                  <a:cubicBezTo>
                    <a:pt x="47" y="1"/>
                    <a:pt x="47" y="1"/>
                    <a:pt x="47" y="1"/>
                  </a:cubicBezTo>
                  <a:moveTo>
                    <a:pt x="47" y="1"/>
                  </a:moveTo>
                  <a:cubicBezTo>
                    <a:pt x="47" y="1"/>
                    <a:pt x="47" y="1"/>
                    <a:pt x="47" y="1"/>
                  </a:cubicBezTo>
                  <a:cubicBezTo>
                    <a:pt x="47" y="1"/>
                    <a:pt x="47" y="1"/>
                    <a:pt x="47" y="1"/>
                  </a:cubicBezTo>
                  <a:moveTo>
                    <a:pt x="47" y="1"/>
                  </a:moveTo>
                  <a:cubicBezTo>
                    <a:pt x="47" y="1"/>
                    <a:pt x="47" y="1"/>
                    <a:pt x="47" y="1"/>
                  </a:cubicBezTo>
                  <a:cubicBezTo>
                    <a:pt x="47" y="1"/>
                    <a:pt x="47" y="1"/>
                    <a:pt x="47" y="1"/>
                  </a:cubicBezTo>
                  <a:moveTo>
                    <a:pt x="47" y="1"/>
                  </a:moveTo>
                  <a:cubicBezTo>
                    <a:pt x="47" y="1"/>
                    <a:pt x="47" y="1"/>
                    <a:pt x="47" y="1"/>
                  </a:cubicBezTo>
                  <a:cubicBezTo>
                    <a:pt x="47" y="1"/>
                    <a:pt x="47" y="1"/>
                    <a:pt x="47" y="1"/>
                  </a:cubicBezTo>
                  <a:moveTo>
                    <a:pt x="37" y="1"/>
                  </a:moveTo>
                  <a:cubicBezTo>
                    <a:pt x="17" y="1"/>
                    <a:pt x="0" y="1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17"/>
                    <a:pt x="17" y="1"/>
                    <a:pt x="37" y="1"/>
                  </a:cubicBezTo>
                  <a:cubicBezTo>
                    <a:pt x="41" y="1"/>
                    <a:pt x="44" y="1"/>
                    <a:pt x="47" y="2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4" y="1"/>
                    <a:pt x="41" y="1"/>
                    <a:pt x="37" y="1"/>
                  </a:cubicBezTo>
                  <a:moveTo>
                    <a:pt x="47" y="1"/>
                  </a:moveTo>
                  <a:cubicBezTo>
                    <a:pt x="47" y="1"/>
                    <a:pt x="47" y="1"/>
                    <a:pt x="47" y="1"/>
                  </a:cubicBezTo>
                  <a:cubicBezTo>
                    <a:pt x="47" y="1"/>
                    <a:pt x="47" y="1"/>
                    <a:pt x="47" y="1"/>
                  </a:cubicBezTo>
                  <a:moveTo>
                    <a:pt x="47" y="1"/>
                  </a:moveTo>
                  <a:cubicBezTo>
                    <a:pt x="47" y="1"/>
                    <a:pt x="47" y="1"/>
                    <a:pt x="47" y="1"/>
                  </a:cubicBezTo>
                  <a:cubicBezTo>
                    <a:pt x="47" y="1"/>
                    <a:pt x="47" y="1"/>
                    <a:pt x="47" y="1"/>
                  </a:cubicBezTo>
                  <a:moveTo>
                    <a:pt x="47" y="0"/>
                  </a:moveTo>
                  <a:cubicBezTo>
                    <a:pt x="47" y="0"/>
                    <a:pt x="47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moveTo>
                    <a:pt x="47" y="0"/>
                  </a:moveTo>
                  <a:cubicBezTo>
                    <a:pt x="47" y="0"/>
                    <a:pt x="47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2" name="Freeform 14"/>
            <p:cNvSpPr>
              <a:spLocks noEditPoints="1"/>
            </p:cNvSpPr>
            <p:nvPr/>
          </p:nvSpPr>
          <p:spPr bwMode="auto">
            <a:xfrm>
              <a:off x="4356100" y="6227763"/>
              <a:ext cx="352425" cy="357188"/>
            </a:xfrm>
            <a:custGeom>
              <a:avLst/>
              <a:gdLst>
                <a:gd name="T0" fmla="*/ 27 w 80"/>
                <a:gd name="T1" fmla="*/ 69 h 81"/>
                <a:gd name="T2" fmla="*/ 27 w 80"/>
                <a:gd name="T3" fmla="*/ 51 h 81"/>
                <a:gd name="T4" fmla="*/ 27 w 80"/>
                <a:gd name="T5" fmla="*/ 69 h 81"/>
                <a:gd name="T6" fmla="*/ 67 w 80"/>
                <a:gd name="T7" fmla="*/ 69 h 81"/>
                <a:gd name="T8" fmla="*/ 58 w 80"/>
                <a:gd name="T9" fmla="*/ 62 h 81"/>
                <a:gd name="T10" fmla="*/ 60 w 80"/>
                <a:gd name="T11" fmla="*/ 53 h 81"/>
                <a:gd name="T12" fmla="*/ 65 w 80"/>
                <a:gd name="T13" fmla="*/ 50 h 81"/>
                <a:gd name="T14" fmla="*/ 68 w 80"/>
                <a:gd name="T15" fmla="*/ 50 h 81"/>
                <a:gd name="T16" fmla="*/ 76 w 80"/>
                <a:gd name="T17" fmla="*/ 54 h 81"/>
                <a:gd name="T18" fmla="*/ 74 w 80"/>
                <a:gd name="T19" fmla="*/ 67 h 81"/>
                <a:gd name="T20" fmla="*/ 67 w 80"/>
                <a:gd name="T21" fmla="*/ 69 h 81"/>
                <a:gd name="T22" fmla="*/ 80 w 80"/>
                <a:gd name="T23" fmla="*/ 0 h 81"/>
                <a:gd name="T24" fmla="*/ 47 w 80"/>
                <a:gd name="T25" fmla="*/ 35 h 81"/>
                <a:gd name="T26" fmla="*/ 47 w 80"/>
                <a:gd name="T27" fmla="*/ 35 h 81"/>
                <a:gd name="T28" fmla="*/ 47 w 80"/>
                <a:gd name="T29" fmla="*/ 35 h 81"/>
                <a:gd name="T30" fmla="*/ 47 w 80"/>
                <a:gd name="T31" fmla="*/ 35 h 81"/>
                <a:gd name="T32" fmla="*/ 47 w 80"/>
                <a:gd name="T33" fmla="*/ 36 h 81"/>
                <a:gd name="T34" fmla="*/ 47 w 80"/>
                <a:gd name="T35" fmla="*/ 36 h 81"/>
                <a:gd name="T36" fmla="*/ 47 w 80"/>
                <a:gd name="T37" fmla="*/ 36 h 81"/>
                <a:gd name="T38" fmla="*/ 47 w 80"/>
                <a:gd name="T39" fmla="*/ 36 h 81"/>
                <a:gd name="T40" fmla="*/ 47 w 80"/>
                <a:gd name="T41" fmla="*/ 36 h 81"/>
                <a:gd name="T42" fmla="*/ 47 w 80"/>
                <a:gd name="T43" fmla="*/ 36 h 81"/>
                <a:gd name="T44" fmla="*/ 47 w 80"/>
                <a:gd name="T45" fmla="*/ 36 h 81"/>
                <a:gd name="T46" fmla="*/ 47 w 80"/>
                <a:gd name="T47" fmla="*/ 36 h 81"/>
                <a:gd name="T48" fmla="*/ 47 w 80"/>
                <a:gd name="T49" fmla="*/ 36 h 81"/>
                <a:gd name="T50" fmla="*/ 47 w 80"/>
                <a:gd name="T51" fmla="*/ 36 h 81"/>
                <a:gd name="T52" fmla="*/ 47 w 80"/>
                <a:gd name="T53" fmla="*/ 36 h 81"/>
                <a:gd name="T54" fmla="*/ 47 w 80"/>
                <a:gd name="T55" fmla="*/ 36 h 81"/>
                <a:gd name="T56" fmla="*/ 47 w 80"/>
                <a:gd name="T57" fmla="*/ 36 h 81"/>
                <a:gd name="T58" fmla="*/ 47 w 80"/>
                <a:gd name="T59" fmla="*/ 36 h 81"/>
                <a:gd name="T60" fmla="*/ 47 w 80"/>
                <a:gd name="T61" fmla="*/ 36 h 81"/>
                <a:gd name="T62" fmla="*/ 47 w 80"/>
                <a:gd name="T63" fmla="*/ 36 h 81"/>
                <a:gd name="T64" fmla="*/ 47 w 80"/>
                <a:gd name="T65" fmla="*/ 37 h 81"/>
                <a:gd name="T66" fmla="*/ 47 w 80"/>
                <a:gd name="T67" fmla="*/ 37 h 81"/>
                <a:gd name="T68" fmla="*/ 47 w 80"/>
                <a:gd name="T69" fmla="*/ 37 h 81"/>
                <a:gd name="T70" fmla="*/ 47 w 80"/>
                <a:gd name="T71" fmla="*/ 37 h 81"/>
                <a:gd name="T72" fmla="*/ 47 w 80"/>
                <a:gd name="T73" fmla="*/ 37 h 81"/>
                <a:gd name="T74" fmla="*/ 47 w 80"/>
                <a:gd name="T75" fmla="*/ 37 h 81"/>
                <a:gd name="T76" fmla="*/ 47 w 80"/>
                <a:gd name="T77" fmla="*/ 37 h 81"/>
                <a:gd name="T78" fmla="*/ 47 w 80"/>
                <a:gd name="T79" fmla="*/ 37 h 81"/>
                <a:gd name="T80" fmla="*/ 47 w 80"/>
                <a:gd name="T81" fmla="*/ 37 h 81"/>
                <a:gd name="T82" fmla="*/ 47 w 80"/>
                <a:gd name="T83" fmla="*/ 37 h 81"/>
                <a:gd name="T84" fmla="*/ 47 w 80"/>
                <a:gd name="T85" fmla="*/ 37 h 81"/>
                <a:gd name="T86" fmla="*/ 47 w 80"/>
                <a:gd name="T87" fmla="*/ 37 h 81"/>
                <a:gd name="T88" fmla="*/ 47 w 80"/>
                <a:gd name="T89" fmla="*/ 37 h 81"/>
                <a:gd name="T90" fmla="*/ 47 w 80"/>
                <a:gd name="T91" fmla="*/ 37 h 81"/>
                <a:gd name="T92" fmla="*/ 37 w 80"/>
                <a:gd name="T93" fmla="*/ 36 h 81"/>
                <a:gd name="T94" fmla="*/ 0 w 80"/>
                <a:gd name="T95" fmla="*/ 72 h 81"/>
                <a:gd name="T96" fmla="*/ 1 w 80"/>
                <a:gd name="T97" fmla="*/ 81 h 81"/>
                <a:gd name="T98" fmla="*/ 80 w 80"/>
                <a:gd name="T99" fmla="*/ 81 h 81"/>
                <a:gd name="T100" fmla="*/ 80 w 80"/>
                <a:gd name="T101" fmla="*/ 42 h 81"/>
                <a:gd name="T102" fmla="*/ 75 w 80"/>
                <a:gd name="T103" fmla="*/ 43 h 81"/>
                <a:gd name="T104" fmla="*/ 75 w 80"/>
                <a:gd name="T105" fmla="*/ 22 h 81"/>
                <a:gd name="T106" fmla="*/ 80 w 80"/>
                <a:gd name="T107" fmla="*/ 23 h 81"/>
                <a:gd name="T108" fmla="*/ 80 w 80"/>
                <a:gd name="T10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0" h="81">
                  <a:moveTo>
                    <a:pt x="27" y="69"/>
                  </a:moveTo>
                  <a:cubicBezTo>
                    <a:pt x="15" y="69"/>
                    <a:pt x="15" y="51"/>
                    <a:pt x="27" y="51"/>
                  </a:cubicBezTo>
                  <a:cubicBezTo>
                    <a:pt x="39" y="51"/>
                    <a:pt x="39" y="69"/>
                    <a:pt x="27" y="69"/>
                  </a:cubicBezTo>
                  <a:moveTo>
                    <a:pt x="67" y="69"/>
                  </a:moveTo>
                  <a:cubicBezTo>
                    <a:pt x="63" y="69"/>
                    <a:pt x="59" y="67"/>
                    <a:pt x="58" y="62"/>
                  </a:cubicBezTo>
                  <a:cubicBezTo>
                    <a:pt x="57" y="59"/>
                    <a:pt x="58" y="55"/>
                    <a:pt x="60" y="53"/>
                  </a:cubicBezTo>
                  <a:cubicBezTo>
                    <a:pt x="61" y="52"/>
                    <a:pt x="63" y="51"/>
                    <a:pt x="65" y="50"/>
                  </a:cubicBezTo>
                  <a:cubicBezTo>
                    <a:pt x="66" y="50"/>
                    <a:pt x="67" y="50"/>
                    <a:pt x="68" y="50"/>
                  </a:cubicBezTo>
                  <a:cubicBezTo>
                    <a:pt x="71" y="50"/>
                    <a:pt x="74" y="51"/>
                    <a:pt x="76" y="54"/>
                  </a:cubicBezTo>
                  <a:cubicBezTo>
                    <a:pt x="78" y="58"/>
                    <a:pt x="77" y="63"/>
                    <a:pt x="74" y="67"/>
                  </a:cubicBezTo>
                  <a:cubicBezTo>
                    <a:pt x="72" y="69"/>
                    <a:pt x="70" y="69"/>
                    <a:pt x="67" y="69"/>
                  </a:cubicBezTo>
                  <a:moveTo>
                    <a:pt x="80" y="0"/>
                  </a:moveTo>
                  <a:cubicBezTo>
                    <a:pt x="62" y="3"/>
                    <a:pt x="48" y="17"/>
                    <a:pt x="47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4" y="36"/>
                    <a:pt x="41" y="36"/>
                    <a:pt x="37" y="36"/>
                  </a:cubicBezTo>
                  <a:cubicBezTo>
                    <a:pt x="17" y="36"/>
                    <a:pt x="0" y="52"/>
                    <a:pt x="0" y="72"/>
                  </a:cubicBezTo>
                  <a:cubicBezTo>
                    <a:pt x="0" y="75"/>
                    <a:pt x="1" y="78"/>
                    <a:pt x="1" y="81"/>
                  </a:cubicBezTo>
                  <a:cubicBezTo>
                    <a:pt x="80" y="81"/>
                    <a:pt x="80" y="81"/>
                    <a:pt x="80" y="81"/>
                  </a:cubicBezTo>
                  <a:cubicBezTo>
                    <a:pt x="80" y="42"/>
                    <a:pt x="80" y="42"/>
                    <a:pt x="80" y="42"/>
                  </a:cubicBezTo>
                  <a:cubicBezTo>
                    <a:pt x="78" y="42"/>
                    <a:pt x="77" y="43"/>
                    <a:pt x="75" y="43"/>
                  </a:cubicBezTo>
                  <a:cubicBezTo>
                    <a:pt x="59" y="43"/>
                    <a:pt x="59" y="22"/>
                    <a:pt x="75" y="22"/>
                  </a:cubicBezTo>
                  <a:cubicBezTo>
                    <a:pt x="77" y="22"/>
                    <a:pt x="78" y="23"/>
                    <a:pt x="80" y="23"/>
                  </a:cubicBezTo>
                  <a:cubicBezTo>
                    <a:pt x="80" y="0"/>
                    <a:pt x="80" y="0"/>
                    <a:pt x="80" y="0"/>
                  </a:cubicBezTo>
                </a:path>
              </a:pathLst>
            </a:custGeom>
            <a:solidFill>
              <a:srgbClr val="FFDD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3" name="Freeform 15"/>
            <p:cNvSpPr/>
            <p:nvPr/>
          </p:nvSpPr>
          <p:spPr bwMode="auto">
            <a:xfrm>
              <a:off x="4421187" y="6453188"/>
              <a:ext cx="106363" cy="79375"/>
            </a:xfrm>
            <a:custGeom>
              <a:avLst/>
              <a:gdLst>
                <a:gd name="T0" fmla="*/ 12 w 24"/>
                <a:gd name="T1" fmla="*/ 0 h 18"/>
                <a:gd name="T2" fmla="*/ 12 w 24"/>
                <a:gd name="T3" fmla="*/ 18 h 18"/>
                <a:gd name="T4" fmla="*/ 12 w 24"/>
                <a:gd name="T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8">
                  <a:moveTo>
                    <a:pt x="12" y="0"/>
                  </a:moveTo>
                  <a:cubicBezTo>
                    <a:pt x="0" y="0"/>
                    <a:pt x="0" y="18"/>
                    <a:pt x="12" y="18"/>
                  </a:cubicBezTo>
                  <a:cubicBezTo>
                    <a:pt x="24" y="18"/>
                    <a:pt x="24" y="0"/>
                    <a:pt x="12" y="0"/>
                  </a:cubicBezTo>
                </a:path>
              </a:pathLst>
            </a:custGeom>
            <a:solidFill>
              <a:srgbClr val="FFB2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4" name="Freeform 16"/>
            <p:cNvSpPr/>
            <p:nvPr/>
          </p:nvSpPr>
          <p:spPr bwMode="auto">
            <a:xfrm>
              <a:off x="4606925" y="6448426"/>
              <a:ext cx="93663" cy="84138"/>
            </a:xfrm>
            <a:custGeom>
              <a:avLst/>
              <a:gdLst>
                <a:gd name="T0" fmla="*/ 11 w 21"/>
                <a:gd name="T1" fmla="*/ 0 h 19"/>
                <a:gd name="T2" fmla="*/ 8 w 21"/>
                <a:gd name="T3" fmla="*/ 0 h 19"/>
                <a:gd name="T4" fmla="*/ 3 w 21"/>
                <a:gd name="T5" fmla="*/ 3 h 19"/>
                <a:gd name="T6" fmla="*/ 1 w 21"/>
                <a:gd name="T7" fmla="*/ 12 h 19"/>
                <a:gd name="T8" fmla="*/ 10 w 21"/>
                <a:gd name="T9" fmla="*/ 19 h 19"/>
                <a:gd name="T10" fmla="*/ 17 w 21"/>
                <a:gd name="T11" fmla="*/ 17 h 19"/>
                <a:gd name="T12" fmla="*/ 19 w 21"/>
                <a:gd name="T13" fmla="*/ 4 h 19"/>
                <a:gd name="T14" fmla="*/ 11 w 21"/>
                <a:gd name="T1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9">
                  <a:moveTo>
                    <a:pt x="11" y="0"/>
                  </a:moveTo>
                  <a:cubicBezTo>
                    <a:pt x="10" y="0"/>
                    <a:pt x="9" y="0"/>
                    <a:pt x="8" y="0"/>
                  </a:cubicBezTo>
                  <a:cubicBezTo>
                    <a:pt x="6" y="1"/>
                    <a:pt x="4" y="2"/>
                    <a:pt x="3" y="3"/>
                  </a:cubicBezTo>
                  <a:cubicBezTo>
                    <a:pt x="1" y="5"/>
                    <a:pt x="0" y="9"/>
                    <a:pt x="1" y="12"/>
                  </a:cubicBezTo>
                  <a:cubicBezTo>
                    <a:pt x="2" y="17"/>
                    <a:pt x="6" y="19"/>
                    <a:pt x="10" y="19"/>
                  </a:cubicBezTo>
                  <a:cubicBezTo>
                    <a:pt x="13" y="19"/>
                    <a:pt x="15" y="19"/>
                    <a:pt x="17" y="17"/>
                  </a:cubicBezTo>
                  <a:cubicBezTo>
                    <a:pt x="20" y="13"/>
                    <a:pt x="21" y="8"/>
                    <a:pt x="19" y="4"/>
                  </a:cubicBezTo>
                  <a:cubicBezTo>
                    <a:pt x="17" y="1"/>
                    <a:pt x="14" y="0"/>
                    <a:pt x="11" y="0"/>
                  </a:cubicBezTo>
                </a:path>
              </a:pathLst>
            </a:custGeom>
            <a:solidFill>
              <a:srgbClr val="FFB2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5" name="Freeform 17"/>
            <p:cNvSpPr/>
            <p:nvPr/>
          </p:nvSpPr>
          <p:spPr bwMode="auto">
            <a:xfrm>
              <a:off x="4616450" y="6324601"/>
              <a:ext cx="92075" cy="93663"/>
            </a:xfrm>
            <a:custGeom>
              <a:avLst/>
              <a:gdLst>
                <a:gd name="T0" fmla="*/ 16 w 21"/>
                <a:gd name="T1" fmla="*/ 0 h 21"/>
                <a:gd name="T2" fmla="*/ 16 w 21"/>
                <a:gd name="T3" fmla="*/ 21 h 21"/>
                <a:gd name="T4" fmla="*/ 21 w 21"/>
                <a:gd name="T5" fmla="*/ 20 h 21"/>
                <a:gd name="T6" fmla="*/ 21 w 21"/>
                <a:gd name="T7" fmla="*/ 1 h 21"/>
                <a:gd name="T8" fmla="*/ 16 w 21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6" y="0"/>
                  </a:moveTo>
                  <a:cubicBezTo>
                    <a:pt x="0" y="0"/>
                    <a:pt x="0" y="21"/>
                    <a:pt x="16" y="21"/>
                  </a:cubicBezTo>
                  <a:cubicBezTo>
                    <a:pt x="18" y="21"/>
                    <a:pt x="19" y="20"/>
                    <a:pt x="21" y="20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19" y="1"/>
                    <a:pt x="18" y="0"/>
                    <a:pt x="16" y="0"/>
                  </a:cubicBezTo>
                </a:path>
              </a:pathLst>
            </a:custGeom>
            <a:solidFill>
              <a:srgbClr val="FFB2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6" name="Freeform 19"/>
            <p:cNvSpPr/>
            <p:nvPr/>
          </p:nvSpPr>
          <p:spPr bwMode="auto">
            <a:xfrm>
              <a:off x="3984625" y="6157913"/>
              <a:ext cx="163513" cy="719138"/>
            </a:xfrm>
            <a:custGeom>
              <a:avLst/>
              <a:gdLst>
                <a:gd name="T0" fmla="*/ 0 w 37"/>
                <a:gd name="T1" fmla="*/ 163 h 163"/>
                <a:gd name="T2" fmla="*/ 0 w 37"/>
                <a:gd name="T3" fmla="*/ 156 h 163"/>
                <a:gd name="T4" fmla="*/ 2 w 37"/>
                <a:gd name="T5" fmla="*/ 137 h 163"/>
                <a:gd name="T6" fmla="*/ 11 w 37"/>
                <a:gd name="T7" fmla="*/ 79 h 163"/>
                <a:gd name="T8" fmla="*/ 14 w 37"/>
                <a:gd name="T9" fmla="*/ 64 h 163"/>
                <a:gd name="T10" fmla="*/ 17 w 37"/>
                <a:gd name="T11" fmla="*/ 49 h 163"/>
                <a:gd name="T12" fmla="*/ 21 w 37"/>
                <a:gd name="T13" fmla="*/ 35 h 163"/>
                <a:gd name="T14" fmla="*/ 26 w 37"/>
                <a:gd name="T15" fmla="*/ 23 h 163"/>
                <a:gd name="T16" fmla="*/ 30 w 37"/>
                <a:gd name="T17" fmla="*/ 13 h 163"/>
                <a:gd name="T18" fmla="*/ 34 w 37"/>
                <a:gd name="T19" fmla="*/ 6 h 163"/>
                <a:gd name="T20" fmla="*/ 37 w 37"/>
                <a:gd name="T21" fmla="*/ 0 h 163"/>
                <a:gd name="T22" fmla="*/ 35 w 37"/>
                <a:gd name="T23" fmla="*/ 6 h 163"/>
                <a:gd name="T24" fmla="*/ 32 w 37"/>
                <a:gd name="T25" fmla="*/ 14 h 163"/>
                <a:gd name="T26" fmla="*/ 30 w 37"/>
                <a:gd name="T27" fmla="*/ 25 h 163"/>
                <a:gd name="T28" fmla="*/ 28 w 37"/>
                <a:gd name="T29" fmla="*/ 37 h 163"/>
                <a:gd name="T30" fmla="*/ 27 w 37"/>
                <a:gd name="T31" fmla="*/ 51 h 163"/>
                <a:gd name="T32" fmla="*/ 26 w 37"/>
                <a:gd name="T33" fmla="*/ 66 h 163"/>
                <a:gd name="T34" fmla="*/ 26 w 37"/>
                <a:gd name="T35" fmla="*/ 81 h 163"/>
                <a:gd name="T36" fmla="*/ 28 w 37"/>
                <a:gd name="T37" fmla="*/ 137 h 163"/>
                <a:gd name="T38" fmla="*/ 30 w 37"/>
                <a:gd name="T39" fmla="*/ 156 h 163"/>
                <a:gd name="T40" fmla="*/ 30 w 37"/>
                <a:gd name="T41" fmla="*/ 163 h 163"/>
                <a:gd name="T42" fmla="*/ 0 w 37"/>
                <a:gd name="T43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" h="163">
                  <a:moveTo>
                    <a:pt x="0" y="163"/>
                  </a:moveTo>
                  <a:cubicBezTo>
                    <a:pt x="0" y="163"/>
                    <a:pt x="0" y="160"/>
                    <a:pt x="0" y="156"/>
                  </a:cubicBezTo>
                  <a:cubicBezTo>
                    <a:pt x="1" y="151"/>
                    <a:pt x="1" y="145"/>
                    <a:pt x="2" y="137"/>
                  </a:cubicBezTo>
                  <a:cubicBezTo>
                    <a:pt x="4" y="121"/>
                    <a:pt x="7" y="100"/>
                    <a:pt x="11" y="79"/>
                  </a:cubicBezTo>
                  <a:cubicBezTo>
                    <a:pt x="12" y="74"/>
                    <a:pt x="13" y="69"/>
                    <a:pt x="14" y="64"/>
                  </a:cubicBezTo>
                  <a:cubicBezTo>
                    <a:pt x="15" y="59"/>
                    <a:pt x="16" y="54"/>
                    <a:pt x="17" y="49"/>
                  </a:cubicBezTo>
                  <a:cubicBezTo>
                    <a:pt x="19" y="44"/>
                    <a:pt x="20" y="40"/>
                    <a:pt x="21" y="35"/>
                  </a:cubicBezTo>
                  <a:cubicBezTo>
                    <a:pt x="23" y="31"/>
                    <a:pt x="24" y="27"/>
                    <a:pt x="26" y="23"/>
                  </a:cubicBezTo>
                  <a:cubicBezTo>
                    <a:pt x="27" y="20"/>
                    <a:pt x="28" y="16"/>
                    <a:pt x="30" y="13"/>
                  </a:cubicBezTo>
                  <a:cubicBezTo>
                    <a:pt x="31" y="10"/>
                    <a:pt x="32" y="8"/>
                    <a:pt x="34" y="6"/>
                  </a:cubicBezTo>
                  <a:cubicBezTo>
                    <a:pt x="36" y="2"/>
                    <a:pt x="37" y="0"/>
                    <a:pt x="37" y="0"/>
                  </a:cubicBezTo>
                  <a:cubicBezTo>
                    <a:pt x="37" y="0"/>
                    <a:pt x="36" y="2"/>
                    <a:pt x="35" y="6"/>
                  </a:cubicBezTo>
                  <a:cubicBezTo>
                    <a:pt x="34" y="9"/>
                    <a:pt x="33" y="11"/>
                    <a:pt x="32" y="14"/>
                  </a:cubicBezTo>
                  <a:cubicBezTo>
                    <a:pt x="32" y="17"/>
                    <a:pt x="31" y="21"/>
                    <a:pt x="30" y="25"/>
                  </a:cubicBezTo>
                  <a:cubicBezTo>
                    <a:pt x="29" y="28"/>
                    <a:pt x="29" y="33"/>
                    <a:pt x="28" y="37"/>
                  </a:cubicBezTo>
                  <a:cubicBezTo>
                    <a:pt x="28" y="41"/>
                    <a:pt x="28" y="46"/>
                    <a:pt x="27" y="51"/>
                  </a:cubicBezTo>
                  <a:cubicBezTo>
                    <a:pt x="27" y="56"/>
                    <a:pt x="26" y="60"/>
                    <a:pt x="26" y="66"/>
                  </a:cubicBezTo>
                  <a:cubicBezTo>
                    <a:pt x="26" y="71"/>
                    <a:pt x="26" y="76"/>
                    <a:pt x="26" y="81"/>
                  </a:cubicBezTo>
                  <a:cubicBezTo>
                    <a:pt x="26" y="101"/>
                    <a:pt x="27" y="122"/>
                    <a:pt x="28" y="137"/>
                  </a:cubicBezTo>
                  <a:cubicBezTo>
                    <a:pt x="29" y="145"/>
                    <a:pt x="29" y="151"/>
                    <a:pt x="30" y="156"/>
                  </a:cubicBezTo>
                  <a:cubicBezTo>
                    <a:pt x="30" y="160"/>
                    <a:pt x="30" y="163"/>
                    <a:pt x="30" y="163"/>
                  </a:cubicBezTo>
                  <a:lnTo>
                    <a:pt x="0" y="163"/>
                  </a:lnTo>
                  <a:close/>
                </a:path>
              </a:pathLst>
            </a:custGeom>
            <a:solidFill>
              <a:srgbClr val="768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7" name="Freeform 20"/>
            <p:cNvSpPr/>
            <p:nvPr/>
          </p:nvSpPr>
          <p:spPr bwMode="auto">
            <a:xfrm>
              <a:off x="3873500" y="5853113"/>
              <a:ext cx="547688" cy="577850"/>
            </a:xfrm>
            <a:custGeom>
              <a:avLst/>
              <a:gdLst>
                <a:gd name="T0" fmla="*/ 19 w 124"/>
                <a:gd name="T1" fmla="*/ 55 h 131"/>
                <a:gd name="T2" fmla="*/ 32 w 124"/>
                <a:gd name="T3" fmla="*/ 52 h 131"/>
                <a:gd name="T4" fmla="*/ 42 w 124"/>
                <a:gd name="T5" fmla="*/ 11 h 131"/>
                <a:gd name="T6" fmla="*/ 83 w 124"/>
                <a:gd name="T7" fmla="*/ 33 h 131"/>
                <a:gd name="T8" fmla="*/ 94 w 124"/>
                <a:gd name="T9" fmla="*/ 31 h 131"/>
                <a:gd name="T10" fmla="*/ 104 w 124"/>
                <a:gd name="T11" fmla="*/ 34 h 131"/>
                <a:gd name="T12" fmla="*/ 104 w 124"/>
                <a:gd name="T13" fmla="*/ 34 h 131"/>
                <a:gd name="T14" fmla="*/ 117 w 124"/>
                <a:gd name="T15" fmla="*/ 46 h 131"/>
                <a:gd name="T16" fmla="*/ 107 w 124"/>
                <a:gd name="T17" fmla="*/ 80 h 131"/>
                <a:gd name="T18" fmla="*/ 103 w 124"/>
                <a:gd name="T19" fmla="*/ 81 h 131"/>
                <a:gd name="T20" fmla="*/ 106 w 124"/>
                <a:gd name="T21" fmla="*/ 86 h 131"/>
                <a:gd name="T22" fmla="*/ 94 w 124"/>
                <a:gd name="T23" fmla="*/ 124 h 131"/>
                <a:gd name="T24" fmla="*/ 56 w 124"/>
                <a:gd name="T25" fmla="*/ 112 h 131"/>
                <a:gd name="T26" fmla="*/ 53 w 124"/>
                <a:gd name="T27" fmla="*/ 102 h 131"/>
                <a:gd name="T28" fmla="*/ 52 w 124"/>
                <a:gd name="T29" fmla="*/ 104 h 131"/>
                <a:gd name="T30" fmla="*/ 40 w 124"/>
                <a:gd name="T31" fmla="*/ 110 h 131"/>
                <a:gd name="T32" fmla="*/ 34 w 124"/>
                <a:gd name="T33" fmla="*/ 110 h 131"/>
                <a:gd name="T34" fmla="*/ 28 w 124"/>
                <a:gd name="T35" fmla="*/ 110 h 131"/>
                <a:gd name="T36" fmla="*/ 24 w 124"/>
                <a:gd name="T37" fmla="*/ 109 h 131"/>
                <a:gd name="T38" fmla="*/ 7 w 124"/>
                <a:gd name="T39" fmla="*/ 94 h 131"/>
                <a:gd name="T40" fmla="*/ 19 w 124"/>
                <a:gd name="T41" fmla="*/ 55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4" h="131">
                  <a:moveTo>
                    <a:pt x="19" y="55"/>
                  </a:moveTo>
                  <a:cubicBezTo>
                    <a:pt x="23" y="53"/>
                    <a:pt x="27" y="52"/>
                    <a:pt x="32" y="52"/>
                  </a:cubicBezTo>
                  <a:cubicBezTo>
                    <a:pt x="23" y="39"/>
                    <a:pt x="24" y="20"/>
                    <a:pt x="42" y="11"/>
                  </a:cubicBezTo>
                  <a:cubicBezTo>
                    <a:pt x="62" y="0"/>
                    <a:pt x="80" y="15"/>
                    <a:pt x="83" y="33"/>
                  </a:cubicBezTo>
                  <a:cubicBezTo>
                    <a:pt x="87" y="31"/>
                    <a:pt x="90" y="31"/>
                    <a:pt x="94" y="31"/>
                  </a:cubicBezTo>
                  <a:cubicBezTo>
                    <a:pt x="97" y="31"/>
                    <a:pt x="101" y="32"/>
                    <a:pt x="104" y="34"/>
                  </a:cubicBezTo>
                  <a:cubicBezTo>
                    <a:pt x="104" y="34"/>
                    <a:pt x="104" y="34"/>
                    <a:pt x="104" y="34"/>
                  </a:cubicBezTo>
                  <a:cubicBezTo>
                    <a:pt x="110" y="36"/>
                    <a:pt x="115" y="41"/>
                    <a:pt x="117" y="46"/>
                  </a:cubicBezTo>
                  <a:cubicBezTo>
                    <a:pt x="124" y="58"/>
                    <a:pt x="119" y="73"/>
                    <a:pt x="107" y="80"/>
                  </a:cubicBezTo>
                  <a:cubicBezTo>
                    <a:pt x="105" y="80"/>
                    <a:pt x="104" y="81"/>
                    <a:pt x="103" y="81"/>
                  </a:cubicBezTo>
                  <a:cubicBezTo>
                    <a:pt x="104" y="83"/>
                    <a:pt x="105" y="84"/>
                    <a:pt x="106" y="86"/>
                  </a:cubicBezTo>
                  <a:cubicBezTo>
                    <a:pt x="113" y="99"/>
                    <a:pt x="107" y="117"/>
                    <a:pt x="94" y="124"/>
                  </a:cubicBezTo>
                  <a:cubicBezTo>
                    <a:pt x="80" y="131"/>
                    <a:pt x="63" y="125"/>
                    <a:pt x="56" y="112"/>
                  </a:cubicBezTo>
                  <a:cubicBezTo>
                    <a:pt x="54" y="109"/>
                    <a:pt x="54" y="106"/>
                    <a:pt x="53" y="102"/>
                  </a:cubicBezTo>
                  <a:cubicBezTo>
                    <a:pt x="53" y="103"/>
                    <a:pt x="52" y="103"/>
                    <a:pt x="52" y="104"/>
                  </a:cubicBezTo>
                  <a:cubicBezTo>
                    <a:pt x="48" y="107"/>
                    <a:pt x="45" y="109"/>
                    <a:pt x="40" y="110"/>
                  </a:cubicBezTo>
                  <a:cubicBezTo>
                    <a:pt x="38" y="110"/>
                    <a:pt x="36" y="110"/>
                    <a:pt x="34" y="110"/>
                  </a:cubicBezTo>
                  <a:cubicBezTo>
                    <a:pt x="32" y="110"/>
                    <a:pt x="30" y="110"/>
                    <a:pt x="28" y="110"/>
                  </a:cubicBezTo>
                  <a:cubicBezTo>
                    <a:pt x="27" y="109"/>
                    <a:pt x="26" y="109"/>
                    <a:pt x="24" y="109"/>
                  </a:cubicBezTo>
                  <a:cubicBezTo>
                    <a:pt x="17" y="106"/>
                    <a:pt x="10" y="101"/>
                    <a:pt x="7" y="94"/>
                  </a:cubicBezTo>
                  <a:cubicBezTo>
                    <a:pt x="0" y="80"/>
                    <a:pt x="5" y="63"/>
                    <a:pt x="19" y="55"/>
                  </a:cubicBezTo>
                  <a:close/>
                </a:path>
              </a:pathLst>
            </a:custGeom>
            <a:solidFill>
              <a:srgbClr val="F05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8" name="Freeform 21"/>
            <p:cNvSpPr/>
            <p:nvPr/>
          </p:nvSpPr>
          <p:spPr bwMode="auto">
            <a:xfrm>
              <a:off x="3997325" y="5997576"/>
              <a:ext cx="331788" cy="304800"/>
            </a:xfrm>
            <a:custGeom>
              <a:avLst/>
              <a:gdLst>
                <a:gd name="T0" fmla="*/ 27 w 75"/>
                <a:gd name="T1" fmla="*/ 15 h 69"/>
                <a:gd name="T2" fmla="*/ 48 w 75"/>
                <a:gd name="T3" fmla="*/ 55 h 69"/>
                <a:gd name="T4" fmla="*/ 27 w 75"/>
                <a:gd name="T5" fmla="*/ 1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69">
                  <a:moveTo>
                    <a:pt x="27" y="15"/>
                  </a:moveTo>
                  <a:cubicBezTo>
                    <a:pt x="54" y="0"/>
                    <a:pt x="75" y="41"/>
                    <a:pt x="48" y="55"/>
                  </a:cubicBezTo>
                  <a:cubicBezTo>
                    <a:pt x="21" y="69"/>
                    <a:pt x="0" y="29"/>
                    <a:pt x="27" y="15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9" name="Freeform 22"/>
            <p:cNvSpPr/>
            <p:nvPr/>
          </p:nvSpPr>
          <p:spPr bwMode="auto">
            <a:xfrm>
              <a:off x="3811587" y="6378576"/>
              <a:ext cx="242888" cy="193675"/>
            </a:xfrm>
            <a:custGeom>
              <a:avLst/>
              <a:gdLst>
                <a:gd name="T0" fmla="*/ 48 w 55"/>
                <a:gd name="T1" fmla="*/ 44 h 44"/>
                <a:gd name="T2" fmla="*/ 12 w 55"/>
                <a:gd name="T3" fmla="*/ 0 h 44"/>
                <a:gd name="T4" fmla="*/ 48 w 55"/>
                <a:gd name="T5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44">
                  <a:moveTo>
                    <a:pt x="48" y="44"/>
                  </a:moveTo>
                  <a:cubicBezTo>
                    <a:pt x="48" y="44"/>
                    <a:pt x="55" y="5"/>
                    <a:pt x="12" y="0"/>
                  </a:cubicBezTo>
                  <a:cubicBezTo>
                    <a:pt x="12" y="0"/>
                    <a:pt x="0" y="40"/>
                    <a:pt x="48" y="44"/>
                  </a:cubicBezTo>
                  <a:close/>
                </a:path>
              </a:pathLst>
            </a:custGeom>
            <a:solidFill>
              <a:srgbClr val="9DB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0" name="Freeform 23"/>
            <p:cNvSpPr/>
            <p:nvPr/>
          </p:nvSpPr>
          <p:spPr bwMode="auto">
            <a:xfrm>
              <a:off x="500062" y="5273676"/>
              <a:ext cx="917575" cy="919163"/>
            </a:xfrm>
            <a:custGeom>
              <a:avLst/>
              <a:gdLst>
                <a:gd name="T0" fmla="*/ 152 w 208"/>
                <a:gd name="T1" fmla="*/ 68 h 208"/>
                <a:gd name="T2" fmla="*/ 105 w 208"/>
                <a:gd name="T3" fmla="*/ 0 h 208"/>
                <a:gd name="T4" fmla="*/ 58 w 208"/>
                <a:gd name="T5" fmla="*/ 68 h 208"/>
                <a:gd name="T6" fmla="*/ 104 w 208"/>
                <a:gd name="T7" fmla="*/ 208 h 208"/>
                <a:gd name="T8" fmla="*/ 104 w 208"/>
                <a:gd name="T9" fmla="*/ 208 h 208"/>
                <a:gd name="T10" fmla="*/ 104 w 208"/>
                <a:gd name="T11" fmla="*/ 208 h 208"/>
                <a:gd name="T12" fmla="*/ 104 w 208"/>
                <a:gd name="T13" fmla="*/ 208 h 208"/>
                <a:gd name="T14" fmla="*/ 104 w 208"/>
                <a:gd name="T15" fmla="*/ 208 h 208"/>
                <a:gd name="T16" fmla="*/ 152 w 208"/>
                <a:gd name="T17" fmla="*/ 6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8" h="208">
                  <a:moveTo>
                    <a:pt x="152" y="68"/>
                  </a:moveTo>
                  <a:cubicBezTo>
                    <a:pt x="128" y="29"/>
                    <a:pt x="105" y="0"/>
                    <a:pt x="105" y="0"/>
                  </a:cubicBezTo>
                  <a:cubicBezTo>
                    <a:pt x="105" y="0"/>
                    <a:pt x="83" y="30"/>
                    <a:pt x="58" y="68"/>
                  </a:cubicBezTo>
                  <a:cubicBezTo>
                    <a:pt x="0" y="154"/>
                    <a:pt x="64" y="205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48" y="205"/>
                    <a:pt x="208" y="160"/>
                    <a:pt x="152" y="68"/>
                  </a:cubicBezTo>
                  <a:close/>
                </a:path>
              </a:pathLst>
            </a:custGeom>
            <a:solidFill>
              <a:srgbClr val="E6E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1" name="Freeform 24"/>
            <p:cNvSpPr/>
            <p:nvPr/>
          </p:nvSpPr>
          <p:spPr bwMode="auto">
            <a:xfrm>
              <a:off x="768350" y="5737226"/>
              <a:ext cx="398463" cy="909638"/>
            </a:xfrm>
            <a:custGeom>
              <a:avLst/>
              <a:gdLst>
                <a:gd name="T0" fmla="*/ 251 w 251"/>
                <a:gd name="T1" fmla="*/ 101 h 573"/>
                <a:gd name="T2" fmla="*/ 142 w 251"/>
                <a:gd name="T3" fmla="*/ 164 h 573"/>
                <a:gd name="T4" fmla="*/ 125 w 251"/>
                <a:gd name="T5" fmla="*/ 0 h 573"/>
                <a:gd name="T6" fmla="*/ 109 w 251"/>
                <a:gd name="T7" fmla="*/ 164 h 573"/>
                <a:gd name="T8" fmla="*/ 0 w 251"/>
                <a:gd name="T9" fmla="*/ 101 h 573"/>
                <a:gd name="T10" fmla="*/ 100 w 251"/>
                <a:gd name="T11" fmla="*/ 217 h 573"/>
                <a:gd name="T12" fmla="*/ 103 w 251"/>
                <a:gd name="T13" fmla="*/ 573 h 573"/>
                <a:gd name="T14" fmla="*/ 156 w 251"/>
                <a:gd name="T15" fmla="*/ 573 h 573"/>
                <a:gd name="T16" fmla="*/ 151 w 251"/>
                <a:gd name="T17" fmla="*/ 217 h 573"/>
                <a:gd name="T18" fmla="*/ 251 w 251"/>
                <a:gd name="T19" fmla="*/ 101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1" h="573">
                  <a:moveTo>
                    <a:pt x="251" y="101"/>
                  </a:moveTo>
                  <a:lnTo>
                    <a:pt x="142" y="164"/>
                  </a:lnTo>
                  <a:lnTo>
                    <a:pt x="125" y="0"/>
                  </a:lnTo>
                  <a:lnTo>
                    <a:pt x="109" y="164"/>
                  </a:lnTo>
                  <a:lnTo>
                    <a:pt x="0" y="101"/>
                  </a:lnTo>
                  <a:lnTo>
                    <a:pt x="100" y="217"/>
                  </a:lnTo>
                  <a:lnTo>
                    <a:pt x="103" y="573"/>
                  </a:lnTo>
                  <a:lnTo>
                    <a:pt x="156" y="573"/>
                  </a:lnTo>
                  <a:lnTo>
                    <a:pt x="151" y="217"/>
                  </a:lnTo>
                  <a:lnTo>
                    <a:pt x="251" y="101"/>
                  </a:lnTo>
                  <a:close/>
                </a:path>
              </a:pathLst>
            </a:custGeom>
            <a:solidFill>
              <a:srgbClr val="C56D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2" name="Freeform 25"/>
            <p:cNvSpPr/>
            <p:nvPr/>
          </p:nvSpPr>
          <p:spPr bwMode="auto">
            <a:xfrm>
              <a:off x="4391025" y="4656138"/>
              <a:ext cx="230188" cy="376238"/>
            </a:xfrm>
            <a:custGeom>
              <a:avLst/>
              <a:gdLst>
                <a:gd name="T0" fmla="*/ 37 w 52"/>
                <a:gd name="T1" fmla="*/ 46 h 85"/>
                <a:gd name="T2" fmla="*/ 37 w 52"/>
                <a:gd name="T3" fmla="*/ 12 h 85"/>
                <a:gd name="T4" fmla="*/ 24 w 52"/>
                <a:gd name="T5" fmla="*/ 55 h 85"/>
                <a:gd name="T6" fmla="*/ 37 w 52"/>
                <a:gd name="T7" fmla="*/ 46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85">
                  <a:moveTo>
                    <a:pt x="37" y="46"/>
                  </a:moveTo>
                  <a:cubicBezTo>
                    <a:pt x="37" y="46"/>
                    <a:pt x="52" y="24"/>
                    <a:pt x="37" y="12"/>
                  </a:cubicBezTo>
                  <a:cubicBezTo>
                    <a:pt x="22" y="0"/>
                    <a:pt x="0" y="25"/>
                    <a:pt x="24" y="55"/>
                  </a:cubicBezTo>
                  <a:cubicBezTo>
                    <a:pt x="48" y="85"/>
                    <a:pt x="37" y="46"/>
                    <a:pt x="37" y="46"/>
                  </a:cubicBezTo>
                  <a:close/>
                </a:path>
              </a:pathLst>
            </a:custGeom>
            <a:solidFill>
              <a:srgbClr val="D1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3" name="Freeform 26"/>
            <p:cNvSpPr/>
            <p:nvPr/>
          </p:nvSpPr>
          <p:spPr bwMode="auto">
            <a:xfrm>
              <a:off x="4276725" y="4749800"/>
              <a:ext cx="300038" cy="300038"/>
            </a:xfrm>
            <a:custGeom>
              <a:avLst/>
              <a:gdLst>
                <a:gd name="T0" fmla="*/ 37 w 68"/>
                <a:gd name="T1" fmla="*/ 42 h 68"/>
                <a:gd name="T2" fmla="*/ 6 w 68"/>
                <a:gd name="T3" fmla="*/ 28 h 68"/>
                <a:gd name="T4" fmla="*/ 50 w 68"/>
                <a:gd name="T5" fmla="*/ 34 h 68"/>
                <a:gd name="T6" fmla="*/ 37 w 68"/>
                <a:gd name="T7" fmla="*/ 4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" h="68">
                  <a:moveTo>
                    <a:pt x="37" y="42"/>
                  </a:moveTo>
                  <a:cubicBezTo>
                    <a:pt x="37" y="42"/>
                    <a:pt x="11" y="46"/>
                    <a:pt x="6" y="28"/>
                  </a:cubicBezTo>
                  <a:cubicBezTo>
                    <a:pt x="0" y="10"/>
                    <a:pt x="33" y="0"/>
                    <a:pt x="50" y="34"/>
                  </a:cubicBezTo>
                  <a:cubicBezTo>
                    <a:pt x="68" y="68"/>
                    <a:pt x="37" y="42"/>
                    <a:pt x="37" y="42"/>
                  </a:cubicBezTo>
                  <a:close/>
                </a:path>
              </a:pathLst>
            </a:custGeom>
            <a:solidFill>
              <a:srgbClr val="D1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4" name="Freeform 27"/>
            <p:cNvSpPr/>
            <p:nvPr/>
          </p:nvSpPr>
          <p:spPr bwMode="auto">
            <a:xfrm>
              <a:off x="4452937" y="4779963"/>
              <a:ext cx="282575" cy="317500"/>
            </a:xfrm>
            <a:custGeom>
              <a:avLst/>
              <a:gdLst>
                <a:gd name="T0" fmla="*/ 29 w 64"/>
                <a:gd name="T1" fmla="*/ 29 h 72"/>
                <a:gd name="T2" fmla="*/ 60 w 64"/>
                <a:gd name="T3" fmla="*/ 45 h 72"/>
                <a:gd name="T4" fmla="*/ 15 w 64"/>
                <a:gd name="T5" fmla="*/ 36 h 72"/>
                <a:gd name="T6" fmla="*/ 29 w 64"/>
                <a:gd name="T7" fmla="*/ 29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4" h="72">
                  <a:moveTo>
                    <a:pt x="29" y="29"/>
                  </a:moveTo>
                  <a:cubicBezTo>
                    <a:pt x="29" y="29"/>
                    <a:pt x="56" y="26"/>
                    <a:pt x="60" y="45"/>
                  </a:cubicBezTo>
                  <a:cubicBezTo>
                    <a:pt x="64" y="64"/>
                    <a:pt x="31" y="72"/>
                    <a:pt x="15" y="36"/>
                  </a:cubicBezTo>
                  <a:cubicBezTo>
                    <a:pt x="0" y="0"/>
                    <a:pt x="29" y="29"/>
                    <a:pt x="29" y="29"/>
                  </a:cubicBezTo>
                  <a:close/>
                </a:path>
              </a:pathLst>
            </a:custGeom>
            <a:solidFill>
              <a:srgbClr val="D1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5" name="Freeform 28"/>
            <p:cNvSpPr/>
            <p:nvPr/>
          </p:nvSpPr>
          <p:spPr bwMode="auto">
            <a:xfrm>
              <a:off x="4391025" y="4797425"/>
              <a:ext cx="230188" cy="384175"/>
            </a:xfrm>
            <a:custGeom>
              <a:avLst/>
              <a:gdLst>
                <a:gd name="T0" fmla="*/ 17 w 52"/>
                <a:gd name="T1" fmla="*/ 40 h 87"/>
                <a:gd name="T2" fmla="*/ 14 w 52"/>
                <a:gd name="T3" fmla="*/ 74 h 87"/>
                <a:gd name="T4" fmla="*/ 30 w 52"/>
                <a:gd name="T5" fmla="*/ 32 h 87"/>
                <a:gd name="T6" fmla="*/ 17 w 52"/>
                <a:gd name="T7" fmla="*/ 4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87">
                  <a:moveTo>
                    <a:pt x="17" y="40"/>
                  </a:moveTo>
                  <a:cubicBezTo>
                    <a:pt x="17" y="40"/>
                    <a:pt x="0" y="61"/>
                    <a:pt x="14" y="74"/>
                  </a:cubicBezTo>
                  <a:cubicBezTo>
                    <a:pt x="28" y="87"/>
                    <a:pt x="52" y="64"/>
                    <a:pt x="30" y="32"/>
                  </a:cubicBezTo>
                  <a:cubicBezTo>
                    <a:pt x="8" y="0"/>
                    <a:pt x="17" y="40"/>
                    <a:pt x="17" y="40"/>
                  </a:cubicBezTo>
                  <a:close/>
                </a:path>
              </a:pathLst>
            </a:custGeom>
            <a:solidFill>
              <a:srgbClr val="D1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6" name="Freeform 29"/>
            <p:cNvSpPr/>
            <p:nvPr/>
          </p:nvSpPr>
          <p:spPr bwMode="auto">
            <a:xfrm>
              <a:off x="4391025" y="4832350"/>
              <a:ext cx="242888" cy="180975"/>
            </a:xfrm>
            <a:custGeom>
              <a:avLst/>
              <a:gdLst>
                <a:gd name="T0" fmla="*/ 35 w 55"/>
                <a:gd name="T1" fmla="*/ 33 h 41"/>
                <a:gd name="T2" fmla="*/ 4 w 55"/>
                <a:gd name="T3" fmla="*/ 35 h 41"/>
                <a:gd name="T4" fmla="*/ 20 w 55"/>
                <a:gd name="T5" fmla="*/ 9 h 41"/>
                <a:gd name="T6" fmla="*/ 51 w 55"/>
                <a:gd name="T7" fmla="*/ 7 h 41"/>
                <a:gd name="T8" fmla="*/ 35 w 55"/>
                <a:gd name="T9" fmla="*/ 3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41">
                  <a:moveTo>
                    <a:pt x="35" y="33"/>
                  </a:moveTo>
                  <a:cubicBezTo>
                    <a:pt x="22" y="40"/>
                    <a:pt x="8" y="41"/>
                    <a:pt x="4" y="35"/>
                  </a:cubicBezTo>
                  <a:cubicBezTo>
                    <a:pt x="0" y="28"/>
                    <a:pt x="7" y="16"/>
                    <a:pt x="20" y="9"/>
                  </a:cubicBezTo>
                  <a:cubicBezTo>
                    <a:pt x="33" y="1"/>
                    <a:pt x="46" y="0"/>
                    <a:pt x="51" y="7"/>
                  </a:cubicBezTo>
                  <a:cubicBezTo>
                    <a:pt x="55" y="13"/>
                    <a:pt x="47" y="25"/>
                    <a:pt x="35" y="33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7" name="Freeform 30"/>
            <p:cNvSpPr/>
            <p:nvPr/>
          </p:nvSpPr>
          <p:spPr bwMode="auto">
            <a:xfrm>
              <a:off x="4500562" y="4846638"/>
              <a:ext cx="98425" cy="119063"/>
            </a:xfrm>
            <a:custGeom>
              <a:avLst/>
              <a:gdLst>
                <a:gd name="T0" fmla="*/ 14 w 22"/>
                <a:gd name="T1" fmla="*/ 27 h 27"/>
                <a:gd name="T2" fmla="*/ 22 w 22"/>
                <a:gd name="T3" fmla="*/ 20 h 27"/>
                <a:gd name="T4" fmla="*/ 10 w 22"/>
                <a:gd name="T5" fmla="*/ 0 h 27"/>
                <a:gd name="T6" fmla="*/ 0 w 22"/>
                <a:gd name="T7" fmla="*/ 3 h 27"/>
                <a:gd name="T8" fmla="*/ 14 w 22"/>
                <a:gd name="T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7">
                  <a:moveTo>
                    <a:pt x="14" y="27"/>
                  </a:moveTo>
                  <a:cubicBezTo>
                    <a:pt x="17" y="25"/>
                    <a:pt x="20" y="22"/>
                    <a:pt x="22" y="2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7" y="0"/>
                    <a:pt x="3" y="2"/>
                    <a:pt x="0" y="3"/>
                  </a:cubicBezTo>
                  <a:lnTo>
                    <a:pt x="14" y="27"/>
                  </a:lnTo>
                  <a:close/>
                </a:path>
              </a:pathLst>
            </a:custGeom>
            <a:solidFill>
              <a:srgbClr val="85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8" name="Freeform 31"/>
            <p:cNvSpPr/>
            <p:nvPr/>
          </p:nvSpPr>
          <p:spPr bwMode="auto">
            <a:xfrm>
              <a:off x="4413250" y="4899025"/>
              <a:ext cx="87313" cy="106363"/>
            </a:xfrm>
            <a:custGeom>
              <a:avLst/>
              <a:gdLst>
                <a:gd name="T0" fmla="*/ 10 w 20"/>
                <a:gd name="T1" fmla="*/ 24 h 24"/>
                <a:gd name="T2" fmla="*/ 20 w 20"/>
                <a:gd name="T3" fmla="*/ 22 h 24"/>
                <a:gd name="T4" fmla="*/ 7 w 20"/>
                <a:gd name="T5" fmla="*/ 0 h 24"/>
                <a:gd name="T6" fmla="*/ 0 w 20"/>
                <a:gd name="T7" fmla="*/ 8 h 24"/>
                <a:gd name="T8" fmla="*/ 10 w 20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4">
                  <a:moveTo>
                    <a:pt x="10" y="24"/>
                  </a:moveTo>
                  <a:cubicBezTo>
                    <a:pt x="13" y="24"/>
                    <a:pt x="17" y="23"/>
                    <a:pt x="20" y="22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4" y="3"/>
                    <a:pt x="2" y="6"/>
                    <a:pt x="0" y="8"/>
                  </a:cubicBezTo>
                  <a:lnTo>
                    <a:pt x="10" y="24"/>
                  </a:lnTo>
                  <a:close/>
                </a:path>
              </a:pathLst>
            </a:custGeom>
            <a:solidFill>
              <a:srgbClr val="85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9" name="Freeform 32"/>
            <p:cNvSpPr/>
            <p:nvPr/>
          </p:nvSpPr>
          <p:spPr bwMode="auto">
            <a:xfrm>
              <a:off x="1281112" y="5570538"/>
              <a:ext cx="1858963" cy="1031875"/>
            </a:xfrm>
            <a:custGeom>
              <a:avLst/>
              <a:gdLst>
                <a:gd name="T0" fmla="*/ 419 w 421"/>
                <a:gd name="T1" fmla="*/ 234 h 234"/>
                <a:gd name="T2" fmla="*/ 421 w 421"/>
                <a:gd name="T3" fmla="*/ 212 h 234"/>
                <a:gd name="T4" fmla="*/ 212 w 421"/>
                <a:gd name="T5" fmla="*/ 1 h 234"/>
                <a:gd name="T6" fmla="*/ 0 w 421"/>
                <a:gd name="T7" fmla="*/ 210 h 234"/>
                <a:gd name="T8" fmla="*/ 1 w 421"/>
                <a:gd name="T9" fmla="*/ 232 h 234"/>
                <a:gd name="T10" fmla="*/ 419 w 421"/>
                <a:gd name="T11" fmla="*/ 23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1" h="234">
                  <a:moveTo>
                    <a:pt x="419" y="234"/>
                  </a:moveTo>
                  <a:cubicBezTo>
                    <a:pt x="420" y="227"/>
                    <a:pt x="421" y="220"/>
                    <a:pt x="421" y="212"/>
                  </a:cubicBezTo>
                  <a:cubicBezTo>
                    <a:pt x="421" y="96"/>
                    <a:pt x="328" y="1"/>
                    <a:pt x="212" y="1"/>
                  </a:cubicBezTo>
                  <a:cubicBezTo>
                    <a:pt x="95" y="0"/>
                    <a:pt x="1" y="94"/>
                    <a:pt x="0" y="210"/>
                  </a:cubicBezTo>
                  <a:cubicBezTo>
                    <a:pt x="0" y="217"/>
                    <a:pt x="1" y="225"/>
                    <a:pt x="1" y="232"/>
                  </a:cubicBezTo>
                  <a:lnTo>
                    <a:pt x="419" y="234"/>
                  </a:lnTo>
                  <a:close/>
                </a:path>
              </a:pathLst>
            </a:custGeom>
            <a:solidFill>
              <a:srgbClr val="FF7C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0" name="Freeform 33"/>
            <p:cNvSpPr/>
            <p:nvPr/>
          </p:nvSpPr>
          <p:spPr bwMode="auto">
            <a:xfrm>
              <a:off x="1422400" y="5729288"/>
              <a:ext cx="1576388" cy="873125"/>
            </a:xfrm>
            <a:custGeom>
              <a:avLst/>
              <a:gdLst>
                <a:gd name="T0" fmla="*/ 355 w 357"/>
                <a:gd name="T1" fmla="*/ 198 h 198"/>
                <a:gd name="T2" fmla="*/ 356 w 357"/>
                <a:gd name="T3" fmla="*/ 179 h 198"/>
                <a:gd name="T4" fmla="*/ 179 w 357"/>
                <a:gd name="T5" fmla="*/ 0 h 198"/>
                <a:gd name="T6" fmla="*/ 0 w 357"/>
                <a:gd name="T7" fmla="*/ 177 h 198"/>
                <a:gd name="T8" fmla="*/ 1 w 357"/>
                <a:gd name="T9" fmla="*/ 196 h 198"/>
                <a:gd name="T10" fmla="*/ 355 w 357"/>
                <a:gd name="T11" fmla="*/ 198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7" h="198">
                  <a:moveTo>
                    <a:pt x="355" y="198"/>
                  </a:moveTo>
                  <a:cubicBezTo>
                    <a:pt x="356" y="192"/>
                    <a:pt x="356" y="186"/>
                    <a:pt x="356" y="179"/>
                  </a:cubicBezTo>
                  <a:cubicBezTo>
                    <a:pt x="357" y="81"/>
                    <a:pt x="278" y="1"/>
                    <a:pt x="179" y="0"/>
                  </a:cubicBezTo>
                  <a:cubicBezTo>
                    <a:pt x="81" y="0"/>
                    <a:pt x="1" y="79"/>
                    <a:pt x="0" y="177"/>
                  </a:cubicBezTo>
                  <a:cubicBezTo>
                    <a:pt x="0" y="184"/>
                    <a:pt x="1" y="190"/>
                    <a:pt x="1" y="196"/>
                  </a:cubicBezTo>
                  <a:lnTo>
                    <a:pt x="355" y="198"/>
                  </a:ln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1" name="Freeform 34"/>
            <p:cNvSpPr/>
            <p:nvPr/>
          </p:nvSpPr>
          <p:spPr bwMode="auto">
            <a:xfrm>
              <a:off x="1617662" y="5918201"/>
              <a:ext cx="1187450" cy="684213"/>
            </a:xfrm>
            <a:custGeom>
              <a:avLst/>
              <a:gdLst>
                <a:gd name="T0" fmla="*/ 268 w 269"/>
                <a:gd name="T1" fmla="*/ 155 h 155"/>
                <a:gd name="T2" fmla="*/ 269 w 269"/>
                <a:gd name="T3" fmla="*/ 136 h 155"/>
                <a:gd name="T4" fmla="*/ 135 w 269"/>
                <a:gd name="T5" fmla="*/ 1 h 155"/>
                <a:gd name="T6" fmla="*/ 0 w 269"/>
                <a:gd name="T7" fmla="*/ 135 h 155"/>
                <a:gd name="T8" fmla="*/ 1 w 269"/>
                <a:gd name="T9" fmla="*/ 153 h 155"/>
                <a:gd name="T10" fmla="*/ 268 w 269"/>
                <a:gd name="T11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9" h="155">
                  <a:moveTo>
                    <a:pt x="268" y="155"/>
                  </a:moveTo>
                  <a:cubicBezTo>
                    <a:pt x="268" y="149"/>
                    <a:pt x="269" y="142"/>
                    <a:pt x="269" y="136"/>
                  </a:cubicBezTo>
                  <a:cubicBezTo>
                    <a:pt x="269" y="62"/>
                    <a:pt x="209" y="1"/>
                    <a:pt x="135" y="1"/>
                  </a:cubicBezTo>
                  <a:cubicBezTo>
                    <a:pt x="61" y="0"/>
                    <a:pt x="0" y="60"/>
                    <a:pt x="0" y="135"/>
                  </a:cubicBezTo>
                  <a:cubicBezTo>
                    <a:pt x="0" y="141"/>
                    <a:pt x="0" y="147"/>
                    <a:pt x="1" y="153"/>
                  </a:cubicBezTo>
                  <a:lnTo>
                    <a:pt x="268" y="155"/>
                  </a:ln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2" name="Freeform 35"/>
            <p:cNvSpPr/>
            <p:nvPr/>
          </p:nvSpPr>
          <p:spPr bwMode="auto">
            <a:xfrm>
              <a:off x="1824037" y="6126163"/>
              <a:ext cx="773113" cy="473075"/>
            </a:xfrm>
            <a:custGeom>
              <a:avLst/>
              <a:gdLst>
                <a:gd name="T0" fmla="*/ 173 w 175"/>
                <a:gd name="T1" fmla="*/ 107 h 107"/>
                <a:gd name="T2" fmla="*/ 175 w 175"/>
                <a:gd name="T3" fmla="*/ 89 h 107"/>
                <a:gd name="T4" fmla="*/ 88 w 175"/>
                <a:gd name="T5" fmla="*/ 1 h 107"/>
                <a:gd name="T6" fmla="*/ 0 w 175"/>
                <a:gd name="T7" fmla="*/ 88 h 107"/>
                <a:gd name="T8" fmla="*/ 2 w 175"/>
                <a:gd name="T9" fmla="*/ 107 h 107"/>
                <a:gd name="T10" fmla="*/ 173 w 175"/>
                <a:gd name="T11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5" h="107">
                  <a:moveTo>
                    <a:pt x="173" y="107"/>
                  </a:moveTo>
                  <a:cubicBezTo>
                    <a:pt x="174" y="101"/>
                    <a:pt x="175" y="95"/>
                    <a:pt x="175" y="89"/>
                  </a:cubicBezTo>
                  <a:cubicBezTo>
                    <a:pt x="175" y="40"/>
                    <a:pt x="136" y="1"/>
                    <a:pt x="88" y="1"/>
                  </a:cubicBezTo>
                  <a:cubicBezTo>
                    <a:pt x="39" y="0"/>
                    <a:pt x="0" y="39"/>
                    <a:pt x="0" y="88"/>
                  </a:cubicBezTo>
                  <a:cubicBezTo>
                    <a:pt x="0" y="94"/>
                    <a:pt x="0" y="100"/>
                    <a:pt x="2" y="107"/>
                  </a:cubicBezTo>
                  <a:lnTo>
                    <a:pt x="173" y="107"/>
                  </a:lnTo>
                  <a:close/>
                </a:path>
              </a:pathLst>
            </a:custGeom>
            <a:solidFill>
              <a:srgbClr val="A4E7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3" name="Freeform 36"/>
            <p:cNvSpPr/>
            <p:nvPr/>
          </p:nvSpPr>
          <p:spPr bwMode="auto">
            <a:xfrm>
              <a:off x="2014537" y="6319838"/>
              <a:ext cx="393700" cy="279400"/>
            </a:xfrm>
            <a:custGeom>
              <a:avLst/>
              <a:gdLst>
                <a:gd name="T0" fmla="*/ 84 w 89"/>
                <a:gd name="T1" fmla="*/ 63 h 63"/>
                <a:gd name="T2" fmla="*/ 89 w 89"/>
                <a:gd name="T3" fmla="*/ 45 h 63"/>
                <a:gd name="T4" fmla="*/ 45 w 89"/>
                <a:gd name="T5" fmla="*/ 0 h 63"/>
                <a:gd name="T6" fmla="*/ 0 w 89"/>
                <a:gd name="T7" fmla="*/ 44 h 63"/>
                <a:gd name="T8" fmla="*/ 4 w 89"/>
                <a:gd name="T9" fmla="*/ 63 h 63"/>
                <a:gd name="T10" fmla="*/ 84 w 89"/>
                <a:gd name="T11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63">
                  <a:moveTo>
                    <a:pt x="84" y="63"/>
                  </a:moveTo>
                  <a:cubicBezTo>
                    <a:pt x="87" y="58"/>
                    <a:pt x="89" y="51"/>
                    <a:pt x="89" y="45"/>
                  </a:cubicBezTo>
                  <a:cubicBezTo>
                    <a:pt x="89" y="20"/>
                    <a:pt x="69" y="0"/>
                    <a:pt x="45" y="0"/>
                  </a:cubicBezTo>
                  <a:cubicBezTo>
                    <a:pt x="20" y="0"/>
                    <a:pt x="0" y="20"/>
                    <a:pt x="0" y="44"/>
                  </a:cubicBezTo>
                  <a:cubicBezTo>
                    <a:pt x="0" y="51"/>
                    <a:pt x="2" y="57"/>
                    <a:pt x="4" y="63"/>
                  </a:cubicBezTo>
                  <a:lnTo>
                    <a:pt x="84" y="63"/>
                  </a:lnTo>
                  <a:close/>
                </a:path>
              </a:pathLst>
            </a:custGeom>
            <a:solidFill>
              <a:srgbClr val="7051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-1546989" y="397443"/>
            <a:ext cx="10809332" cy="3441892"/>
            <a:chOff x="-1135106" y="902584"/>
            <a:chExt cx="10809332" cy="344189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35106" y="902584"/>
              <a:ext cx="10809332" cy="3441892"/>
            </a:xfrm>
            <a:prstGeom prst="rect">
              <a:avLst/>
            </a:prstGeom>
          </p:spPr>
        </p:pic>
        <p:sp>
          <p:nvSpPr>
            <p:cNvPr id="94" name="文本框 66"/>
            <p:cNvSpPr txBox="1">
              <a:spLocks noChangeArrowheads="1"/>
            </p:cNvSpPr>
            <p:nvPr/>
          </p:nvSpPr>
          <p:spPr bwMode="auto">
            <a:xfrm rot="21289028">
              <a:off x="1995510" y="1760365"/>
              <a:ext cx="4736668" cy="1754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5400" spc="300" dirty="0">
                  <a:solidFill>
                    <a:schemeClr val="bg1"/>
                  </a:solidFill>
                  <a:latin typeface="UTM Sharnay" panose="02040603050506020204" pitchFamily="18" charset="0"/>
                  <a:ea typeface="方正稚艺简体" panose="03000509000000000000" pitchFamily="65" charset="-122"/>
                  <a:cs typeface="Arial" panose="020B0604020202020204" pitchFamily="34" charset="0"/>
                </a:rPr>
                <a:t>THỰC HÀNH THÔI NÀO!</a:t>
              </a:r>
              <a:endParaRPr lang="zh-CN" altLang="en-US" sz="5400" spc="300" dirty="0">
                <a:solidFill>
                  <a:schemeClr val="bg1"/>
                </a:solidFill>
                <a:latin typeface="UTM Sharnay" panose="02040603050506020204" pitchFamily="18" charset="0"/>
                <a:ea typeface="方正稚艺简体" panose="03000509000000000000" pitchFamily="65" charset="-122"/>
                <a:cs typeface="Arial" panose="020B0604020202020204" pitchFamily="34" charset="0"/>
              </a:endParaRPr>
            </a:p>
          </p:txBody>
        </p:sp>
      </p:grpSp>
      <p:sp>
        <p:nvSpPr>
          <p:cNvPr id="8" name="Freeform 5"/>
          <p:cNvSpPr/>
          <p:nvPr/>
        </p:nvSpPr>
        <p:spPr bwMode="auto">
          <a:xfrm>
            <a:off x="5908674" y="4575276"/>
            <a:ext cx="1534230" cy="715770"/>
          </a:xfrm>
          <a:custGeom>
            <a:avLst/>
            <a:gdLst>
              <a:gd name="T0" fmla="*/ 1 w 128"/>
              <a:gd name="T1" fmla="*/ 63 h 63"/>
              <a:gd name="T2" fmla="*/ 0 w 128"/>
              <a:gd name="T3" fmla="*/ 56 h 63"/>
              <a:gd name="T4" fmla="*/ 4 w 128"/>
              <a:gd name="T5" fmla="*/ 42 h 63"/>
              <a:gd name="T6" fmla="*/ 21 w 128"/>
              <a:gd name="T7" fmla="*/ 29 h 63"/>
              <a:gd name="T8" fmla="*/ 37 w 128"/>
              <a:gd name="T9" fmla="*/ 29 h 63"/>
              <a:gd name="T10" fmla="*/ 43 w 128"/>
              <a:gd name="T11" fmla="*/ 31 h 63"/>
              <a:gd name="T12" fmla="*/ 44 w 128"/>
              <a:gd name="T13" fmla="*/ 21 h 63"/>
              <a:gd name="T14" fmla="*/ 50 w 128"/>
              <a:gd name="T15" fmla="*/ 9 h 63"/>
              <a:gd name="T16" fmla="*/ 56 w 128"/>
              <a:gd name="T17" fmla="*/ 5 h 63"/>
              <a:gd name="T18" fmla="*/ 72 w 128"/>
              <a:gd name="T19" fmla="*/ 0 h 63"/>
              <a:gd name="T20" fmla="*/ 89 w 128"/>
              <a:gd name="T21" fmla="*/ 5 h 63"/>
              <a:gd name="T22" fmla="*/ 89 w 128"/>
              <a:gd name="T23" fmla="*/ 5 h 63"/>
              <a:gd name="T24" fmla="*/ 102 w 128"/>
              <a:gd name="T25" fmla="*/ 22 h 63"/>
              <a:gd name="T26" fmla="*/ 102 w 128"/>
              <a:gd name="T27" fmla="*/ 36 h 63"/>
              <a:gd name="T28" fmla="*/ 100 w 128"/>
              <a:gd name="T29" fmla="*/ 40 h 63"/>
              <a:gd name="T30" fmla="*/ 106 w 128"/>
              <a:gd name="T31" fmla="*/ 40 h 63"/>
              <a:gd name="T32" fmla="*/ 127 w 128"/>
              <a:gd name="T33" fmla="*/ 63 h 63"/>
              <a:gd name="T34" fmla="*/ 1 w 128"/>
              <a:gd name="T35" fmla="*/ 63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28" h="63">
                <a:moveTo>
                  <a:pt x="1" y="63"/>
                </a:moveTo>
                <a:cubicBezTo>
                  <a:pt x="1" y="61"/>
                  <a:pt x="0" y="59"/>
                  <a:pt x="0" y="56"/>
                </a:cubicBezTo>
                <a:cubicBezTo>
                  <a:pt x="0" y="51"/>
                  <a:pt x="2" y="46"/>
                  <a:pt x="4" y="42"/>
                </a:cubicBezTo>
                <a:cubicBezTo>
                  <a:pt x="8" y="36"/>
                  <a:pt x="14" y="30"/>
                  <a:pt x="21" y="29"/>
                </a:cubicBezTo>
                <a:cubicBezTo>
                  <a:pt x="29" y="27"/>
                  <a:pt x="30" y="28"/>
                  <a:pt x="37" y="29"/>
                </a:cubicBezTo>
                <a:cubicBezTo>
                  <a:pt x="39" y="29"/>
                  <a:pt x="41" y="30"/>
                  <a:pt x="43" y="31"/>
                </a:cubicBezTo>
                <a:cubicBezTo>
                  <a:pt x="43" y="27"/>
                  <a:pt x="43" y="24"/>
                  <a:pt x="44" y="21"/>
                </a:cubicBezTo>
                <a:cubicBezTo>
                  <a:pt x="45" y="16"/>
                  <a:pt x="47" y="13"/>
                  <a:pt x="50" y="9"/>
                </a:cubicBezTo>
                <a:cubicBezTo>
                  <a:pt x="52" y="8"/>
                  <a:pt x="54" y="6"/>
                  <a:pt x="56" y="5"/>
                </a:cubicBezTo>
                <a:cubicBezTo>
                  <a:pt x="61" y="2"/>
                  <a:pt x="66" y="0"/>
                  <a:pt x="72" y="0"/>
                </a:cubicBezTo>
                <a:cubicBezTo>
                  <a:pt x="78" y="0"/>
                  <a:pt x="84" y="2"/>
                  <a:pt x="89" y="5"/>
                </a:cubicBezTo>
                <a:cubicBezTo>
                  <a:pt x="89" y="5"/>
                  <a:pt x="89" y="5"/>
                  <a:pt x="89" y="5"/>
                </a:cubicBezTo>
                <a:cubicBezTo>
                  <a:pt x="95" y="8"/>
                  <a:pt x="99" y="15"/>
                  <a:pt x="102" y="22"/>
                </a:cubicBezTo>
                <a:cubicBezTo>
                  <a:pt x="103" y="26"/>
                  <a:pt x="103" y="32"/>
                  <a:pt x="102" y="36"/>
                </a:cubicBezTo>
                <a:cubicBezTo>
                  <a:pt x="101" y="38"/>
                  <a:pt x="101" y="39"/>
                  <a:pt x="100" y="40"/>
                </a:cubicBezTo>
                <a:cubicBezTo>
                  <a:pt x="102" y="40"/>
                  <a:pt x="104" y="40"/>
                  <a:pt x="106" y="40"/>
                </a:cubicBezTo>
                <a:cubicBezTo>
                  <a:pt x="121" y="40"/>
                  <a:pt x="128" y="52"/>
                  <a:pt x="127" y="63"/>
                </a:cubicBezTo>
                <a:lnTo>
                  <a:pt x="1" y="63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" name="Freeform 6"/>
          <p:cNvSpPr/>
          <p:nvPr/>
        </p:nvSpPr>
        <p:spPr bwMode="auto">
          <a:xfrm>
            <a:off x="8377238" y="1352064"/>
            <a:ext cx="679450" cy="309562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" name="Freeform 30"/>
          <p:cNvSpPr/>
          <p:nvPr/>
        </p:nvSpPr>
        <p:spPr bwMode="auto">
          <a:xfrm>
            <a:off x="10893991" y="3366294"/>
            <a:ext cx="1152525" cy="471487"/>
          </a:xfrm>
          <a:custGeom>
            <a:avLst/>
            <a:gdLst>
              <a:gd name="T0" fmla="*/ 190 w 190"/>
              <a:gd name="T1" fmla="*/ 78 h 78"/>
              <a:gd name="T2" fmla="*/ 163 w 190"/>
              <a:gd name="T3" fmla="*/ 51 h 78"/>
              <a:gd name="T4" fmla="*/ 133 w 190"/>
              <a:gd name="T5" fmla="*/ 55 h 78"/>
              <a:gd name="T6" fmla="*/ 133 w 190"/>
              <a:gd name="T7" fmla="*/ 54 h 78"/>
              <a:gd name="T8" fmla="*/ 105 w 190"/>
              <a:gd name="T9" fmla="*/ 36 h 78"/>
              <a:gd name="T10" fmla="*/ 105 w 190"/>
              <a:gd name="T11" fmla="*/ 36 h 78"/>
              <a:gd name="T12" fmla="*/ 70 w 190"/>
              <a:gd name="T13" fmla="*/ 0 h 78"/>
              <a:gd name="T14" fmla="*/ 34 w 190"/>
              <a:gd name="T15" fmla="*/ 36 h 78"/>
              <a:gd name="T16" fmla="*/ 37 w 190"/>
              <a:gd name="T17" fmla="*/ 48 h 78"/>
              <a:gd name="T18" fmla="*/ 32 w 190"/>
              <a:gd name="T19" fmla="*/ 48 h 78"/>
              <a:gd name="T20" fmla="*/ 0 w 190"/>
              <a:gd name="T21" fmla="*/ 78 h 78"/>
              <a:gd name="T22" fmla="*/ 190 w 190"/>
              <a:gd name="T23" fmla="*/ 78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90" h="78">
                <a:moveTo>
                  <a:pt x="190" y="78"/>
                </a:moveTo>
                <a:cubicBezTo>
                  <a:pt x="187" y="65"/>
                  <a:pt x="177" y="54"/>
                  <a:pt x="163" y="51"/>
                </a:cubicBezTo>
                <a:cubicBezTo>
                  <a:pt x="153" y="48"/>
                  <a:pt x="142" y="50"/>
                  <a:pt x="133" y="55"/>
                </a:cubicBezTo>
                <a:cubicBezTo>
                  <a:pt x="133" y="54"/>
                  <a:pt x="133" y="54"/>
                  <a:pt x="133" y="54"/>
                </a:cubicBezTo>
                <a:cubicBezTo>
                  <a:pt x="127" y="44"/>
                  <a:pt x="116" y="38"/>
                  <a:pt x="105" y="36"/>
                </a:cubicBezTo>
                <a:cubicBezTo>
                  <a:pt x="105" y="36"/>
                  <a:pt x="105" y="36"/>
                  <a:pt x="105" y="36"/>
                </a:cubicBezTo>
                <a:cubicBezTo>
                  <a:pt x="105" y="16"/>
                  <a:pt x="89" y="0"/>
                  <a:pt x="70" y="0"/>
                </a:cubicBezTo>
                <a:cubicBezTo>
                  <a:pt x="50" y="0"/>
                  <a:pt x="34" y="16"/>
                  <a:pt x="34" y="36"/>
                </a:cubicBezTo>
                <a:cubicBezTo>
                  <a:pt x="34" y="40"/>
                  <a:pt x="35" y="44"/>
                  <a:pt x="37" y="48"/>
                </a:cubicBezTo>
                <a:cubicBezTo>
                  <a:pt x="35" y="48"/>
                  <a:pt x="34" y="48"/>
                  <a:pt x="32" y="48"/>
                </a:cubicBezTo>
                <a:cubicBezTo>
                  <a:pt x="12" y="48"/>
                  <a:pt x="1" y="63"/>
                  <a:pt x="0" y="78"/>
                </a:cubicBezTo>
                <a:lnTo>
                  <a:pt x="190" y="78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Freeform 7"/>
          <p:cNvSpPr/>
          <p:nvPr/>
        </p:nvSpPr>
        <p:spPr bwMode="auto">
          <a:xfrm>
            <a:off x="7850188" y="3205163"/>
            <a:ext cx="4335463" cy="3616325"/>
          </a:xfrm>
          <a:custGeom>
            <a:avLst/>
            <a:gdLst>
              <a:gd name="T0" fmla="*/ 715 w 715"/>
              <a:gd name="T1" fmla="*/ 597 h 597"/>
              <a:gd name="T2" fmla="*/ 715 w 715"/>
              <a:gd name="T3" fmla="*/ 583 h 597"/>
              <a:gd name="T4" fmla="*/ 358 w 715"/>
              <a:gd name="T5" fmla="*/ 0 h 597"/>
              <a:gd name="T6" fmla="*/ 0 w 715"/>
              <a:gd name="T7" fmla="*/ 583 h 597"/>
              <a:gd name="T8" fmla="*/ 0 w 715"/>
              <a:gd name="T9" fmla="*/ 597 h 597"/>
              <a:gd name="T10" fmla="*/ 715 w 715"/>
              <a:gd name="T11" fmla="*/ 597 h 5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15" h="597">
                <a:moveTo>
                  <a:pt x="715" y="597"/>
                </a:moveTo>
                <a:cubicBezTo>
                  <a:pt x="715" y="592"/>
                  <a:pt x="715" y="588"/>
                  <a:pt x="715" y="583"/>
                </a:cubicBezTo>
                <a:cubicBezTo>
                  <a:pt x="715" y="261"/>
                  <a:pt x="555" y="0"/>
                  <a:pt x="358" y="0"/>
                </a:cubicBezTo>
                <a:cubicBezTo>
                  <a:pt x="160" y="0"/>
                  <a:pt x="0" y="261"/>
                  <a:pt x="0" y="583"/>
                </a:cubicBezTo>
                <a:cubicBezTo>
                  <a:pt x="0" y="588"/>
                  <a:pt x="0" y="592"/>
                  <a:pt x="0" y="597"/>
                </a:cubicBezTo>
                <a:cubicBezTo>
                  <a:pt x="715" y="597"/>
                  <a:pt x="715" y="597"/>
                  <a:pt x="715" y="597"/>
                </a:cubicBezTo>
              </a:path>
            </a:pathLst>
          </a:custGeom>
          <a:solidFill>
            <a:srgbClr val="FFA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Freeform 8"/>
          <p:cNvSpPr>
            <a:spLocks noEditPoints="1"/>
          </p:cNvSpPr>
          <p:nvPr/>
        </p:nvSpPr>
        <p:spPr bwMode="auto">
          <a:xfrm>
            <a:off x="7850188" y="3211513"/>
            <a:ext cx="2098675" cy="3609975"/>
          </a:xfrm>
          <a:custGeom>
            <a:avLst/>
            <a:gdLst>
              <a:gd name="T0" fmla="*/ 346 w 346"/>
              <a:gd name="T1" fmla="*/ 550 h 596"/>
              <a:gd name="T2" fmla="*/ 335 w 346"/>
              <a:gd name="T3" fmla="*/ 550 h 596"/>
              <a:gd name="T4" fmla="*/ 335 w 346"/>
              <a:gd name="T5" fmla="*/ 572 h 596"/>
              <a:gd name="T6" fmla="*/ 335 w 346"/>
              <a:gd name="T7" fmla="*/ 583 h 596"/>
              <a:gd name="T8" fmla="*/ 0 w 346"/>
              <a:gd name="T9" fmla="*/ 583 h 596"/>
              <a:gd name="T10" fmla="*/ 0 w 346"/>
              <a:gd name="T11" fmla="*/ 596 h 596"/>
              <a:gd name="T12" fmla="*/ 346 w 346"/>
              <a:gd name="T13" fmla="*/ 596 h 596"/>
              <a:gd name="T14" fmla="*/ 346 w 346"/>
              <a:gd name="T15" fmla="*/ 550 h 596"/>
              <a:gd name="T16" fmla="*/ 346 w 346"/>
              <a:gd name="T17" fmla="*/ 0 h 596"/>
              <a:gd name="T18" fmla="*/ 127 w 346"/>
              <a:gd name="T19" fmla="*/ 137 h 596"/>
              <a:gd name="T20" fmla="*/ 327 w 346"/>
              <a:gd name="T21" fmla="*/ 463 h 596"/>
              <a:gd name="T22" fmla="*/ 346 w 346"/>
              <a:gd name="T23" fmla="*/ 472 h 596"/>
              <a:gd name="T24" fmla="*/ 346 w 346"/>
              <a:gd name="T25" fmla="*/ 0 h 5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46" h="596">
                <a:moveTo>
                  <a:pt x="346" y="550"/>
                </a:moveTo>
                <a:cubicBezTo>
                  <a:pt x="335" y="550"/>
                  <a:pt x="335" y="550"/>
                  <a:pt x="335" y="550"/>
                </a:cubicBezTo>
                <a:cubicBezTo>
                  <a:pt x="335" y="557"/>
                  <a:pt x="335" y="565"/>
                  <a:pt x="335" y="572"/>
                </a:cubicBezTo>
                <a:cubicBezTo>
                  <a:pt x="335" y="576"/>
                  <a:pt x="335" y="579"/>
                  <a:pt x="335" y="583"/>
                </a:cubicBezTo>
                <a:cubicBezTo>
                  <a:pt x="0" y="583"/>
                  <a:pt x="0" y="583"/>
                  <a:pt x="0" y="583"/>
                </a:cubicBezTo>
                <a:cubicBezTo>
                  <a:pt x="0" y="587"/>
                  <a:pt x="0" y="592"/>
                  <a:pt x="0" y="596"/>
                </a:cubicBezTo>
                <a:cubicBezTo>
                  <a:pt x="346" y="596"/>
                  <a:pt x="346" y="596"/>
                  <a:pt x="346" y="596"/>
                </a:cubicBezTo>
                <a:cubicBezTo>
                  <a:pt x="346" y="550"/>
                  <a:pt x="346" y="550"/>
                  <a:pt x="346" y="550"/>
                </a:cubicBezTo>
                <a:moveTo>
                  <a:pt x="346" y="0"/>
                </a:moveTo>
                <a:cubicBezTo>
                  <a:pt x="263" y="4"/>
                  <a:pt x="186" y="55"/>
                  <a:pt x="127" y="137"/>
                </a:cubicBezTo>
                <a:cubicBezTo>
                  <a:pt x="225" y="177"/>
                  <a:pt x="303" y="303"/>
                  <a:pt x="327" y="463"/>
                </a:cubicBezTo>
                <a:cubicBezTo>
                  <a:pt x="334" y="464"/>
                  <a:pt x="341" y="467"/>
                  <a:pt x="346" y="472"/>
                </a:cubicBezTo>
                <a:cubicBezTo>
                  <a:pt x="346" y="0"/>
                  <a:pt x="346" y="0"/>
                  <a:pt x="346" y="0"/>
                </a:cubicBezTo>
              </a:path>
            </a:pathLst>
          </a:custGeom>
          <a:solidFill>
            <a:srgbClr val="FFB2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Freeform 9"/>
          <p:cNvSpPr/>
          <p:nvPr/>
        </p:nvSpPr>
        <p:spPr bwMode="auto">
          <a:xfrm>
            <a:off x="6553200" y="3962400"/>
            <a:ext cx="3328988" cy="2779712"/>
          </a:xfrm>
          <a:custGeom>
            <a:avLst/>
            <a:gdLst>
              <a:gd name="T0" fmla="*/ 549 w 549"/>
              <a:gd name="T1" fmla="*/ 459 h 459"/>
              <a:gd name="T2" fmla="*/ 549 w 549"/>
              <a:gd name="T3" fmla="*/ 448 h 459"/>
              <a:gd name="T4" fmla="*/ 275 w 549"/>
              <a:gd name="T5" fmla="*/ 0 h 459"/>
              <a:gd name="T6" fmla="*/ 0 w 549"/>
              <a:gd name="T7" fmla="*/ 448 h 459"/>
              <a:gd name="T8" fmla="*/ 1 w 549"/>
              <a:gd name="T9" fmla="*/ 459 h 459"/>
              <a:gd name="T10" fmla="*/ 549 w 549"/>
              <a:gd name="T11" fmla="*/ 459 h 4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49" h="459">
                <a:moveTo>
                  <a:pt x="549" y="459"/>
                </a:moveTo>
                <a:cubicBezTo>
                  <a:pt x="549" y="455"/>
                  <a:pt x="549" y="452"/>
                  <a:pt x="549" y="448"/>
                </a:cubicBezTo>
                <a:cubicBezTo>
                  <a:pt x="549" y="201"/>
                  <a:pt x="427" y="0"/>
                  <a:pt x="275" y="0"/>
                </a:cubicBezTo>
                <a:cubicBezTo>
                  <a:pt x="123" y="0"/>
                  <a:pt x="0" y="201"/>
                  <a:pt x="0" y="448"/>
                </a:cubicBezTo>
                <a:cubicBezTo>
                  <a:pt x="0" y="452"/>
                  <a:pt x="1" y="455"/>
                  <a:pt x="1" y="459"/>
                </a:cubicBezTo>
                <a:cubicBezTo>
                  <a:pt x="549" y="459"/>
                  <a:pt x="549" y="459"/>
                  <a:pt x="549" y="459"/>
                </a:cubicBezTo>
              </a:path>
            </a:pathLst>
          </a:custGeom>
          <a:solidFill>
            <a:srgbClr val="E6E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Freeform 10"/>
          <p:cNvSpPr>
            <a:spLocks noEditPoints="1"/>
          </p:cNvSpPr>
          <p:nvPr/>
        </p:nvSpPr>
        <p:spPr bwMode="auto">
          <a:xfrm>
            <a:off x="6553200" y="6488113"/>
            <a:ext cx="6350" cy="187325"/>
          </a:xfrm>
          <a:custGeom>
            <a:avLst/>
            <a:gdLst>
              <a:gd name="T0" fmla="*/ 0 w 1"/>
              <a:gd name="T1" fmla="*/ 31 h 31"/>
              <a:gd name="T2" fmla="*/ 0 w 1"/>
              <a:gd name="T3" fmla="*/ 30 h 31"/>
              <a:gd name="T4" fmla="*/ 0 w 1"/>
              <a:gd name="T5" fmla="*/ 30 h 31"/>
              <a:gd name="T6" fmla="*/ 0 w 1"/>
              <a:gd name="T7" fmla="*/ 29 h 31"/>
              <a:gd name="T8" fmla="*/ 1 w 1"/>
              <a:gd name="T9" fmla="*/ 28 h 31"/>
              <a:gd name="T10" fmla="*/ 1 w 1"/>
              <a:gd name="T11" fmla="*/ 28 h 31"/>
              <a:gd name="T12" fmla="*/ 1 w 1"/>
              <a:gd name="T13" fmla="*/ 28 h 31"/>
              <a:gd name="T14" fmla="*/ 1 w 1"/>
              <a:gd name="T15" fmla="*/ 27 h 31"/>
              <a:gd name="T16" fmla="*/ 1 w 1"/>
              <a:gd name="T17" fmla="*/ 27 h 31"/>
              <a:gd name="T18" fmla="*/ 1 w 1"/>
              <a:gd name="T19" fmla="*/ 26 h 31"/>
              <a:gd name="T20" fmla="*/ 1 w 1"/>
              <a:gd name="T21" fmla="*/ 26 h 31"/>
              <a:gd name="T22" fmla="*/ 1 w 1"/>
              <a:gd name="T23" fmla="*/ 25 h 31"/>
              <a:gd name="T24" fmla="*/ 1 w 1"/>
              <a:gd name="T25" fmla="*/ 25 h 31"/>
              <a:gd name="T26" fmla="*/ 1 w 1"/>
              <a:gd name="T27" fmla="*/ 24 h 31"/>
              <a:gd name="T28" fmla="*/ 1 w 1"/>
              <a:gd name="T29" fmla="*/ 24 h 31"/>
              <a:gd name="T30" fmla="*/ 1 w 1"/>
              <a:gd name="T31" fmla="*/ 23 h 31"/>
              <a:gd name="T32" fmla="*/ 1 w 1"/>
              <a:gd name="T33" fmla="*/ 23 h 31"/>
              <a:gd name="T34" fmla="*/ 1 w 1"/>
              <a:gd name="T35" fmla="*/ 23 h 31"/>
              <a:gd name="T36" fmla="*/ 1 w 1"/>
              <a:gd name="T37" fmla="*/ 22 h 31"/>
              <a:gd name="T38" fmla="*/ 1 w 1"/>
              <a:gd name="T39" fmla="*/ 21 h 31"/>
              <a:gd name="T40" fmla="*/ 1 w 1"/>
              <a:gd name="T41" fmla="*/ 21 h 31"/>
              <a:gd name="T42" fmla="*/ 1 w 1"/>
              <a:gd name="T43" fmla="*/ 21 h 31"/>
              <a:gd name="T44" fmla="*/ 1 w 1"/>
              <a:gd name="T45" fmla="*/ 20 h 31"/>
              <a:gd name="T46" fmla="*/ 1 w 1"/>
              <a:gd name="T47" fmla="*/ 20 h 31"/>
              <a:gd name="T48" fmla="*/ 1 w 1"/>
              <a:gd name="T49" fmla="*/ 19 h 31"/>
              <a:gd name="T50" fmla="*/ 1 w 1"/>
              <a:gd name="T51" fmla="*/ 18 h 31"/>
              <a:gd name="T52" fmla="*/ 1 w 1"/>
              <a:gd name="T53" fmla="*/ 18 h 31"/>
              <a:gd name="T54" fmla="*/ 1 w 1"/>
              <a:gd name="T55" fmla="*/ 18 h 31"/>
              <a:gd name="T56" fmla="*/ 1 w 1"/>
              <a:gd name="T57" fmla="*/ 17 h 31"/>
              <a:gd name="T58" fmla="*/ 1 w 1"/>
              <a:gd name="T59" fmla="*/ 17 h 31"/>
              <a:gd name="T60" fmla="*/ 1 w 1"/>
              <a:gd name="T61" fmla="*/ 16 h 31"/>
              <a:gd name="T62" fmla="*/ 1 w 1"/>
              <a:gd name="T63" fmla="*/ 16 h 31"/>
              <a:gd name="T64" fmla="*/ 1 w 1"/>
              <a:gd name="T65" fmla="*/ 15 h 31"/>
              <a:gd name="T66" fmla="*/ 1 w 1"/>
              <a:gd name="T67" fmla="*/ 15 h 31"/>
              <a:gd name="T68" fmla="*/ 1 w 1"/>
              <a:gd name="T69" fmla="*/ 14 h 31"/>
              <a:gd name="T70" fmla="*/ 1 w 1"/>
              <a:gd name="T71" fmla="*/ 14 h 31"/>
              <a:gd name="T72" fmla="*/ 1 w 1"/>
              <a:gd name="T73" fmla="*/ 12 h 31"/>
              <a:gd name="T74" fmla="*/ 1 w 1"/>
              <a:gd name="T75" fmla="*/ 11 h 31"/>
              <a:gd name="T76" fmla="*/ 1 w 1"/>
              <a:gd name="T77" fmla="*/ 11 h 31"/>
              <a:gd name="T78" fmla="*/ 1 w 1"/>
              <a:gd name="T79" fmla="*/ 10 h 31"/>
              <a:gd name="T80" fmla="*/ 1 w 1"/>
              <a:gd name="T81" fmla="*/ 9 h 31"/>
              <a:gd name="T82" fmla="*/ 1 w 1"/>
              <a:gd name="T83" fmla="*/ 9 h 31"/>
              <a:gd name="T84" fmla="*/ 1 w 1"/>
              <a:gd name="T85" fmla="*/ 9 h 31"/>
              <a:gd name="T86" fmla="*/ 1 w 1"/>
              <a:gd name="T87" fmla="*/ 8 h 31"/>
              <a:gd name="T88" fmla="*/ 1 w 1"/>
              <a:gd name="T89" fmla="*/ 8 h 31"/>
              <a:gd name="T90" fmla="*/ 1 w 1"/>
              <a:gd name="T91" fmla="*/ 7 h 31"/>
              <a:gd name="T92" fmla="*/ 1 w 1"/>
              <a:gd name="T93" fmla="*/ 7 h 31"/>
              <a:gd name="T94" fmla="*/ 1 w 1"/>
              <a:gd name="T95" fmla="*/ 6 h 31"/>
              <a:gd name="T96" fmla="*/ 1 w 1"/>
              <a:gd name="T97" fmla="*/ 6 h 31"/>
              <a:gd name="T98" fmla="*/ 1 w 1"/>
              <a:gd name="T99" fmla="*/ 5 h 31"/>
              <a:gd name="T100" fmla="*/ 1 w 1"/>
              <a:gd name="T101" fmla="*/ 5 h 31"/>
              <a:gd name="T102" fmla="*/ 1 w 1"/>
              <a:gd name="T103" fmla="*/ 4 h 31"/>
              <a:gd name="T104" fmla="*/ 1 w 1"/>
              <a:gd name="T105" fmla="*/ 4 h 31"/>
              <a:gd name="T106" fmla="*/ 1 w 1"/>
              <a:gd name="T107" fmla="*/ 3 h 31"/>
              <a:gd name="T108" fmla="*/ 1 w 1"/>
              <a:gd name="T109" fmla="*/ 3 h 31"/>
              <a:gd name="T110" fmla="*/ 1 w 1"/>
              <a:gd name="T111" fmla="*/ 2 h 31"/>
              <a:gd name="T112" fmla="*/ 1 w 1"/>
              <a:gd name="T113" fmla="*/ 2 h 31"/>
              <a:gd name="T114" fmla="*/ 1 w 1"/>
              <a:gd name="T115" fmla="*/ 2 h 31"/>
              <a:gd name="T116" fmla="*/ 1 w 1"/>
              <a:gd name="T117" fmla="*/ 1 h 31"/>
              <a:gd name="T118" fmla="*/ 1 w 1"/>
              <a:gd name="T119" fmla="*/ 1 h 31"/>
              <a:gd name="T120" fmla="*/ 1 w 1"/>
              <a:gd name="T121" fmla="*/ 0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" h="31">
                <a:moveTo>
                  <a:pt x="0" y="31"/>
                </a:moveTo>
                <a:cubicBezTo>
                  <a:pt x="0" y="31"/>
                  <a:pt x="0" y="31"/>
                  <a:pt x="0" y="31"/>
                </a:cubicBezTo>
                <a:cubicBezTo>
                  <a:pt x="0" y="31"/>
                  <a:pt x="0" y="31"/>
                  <a:pt x="0" y="31"/>
                </a:cubicBezTo>
                <a:cubicBezTo>
                  <a:pt x="0" y="31"/>
                  <a:pt x="0" y="31"/>
                  <a:pt x="0" y="31"/>
                </a:cubicBezTo>
                <a:moveTo>
                  <a:pt x="0" y="30"/>
                </a:moveTo>
                <a:cubicBezTo>
                  <a:pt x="0" y="30"/>
                  <a:pt x="0" y="30"/>
                  <a:pt x="0" y="30"/>
                </a:cubicBezTo>
                <a:cubicBezTo>
                  <a:pt x="0" y="30"/>
                  <a:pt x="0" y="30"/>
                  <a:pt x="0" y="30"/>
                </a:cubicBezTo>
                <a:moveTo>
                  <a:pt x="0" y="30"/>
                </a:moveTo>
                <a:cubicBezTo>
                  <a:pt x="0" y="30"/>
                  <a:pt x="0" y="30"/>
                  <a:pt x="0" y="30"/>
                </a:cubicBezTo>
                <a:cubicBezTo>
                  <a:pt x="0" y="30"/>
                  <a:pt x="0" y="30"/>
                  <a:pt x="0" y="30"/>
                </a:cubicBezTo>
                <a:moveTo>
                  <a:pt x="0" y="30"/>
                </a:moveTo>
                <a:cubicBezTo>
                  <a:pt x="0" y="30"/>
                  <a:pt x="0" y="30"/>
                  <a:pt x="0" y="30"/>
                </a:cubicBezTo>
                <a:cubicBezTo>
                  <a:pt x="0" y="30"/>
                  <a:pt x="0" y="30"/>
                  <a:pt x="0" y="30"/>
                </a:cubicBezTo>
                <a:moveTo>
                  <a:pt x="0" y="29"/>
                </a:moveTo>
                <a:cubicBezTo>
                  <a:pt x="0" y="29"/>
                  <a:pt x="0" y="29"/>
                  <a:pt x="0" y="29"/>
                </a:cubicBezTo>
                <a:cubicBezTo>
                  <a:pt x="0" y="29"/>
                  <a:pt x="0" y="29"/>
                  <a:pt x="0" y="29"/>
                </a:cubicBezTo>
                <a:moveTo>
                  <a:pt x="0" y="29"/>
                </a:moveTo>
                <a:cubicBezTo>
                  <a:pt x="0" y="29"/>
                  <a:pt x="0" y="29"/>
                  <a:pt x="0" y="29"/>
                </a:cubicBezTo>
                <a:cubicBezTo>
                  <a:pt x="0" y="29"/>
                  <a:pt x="0" y="29"/>
                  <a:pt x="0" y="29"/>
                </a:cubicBezTo>
                <a:moveTo>
                  <a:pt x="1" y="28"/>
                </a:moveTo>
                <a:cubicBezTo>
                  <a:pt x="0" y="28"/>
                  <a:pt x="0" y="29"/>
                  <a:pt x="0" y="29"/>
                </a:cubicBezTo>
                <a:cubicBezTo>
                  <a:pt x="0" y="29"/>
                  <a:pt x="0" y="28"/>
                  <a:pt x="1" y="28"/>
                </a:cubicBezTo>
                <a:moveTo>
                  <a:pt x="1" y="28"/>
                </a:moveTo>
                <a:cubicBezTo>
                  <a:pt x="1" y="28"/>
                  <a:pt x="1" y="28"/>
                  <a:pt x="1" y="28"/>
                </a:cubicBezTo>
                <a:cubicBezTo>
                  <a:pt x="1" y="28"/>
                  <a:pt x="1" y="28"/>
                  <a:pt x="1" y="28"/>
                </a:cubicBezTo>
                <a:moveTo>
                  <a:pt x="1" y="28"/>
                </a:moveTo>
                <a:cubicBezTo>
                  <a:pt x="1" y="28"/>
                  <a:pt x="1" y="28"/>
                  <a:pt x="1" y="28"/>
                </a:cubicBezTo>
                <a:cubicBezTo>
                  <a:pt x="1" y="28"/>
                  <a:pt x="1" y="28"/>
                  <a:pt x="1" y="28"/>
                </a:cubicBezTo>
                <a:moveTo>
                  <a:pt x="1" y="27"/>
                </a:moveTo>
                <a:cubicBezTo>
                  <a:pt x="1" y="27"/>
                  <a:pt x="1" y="27"/>
                  <a:pt x="1" y="28"/>
                </a:cubicBezTo>
                <a:cubicBezTo>
                  <a:pt x="1" y="27"/>
                  <a:pt x="1" y="27"/>
                  <a:pt x="1" y="27"/>
                </a:cubicBezTo>
                <a:moveTo>
                  <a:pt x="1" y="27"/>
                </a:moveTo>
                <a:cubicBezTo>
                  <a:pt x="1" y="27"/>
                  <a:pt x="1" y="27"/>
                  <a:pt x="1" y="27"/>
                </a:cubicBezTo>
                <a:cubicBezTo>
                  <a:pt x="1" y="27"/>
                  <a:pt x="1" y="27"/>
                  <a:pt x="1" y="27"/>
                </a:cubicBezTo>
                <a:moveTo>
                  <a:pt x="1" y="27"/>
                </a:moveTo>
                <a:cubicBezTo>
                  <a:pt x="1" y="27"/>
                  <a:pt x="1" y="27"/>
                  <a:pt x="1" y="27"/>
                </a:cubicBezTo>
                <a:cubicBezTo>
                  <a:pt x="1" y="27"/>
                  <a:pt x="1" y="27"/>
                  <a:pt x="1" y="27"/>
                </a:cubicBezTo>
                <a:moveTo>
                  <a:pt x="1" y="26"/>
                </a:moveTo>
                <a:cubicBezTo>
                  <a:pt x="1" y="26"/>
                  <a:pt x="1" y="26"/>
                  <a:pt x="1" y="26"/>
                </a:cubicBezTo>
                <a:cubicBezTo>
                  <a:pt x="1" y="26"/>
                  <a:pt x="1" y="26"/>
                  <a:pt x="1" y="26"/>
                </a:cubicBezTo>
                <a:moveTo>
                  <a:pt x="1" y="26"/>
                </a:moveTo>
                <a:cubicBezTo>
                  <a:pt x="1" y="26"/>
                  <a:pt x="1" y="26"/>
                  <a:pt x="1" y="26"/>
                </a:cubicBezTo>
                <a:cubicBezTo>
                  <a:pt x="1" y="26"/>
                  <a:pt x="1" y="26"/>
                  <a:pt x="1" y="26"/>
                </a:cubicBezTo>
                <a:moveTo>
                  <a:pt x="1" y="26"/>
                </a:moveTo>
                <a:cubicBezTo>
                  <a:pt x="1" y="26"/>
                  <a:pt x="1" y="26"/>
                  <a:pt x="1" y="26"/>
                </a:cubicBezTo>
                <a:cubicBezTo>
                  <a:pt x="1" y="26"/>
                  <a:pt x="1" y="26"/>
                  <a:pt x="1" y="26"/>
                </a:cubicBezTo>
                <a:moveTo>
                  <a:pt x="1" y="25"/>
                </a:moveTo>
                <a:cubicBezTo>
                  <a:pt x="1" y="25"/>
                  <a:pt x="1" y="25"/>
                  <a:pt x="1" y="25"/>
                </a:cubicBezTo>
                <a:cubicBezTo>
                  <a:pt x="1" y="25"/>
                  <a:pt x="1" y="25"/>
                  <a:pt x="1" y="25"/>
                </a:cubicBezTo>
                <a:moveTo>
                  <a:pt x="1" y="25"/>
                </a:moveTo>
                <a:cubicBezTo>
                  <a:pt x="1" y="25"/>
                  <a:pt x="1" y="25"/>
                  <a:pt x="1" y="25"/>
                </a:cubicBezTo>
                <a:cubicBezTo>
                  <a:pt x="1" y="25"/>
                  <a:pt x="1" y="25"/>
                  <a:pt x="1" y="25"/>
                </a:cubicBezTo>
                <a:moveTo>
                  <a:pt x="1" y="24"/>
                </a:moveTo>
                <a:cubicBezTo>
                  <a:pt x="1" y="25"/>
                  <a:pt x="1" y="25"/>
                  <a:pt x="1" y="25"/>
                </a:cubicBezTo>
                <a:cubicBezTo>
                  <a:pt x="1" y="25"/>
                  <a:pt x="1" y="25"/>
                  <a:pt x="1" y="24"/>
                </a:cubicBezTo>
                <a:moveTo>
                  <a:pt x="1" y="24"/>
                </a:moveTo>
                <a:cubicBezTo>
                  <a:pt x="1" y="24"/>
                  <a:pt x="1" y="24"/>
                  <a:pt x="1" y="24"/>
                </a:cubicBezTo>
                <a:cubicBezTo>
                  <a:pt x="1" y="24"/>
                  <a:pt x="1" y="24"/>
                  <a:pt x="1" y="24"/>
                </a:cubicBezTo>
                <a:moveTo>
                  <a:pt x="1" y="24"/>
                </a:moveTo>
                <a:cubicBezTo>
                  <a:pt x="1" y="24"/>
                  <a:pt x="1" y="24"/>
                  <a:pt x="1" y="24"/>
                </a:cubicBezTo>
                <a:cubicBezTo>
                  <a:pt x="1" y="24"/>
                  <a:pt x="1" y="24"/>
                  <a:pt x="1" y="24"/>
                </a:cubicBezTo>
                <a:moveTo>
                  <a:pt x="1" y="23"/>
                </a:moveTo>
                <a:cubicBezTo>
                  <a:pt x="1" y="23"/>
                  <a:pt x="1" y="24"/>
                  <a:pt x="1" y="24"/>
                </a:cubicBezTo>
                <a:cubicBezTo>
                  <a:pt x="1" y="24"/>
                  <a:pt x="1" y="23"/>
                  <a:pt x="1" y="23"/>
                </a:cubicBezTo>
                <a:moveTo>
                  <a:pt x="1" y="23"/>
                </a:move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moveTo>
                  <a:pt x="1" y="23"/>
                </a:move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moveTo>
                  <a:pt x="1" y="22"/>
                </a:moveTo>
                <a:cubicBezTo>
                  <a:pt x="1" y="22"/>
                  <a:pt x="1" y="22"/>
                  <a:pt x="1" y="23"/>
                </a:cubicBezTo>
                <a:cubicBezTo>
                  <a:pt x="1" y="22"/>
                  <a:pt x="1" y="22"/>
                  <a:pt x="1" y="22"/>
                </a:cubicBezTo>
                <a:moveTo>
                  <a:pt x="1" y="22"/>
                </a:move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moveTo>
                  <a:pt x="1" y="22"/>
                </a:move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19"/>
                </a:moveTo>
                <a:cubicBezTo>
                  <a:pt x="1" y="19"/>
                  <a:pt x="1" y="19"/>
                  <a:pt x="1" y="19"/>
                </a:cubicBezTo>
                <a:cubicBezTo>
                  <a:pt x="1" y="19"/>
                  <a:pt x="1" y="19"/>
                  <a:pt x="1" y="19"/>
                </a:cubicBezTo>
                <a:moveTo>
                  <a:pt x="1" y="19"/>
                </a:moveTo>
                <a:cubicBezTo>
                  <a:pt x="1" y="19"/>
                  <a:pt x="1" y="19"/>
                  <a:pt x="1" y="19"/>
                </a:cubicBezTo>
                <a:cubicBezTo>
                  <a:pt x="1" y="19"/>
                  <a:pt x="1" y="19"/>
                  <a:pt x="1" y="19"/>
                </a:cubicBezTo>
                <a:moveTo>
                  <a:pt x="1" y="18"/>
                </a:moveTo>
                <a:cubicBezTo>
                  <a:pt x="1" y="18"/>
                  <a:pt x="1" y="19"/>
                  <a:pt x="1" y="19"/>
                </a:cubicBezTo>
                <a:cubicBezTo>
                  <a:pt x="1" y="19"/>
                  <a:pt x="1" y="18"/>
                  <a:pt x="1" y="18"/>
                </a:cubicBezTo>
                <a:moveTo>
                  <a:pt x="1" y="18"/>
                </a:moveTo>
                <a:cubicBezTo>
                  <a:pt x="1" y="18"/>
                  <a:pt x="1" y="18"/>
                  <a:pt x="1" y="18"/>
                </a:cubicBezTo>
                <a:cubicBezTo>
                  <a:pt x="1" y="18"/>
                  <a:pt x="1" y="18"/>
                  <a:pt x="1" y="18"/>
                </a:cubicBezTo>
                <a:moveTo>
                  <a:pt x="1" y="18"/>
                </a:moveTo>
                <a:cubicBezTo>
                  <a:pt x="1" y="18"/>
                  <a:pt x="1" y="18"/>
                  <a:pt x="1" y="18"/>
                </a:cubicBezTo>
                <a:cubicBezTo>
                  <a:pt x="1" y="18"/>
                  <a:pt x="1" y="18"/>
                  <a:pt x="1" y="18"/>
                </a:cubicBezTo>
                <a:moveTo>
                  <a:pt x="1" y="17"/>
                </a:moveTo>
                <a:cubicBezTo>
                  <a:pt x="1" y="17"/>
                  <a:pt x="1" y="17"/>
                  <a:pt x="1" y="18"/>
                </a:cubicBezTo>
                <a:cubicBezTo>
                  <a:pt x="1" y="17"/>
                  <a:pt x="1" y="17"/>
                  <a:pt x="1" y="17"/>
                </a:cubicBezTo>
                <a:moveTo>
                  <a:pt x="1" y="17"/>
                </a:moveTo>
                <a:cubicBezTo>
                  <a:pt x="1" y="17"/>
                  <a:pt x="1" y="17"/>
                  <a:pt x="1" y="17"/>
                </a:cubicBezTo>
                <a:cubicBezTo>
                  <a:pt x="1" y="17"/>
                  <a:pt x="1" y="17"/>
                  <a:pt x="1" y="17"/>
                </a:cubicBezTo>
                <a:moveTo>
                  <a:pt x="1" y="17"/>
                </a:moveTo>
                <a:cubicBezTo>
                  <a:pt x="1" y="17"/>
                  <a:pt x="1" y="17"/>
                  <a:pt x="1" y="17"/>
                </a:cubicBezTo>
                <a:cubicBezTo>
                  <a:pt x="1" y="17"/>
                  <a:pt x="1" y="17"/>
                  <a:pt x="1" y="17"/>
                </a:cubicBezTo>
                <a:moveTo>
                  <a:pt x="1" y="16"/>
                </a:move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moveTo>
                  <a:pt x="1" y="16"/>
                </a:move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moveTo>
                  <a:pt x="1" y="16"/>
                </a:move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moveTo>
                  <a:pt x="1" y="15"/>
                </a:move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moveTo>
                  <a:pt x="1" y="15"/>
                </a:move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moveTo>
                  <a:pt x="1" y="15"/>
                </a:move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3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3"/>
                </a:cubicBezTo>
                <a:moveTo>
                  <a:pt x="1" y="12"/>
                </a:moveTo>
                <a:cubicBezTo>
                  <a:pt x="1" y="12"/>
                  <a:pt x="1" y="12"/>
                  <a:pt x="1" y="12"/>
                </a:cubicBezTo>
                <a:cubicBezTo>
                  <a:pt x="1" y="12"/>
                  <a:pt x="1" y="12"/>
                  <a:pt x="1" y="12"/>
                </a:cubicBezTo>
                <a:moveTo>
                  <a:pt x="1" y="12"/>
                </a:moveTo>
                <a:cubicBezTo>
                  <a:pt x="1" y="12"/>
                  <a:pt x="1" y="12"/>
                  <a:pt x="1" y="12"/>
                </a:cubicBezTo>
                <a:cubicBezTo>
                  <a:pt x="1" y="12"/>
                  <a:pt x="1" y="12"/>
                  <a:pt x="1" y="12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0"/>
                </a:moveTo>
                <a:cubicBezTo>
                  <a:pt x="1" y="10"/>
                  <a:pt x="1" y="11"/>
                  <a:pt x="1" y="11"/>
                </a:cubicBezTo>
                <a:cubicBezTo>
                  <a:pt x="1" y="11"/>
                  <a:pt x="1" y="10"/>
                  <a:pt x="1" y="10"/>
                </a:cubicBezTo>
                <a:moveTo>
                  <a:pt x="1" y="10"/>
                </a:move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moveTo>
                  <a:pt x="1" y="10"/>
                </a:move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moveTo>
                  <a:pt x="1" y="9"/>
                </a:move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moveTo>
                  <a:pt x="1" y="9"/>
                </a:move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moveTo>
                  <a:pt x="1" y="9"/>
                </a:move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moveTo>
                  <a:pt x="1" y="8"/>
                </a:moveTo>
                <a:cubicBezTo>
                  <a:pt x="1" y="8"/>
                  <a:pt x="1" y="8"/>
                  <a:pt x="1" y="8"/>
                </a:cubicBezTo>
                <a:cubicBezTo>
                  <a:pt x="1" y="8"/>
                  <a:pt x="1" y="8"/>
                  <a:pt x="1" y="8"/>
                </a:cubicBezTo>
                <a:moveTo>
                  <a:pt x="1" y="8"/>
                </a:moveTo>
                <a:cubicBezTo>
                  <a:pt x="1" y="8"/>
                  <a:pt x="1" y="8"/>
                  <a:pt x="1" y="8"/>
                </a:cubicBezTo>
                <a:cubicBezTo>
                  <a:pt x="1" y="8"/>
                  <a:pt x="1" y="8"/>
                  <a:pt x="1" y="8"/>
                </a:cubicBezTo>
                <a:moveTo>
                  <a:pt x="1" y="8"/>
                </a:moveTo>
                <a:cubicBezTo>
                  <a:pt x="1" y="8"/>
                  <a:pt x="1" y="8"/>
                  <a:pt x="1" y="8"/>
                </a:cubicBezTo>
                <a:cubicBezTo>
                  <a:pt x="1" y="8"/>
                  <a:pt x="1" y="8"/>
                  <a:pt x="1" y="8"/>
                </a:cubicBezTo>
                <a:moveTo>
                  <a:pt x="1" y="7"/>
                </a:moveTo>
                <a:cubicBezTo>
                  <a:pt x="1" y="7"/>
                  <a:pt x="1" y="7"/>
                  <a:pt x="1" y="7"/>
                </a:cubicBezTo>
                <a:cubicBezTo>
                  <a:pt x="1" y="7"/>
                  <a:pt x="1" y="7"/>
                  <a:pt x="1" y="7"/>
                </a:cubicBezTo>
                <a:moveTo>
                  <a:pt x="1" y="7"/>
                </a:moveTo>
                <a:cubicBezTo>
                  <a:pt x="1" y="7"/>
                  <a:pt x="1" y="7"/>
                  <a:pt x="1" y="7"/>
                </a:cubicBezTo>
                <a:cubicBezTo>
                  <a:pt x="1" y="7"/>
                  <a:pt x="1" y="7"/>
                  <a:pt x="1" y="7"/>
                </a:cubicBezTo>
                <a:moveTo>
                  <a:pt x="1" y="7"/>
                </a:moveTo>
                <a:cubicBezTo>
                  <a:pt x="1" y="7"/>
                  <a:pt x="1" y="7"/>
                  <a:pt x="1" y="7"/>
                </a:cubicBezTo>
                <a:cubicBezTo>
                  <a:pt x="1" y="7"/>
                  <a:pt x="1" y="7"/>
                  <a:pt x="1" y="7"/>
                </a:cubicBezTo>
                <a:moveTo>
                  <a:pt x="1" y="6"/>
                </a:moveTo>
                <a:cubicBezTo>
                  <a:pt x="1" y="6"/>
                  <a:pt x="1" y="6"/>
                  <a:pt x="1" y="6"/>
                </a:cubicBezTo>
                <a:cubicBezTo>
                  <a:pt x="1" y="6"/>
                  <a:pt x="1" y="6"/>
                  <a:pt x="1" y="6"/>
                </a:cubicBezTo>
                <a:moveTo>
                  <a:pt x="1" y="6"/>
                </a:moveTo>
                <a:cubicBezTo>
                  <a:pt x="1" y="6"/>
                  <a:pt x="1" y="6"/>
                  <a:pt x="1" y="6"/>
                </a:cubicBezTo>
                <a:cubicBezTo>
                  <a:pt x="1" y="6"/>
                  <a:pt x="1" y="6"/>
                  <a:pt x="1" y="6"/>
                </a:cubicBezTo>
                <a:moveTo>
                  <a:pt x="1" y="6"/>
                </a:moveTo>
                <a:cubicBezTo>
                  <a:pt x="1" y="6"/>
                  <a:pt x="1" y="6"/>
                  <a:pt x="1" y="6"/>
                </a:cubicBezTo>
                <a:cubicBezTo>
                  <a:pt x="1" y="6"/>
                  <a:pt x="1" y="6"/>
                  <a:pt x="1" y="6"/>
                </a:cubicBezTo>
                <a:moveTo>
                  <a:pt x="1" y="5"/>
                </a:moveTo>
                <a:cubicBezTo>
                  <a:pt x="1" y="5"/>
                  <a:pt x="1" y="5"/>
                  <a:pt x="1" y="5"/>
                </a:cubicBezTo>
                <a:cubicBezTo>
                  <a:pt x="1" y="5"/>
                  <a:pt x="1" y="5"/>
                  <a:pt x="1" y="5"/>
                </a:cubicBezTo>
                <a:moveTo>
                  <a:pt x="1" y="5"/>
                </a:moveTo>
                <a:cubicBezTo>
                  <a:pt x="1" y="5"/>
                  <a:pt x="1" y="5"/>
                  <a:pt x="1" y="5"/>
                </a:cubicBezTo>
                <a:cubicBezTo>
                  <a:pt x="1" y="5"/>
                  <a:pt x="1" y="5"/>
                  <a:pt x="1" y="5"/>
                </a:cubicBezTo>
                <a:moveTo>
                  <a:pt x="1" y="4"/>
                </a:moveTo>
                <a:cubicBezTo>
                  <a:pt x="1" y="5"/>
                  <a:pt x="1" y="4"/>
                  <a:pt x="1" y="5"/>
                </a:cubicBezTo>
                <a:cubicBezTo>
                  <a:pt x="1" y="5"/>
                  <a:pt x="1" y="4"/>
                  <a:pt x="1" y="4"/>
                </a:cubicBezTo>
                <a:moveTo>
                  <a:pt x="1" y="4"/>
                </a:moveTo>
                <a:cubicBezTo>
                  <a:pt x="1" y="4"/>
                  <a:pt x="1" y="4"/>
                  <a:pt x="1" y="4"/>
                </a:cubicBezTo>
                <a:cubicBezTo>
                  <a:pt x="1" y="4"/>
                  <a:pt x="1" y="4"/>
                  <a:pt x="1" y="4"/>
                </a:cubicBezTo>
                <a:moveTo>
                  <a:pt x="1" y="4"/>
                </a:moveTo>
                <a:cubicBezTo>
                  <a:pt x="1" y="4"/>
                  <a:pt x="1" y="4"/>
                  <a:pt x="1" y="4"/>
                </a:cubicBezTo>
                <a:cubicBezTo>
                  <a:pt x="1" y="4"/>
                  <a:pt x="1" y="4"/>
                  <a:pt x="1" y="4"/>
                </a:cubicBezTo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moveTo>
                  <a:pt x="1" y="2"/>
                </a:move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moveTo>
                  <a:pt x="1" y="2"/>
                </a:move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moveTo>
                  <a:pt x="1" y="2"/>
                </a:move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Freeform 11"/>
          <p:cNvSpPr/>
          <p:nvPr/>
        </p:nvSpPr>
        <p:spPr bwMode="auto">
          <a:xfrm>
            <a:off x="6553200" y="3968750"/>
            <a:ext cx="1612900" cy="2773362"/>
          </a:xfrm>
          <a:custGeom>
            <a:avLst/>
            <a:gdLst>
              <a:gd name="T0" fmla="*/ 1 w 266"/>
              <a:gd name="T1" fmla="*/ 416 h 458"/>
              <a:gd name="T2" fmla="*/ 1 w 266"/>
              <a:gd name="T3" fmla="*/ 417 h 458"/>
              <a:gd name="T4" fmla="*/ 1 w 266"/>
              <a:gd name="T5" fmla="*/ 417 h 458"/>
              <a:gd name="T6" fmla="*/ 1 w 266"/>
              <a:gd name="T7" fmla="*/ 418 h 458"/>
              <a:gd name="T8" fmla="*/ 1 w 266"/>
              <a:gd name="T9" fmla="*/ 418 h 458"/>
              <a:gd name="T10" fmla="*/ 1 w 266"/>
              <a:gd name="T11" fmla="*/ 419 h 458"/>
              <a:gd name="T12" fmla="*/ 1 w 266"/>
              <a:gd name="T13" fmla="*/ 419 h 458"/>
              <a:gd name="T14" fmla="*/ 1 w 266"/>
              <a:gd name="T15" fmla="*/ 420 h 458"/>
              <a:gd name="T16" fmla="*/ 1 w 266"/>
              <a:gd name="T17" fmla="*/ 421 h 458"/>
              <a:gd name="T18" fmla="*/ 1 w 266"/>
              <a:gd name="T19" fmla="*/ 421 h 458"/>
              <a:gd name="T20" fmla="*/ 1 w 266"/>
              <a:gd name="T21" fmla="*/ 422 h 458"/>
              <a:gd name="T22" fmla="*/ 1 w 266"/>
              <a:gd name="T23" fmla="*/ 422 h 458"/>
              <a:gd name="T24" fmla="*/ 1 w 266"/>
              <a:gd name="T25" fmla="*/ 423 h 458"/>
              <a:gd name="T26" fmla="*/ 1 w 266"/>
              <a:gd name="T27" fmla="*/ 423 h 458"/>
              <a:gd name="T28" fmla="*/ 1 w 266"/>
              <a:gd name="T29" fmla="*/ 424 h 458"/>
              <a:gd name="T30" fmla="*/ 1 w 266"/>
              <a:gd name="T31" fmla="*/ 424 h 458"/>
              <a:gd name="T32" fmla="*/ 1 w 266"/>
              <a:gd name="T33" fmla="*/ 425 h 458"/>
              <a:gd name="T34" fmla="*/ 1 w 266"/>
              <a:gd name="T35" fmla="*/ 425 h 458"/>
              <a:gd name="T36" fmla="*/ 1 w 266"/>
              <a:gd name="T37" fmla="*/ 426 h 458"/>
              <a:gd name="T38" fmla="*/ 1 w 266"/>
              <a:gd name="T39" fmla="*/ 426 h 458"/>
              <a:gd name="T40" fmla="*/ 1 w 266"/>
              <a:gd name="T41" fmla="*/ 427 h 458"/>
              <a:gd name="T42" fmla="*/ 1 w 266"/>
              <a:gd name="T43" fmla="*/ 428 h 458"/>
              <a:gd name="T44" fmla="*/ 1 w 266"/>
              <a:gd name="T45" fmla="*/ 430 h 458"/>
              <a:gd name="T46" fmla="*/ 1 w 266"/>
              <a:gd name="T47" fmla="*/ 431 h 458"/>
              <a:gd name="T48" fmla="*/ 1 w 266"/>
              <a:gd name="T49" fmla="*/ 431 h 458"/>
              <a:gd name="T50" fmla="*/ 1 w 266"/>
              <a:gd name="T51" fmla="*/ 432 h 458"/>
              <a:gd name="T52" fmla="*/ 1 w 266"/>
              <a:gd name="T53" fmla="*/ 432 h 458"/>
              <a:gd name="T54" fmla="*/ 1 w 266"/>
              <a:gd name="T55" fmla="*/ 433 h 458"/>
              <a:gd name="T56" fmla="*/ 1 w 266"/>
              <a:gd name="T57" fmla="*/ 433 h 458"/>
              <a:gd name="T58" fmla="*/ 1 w 266"/>
              <a:gd name="T59" fmla="*/ 434 h 458"/>
              <a:gd name="T60" fmla="*/ 1 w 266"/>
              <a:gd name="T61" fmla="*/ 434 h 458"/>
              <a:gd name="T62" fmla="*/ 1 w 266"/>
              <a:gd name="T63" fmla="*/ 435 h 458"/>
              <a:gd name="T64" fmla="*/ 1 w 266"/>
              <a:gd name="T65" fmla="*/ 435 h 458"/>
              <a:gd name="T66" fmla="*/ 1 w 266"/>
              <a:gd name="T67" fmla="*/ 436 h 458"/>
              <a:gd name="T68" fmla="*/ 1 w 266"/>
              <a:gd name="T69" fmla="*/ 436 h 458"/>
              <a:gd name="T70" fmla="*/ 1 w 266"/>
              <a:gd name="T71" fmla="*/ 437 h 458"/>
              <a:gd name="T72" fmla="*/ 1 w 266"/>
              <a:gd name="T73" fmla="*/ 437 h 458"/>
              <a:gd name="T74" fmla="*/ 1 w 266"/>
              <a:gd name="T75" fmla="*/ 438 h 458"/>
              <a:gd name="T76" fmla="*/ 1 w 266"/>
              <a:gd name="T77" fmla="*/ 439 h 458"/>
              <a:gd name="T78" fmla="*/ 1 w 266"/>
              <a:gd name="T79" fmla="*/ 439 h 458"/>
              <a:gd name="T80" fmla="*/ 1 w 266"/>
              <a:gd name="T81" fmla="*/ 440 h 458"/>
              <a:gd name="T82" fmla="*/ 1 w 266"/>
              <a:gd name="T83" fmla="*/ 440 h 458"/>
              <a:gd name="T84" fmla="*/ 1 w 266"/>
              <a:gd name="T85" fmla="*/ 441 h 458"/>
              <a:gd name="T86" fmla="*/ 1 w 266"/>
              <a:gd name="T87" fmla="*/ 441 h 458"/>
              <a:gd name="T88" fmla="*/ 1 w 266"/>
              <a:gd name="T89" fmla="*/ 442 h 458"/>
              <a:gd name="T90" fmla="*/ 1 w 266"/>
              <a:gd name="T91" fmla="*/ 442 h 458"/>
              <a:gd name="T92" fmla="*/ 1 w 266"/>
              <a:gd name="T93" fmla="*/ 443 h 458"/>
              <a:gd name="T94" fmla="*/ 1 w 266"/>
              <a:gd name="T95" fmla="*/ 443 h 458"/>
              <a:gd name="T96" fmla="*/ 1 w 266"/>
              <a:gd name="T97" fmla="*/ 444 h 458"/>
              <a:gd name="T98" fmla="*/ 1 w 266"/>
              <a:gd name="T99" fmla="*/ 444 h 458"/>
              <a:gd name="T100" fmla="*/ 0 w 266"/>
              <a:gd name="T101" fmla="*/ 445 h 458"/>
              <a:gd name="T102" fmla="*/ 0 w 266"/>
              <a:gd name="T103" fmla="*/ 446 h 458"/>
              <a:gd name="T104" fmla="*/ 0 w 266"/>
              <a:gd name="T105" fmla="*/ 446 h 458"/>
              <a:gd name="T106" fmla="*/ 0 w 266"/>
              <a:gd name="T107" fmla="*/ 447 h 458"/>
              <a:gd name="T108" fmla="*/ 266 w 266"/>
              <a:gd name="T109" fmla="*/ 458 h 4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66" h="458">
                <a:moveTo>
                  <a:pt x="266" y="0"/>
                </a:moveTo>
                <a:cubicBezTo>
                  <a:pt x="125" y="7"/>
                  <a:pt x="11" y="188"/>
                  <a:pt x="1" y="416"/>
                </a:cubicBezTo>
                <a:cubicBezTo>
                  <a:pt x="1" y="416"/>
                  <a:pt x="1" y="416"/>
                  <a:pt x="1" y="416"/>
                </a:cubicBezTo>
                <a:cubicBezTo>
                  <a:pt x="1" y="416"/>
                  <a:pt x="1" y="417"/>
                  <a:pt x="1" y="417"/>
                </a:cubicBezTo>
                <a:cubicBezTo>
                  <a:pt x="1" y="417"/>
                  <a:pt x="1" y="417"/>
                  <a:pt x="1" y="417"/>
                </a:cubicBezTo>
                <a:cubicBezTo>
                  <a:pt x="1" y="417"/>
                  <a:pt x="1" y="417"/>
                  <a:pt x="1" y="417"/>
                </a:cubicBezTo>
                <a:cubicBezTo>
                  <a:pt x="1" y="417"/>
                  <a:pt x="1" y="417"/>
                  <a:pt x="1" y="417"/>
                </a:cubicBezTo>
                <a:cubicBezTo>
                  <a:pt x="1" y="417"/>
                  <a:pt x="1" y="417"/>
                  <a:pt x="1" y="417"/>
                </a:cubicBezTo>
                <a:cubicBezTo>
                  <a:pt x="1" y="417"/>
                  <a:pt x="1" y="417"/>
                  <a:pt x="1" y="417"/>
                </a:cubicBezTo>
                <a:cubicBezTo>
                  <a:pt x="1" y="417"/>
                  <a:pt x="1" y="418"/>
                  <a:pt x="1" y="418"/>
                </a:cubicBezTo>
                <a:cubicBezTo>
                  <a:pt x="1" y="418"/>
                  <a:pt x="1" y="418"/>
                  <a:pt x="1" y="418"/>
                </a:cubicBezTo>
                <a:cubicBezTo>
                  <a:pt x="1" y="418"/>
                  <a:pt x="1" y="418"/>
                  <a:pt x="1" y="418"/>
                </a:cubicBezTo>
                <a:cubicBezTo>
                  <a:pt x="1" y="418"/>
                  <a:pt x="1" y="418"/>
                  <a:pt x="1" y="418"/>
                </a:cubicBezTo>
                <a:cubicBezTo>
                  <a:pt x="1" y="418"/>
                  <a:pt x="1" y="418"/>
                  <a:pt x="1" y="418"/>
                </a:cubicBezTo>
                <a:cubicBezTo>
                  <a:pt x="1" y="418"/>
                  <a:pt x="1" y="418"/>
                  <a:pt x="1" y="418"/>
                </a:cubicBezTo>
                <a:cubicBezTo>
                  <a:pt x="1" y="419"/>
                  <a:pt x="1" y="419"/>
                  <a:pt x="1" y="419"/>
                </a:cubicBezTo>
                <a:cubicBezTo>
                  <a:pt x="1" y="419"/>
                  <a:pt x="1" y="419"/>
                  <a:pt x="1" y="419"/>
                </a:cubicBezTo>
                <a:cubicBezTo>
                  <a:pt x="1" y="419"/>
                  <a:pt x="1" y="419"/>
                  <a:pt x="1" y="419"/>
                </a:cubicBezTo>
                <a:cubicBezTo>
                  <a:pt x="1" y="419"/>
                  <a:pt x="1" y="419"/>
                  <a:pt x="1" y="419"/>
                </a:cubicBezTo>
                <a:cubicBezTo>
                  <a:pt x="1" y="419"/>
                  <a:pt x="1" y="419"/>
                  <a:pt x="1" y="419"/>
                </a:cubicBezTo>
                <a:cubicBezTo>
                  <a:pt x="1" y="419"/>
                  <a:pt x="1" y="419"/>
                  <a:pt x="1" y="419"/>
                </a:cubicBezTo>
                <a:cubicBezTo>
                  <a:pt x="1" y="420"/>
                  <a:pt x="1" y="420"/>
                  <a:pt x="1" y="420"/>
                </a:cubicBezTo>
                <a:cubicBezTo>
                  <a:pt x="1" y="420"/>
                  <a:pt x="1" y="420"/>
                  <a:pt x="1" y="420"/>
                </a:cubicBezTo>
                <a:cubicBezTo>
                  <a:pt x="1" y="420"/>
                  <a:pt x="1" y="420"/>
                  <a:pt x="1" y="420"/>
                </a:cubicBezTo>
                <a:cubicBezTo>
                  <a:pt x="1" y="420"/>
                  <a:pt x="1" y="420"/>
                  <a:pt x="1" y="420"/>
                </a:cubicBezTo>
                <a:cubicBezTo>
                  <a:pt x="1" y="420"/>
                  <a:pt x="1" y="420"/>
                  <a:pt x="1" y="420"/>
                </a:cubicBezTo>
                <a:cubicBezTo>
                  <a:pt x="1" y="420"/>
                  <a:pt x="1" y="421"/>
                  <a:pt x="1" y="421"/>
                </a:cubicBezTo>
                <a:cubicBezTo>
                  <a:pt x="1" y="421"/>
                  <a:pt x="1" y="421"/>
                  <a:pt x="1" y="421"/>
                </a:cubicBezTo>
                <a:cubicBezTo>
                  <a:pt x="1" y="421"/>
                  <a:pt x="1" y="421"/>
                  <a:pt x="1" y="421"/>
                </a:cubicBezTo>
                <a:cubicBezTo>
                  <a:pt x="1" y="421"/>
                  <a:pt x="1" y="421"/>
                  <a:pt x="1" y="421"/>
                </a:cubicBezTo>
                <a:cubicBezTo>
                  <a:pt x="1" y="421"/>
                  <a:pt x="1" y="421"/>
                  <a:pt x="1" y="421"/>
                </a:cubicBezTo>
                <a:cubicBezTo>
                  <a:pt x="1" y="421"/>
                  <a:pt x="1" y="421"/>
                  <a:pt x="1" y="422"/>
                </a:cubicBezTo>
                <a:cubicBezTo>
                  <a:pt x="1" y="422"/>
                  <a:pt x="1" y="422"/>
                  <a:pt x="1" y="422"/>
                </a:cubicBezTo>
                <a:cubicBezTo>
                  <a:pt x="1" y="422"/>
                  <a:pt x="1" y="422"/>
                  <a:pt x="1" y="422"/>
                </a:cubicBezTo>
                <a:cubicBezTo>
                  <a:pt x="1" y="422"/>
                  <a:pt x="1" y="422"/>
                  <a:pt x="1" y="422"/>
                </a:cubicBezTo>
                <a:cubicBezTo>
                  <a:pt x="1" y="422"/>
                  <a:pt x="1" y="422"/>
                  <a:pt x="1" y="422"/>
                </a:cubicBezTo>
                <a:cubicBezTo>
                  <a:pt x="1" y="422"/>
                  <a:pt x="1" y="422"/>
                  <a:pt x="1" y="422"/>
                </a:cubicBezTo>
                <a:cubicBezTo>
                  <a:pt x="1" y="422"/>
                  <a:pt x="1" y="422"/>
                  <a:pt x="1" y="423"/>
                </a:cubicBezTo>
                <a:cubicBezTo>
                  <a:pt x="1" y="423"/>
                  <a:pt x="1" y="423"/>
                  <a:pt x="1" y="423"/>
                </a:cubicBezTo>
                <a:cubicBezTo>
                  <a:pt x="1" y="423"/>
                  <a:pt x="1" y="423"/>
                  <a:pt x="1" y="423"/>
                </a:cubicBezTo>
                <a:cubicBezTo>
                  <a:pt x="1" y="423"/>
                  <a:pt x="1" y="423"/>
                  <a:pt x="1" y="423"/>
                </a:cubicBezTo>
                <a:cubicBezTo>
                  <a:pt x="1" y="423"/>
                  <a:pt x="1" y="423"/>
                  <a:pt x="1" y="423"/>
                </a:cubicBezTo>
                <a:cubicBezTo>
                  <a:pt x="1" y="423"/>
                  <a:pt x="1" y="423"/>
                  <a:pt x="1" y="423"/>
                </a:cubicBezTo>
                <a:cubicBezTo>
                  <a:pt x="1" y="423"/>
                  <a:pt x="1" y="424"/>
                  <a:pt x="1" y="424"/>
                </a:cubicBezTo>
                <a:cubicBezTo>
                  <a:pt x="1" y="424"/>
                  <a:pt x="1" y="424"/>
                  <a:pt x="1" y="424"/>
                </a:cubicBezTo>
                <a:cubicBezTo>
                  <a:pt x="1" y="424"/>
                  <a:pt x="1" y="424"/>
                  <a:pt x="1" y="424"/>
                </a:cubicBezTo>
                <a:cubicBezTo>
                  <a:pt x="1" y="424"/>
                  <a:pt x="1" y="424"/>
                  <a:pt x="1" y="424"/>
                </a:cubicBezTo>
                <a:cubicBezTo>
                  <a:pt x="1" y="424"/>
                  <a:pt x="1" y="424"/>
                  <a:pt x="1" y="424"/>
                </a:cubicBezTo>
                <a:cubicBezTo>
                  <a:pt x="1" y="424"/>
                  <a:pt x="1" y="424"/>
                  <a:pt x="1" y="424"/>
                </a:cubicBezTo>
                <a:cubicBezTo>
                  <a:pt x="1" y="424"/>
                  <a:pt x="1" y="425"/>
                  <a:pt x="1" y="425"/>
                </a:cubicBezTo>
                <a:cubicBezTo>
                  <a:pt x="1" y="425"/>
                  <a:pt x="1" y="425"/>
                  <a:pt x="1" y="425"/>
                </a:cubicBezTo>
                <a:cubicBezTo>
                  <a:pt x="1" y="425"/>
                  <a:pt x="1" y="425"/>
                  <a:pt x="1" y="425"/>
                </a:cubicBezTo>
                <a:cubicBezTo>
                  <a:pt x="1" y="425"/>
                  <a:pt x="1" y="425"/>
                  <a:pt x="1" y="425"/>
                </a:cubicBezTo>
                <a:cubicBezTo>
                  <a:pt x="1" y="425"/>
                  <a:pt x="1" y="425"/>
                  <a:pt x="1" y="425"/>
                </a:cubicBezTo>
                <a:cubicBezTo>
                  <a:pt x="1" y="425"/>
                  <a:pt x="1" y="425"/>
                  <a:pt x="1" y="425"/>
                </a:cubicBezTo>
                <a:cubicBezTo>
                  <a:pt x="1" y="426"/>
                  <a:pt x="1" y="426"/>
                  <a:pt x="1" y="426"/>
                </a:cubicBezTo>
                <a:cubicBezTo>
                  <a:pt x="1" y="426"/>
                  <a:pt x="1" y="426"/>
                  <a:pt x="1" y="426"/>
                </a:cubicBezTo>
                <a:cubicBezTo>
                  <a:pt x="1" y="426"/>
                  <a:pt x="1" y="426"/>
                  <a:pt x="1" y="426"/>
                </a:cubicBezTo>
                <a:cubicBezTo>
                  <a:pt x="1" y="426"/>
                  <a:pt x="1" y="426"/>
                  <a:pt x="1" y="426"/>
                </a:cubicBezTo>
                <a:cubicBezTo>
                  <a:pt x="1" y="426"/>
                  <a:pt x="1" y="426"/>
                  <a:pt x="1" y="426"/>
                </a:cubicBezTo>
                <a:cubicBezTo>
                  <a:pt x="1" y="426"/>
                  <a:pt x="1" y="427"/>
                  <a:pt x="1" y="427"/>
                </a:cubicBezTo>
                <a:cubicBezTo>
                  <a:pt x="1" y="427"/>
                  <a:pt x="1" y="427"/>
                  <a:pt x="1" y="427"/>
                </a:cubicBezTo>
                <a:cubicBezTo>
                  <a:pt x="1" y="427"/>
                  <a:pt x="1" y="427"/>
                  <a:pt x="1" y="427"/>
                </a:cubicBezTo>
                <a:cubicBezTo>
                  <a:pt x="1" y="427"/>
                  <a:pt x="1" y="427"/>
                  <a:pt x="1" y="428"/>
                </a:cubicBezTo>
                <a:cubicBezTo>
                  <a:pt x="1" y="428"/>
                  <a:pt x="1" y="428"/>
                  <a:pt x="1" y="428"/>
                </a:cubicBezTo>
                <a:cubicBezTo>
                  <a:pt x="1" y="428"/>
                  <a:pt x="1" y="428"/>
                  <a:pt x="1" y="428"/>
                </a:cubicBezTo>
                <a:cubicBezTo>
                  <a:pt x="1" y="428"/>
                  <a:pt x="1" y="428"/>
                  <a:pt x="1" y="428"/>
                </a:cubicBezTo>
                <a:cubicBezTo>
                  <a:pt x="1" y="429"/>
                  <a:pt x="1" y="429"/>
                  <a:pt x="1" y="429"/>
                </a:cubicBezTo>
                <a:cubicBezTo>
                  <a:pt x="1" y="430"/>
                  <a:pt x="1" y="430"/>
                  <a:pt x="1" y="430"/>
                </a:cubicBezTo>
                <a:cubicBezTo>
                  <a:pt x="1" y="430"/>
                  <a:pt x="1" y="430"/>
                  <a:pt x="1" y="430"/>
                </a:cubicBezTo>
                <a:cubicBezTo>
                  <a:pt x="1" y="430"/>
                  <a:pt x="1" y="430"/>
                  <a:pt x="1" y="430"/>
                </a:cubicBezTo>
                <a:cubicBezTo>
                  <a:pt x="1" y="430"/>
                  <a:pt x="1" y="431"/>
                  <a:pt x="1" y="431"/>
                </a:cubicBezTo>
                <a:cubicBezTo>
                  <a:pt x="1" y="431"/>
                  <a:pt x="1" y="431"/>
                  <a:pt x="1" y="431"/>
                </a:cubicBezTo>
                <a:cubicBezTo>
                  <a:pt x="1" y="431"/>
                  <a:pt x="1" y="431"/>
                  <a:pt x="1" y="431"/>
                </a:cubicBezTo>
                <a:cubicBezTo>
                  <a:pt x="1" y="431"/>
                  <a:pt x="1" y="431"/>
                  <a:pt x="1" y="431"/>
                </a:cubicBezTo>
                <a:cubicBezTo>
                  <a:pt x="1" y="431"/>
                  <a:pt x="1" y="431"/>
                  <a:pt x="1" y="431"/>
                </a:cubicBezTo>
                <a:cubicBezTo>
                  <a:pt x="1" y="431"/>
                  <a:pt x="1" y="431"/>
                  <a:pt x="1" y="431"/>
                </a:cubicBezTo>
                <a:cubicBezTo>
                  <a:pt x="1" y="431"/>
                  <a:pt x="1" y="432"/>
                  <a:pt x="1" y="432"/>
                </a:cubicBezTo>
                <a:cubicBezTo>
                  <a:pt x="1" y="432"/>
                  <a:pt x="1" y="432"/>
                  <a:pt x="1" y="432"/>
                </a:cubicBezTo>
                <a:cubicBezTo>
                  <a:pt x="1" y="432"/>
                  <a:pt x="1" y="432"/>
                  <a:pt x="1" y="432"/>
                </a:cubicBezTo>
                <a:cubicBezTo>
                  <a:pt x="1" y="432"/>
                  <a:pt x="1" y="432"/>
                  <a:pt x="1" y="432"/>
                </a:cubicBezTo>
                <a:cubicBezTo>
                  <a:pt x="1" y="432"/>
                  <a:pt x="1" y="432"/>
                  <a:pt x="1" y="432"/>
                </a:cubicBezTo>
                <a:cubicBezTo>
                  <a:pt x="1" y="432"/>
                  <a:pt x="1" y="432"/>
                  <a:pt x="1" y="432"/>
                </a:cubicBezTo>
                <a:cubicBezTo>
                  <a:pt x="1" y="433"/>
                  <a:pt x="1" y="433"/>
                  <a:pt x="1" y="433"/>
                </a:cubicBezTo>
                <a:cubicBezTo>
                  <a:pt x="1" y="433"/>
                  <a:pt x="1" y="433"/>
                  <a:pt x="1" y="433"/>
                </a:cubicBezTo>
                <a:cubicBezTo>
                  <a:pt x="1" y="433"/>
                  <a:pt x="1" y="433"/>
                  <a:pt x="1" y="433"/>
                </a:cubicBezTo>
                <a:cubicBezTo>
                  <a:pt x="1" y="433"/>
                  <a:pt x="1" y="433"/>
                  <a:pt x="1" y="433"/>
                </a:cubicBezTo>
                <a:cubicBezTo>
                  <a:pt x="1" y="433"/>
                  <a:pt x="1" y="433"/>
                  <a:pt x="1" y="433"/>
                </a:cubicBezTo>
                <a:cubicBezTo>
                  <a:pt x="1" y="433"/>
                  <a:pt x="1" y="433"/>
                  <a:pt x="1" y="434"/>
                </a:cubicBezTo>
                <a:cubicBezTo>
                  <a:pt x="1" y="434"/>
                  <a:pt x="1" y="434"/>
                  <a:pt x="1" y="434"/>
                </a:cubicBezTo>
                <a:cubicBezTo>
                  <a:pt x="1" y="434"/>
                  <a:pt x="1" y="434"/>
                  <a:pt x="1" y="434"/>
                </a:cubicBezTo>
                <a:cubicBezTo>
                  <a:pt x="1" y="434"/>
                  <a:pt x="1" y="434"/>
                  <a:pt x="1" y="434"/>
                </a:cubicBezTo>
                <a:cubicBezTo>
                  <a:pt x="1" y="434"/>
                  <a:pt x="1" y="434"/>
                  <a:pt x="1" y="434"/>
                </a:cubicBezTo>
                <a:cubicBezTo>
                  <a:pt x="1" y="434"/>
                  <a:pt x="1" y="434"/>
                  <a:pt x="1" y="434"/>
                </a:cubicBezTo>
                <a:cubicBezTo>
                  <a:pt x="1" y="434"/>
                  <a:pt x="1" y="435"/>
                  <a:pt x="1" y="435"/>
                </a:cubicBezTo>
                <a:cubicBezTo>
                  <a:pt x="1" y="435"/>
                  <a:pt x="1" y="435"/>
                  <a:pt x="1" y="435"/>
                </a:cubicBezTo>
                <a:cubicBezTo>
                  <a:pt x="1" y="435"/>
                  <a:pt x="1" y="435"/>
                  <a:pt x="1" y="435"/>
                </a:cubicBezTo>
                <a:cubicBezTo>
                  <a:pt x="1" y="435"/>
                  <a:pt x="1" y="435"/>
                  <a:pt x="1" y="435"/>
                </a:cubicBezTo>
                <a:cubicBezTo>
                  <a:pt x="1" y="435"/>
                  <a:pt x="1" y="435"/>
                  <a:pt x="1" y="435"/>
                </a:cubicBezTo>
                <a:cubicBezTo>
                  <a:pt x="1" y="435"/>
                  <a:pt x="1" y="435"/>
                  <a:pt x="1" y="436"/>
                </a:cubicBezTo>
                <a:cubicBezTo>
                  <a:pt x="1" y="436"/>
                  <a:pt x="1" y="436"/>
                  <a:pt x="1" y="436"/>
                </a:cubicBezTo>
                <a:cubicBezTo>
                  <a:pt x="1" y="436"/>
                  <a:pt x="1" y="436"/>
                  <a:pt x="1" y="436"/>
                </a:cubicBezTo>
                <a:cubicBezTo>
                  <a:pt x="1" y="436"/>
                  <a:pt x="1" y="436"/>
                  <a:pt x="1" y="436"/>
                </a:cubicBezTo>
                <a:cubicBezTo>
                  <a:pt x="1" y="436"/>
                  <a:pt x="1" y="436"/>
                  <a:pt x="1" y="436"/>
                </a:cubicBezTo>
                <a:cubicBezTo>
                  <a:pt x="1" y="436"/>
                  <a:pt x="1" y="436"/>
                  <a:pt x="1" y="436"/>
                </a:cubicBezTo>
                <a:cubicBezTo>
                  <a:pt x="1" y="436"/>
                  <a:pt x="1" y="437"/>
                  <a:pt x="1" y="437"/>
                </a:cubicBezTo>
                <a:cubicBezTo>
                  <a:pt x="1" y="437"/>
                  <a:pt x="1" y="437"/>
                  <a:pt x="1" y="437"/>
                </a:cubicBezTo>
                <a:cubicBezTo>
                  <a:pt x="1" y="437"/>
                  <a:pt x="1" y="437"/>
                  <a:pt x="1" y="437"/>
                </a:cubicBezTo>
                <a:cubicBezTo>
                  <a:pt x="1" y="437"/>
                  <a:pt x="1" y="437"/>
                  <a:pt x="1" y="437"/>
                </a:cubicBezTo>
                <a:cubicBezTo>
                  <a:pt x="1" y="437"/>
                  <a:pt x="1" y="437"/>
                  <a:pt x="1" y="437"/>
                </a:cubicBezTo>
                <a:cubicBezTo>
                  <a:pt x="1" y="437"/>
                  <a:pt x="1" y="437"/>
                  <a:pt x="1" y="437"/>
                </a:cubicBezTo>
                <a:cubicBezTo>
                  <a:pt x="1" y="438"/>
                  <a:pt x="1" y="438"/>
                  <a:pt x="1" y="438"/>
                </a:cubicBezTo>
                <a:cubicBezTo>
                  <a:pt x="1" y="438"/>
                  <a:pt x="1" y="438"/>
                  <a:pt x="1" y="438"/>
                </a:cubicBezTo>
                <a:cubicBezTo>
                  <a:pt x="1" y="438"/>
                  <a:pt x="1" y="438"/>
                  <a:pt x="1" y="438"/>
                </a:cubicBezTo>
                <a:cubicBezTo>
                  <a:pt x="1" y="438"/>
                  <a:pt x="1" y="438"/>
                  <a:pt x="1" y="438"/>
                </a:cubicBezTo>
                <a:cubicBezTo>
                  <a:pt x="1" y="438"/>
                  <a:pt x="1" y="438"/>
                  <a:pt x="1" y="438"/>
                </a:cubicBezTo>
                <a:cubicBezTo>
                  <a:pt x="1" y="438"/>
                  <a:pt x="1" y="438"/>
                  <a:pt x="1" y="439"/>
                </a:cubicBezTo>
                <a:cubicBezTo>
                  <a:pt x="1" y="439"/>
                  <a:pt x="1" y="439"/>
                  <a:pt x="1" y="439"/>
                </a:cubicBezTo>
                <a:cubicBezTo>
                  <a:pt x="1" y="439"/>
                  <a:pt x="1" y="439"/>
                  <a:pt x="1" y="439"/>
                </a:cubicBezTo>
                <a:cubicBezTo>
                  <a:pt x="1" y="439"/>
                  <a:pt x="1" y="439"/>
                  <a:pt x="1" y="439"/>
                </a:cubicBezTo>
                <a:cubicBezTo>
                  <a:pt x="1" y="439"/>
                  <a:pt x="1" y="439"/>
                  <a:pt x="1" y="439"/>
                </a:cubicBezTo>
                <a:cubicBezTo>
                  <a:pt x="1" y="439"/>
                  <a:pt x="1" y="439"/>
                  <a:pt x="1" y="439"/>
                </a:cubicBezTo>
                <a:cubicBezTo>
                  <a:pt x="1" y="439"/>
                  <a:pt x="1" y="440"/>
                  <a:pt x="1" y="440"/>
                </a:cubicBezTo>
                <a:cubicBezTo>
                  <a:pt x="1" y="440"/>
                  <a:pt x="1" y="440"/>
                  <a:pt x="1" y="440"/>
                </a:cubicBezTo>
                <a:cubicBezTo>
                  <a:pt x="1" y="440"/>
                  <a:pt x="1" y="440"/>
                  <a:pt x="1" y="440"/>
                </a:cubicBezTo>
                <a:cubicBezTo>
                  <a:pt x="1" y="440"/>
                  <a:pt x="1" y="440"/>
                  <a:pt x="1" y="440"/>
                </a:cubicBezTo>
                <a:cubicBezTo>
                  <a:pt x="1" y="440"/>
                  <a:pt x="1" y="440"/>
                  <a:pt x="1" y="440"/>
                </a:cubicBezTo>
                <a:cubicBezTo>
                  <a:pt x="1" y="440"/>
                  <a:pt x="1" y="440"/>
                  <a:pt x="1" y="440"/>
                </a:cubicBezTo>
                <a:cubicBezTo>
                  <a:pt x="1" y="441"/>
                  <a:pt x="1" y="441"/>
                  <a:pt x="1" y="441"/>
                </a:cubicBezTo>
                <a:cubicBezTo>
                  <a:pt x="1" y="441"/>
                  <a:pt x="1" y="441"/>
                  <a:pt x="1" y="441"/>
                </a:cubicBezTo>
                <a:cubicBezTo>
                  <a:pt x="1" y="441"/>
                  <a:pt x="1" y="441"/>
                  <a:pt x="1" y="441"/>
                </a:cubicBezTo>
                <a:cubicBezTo>
                  <a:pt x="1" y="441"/>
                  <a:pt x="1" y="441"/>
                  <a:pt x="1" y="441"/>
                </a:cubicBezTo>
                <a:cubicBezTo>
                  <a:pt x="1" y="441"/>
                  <a:pt x="1" y="441"/>
                  <a:pt x="1" y="441"/>
                </a:cubicBezTo>
                <a:cubicBezTo>
                  <a:pt x="1" y="441"/>
                  <a:pt x="1" y="442"/>
                  <a:pt x="1" y="442"/>
                </a:cubicBezTo>
                <a:cubicBezTo>
                  <a:pt x="1" y="442"/>
                  <a:pt x="1" y="442"/>
                  <a:pt x="1" y="442"/>
                </a:cubicBezTo>
                <a:cubicBezTo>
                  <a:pt x="1" y="442"/>
                  <a:pt x="1" y="442"/>
                  <a:pt x="1" y="442"/>
                </a:cubicBezTo>
                <a:cubicBezTo>
                  <a:pt x="1" y="442"/>
                  <a:pt x="1" y="442"/>
                  <a:pt x="1" y="442"/>
                </a:cubicBezTo>
                <a:cubicBezTo>
                  <a:pt x="1" y="442"/>
                  <a:pt x="1" y="442"/>
                  <a:pt x="1" y="442"/>
                </a:cubicBezTo>
                <a:cubicBezTo>
                  <a:pt x="1" y="442"/>
                  <a:pt x="1" y="442"/>
                  <a:pt x="1" y="442"/>
                </a:cubicBezTo>
                <a:cubicBezTo>
                  <a:pt x="1" y="443"/>
                  <a:pt x="1" y="443"/>
                  <a:pt x="1" y="443"/>
                </a:cubicBezTo>
                <a:cubicBezTo>
                  <a:pt x="1" y="443"/>
                  <a:pt x="1" y="443"/>
                  <a:pt x="1" y="443"/>
                </a:cubicBezTo>
                <a:cubicBezTo>
                  <a:pt x="1" y="443"/>
                  <a:pt x="1" y="443"/>
                  <a:pt x="1" y="443"/>
                </a:cubicBezTo>
                <a:cubicBezTo>
                  <a:pt x="1" y="443"/>
                  <a:pt x="1" y="443"/>
                  <a:pt x="1" y="443"/>
                </a:cubicBezTo>
                <a:cubicBezTo>
                  <a:pt x="1" y="443"/>
                  <a:pt x="1" y="443"/>
                  <a:pt x="1" y="443"/>
                </a:cubicBezTo>
                <a:cubicBezTo>
                  <a:pt x="1" y="443"/>
                  <a:pt x="1" y="443"/>
                  <a:pt x="1" y="444"/>
                </a:cubicBezTo>
                <a:cubicBezTo>
                  <a:pt x="1" y="444"/>
                  <a:pt x="1" y="444"/>
                  <a:pt x="1" y="444"/>
                </a:cubicBezTo>
                <a:cubicBezTo>
                  <a:pt x="1" y="444"/>
                  <a:pt x="1" y="444"/>
                  <a:pt x="1" y="444"/>
                </a:cubicBezTo>
                <a:cubicBezTo>
                  <a:pt x="1" y="444"/>
                  <a:pt x="1" y="444"/>
                  <a:pt x="1" y="444"/>
                </a:cubicBezTo>
                <a:cubicBezTo>
                  <a:pt x="1" y="444"/>
                  <a:pt x="1" y="444"/>
                  <a:pt x="1" y="444"/>
                </a:cubicBezTo>
                <a:cubicBezTo>
                  <a:pt x="1" y="444"/>
                  <a:pt x="1" y="444"/>
                  <a:pt x="1" y="444"/>
                </a:cubicBezTo>
                <a:cubicBezTo>
                  <a:pt x="0" y="444"/>
                  <a:pt x="0" y="445"/>
                  <a:pt x="0" y="445"/>
                </a:cubicBezTo>
                <a:cubicBezTo>
                  <a:pt x="0" y="445"/>
                  <a:pt x="0" y="445"/>
                  <a:pt x="0" y="445"/>
                </a:cubicBezTo>
                <a:cubicBezTo>
                  <a:pt x="0" y="445"/>
                  <a:pt x="0" y="445"/>
                  <a:pt x="0" y="445"/>
                </a:cubicBezTo>
                <a:cubicBezTo>
                  <a:pt x="0" y="445"/>
                  <a:pt x="0" y="445"/>
                  <a:pt x="0" y="445"/>
                </a:cubicBezTo>
                <a:cubicBezTo>
                  <a:pt x="0" y="445"/>
                  <a:pt x="0" y="445"/>
                  <a:pt x="0" y="445"/>
                </a:cubicBezTo>
                <a:cubicBezTo>
                  <a:pt x="0" y="445"/>
                  <a:pt x="0" y="445"/>
                  <a:pt x="0" y="446"/>
                </a:cubicBezTo>
                <a:cubicBezTo>
                  <a:pt x="0" y="446"/>
                  <a:pt x="0" y="446"/>
                  <a:pt x="0" y="446"/>
                </a:cubicBezTo>
                <a:cubicBezTo>
                  <a:pt x="0" y="446"/>
                  <a:pt x="0" y="446"/>
                  <a:pt x="0" y="446"/>
                </a:cubicBezTo>
                <a:cubicBezTo>
                  <a:pt x="0" y="446"/>
                  <a:pt x="0" y="446"/>
                  <a:pt x="0" y="446"/>
                </a:cubicBezTo>
                <a:cubicBezTo>
                  <a:pt x="0" y="446"/>
                  <a:pt x="0" y="446"/>
                  <a:pt x="0" y="446"/>
                </a:cubicBezTo>
                <a:cubicBezTo>
                  <a:pt x="0" y="446"/>
                  <a:pt x="0" y="446"/>
                  <a:pt x="0" y="446"/>
                </a:cubicBezTo>
                <a:cubicBezTo>
                  <a:pt x="0" y="447"/>
                  <a:pt x="0" y="447"/>
                  <a:pt x="0" y="447"/>
                </a:cubicBezTo>
                <a:cubicBezTo>
                  <a:pt x="0" y="447"/>
                  <a:pt x="0" y="447"/>
                  <a:pt x="0" y="447"/>
                </a:cubicBezTo>
                <a:cubicBezTo>
                  <a:pt x="0" y="451"/>
                  <a:pt x="1" y="454"/>
                  <a:pt x="1" y="458"/>
                </a:cubicBezTo>
                <a:cubicBezTo>
                  <a:pt x="266" y="458"/>
                  <a:pt x="266" y="458"/>
                  <a:pt x="266" y="458"/>
                </a:cubicBezTo>
                <a:cubicBezTo>
                  <a:pt x="266" y="0"/>
                  <a:pt x="266" y="0"/>
                  <a:pt x="266" y="0"/>
                </a:cubicBezTo>
              </a:path>
            </a:pathLst>
          </a:custGeom>
          <a:solidFill>
            <a:srgbClr val="EBE9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7699375" y="5857875"/>
            <a:ext cx="169863" cy="727075"/>
          </a:xfrm>
          <a:prstGeom prst="rect">
            <a:avLst/>
          </a:prstGeom>
          <a:solidFill>
            <a:srgbClr val="FF754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Freeform 13"/>
          <p:cNvSpPr/>
          <p:nvPr/>
        </p:nvSpPr>
        <p:spPr bwMode="auto">
          <a:xfrm>
            <a:off x="7699375" y="5857875"/>
            <a:ext cx="169863" cy="727075"/>
          </a:xfrm>
          <a:custGeom>
            <a:avLst/>
            <a:gdLst>
              <a:gd name="T0" fmla="*/ 0 w 107"/>
              <a:gd name="T1" fmla="*/ 0 h 458"/>
              <a:gd name="T2" fmla="*/ 0 w 107"/>
              <a:gd name="T3" fmla="*/ 458 h 458"/>
              <a:gd name="T4" fmla="*/ 107 w 107"/>
              <a:gd name="T5" fmla="*/ 458 h 458"/>
              <a:gd name="T6" fmla="*/ 107 w 107"/>
              <a:gd name="T7" fmla="*/ 0 h 4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" h="458">
                <a:moveTo>
                  <a:pt x="0" y="0"/>
                </a:moveTo>
                <a:lnTo>
                  <a:pt x="0" y="458"/>
                </a:lnTo>
                <a:lnTo>
                  <a:pt x="107" y="458"/>
                </a:lnTo>
                <a:lnTo>
                  <a:pt x="107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7262813" y="5857875"/>
            <a:ext cx="169863" cy="727075"/>
          </a:xfrm>
          <a:prstGeom prst="rect">
            <a:avLst/>
          </a:prstGeom>
          <a:solidFill>
            <a:srgbClr val="FF754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" name="Freeform 15"/>
          <p:cNvSpPr/>
          <p:nvPr/>
        </p:nvSpPr>
        <p:spPr bwMode="auto">
          <a:xfrm>
            <a:off x="7262813" y="5857875"/>
            <a:ext cx="169863" cy="727075"/>
          </a:xfrm>
          <a:custGeom>
            <a:avLst/>
            <a:gdLst>
              <a:gd name="T0" fmla="*/ 0 w 107"/>
              <a:gd name="T1" fmla="*/ 0 h 458"/>
              <a:gd name="T2" fmla="*/ 0 w 107"/>
              <a:gd name="T3" fmla="*/ 458 h 458"/>
              <a:gd name="T4" fmla="*/ 107 w 107"/>
              <a:gd name="T5" fmla="*/ 458 h 458"/>
              <a:gd name="T6" fmla="*/ 107 w 107"/>
              <a:gd name="T7" fmla="*/ 0 h 4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" h="458">
                <a:moveTo>
                  <a:pt x="0" y="0"/>
                </a:moveTo>
                <a:lnTo>
                  <a:pt x="0" y="458"/>
                </a:lnTo>
                <a:lnTo>
                  <a:pt x="107" y="458"/>
                </a:lnTo>
                <a:lnTo>
                  <a:pt x="107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" name="Rectangle 16"/>
          <p:cNvSpPr>
            <a:spLocks noChangeArrowheads="1"/>
          </p:cNvSpPr>
          <p:nvPr/>
        </p:nvSpPr>
        <p:spPr bwMode="auto">
          <a:xfrm>
            <a:off x="6873875" y="5857875"/>
            <a:ext cx="169863" cy="727075"/>
          </a:xfrm>
          <a:prstGeom prst="rect">
            <a:avLst/>
          </a:prstGeom>
          <a:solidFill>
            <a:srgbClr val="FF754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" name="Freeform 17"/>
          <p:cNvSpPr/>
          <p:nvPr/>
        </p:nvSpPr>
        <p:spPr bwMode="auto">
          <a:xfrm>
            <a:off x="6873875" y="5857875"/>
            <a:ext cx="169863" cy="727075"/>
          </a:xfrm>
          <a:custGeom>
            <a:avLst/>
            <a:gdLst>
              <a:gd name="T0" fmla="*/ 0 w 107"/>
              <a:gd name="T1" fmla="*/ 0 h 458"/>
              <a:gd name="T2" fmla="*/ 0 w 107"/>
              <a:gd name="T3" fmla="*/ 458 h 458"/>
              <a:gd name="T4" fmla="*/ 107 w 107"/>
              <a:gd name="T5" fmla="*/ 458 h 458"/>
              <a:gd name="T6" fmla="*/ 107 w 107"/>
              <a:gd name="T7" fmla="*/ 0 h 4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" h="458">
                <a:moveTo>
                  <a:pt x="0" y="0"/>
                </a:moveTo>
                <a:lnTo>
                  <a:pt x="0" y="458"/>
                </a:lnTo>
                <a:lnTo>
                  <a:pt x="107" y="458"/>
                </a:lnTo>
                <a:lnTo>
                  <a:pt x="107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" name="Rectangle 18"/>
          <p:cNvSpPr>
            <a:spLocks noChangeArrowheads="1"/>
          </p:cNvSpPr>
          <p:nvPr/>
        </p:nvSpPr>
        <p:spPr bwMode="auto">
          <a:xfrm>
            <a:off x="6461125" y="5857875"/>
            <a:ext cx="169863" cy="727075"/>
          </a:xfrm>
          <a:prstGeom prst="rect">
            <a:avLst/>
          </a:prstGeom>
          <a:solidFill>
            <a:srgbClr val="FF754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" name="Freeform 19"/>
          <p:cNvSpPr/>
          <p:nvPr/>
        </p:nvSpPr>
        <p:spPr bwMode="auto">
          <a:xfrm>
            <a:off x="6461125" y="5857875"/>
            <a:ext cx="169863" cy="727075"/>
          </a:xfrm>
          <a:custGeom>
            <a:avLst/>
            <a:gdLst>
              <a:gd name="T0" fmla="*/ 0 w 107"/>
              <a:gd name="T1" fmla="*/ 0 h 458"/>
              <a:gd name="T2" fmla="*/ 0 w 107"/>
              <a:gd name="T3" fmla="*/ 458 h 458"/>
              <a:gd name="T4" fmla="*/ 107 w 107"/>
              <a:gd name="T5" fmla="*/ 458 h 458"/>
              <a:gd name="T6" fmla="*/ 107 w 107"/>
              <a:gd name="T7" fmla="*/ 0 h 4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" h="458">
                <a:moveTo>
                  <a:pt x="0" y="0"/>
                </a:moveTo>
                <a:lnTo>
                  <a:pt x="0" y="458"/>
                </a:lnTo>
                <a:lnTo>
                  <a:pt x="107" y="458"/>
                </a:lnTo>
                <a:lnTo>
                  <a:pt x="107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" name="Rectangle 20"/>
          <p:cNvSpPr>
            <a:spLocks noChangeArrowheads="1"/>
          </p:cNvSpPr>
          <p:nvPr/>
        </p:nvSpPr>
        <p:spPr bwMode="auto">
          <a:xfrm>
            <a:off x="6534150" y="6124575"/>
            <a:ext cx="1212850" cy="219075"/>
          </a:xfrm>
          <a:prstGeom prst="rect">
            <a:avLst/>
          </a:prstGeom>
          <a:solidFill>
            <a:srgbClr val="FF754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" name="Freeform 21"/>
          <p:cNvSpPr/>
          <p:nvPr/>
        </p:nvSpPr>
        <p:spPr bwMode="auto">
          <a:xfrm>
            <a:off x="6534150" y="6124575"/>
            <a:ext cx="1212850" cy="219075"/>
          </a:xfrm>
          <a:custGeom>
            <a:avLst/>
            <a:gdLst>
              <a:gd name="T0" fmla="*/ 0 w 764"/>
              <a:gd name="T1" fmla="*/ 138 h 138"/>
              <a:gd name="T2" fmla="*/ 764 w 764"/>
              <a:gd name="T3" fmla="*/ 138 h 138"/>
              <a:gd name="T4" fmla="*/ 764 w 764"/>
              <a:gd name="T5" fmla="*/ 0 h 138"/>
              <a:gd name="T6" fmla="*/ 0 w 764"/>
              <a:gd name="T7" fmla="*/ 0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64" h="138">
                <a:moveTo>
                  <a:pt x="0" y="138"/>
                </a:moveTo>
                <a:lnTo>
                  <a:pt x="764" y="138"/>
                </a:lnTo>
                <a:lnTo>
                  <a:pt x="764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" name="Freeform 22"/>
          <p:cNvSpPr/>
          <p:nvPr/>
        </p:nvSpPr>
        <p:spPr bwMode="auto">
          <a:xfrm>
            <a:off x="8820150" y="5954713"/>
            <a:ext cx="1546225" cy="588962"/>
          </a:xfrm>
          <a:custGeom>
            <a:avLst/>
            <a:gdLst>
              <a:gd name="T0" fmla="*/ 0 w 255"/>
              <a:gd name="T1" fmla="*/ 97 h 97"/>
              <a:gd name="T2" fmla="*/ 255 w 255"/>
              <a:gd name="T3" fmla="*/ 97 h 97"/>
              <a:gd name="T4" fmla="*/ 254 w 255"/>
              <a:gd name="T5" fmla="*/ 89 h 97"/>
              <a:gd name="T6" fmla="*/ 249 w 255"/>
              <a:gd name="T7" fmla="*/ 78 h 97"/>
              <a:gd name="T8" fmla="*/ 232 w 255"/>
              <a:gd name="T9" fmla="*/ 61 h 97"/>
              <a:gd name="T10" fmla="*/ 232 w 255"/>
              <a:gd name="T11" fmla="*/ 61 h 97"/>
              <a:gd name="T12" fmla="*/ 209 w 255"/>
              <a:gd name="T13" fmla="*/ 54 h 97"/>
              <a:gd name="T14" fmla="*/ 202 w 255"/>
              <a:gd name="T15" fmla="*/ 55 h 97"/>
              <a:gd name="T16" fmla="*/ 202 w 255"/>
              <a:gd name="T17" fmla="*/ 52 h 97"/>
              <a:gd name="T18" fmla="*/ 159 w 255"/>
              <a:gd name="T19" fmla="*/ 9 h 97"/>
              <a:gd name="T20" fmla="*/ 135 w 255"/>
              <a:gd name="T21" fmla="*/ 16 h 97"/>
              <a:gd name="T22" fmla="*/ 108 w 255"/>
              <a:gd name="T23" fmla="*/ 0 h 97"/>
              <a:gd name="T24" fmla="*/ 78 w 255"/>
              <a:gd name="T25" fmla="*/ 26 h 97"/>
              <a:gd name="T26" fmla="*/ 67 w 255"/>
              <a:gd name="T27" fmla="*/ 24 h 97"/>
              <a:gd name="T28" fmla="*/ 37 w 255"/>
              <a:gd name="T29" fmla="*/ 55 h 97"/>
              <a:gd name="T30" fmla="*/ 38 w 255"/>
              <a:gd name="T31" fmla="*/ 62 h 97"/>
              <a:gd name="T32" fmla="*/ 37 w 255"/>
              <a:gd name="T33" fmla="*/ 62 h 97"/>
              <a:gd name="T34" fmla="*/ 0 w 255"/>
              <a:gd name="T35" fmla="*/ 97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55" h="97">
                <a:moveTo>
                  <a:pt x="0" y="97"/>
                </a:moveTo>
                <a:cubicBezTo>
                  <a:pt x="255" y="97"/>
                  <a:pt x="255" y="97"/>
                  <a:pt x="255" y="97"/>
                </a:cubicBezTo>
                <a:cubicBezTo>
                  <a:pt x="255" y="94"/>
                  <a:pt x="254" y="91"/>
                  <a:pt x="254" y="89"/>
                </a:cubicBezTo>
                <a:cubicBezTo>
                  <a:pt x="252" y="85"/>
                  <a:pt x="251" y="81"/>
                  <a:pt x="249" y="78"/>
                </a:cubicBezTo>
                <a:cubicBezTo>
                  <a:pt x="245" y="71"/>
                  <a:pt x="239" y="65"/>
                  <a:pt x="232" y="61"/>
                </a:cubicBezTo>
                <a:cubicBezTo>
                  <a:pt x="232" y="61"/>
                  <a:pt x="232" y="61"/>
                  <a:pt x="232" y="61"/>
                </a:cubicBezTo>
                <a:cubicBezTo>
                  <a:pt x="225" y="57"/>
                  <a:pt x="217" y="54"/>
                  <a:pt x="209" y="54"/>
                </a:cubicBezTo>
                <a:cubicBezTo>
                  <a:pt x="206" y="55"/>
                  <a:pt x="204" y="55"/>
                  <a:pt x="202" y="55"/>
                </a:cubicBezTo>
                <a:cubicBezTo>
                  <a:pt x="202" y="54"/>
                  <a:pt x="202" y="53"/>
                  <a:pt x="202" y="52"/>
                </a:cubicBezTo>
                <a:cubicBezTo>
                  <a:pt x="202" y="29"/>
                  <a:pt x="182" y="9"/>
                  <a:pt x="159" y="9"/>
                </a:cubicBezTo>
                <a:cubicBezTo>
                  <a:pt x="150" y="9"/>
                  <a:pt x="142" y="12"/>
                  <a:pt x="135" y="16"/>
                </a:cubicBezTo>
                <a:cubicBezTo>
                  <a:pt x="130" y="7"/>
                  <a:pt x="121" y="0"/>
                  <a:pt x="108" y="0"/>
                </a:cubicBezTo>
                <a:cubicBezTo>
                  <a:pt x="90" y="0"/>
                  <a:pt x="80" y="12"/>
                  <a:pt x="78" y="26"/>
                </a:cubicBezTo>
                <a:cubicBezTo>
                  <a:pt x="74" y="25"/>
                  <a:pt x="71" y="24"/>
                  <a:pt x="67" y="24"/>
                </a:cubicBezTo>
                <a:cubicBezTo>
                  <a:pt x="50" y="24"/>
                  <a:pt x="37" y="38"/>
                  <a:pt x="37" y="55"/>
                </a:cubicBezTo>
                <a:cubicBezTo>
                  <a:pt x="37" y="57"/>
                  <a:pt x="37" y="60"/>
                  <a:pt x="38" y="62"/>
                </a:cubicBezTo>
                <a:cubicBezTo>
                  <a:pt x="37" y="62"/>
                  <a:pt x="37" y="62"/>
                  <a:pt x="37" y="62"/>
                </a:cubicBezTo>
                <a:cubicBezTo>
                  <a:pt x="18" y="62"/>
                  <a:pt x="1" y="78"/>
                  <a:pt x="0" y="97"/>
                </a:cubicBezTo>
              </a:path>
            </a:pathLst>
          </a:custGeom>
          <a:solidFill>
            <a:srgbClr val="F7D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" name="Freeform 23"/>
          <p:cNvSpPr>
            <a:spLocks noEditPoints="1"/>
          </p:cNvSpPr>
          <p:nvPr/>
        </p:nvSpPr>
        <p:spPr bwMode="auto">
          <a:xfrm>
            <a:off x="9639300" y="6010275"/>
            <a:ext cx="193675" cy="42862"/>
          </a:xfrm>
          <a:custGeom>
            <a:avLst/>
            <a:gdLst>
              <a:gd name="T0" fmla="*/ 0 w 32"/>
              <a:gd name="T1" fmla="*/ 7 h 7"/>
              <a:gd name="T2" fmla="*/ 0 w 32"/>
              <a:gd name="T3" fmla="*/ 7 h 7"/>
              <a:gd name="T4" fmla="*/ 0 w 32"/>
              <a:gd name="T5" fmla="*/ 7 h 7"/>
              <a:gd name="T6" fmla="*/ 24 w 32"/>
              <a:gd name="T7" fmla="*/ 0 h 7"/>
              <a:gd name="T8" fmla="*/ 0 w 32"/>
              <a:gd name="T9" fmla="*/ 7 h 7"/>
              <a:gd name="T10" fmla="*/ 0 w 32"/>
              <a:gd name="T11" fmla="*/ 7 h 7"/>
              <a:gd name="T12" fmla="*/ 0 w 32"/>
              <a:gd name="T13" fmla="*/ 7 h 7"/>
              <a:gd name="T14" fmla="*/ 24 w 32"/>
              <a:gd name="T15" fmla="*/ 0 h 7"/>
              <a:gd name="T16" fmla="*/ 32 w 32"/>
              <a:gd name="T17" fmla="*/ 1 h 7"/>
              <a:gd name="T18" fmla="*/ 32 w 32"/>
              <a:gd name="T19" fmla="*/ 1 h 7"/>
              <a:gd name="T20" fmla="*/ 24 w 32"/>
              <a:gd name="T21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2" h="7"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24" y="0"/>
                </a:moveTo>
                <a:cubicBezTo>
                  <a:pt x="15" y="0"/>
                  <a:pt x="7" y="3"/>
                  <a:pt x="0" y="7"/>
                </a:cubicBez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cubicBezTo>
                  <a:pt x="7" y="3"/>
                  <a:pt x="15" y="0"/>
                  <a:pt x="24" y="0"/>
                </a:cubicBezTo>
                <a:cubicBezTo>
                  <a:pt x="27" y="0"/>
                  <a:pt x="30" y="0"/>
                  <a:pt x="32" y="1"/>
                </a:cubicBezTo>
                <a:cubicBezTo>
                  <a:pt x="32" y="1"/>
                  <a:pt x="32" y="1"/>
                  <a:pt x="32" y="1"/>
                </a:cubicBezTo>
                <a:cubicBezTo>
                  <a:pt x="30" y="0"/>
                  <a:pt x="27" y="0"/>
                  <a:pt x="24" y="0"/>
                </a:cubicBezTo>
              </a:path>
            </a:pathLst>
          </a:custGeom>
          <a:solidFill>
            <a:srgbClr val="EBE9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" name="Freeform 24"/>
          <p:cNvSpPr/>
          <p:nvPr/>
        </p:nvSpPr>
        <p:spPr bwMode="auto">
          <a:xfrm>
            <a:off x="9596438" y="6003925"/>
            <a:ext cx="769938" cy="539750"/>
          </a:xfrm>
          <a:custGeom>
            <a:avLst/>
            <a:gdLst>
              <a:gd name="T0" fmla="*/ 0 w 127"/>
              <a:gd name="T1" fmla="*/ 0 h 89"/>
              <a:gd name="T2" fmla="*/ 0 w 127"/>
              <a:gd name="T3" fmla="*/ 89 h 89"/>
              <a:gd name="T4" fmla="*/ 127 w 127"/>
              <a:gd name="T5" fmla="*/ 89 h 89"/>
              <a:gd name="T6" fmla="*/ 126 w 127"/>
              <a:gd name="T7" fmla="*/ 81 h 89"/>
              <a:gd name="T8" fmla="*/ 121 w 127"/>
              <a:gd name="T9" fmla="*/ 70 h 89"/>
              <a:gd name="T10" fmla="*/ 104 w 127"/>
              <a:gd name="T11" fmla="*/ 53 h 89"/>
              <a:gd name="T12" fmla="*/ 104 w 127"/>
              <a:gd name="T13" fmla="*/ 53 h 89"/>
              <a:gd name="T14" fmla="*/ 81 w 127"/>
              <a:gd name="T15" fmla="*/ 46 h 89"/>
              <a:gd name="T16" fmla="*/ 74 w 127"/>
              <a:gd name="T17" fmla="*/ 47 h 89"/>
              <a:gd name="T18" fmla="*/ 74 w 127"/>
              <a:gd name="T19" fmla="*/ 47 h 89"/>
              <a:gd name="T20" fmla="*/ 74 w 127"/>
              <a:gd name="T21" fmla="*/ 47 h 89"/>
              <a:gd name="T22" fmla="*/ 74 w 127"/>
              <a:gd name="T23" fmla="*/ 44 h 89"/>
              <a:gd name="T24" fmla="*/ 39 w 127"/>
              <a:gd name="T25" fmla="*/ 2 h 89"/>
              <a:gd name="T26" fmla="*/ 31 w 127"/>
              <a:gd name="T27" fmla="*/ 1 h 89"/>
              <a:gd name="T28" fmla="*/ 7 w 127"/>
              <a:gd name="T29" fmla="*/ 8 h 89"/>
              <a:gd name="T30" fmla="*/ 7 w 127"/>
              <a:gd name="T31" fmla="*/ 8 h 89"/>
              <a:gd name="T32" fmla="*/ 7 w 127"/>
              <a:gd name="T33" fmla="*/ 8 h 89"/>
              <a:gd name="T34" fmla="*/ 7 w 127"/>
              <a:gd name="T35" fmla="*/ 8 h 89"/>
              <a:gd name="T36" fmla="*/ 0 w 127"/>
              <a:gd name="T37" fmla="*/ 0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27" h="89">
                <a:moveTo>
                  <a:pt x="0" y="0"/>
                </a:moveTo>
                <a:cubicBezTo>
                  <a:pt x="0" y="89"/>
                  <a:pt x="0" y="89"/>
                  <a:pt x="0" y="89"/>
                </a:cubicBezTo>
                <a:cubicBezTo>
                  <a:pt x="127" y="89"/>
                  <a:pt x="127" y="89"/>
                  <a:pt x="127" y="89"/>
                </a:cubicBezTo>
                <a:cubicBezTo>
                  <a:pt x="127" y="86"/>
                  <a:pt x="126" y="83"/>
                  <a:pt x="126" y="81"/>
                </a:cubicBezTo>
                <a:cubicBezTo>
                  <a:pt x="124" y="77"/>
                  <a:pt x="123" y="73"/>
                  <a:pt x="121" y="70"/>
                </a:cubicBezTo>
                <a:cubicBezTo>
                  <a:pt x="117" y="63"/>
                  <a:pt x="111" y="57"/>
                  <a:pt x="104" y="53"/>
                </a:cubicBezTo>
                <a:cubicBezTo>
                  <a:pt x="104" y="53"/>
                  <a:pt x="104" y="53"/>
                  <a:pt x="104" y="53"/>
                </a:cubicBezTo>
                <a:cubicBezTo>
                  <a:pt x="97" y="49"/>
                  <a:pt x="89" y="46"/>
                  <a:pt x="81" y="46"/>
                </a:cubicBezTo>
                <a:cubicBezTo>
                  <a:pt x="78" y="47"/>
                  <a:pt x="76" y="47"/>
                  <a:pt x="74" y="47"/>
                </a:cubicBezTo>
                <a:cubicBezTo>
                  <a:pt x="74" y="47"/>
                  <a:pt x="74" y="47"/>
                  <a:pt x="74" y="47"/>
                </a:cubicBezTo>
                <a:cubicBezTo>
                  <a:pt x="74" y="47"/>
                  <a:pt x="74" y="47"/>
                  <a:pt x="74" y="47"/>
                </a:cubicBezTo>
                <a:cubicBezTo>
                  <a:pt x="74" y="46"/>
                  <a:pt x="74" y="45"/>
                  <a:pt x="74" y="44"/>
                </a:cubicBezTo>
                <a:cubicBezTo>
                  <a:pt x="74" y="23"/>
                  <a:pt x="59" y="6"/>
                  <a:pt x="39" y="2"/>
                </a:cubicBezTo>
                <a:cubicBezTo>
                  <a:pt x="37" y="1"/>
                  <a:pt x="34" y="1"/>
                  <a:pt x="31" y="1"/>
                </a:cubicBezTo>
                <a:cubicBezTo>
                  <a:pt x="22" y="1"/>
                  <a:pt x="14" y="4"/>
                  <a:pt x="7" y="8"/>
                </a:cubicBezTo>
                <a:cubicBezTo>
                  <a:pt x="7" y="8"/>
                  <a:pt x="7" y="8"/>
                  <a:pt x="7" y="8"/>
                </a:cubicBezTo>
                <a:cubicBezTo>
                  <a:pt x="7" y="8"/>
                  <a:pt x="7" y="8"/>
                  <a:pt x="7" y="8"/>
                </a:cubicBezTo>
                <a:cubicBezTo>
                  <a:pt x="7" y="8"/>
                  <a:pt x="7" y="8"/>
                  <a:pt x="7" y="8"/>
                </a:cubicBezTo>
                <a:cubicBezTo>
                  <a:pt x="5" y="5"/>
                  <a:pt x="3" y="2"/>
                  <a:pt x="0" y="0"/>
                </a:cubicBezTo>
              </a:path>
            </a:pathLst>
          </a:custGeom>
          <a:solidFill>
            <a:srgbClr val="F9DA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" name="Freeform 25"/>
          <p:cNvSpPr/>
          <p:nvPr/>
        </p:nvSpPr>
        <p:spPr bwMode="auto">
          <a:xfrm>
            <a:off x="9080500" y="6288088"/>
            <a:ext cx="169863" cy="133350"/>
          </a:xfrm>
          <a:custGeom>
            <a:avLst/>
            <a:gdLst>
              <a:gd name="T0" fmla="*/ 16 w 28"/>
              <a:gd name="T1" fmla="*/ 0 h 22"/>
              <a:gd name="T2" fmla="*/ 16 w 28"/>
              <a:gd name="T3" fmla="*/ 22 h 22"/>
              <a:gd name="T4" fmla="*/ 16 w 28"/>
              <a:gd name="T5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8" h="22">
                <a:moveTo>
                  <a:pt x="16" y="0"/>
                </a:moveTo>
                <a:cubicBezTo>
                  <a:pt x="0" y="0"/>
                  <a:pt x="0" y="22"/>
                  <a:pt x="16" y="22"/>
                </a:cubicBezTo>
                <a:cubicBezTo>
                  <a:pt x="28" y="22"/>
                  <a:pt x="28" y="0"/>
                  <a:pt x="16" y="0"/>
                </a:cubicBezTo>
                <a:close/>
              </a:path>
            </a:pathLst>
          </a:custGeom>
          <a:solidFill>
            <a:srgbClr val="FFA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" name="Freeform 26"/>
          <p:cNvSpPr/>
          <p:nvPr/>
        </p:nvSpPr>
        <p:spPr bwMode="auto">
          <a:xfrm>
            <a:off x="9348788" y="6083300"/>
            <a:ext cx="193675" cy="150812"/>
          </a:xfrm>
          <a:custGeom>
            <a:avLst/>
            <a:gdLst>
              <a:gd name="T0" fmla="*/ 16 w 32"/>
              <a:gd name="T1" fmla="*/ 0 h 25"/>
              <a:gd name="T2" fmla="*/ 16 w 32"/>
              <a:gd name="T3" fmla="*/ 25 h 25"/>
              <a:gd name="T4" fmla="*/ 16 w 32"/>
              <a:gd name="T5" fmla="*/ 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2" h="25">
                <a:moveTo>
                  <a:pt x="16" y="0"/>
                </a:moveTo>
                <a:cubicBezTo>
                  <a:pt x="0" y="0"/>
                  <a:pt x="0" y="25"/>
                  <a:pt x="16" y="25"/>
                </a:cubicBezTo>
                <a:cubicBezTo>
                  <a:pt x="32" y="25"/>
                  <a:pt x="32" y="0"/>
                  <a:pt x="16" y="0"/>
                </a:cubicBezTo>
                <a:close/>
              </a:path>
            </a:pathLst>
          </a:custGeom>
          <a:solidFill>
            <a:srgbClr val="FFA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" name="Freeform 27"/>
          <p:cNvSpPr/>
          <p:nvPr/>
        </p:nvSpPr>
        <p:spPr bwMode="auto">
          <a:xfrm>
            <a:off x="9420225" y="6307138"/>
            <a:ext cx="195263" cy="150812"/>
          </a:xfrm>
          <a:custGeom>
            <a:avLst/>
            <a:gdLst>
              <a:gd name="T0" fmla="*/ 16 w 32"/>
              <a:gd name="T1" fmla="*/ 0 h 25"/>
              <a:gd name="T2" fmla="*/ 16 w 32"/>
              <a:gd name="T3" fmla="*/ 25 h 25"/>
              <a:gd name="T4" fmla="*/ 16 w 32"/>
              <a:gd name="T5" fmla="*/ 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2" h="25">
                <a:moveTo>
                  <a:pt x="16" y="0"/>
                </a:moveTo>
                <a:cubicBezTo>
                  <a:pt x="0" y="0"/>
                  <a:pt x="0" y="25"/>
                  <a:pt x="16" y="25"/>
                </a:cubicBezTo>
                <a:cubicBezTo>
                  <a:pt x="32" y="25"/>
                  <a:pt x="32" y="0"/>
                  <a:pt x="16" y="0"/>
                </a:cubicBezTo>
                <a:close/>
              </a:path>
            </a:pathLst>
          </a:custGeom>
          <a:solidFill>
            <a:srgbClr val="FFA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" name="Freeform 28"/>
          <p:cNvSpPr/>
          <p:nvPr/>
        </p:nvSpPr>
        <p:spPr bwMode="auto">
          <a:xfrm>
            <a:off x="9686925" y="6149975"/>
            <a:ext cx="169863" cy="131762"/>
          </a:xfrm>
          <a:custGeom>
            <a:avLst/>
            <a:gdLst>
              <a:gd name="T0" fmla="*/ 16 w 28"/>
              <a:gd name="T1" fmla="*/ 0 h 22"/>
              <a:gd name="T2" fmla="*/ 16 w 28"/>
              <a:gd name="T3" fmla="*/ 22 h 22"/>
              <a:gd name="T4" fmla="*/ 16 w 28"/>
              <a:gd name="T5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8" h="22">
                <a:moveTo>
                  <a:pt x="16" y="0"/>
                </a:moveTo>
                <a:cubicBezTo>
                  <a:pt x="0" y="0"/>
                  <a:pt x="0" y="22"/>
                  <a:pt x="16" y="22"/>
                </a:cubicBezTo>
                <a:cubicBezTo>
                  <a:pt x="28" y="22"/>
                  <a:pt x="28" y="0"/>
                  <a:pt x="16" y="0"/>
                </a:cubicBezTo>
                <a:close/>
              </a:path>
            </a:pathLst>
          </a:custGeom>
          <a:solidFill>
            <a:srgbClr val="FFA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" name="Freeform 29"/>
          <p:cNvSpPr/>
          <p:nvPr/>
        </p:nvSpPr>
        <p:spPr bwMode="auto">
          <a:xfrm>
            <a:off x="9882188" y="6318250"/>
            <a:ext cx="169863" cy="133350"/>
          </a:xfrm>
          <a:custGeom>
            <a:avLst/>
            <a:gdLst>
              <a:gd name="T0" fmla="*/ 16 w 28"/>
              <a:gd name="T1" fmla="*/ 0 h 22"/>
              <a:gd name="T2" fmla="*/ 16 w 28"/>
              <a:gd name="T3" fmla="*/ 22 h 22"/>
              <a:gd name="T4" fmla="*/ 16 w 28"/>
              <a:gd name="T5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8" h="22">
                <a:moveTo>
                  <a:pt x="16" y="0"/>
                </a:moveTo>
                <a:cubicBezTo>
                  <a:pt x="0" y="0"/>
                  <a:pt x="0" y="22"/>
                  <a:pt x="16" y="22"/>
                </a:cubicBezTo>
                <a:cubicBezTo>
                  <a:pt x="28" y="22"/>
                  <a:pt x="28" y="0"/>
                  <a:pt x="16" y="0"/>
                </a:cubicBezTo>
                <a:close/>
              </a:path>
            </a:pathLst>
          </a:custGeom>
          <a:solidFill>
            <a:srgbClr val="FFA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40" name="组合 39"/>
          <p:cNvGrpSpPr/>
          <p:nvPr/>
        </p:nvGrpSpPr>
        <p:grpSpPr>
          <a:xfrm>
            <a:off x="7966075" y="5446713"/>
            <a:ext cx="836613" cy="1404937"/>
            <a:chOff x="7966075" y="5446713"/>
            <a:chExt cx="836613" cy="1404937"/>
          </a:xfrm>
        </p:grpSpPr>
        <p:sp>
          <p:nvSpPr>
            <p:cNvPr id="34" name="Freeform 31"/>
            <p:cNvSpPr/>
            <p:nvPr/>
          </p:nvSpPr>
          <p:spPr bwMode="auto">
            <a:xfrm>
              <a:off x="8342313" y="5864225"/>
              <a:ext cx="223838" cy="987425"/>
            </a:xfrm>
            <a:custGeom>
              <a:avLst/>
              <a:gdLst>
                <a:gd name="T0" fmla="*/ 7 w 37"/>
                <a:gd name="T1" fmla="*/ 163 h 163"/>
                <a:gd name="T2" fmla="*/ 7 w 37"/>
                <a:gd name="T3" fmla="*/ 156 h 163"/>
                <a:gd name="T4" fmla="*/ 9 w 37"/>
                <a:gd name="T5" fmla="*/ 137 h 163"/>
                <a:gd name="T6" fmla="*/ 11 w 37"/>
                <a:gd name="T7" fmla="*/ 81 h 163"/>
                <a:gd name="T8" fmla="*/ 11 w 37"/>
                <a:gd name="T9" fmla="*/ 66 h 163"/>
                <a:gd name="T10" fmla="*/ 10 w 37"/>
                <a:gd name="T11" fmla="*/ 51 h 163"/>
                <a:gd name="T12" fmla="*/ 9 w 37"/>
                <a:gd name="T13" fmla="*/ 37 h 163"/>
                <a:gd name="T14" fmla="*/ 7 w 37"/>
                <a:gd name="T15" fmla="*/ 25 h 163"/>
                <a:gd name="T16" fmla="*/ 5 w 37"/>
                <a:gd name="T17" fmla="*/ 14 h 163"/>
                <a:gd name="T18" fmla="*/ 2 w 37"/>
                <a:gd name="T19" fmla="*/ 6 h 163"/>
                <a:gd name="T20" fmla="*/ 0 w 37"/>
                <a:gd name="T21" fmla="*/ 0 h 163"/>
                <a:gd name="T22" fmla="*/ 3 w 37"/>
                <a:gd name="T23" fmla="*/ 6 h 163"/>
                <a:gd name="T24" fmla="*/ 7 w 37"/>
                <a:gd name="T25" fmla="*/ 13 h 163"/>
                <a:gd name="T26" fmla="*/ 11 w 37"/>
                <a:gd name="T27" fmla="*/ 23 h 163"/>
                <a:gd name="T28" fmla="*/ 16 w 37"/>
                <a:gd name="T29" fmla="*/ 35 h 163"/>
                <a:gd name="T30" fmla="*/ 20 w 37"/>
                <a:gd name="T31" fmla="*/ 49 h 163"/>
                <a:gd name="T32" fmla="*/ 23 w 37"/>
                <a:gd name="T33" fmla="*/ 64 h 163"/>
                <a:gd name="T34" fmla="*/ 26 w 37"/>
                <a:gd name="T35" fmla="*/ 79 h 163"/>
                <a:gd name="T36" fmla="*/ 35 w 37"/>
                <a:gd name="T37" fmla="*/ 137 h 163"/>
                <a:gd name="T38" fmla="*/ 37 w 37"/>
                <a:gd name="T39" fmla="*/ 156 h 163"/>
                <a:gd name="T40" fmla="*/ 37 w 37"/>
                <a:gd name="T41" fmla="*/ 163 h 163"/>
                <a:gd name="T42" fmla="*/ 7 w 37"/>
                <a:gd name="T43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" h="163">
                  <a:moveTo>
                    <a:pt x="7" y="163"/>
                  </a:moveTo>
                  <a:cubicBezTo>
                    <a:pt x="7" y="163"/>
                    <a:pt x="7" y="160"/>
                    <a:pt x="7" y="156"/>
                  </a:cubicBezTo>
                  <a:cubicBezTo>
                    <a:pt x="8" y="151"/>
                    <a:pt x="8" y="145"/>
                    <a:pt x="9" y="137"/>
                  </a:cubicBezTo>
                  <a:cubicBezTo>
                    <a:pt x="10" y="122"/>
                    <a:pt x="11" y="101"/>
                    <a:pt x="11" y="81"/>
                  </a:cubicBezTo>
                  <a:cubicBezTo>
                    <a:pt x="11" y="76"/>
                    <a:pt x="11" y="71"/>
                    <a:pt x="11" y="66"/>
                  </a:cubicBezTo>
                  <a:cubicBezTo>
                    <a:pt x="11" y="60"/>
                    <a:pt x="10" y="56"/>
                    <a:pt x="10" y="51"/>
                  </a:cubicBezTo>
                  <a:cubicBezTo>
                    <a:pt x="9" y="46"/>
                    <a:pt x="9" y="41"/>
                    <a:pt x="9" y="37"/>
                  </a:cubicBezTo>
                  <a:cubicBezTo>
                    <a:pt x="8" y="33"/>
                    <a:pt x="8" y="28"/>
                    <a:pt x="7" y="25"/>
                  </a:cubicBezTo>
                  <a:cubicBezTo>
                    <a:pt x="6" y="21"/>
                    <a:pt x="5" y="17"/>
                    <a:pt x="5" y="14"/>
                  </a:cubicBezTo>
                  <a:cubicBezTo>
                    <a:pt x="4" y="11"/>
                    <a:pt x="3" y="9"/>
                    <a:pt x="2" y="6"/>
                  </a:cubicBezTo>
                  <a:cubicBezTo>
                    <a:pt x="1" y="2"/>
                    <a:pt x="0" y="0"/>
                    <a:pt x="0" y="0"/>
                  </a:cubicBezTo>
                  <a:cubicBezTo>
                    <a:pt x="0" y="0"/>
                    <a:pt x="1" y="2"/>
                    <a:pt x="3" y="6"/>
                  </a:cubicBezTo>
                  <a:cubicBezTo>
                    <a:pt x="5" y="8"/>
                    <a:pt x="6" y="10"/>
                    <a:pt x="7" y="13"/>
                  </a:cubicBezTo>
                  <a:cubicBezTo>
                    <a:pt x="9" y="16"/>
                    <a:pt x="10" y="20"/>
                    <a:pt x="11" y="23"/>
                  </a:cubicBezTo>
                  <a:cubicBezTo>
                    <a:pt x="13" y="27"/>
                    <a:pt x="14" y="31"/>
                    <a:pt x="16" y="35"/>
                  </a:cubicBezTo>
                  <a:cubicBezTo>
                    <a:pt x="17" y="40"/>
                    <a:pt x="18" y="44"/>
                    <a:pt x="20" y="49"/>
                  </a:cubicBezTo>
                  <a:cubicBezTo>
                    <a:pt x="21" y="54"/>
                    <a:pt x="22" y="59"/>
                    <a:pt x="23" y="64"/>
                  </a:cubicBezTo>
                  <a:cubicBezTo>
                    <a:pt x="24" y="69"/>
                    <a:pt x="25" y="74"/>
                    <a:pt x="26" y="79"/>
                  </a:cubicBezTo>
                  <a:cubicBezTo>
                    <a:pt x="30" y="100"/>
                    <a:pt x="33" y="121"/>
                    <a:pt x="35" y="137"/>
                  </a:cubicBezTo>
                  <a:cubicBezTo>
                    <a:pt x="36" y="145"/>
                    <a:pt x="36" y="151"/>
                    <a:pt x="37" y="156"/>
                  </a:cubicBezTo>
                  <a:cubicBezTo>
                    <a:pt x="37" y="160"/>
                    <a:pt x="37" y="163"/>
                    <a:pt x="37" y="163"/>
                  </a:cubicBezTo>
                  <a:lnTo>
                    <a:pt x="7" y="163"/>
                  </a:lnTo>
                  <a:close/>
                </a:path>
              </a:pathLst>
            </a:custGeom>
            <a:solidFill>
              <a:srgbClr val="768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2"/>
            <p:cNvSpPr/>
            <p:nvPr/>
          </p:nvSpPr>
          <p:spPr bwMode="auto">
            <a:xfrm>
              <a:off x="7966075" y="5446713"/>
              <a:ext cx="750888" cy="793750"/>
            </a:xfrm>
            <a:custGeom>
              <a:avLst/>
              <a:gdLst>
                <a:gd name="T0" fmla="*/ 105 w 124"/>
                <a:gd name="T1" fmla="*/ 55 h 131"/>
                <a:gd name="T2" fmla="*/ 92 w 124"/>
                <a:gd name="T3" fmla="*/ 52 h 131"/>
                <a:gd name="T4" fmla="*/ 82 w 124"/>
                <a:gd name="T5" fmla="*/ 11 h 131"/>
                <a:gd name="T6" fmla="*/ 41 w 124"/>
                <a:gd name="T7" fmla="*/ 33 h 131"/>
                <a:gd name="T8" fmla="*/ 30 w 124"/>
                <a:gd name="T9" fmla="*/ 31 h 131"/>
                <a:gd name="T10" fmla="*/ 20 w 124"/>
                <a:gd name="T11" fmla="*/ 34 h 131"/>
                <a:gd name="T12" fmla="*/ 20 w 124"/>
                <a:gd name="T13" fmla="*/ 34 h 131"/>
                <a:gd name="T14" fmla="*/ 7 w 124"/>
                <a:gd name="T15" fmla="*/ 46 h 131"/>
                <a:gd name="T16" fmla="*/ 17 w 124"/>
                <a:gd name="T17" fmla="*/ 80 h 131"/>
                <a:gd name="T18" fmla="*/ 21 w 124"/>
                <a:gd name="T19" fmla="*/ 81 h 131"/>
                <a:gd name="T20" fmla="*/ 18 w 124"/>
                <a:gd name="T21" fmla="*/ 86 h 131"/>
                <a:gd name="T22" fmla="*/ 30 w 124"/>
                <a:gd name="T23" fmla="*/ 124 h 131"/>
                <a:gd name="T24" fmla="*/ 68 w 124"/>
                <a:gd name="T25" fmla="*/ 112 h 131"/>
                <a:gd name="T26" fmla="*/ 71 w 124"/>
                <a:gd name="T27" fmla="*/ 102 h 131"/>
                <a:gd name="T28" fmla="*/ 72 w 124"/>
                <a:gd name="T29" fmla="*/ 104 h 131"/>
                <a:gd name="T30" fmla="*/ 84 w 124"/>
                <a:gd name="T31" fmla="*/ 110 h 131"/>
                <a:gd name="T32" fmla="*/ 90 w 124"/>
                <a:gd name="T33" fmla="*/ 110 h 131"/>
                <a:gd name="T34" fmla="*/ 96 w 124"/>
                <a:gd name="T35" fmla="*/ 110 h 131"/>
                <a:gd name="T36" fmla="*/ 100 w 124"/>
                <a:gd name="T37" fmla="*/ 109 h 131"/>
                <a:gd name="T38" fmla="*/ 117 w 124"/>
                <a:gd name="T39" fmla="*/ 94 h 131"/>
                <a:gd name="T40" fmla="*/ 105 w 124"/>
                <a:gd name="T41" fmla="*/ 55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4" h="131">
                  <a:moveTo>
                    <a:pt x="105" y="55"/>
                  </a:moveTo>
                  <a:cubicBezTo>
                    <a:pt x="101" y="53"/>
                    <a:pt x="97" y="52"/>
                    <a:pt x="92" y="52"/>
                  </a:cubicBezTo>
                  <a:cubicBezTo>
                    <a:pt x="101" y="39"/>
                    <a:pt x="100" y="20"/>
                    <a:pt x="82" y="11"/>
                  </a:cubicBezTo>
                  <a:cubicBezTo>
                    <a:pt x="62" y="0"/>
                    <a:pt x="44" y="15"/>
                    <a:pt x="41" y="33"/>
                  </a:cubicBezTo>
                  <a:cubicBezTo>
                    <a:pt x="37" y="31"/>
                    <a:pt x="34" y="31"/>
                    <a:pt x="30" y="31"/>
                  </a:cubicBezTo>
                  <a:cubicBezTo>
                    <a:pt x="27" y="31"/>
                    <a:pt x="23" y="32"/>
                    <a:pt x="20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14" y="36"/>
                    <a:pt x="9" y="41"/>
                    <a:pt x="7" y="46"/>
                  </a:cubicBezTo>
                  <a:cubicBezTo>
                    <a:pt x="0" y="58"/>
                    <a:pt x="5" y="73"/>
                    <a:pt x="17" y="80"/>
                  </a:cubicBezTo>
                  <a:cubicBezTo>
                    <a:pt x="19" y="80"/>
                    <a:pt x="20" y="81"/>
                    <a:pt x="21" y="81"/>
                  </a:cubicBezTo>
                  <a:cubicBezTo>
                    <a:pt x="20" y="83"/>
                    <a:pt x="19" y="84"/>
                    <a:pt x="18" y="86"/>
                  </a:cubicBezTo>
                  <a:cubicBezTo>
                    <a:pt x="11" y="99"/>
                    <a:pt x="17" y="117"/>
                    <a:pt x="30" y="124"/>
                  </a:cubicBezTo>
                  <a:cubicBezTo>
                    <a:pt x="44" y="131"/>
                    <a:pt x="61" y="125"/>
                    <a:pt x="68" y="112"/>
                  </a:cubicBezTo>
                  <a:cubicBezTo>
                    <a:pt x="70" y="109"/>
                    <a:pt x="70" y="106"/>
                    <a:pt x="71" y="102"/>
                  </a:cubicBezTo>
                  <a:cubicBezTo>
                    <a:pt x="71" y="103"/>
                    <a:pt x="72" y="103"/>
                    <a:pt x="72" y="104"/>
                  </a:cubicBezTo>
                  <a:cubicBezTo>
                    <a:pt x="76" y="107"/>
                    <a:pt x="79" y="109"/>
                    <a:pt x="84" y="110"/>
                  </a:cubicBezTo>
                  <a:cubicBezTo>
                    <a:pt x="86" y="110"/>
                    <a:pt x="88" y="110"/>
                    <a:pt x="90" y="110"/>
                  </a:cubicBezTo>
                  <a:cubicBezTo>
                    <a:pt x="92" y="110"/>
                    <a:pt x="94" y="110"/>
                    <a:pt x="96" y="110"/>
                  </a:cubicBezTo>
                  <a:cubicBezTo>
                    <a:pt x="97" y="109"/>
                    <a:pt x="98" y="109"/>
                    <a:pt x="100" y="109"/>
                  </a:cubicBezTo>
                  <a:cubicBezTo>
                    <a:pt x="107" y="106"/>
                    <a:pt x="114" y="101"/>
                    <a:pt x="117" y="94"/>
                  </a:cubicBezTo>
                  <a:cubicBezTo>
                    <a:pt x="124" y="80"/>
                    <a:pt x="119" y="63"/>
                    <a:pt x="105" y="55"/>
                  </a:cubicBezTo>
                  <a:close/>
                </a:path>
              </a:pathLst>
            </a:custGeom>
            <a:solidFill>
              <a:srgbClr val="FF7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3"/>
            <p:cNvSpPr/>
            <p:nvPr/>
          </p:nvSpPr>
          <p:spPr bwMode="auto">
            <a:xfrm>
              <a:off x="8093075" y="5646738"/>
              <a:ext cx="454025" cy="417512"/>
            </a:xfrm>
            <a:custGeom>
              <a:avLst/>
              <a:gdLst>
                <a:gd name="T0" fmla="*/ 48 w 75"/>
                <a:gd name="T1" fmla="*/ 15 h 69"/>
                <a:gd name="T2" fmla="*/ 27 w 75"/>
                <a:gd name="T3" fmla="*/ 55 h 69"/>
                <a:gd name="T4" fmla="*/ 48 w 75"/>
                <a:gd name="T5" fmla="*/ 1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69">
                  <a:moveTo>
                    <a:pt x="48" y="15"/>
                  </a:moveTo>
                  <a:cubicBezTo>
                    <a:pt x="21" y="0"/>
                    <a:pt x="0" y="41"/>
                    <a:pt x="27" y="55"/>
                  </a:cubicBezTo>
                  <a:cubicBezTo>
                    <a:pt x="54" y="69"/>
                    <a:pt x="75" y="29"/>
                    <a:pt x="48" y="15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4"/>
            <p:cNvSpPr/>
            <p:nvPr/>
          </p:nvSpPr>
          <p:spPr bwMode="auto">
            <a:xfrm>
              <a:off x="8469313" y="6167438"/>
              <a:ext cx="333375" cy="266700"/>
            </a:xfrm>
            <a:custGeom>
              <a:avLst/>
              <a:gdLst>
                <a:gd name="T0" fmla="*/ 7 w 55"/>
                <a:gd name="T1" fmla="*/ 44 h 44"/>
                <a:gd name="T2" fmla="*/ 43 w 55"/>
                <a:gd name="T3" fmla="*/ 0 h 44"/>
                <a:gd name="T4" fmla="*/ 7 w 55"/>
                <a:gd name="T5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44">
                  <a:moveTo>
                    <a:pt x="7" y="44"/>
                  </a:moveTo>
                  <a:cubicBezTo>
                    <a:pt x="7" y="44"/>
                    <a:pt x="0" y="5"/>
                    <a:pt x="43" y="0"/>
                  </a:cubicBezTo>
                  <a:cubicBezTo>
                    <a:pt x="43" y="0"/>
                    <a:pt x="55" y="40"/>
                    <a:pt x="7" y="44"/>
                  </a:cubicBezTo>
                  <a:close/>
                </a:path>
              </a:pathLst>
            </a:custGeom>
            <a:solidFill>
              <a:srgbClr val="9DB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8" name="Freeform 122"/>
          <p:cNvSpPr/>
          <p:nvPr/>
        </p:nvSpPr>
        <p:spPr bwMode="auto">
          <a:xfrm>
            <a:off x="-130969" y="6424845"/>
            <a:ext cx="12552363" cy="444501"/>
          </a:xfrm>
          <a:custGeom>
            <a:avLst/>
            <a:gdLst>
              <a:gd name="T0" fmla="*/ 2904 w 2904"/>
              <a:gd name="T1" fmla="*/ 58 h 100"/>
              <a:gd name="T2" fmla="*/ 2859 w 2904"/>
              <a:gd name="T3" fmla="*/ 100 h 100"/>
              <a:gd name="T4" fmla="*/ 45 w 2904"/>
              <a:gd name="T5" fmla="*/ 100 h 100"/>
              <a:gd name="T6" fmla="*/ 0 w 2904"/>
              <a:gd name="T7" fmla="*/ 58 h 100"/>
              <a:gd name="T8" fmla="*/ 0 w 2904"/>
              <a:gd name="T9" fmla="*/ 42 h 100"/>
              <a:gd name="T10" fmla="*/ 45 w 2904"/>
              <a:gd name="T11" fmla="*/ 0 h 100"/>
              <a:gd name="T12" fmla="*/ 2859 w 2904"/>
              <a:gd name="T13" fmla="*/ 0 h 100"/>
              <a:gd name="T14" fmla="*/ 2904 w 2904"/>
              <a:gd name="T15" fmla="*/ 42 h 100"/>
              <a:gd name="T16" fmla="*/ 2904 w 2904"/>
              <a:gd name="T17" fmla="*/ 58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04" h="100">
                <a:moveTo>
                  <a:pt x="2904" y="58"/>
                </a:moveTo>
                <a:cubicBezTo>
                  <a:pt x="2904" y="81"/>
                  <a:pt x="2884" y="100"/>
                  <a:pt x="2859" y="100"/>
                </a:cubicBezTo>
                <a:cubicBezTo>
                  <a:pt x="45" y="100"/>
                  <a:pt x="45" y="100"/>
                  <a:pt x="45" y="100"/>
                </a:cubicBezTo>
                <a:cubicBezTo>
                  <a:pt x="20" y="100"/>
                  <a:pt x="0" y="81"/>
                  <a:pt x="0" y="58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19"/>
                  <a:pt x="20" y="0"/>
                  <a:pt x="45" y="0"/>
                </a:cubicBezTo>
                <a:cubicBezTo>
                  <a:pt x="2859" y="0"/>
                  <a:pt x="2859" y="0"/>
                  <a:pt x="2859" y="0"/>
                </a:cubicBezTo>
                <a:cubicBezTo>
                  <a:pt x="2884" y="0"/>
                  <a:pt x="2904" y="19"/>
                  <a:pt x="2904" y="42"/>
                </a:cubicBezTo>
                <a:lnTo>
                  <a:pt x="2904" y="58"/>
                </a:lnTo>
                <a:close/>
              </a:path>
            </a:pathLst>
          </a:custGeom>
          <a:solidFill>
            <a:srgbClr val="9DB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5" name="Oval 28"/>
          <p:cNvSpPr>
            <a:spLocks noChangeArrowheads="1"/>
          </p:cNvSpPr>
          <p:nvPr/>
        </p:nvSpPr>
        <p:spPr bwMode="auto">
          <a:xfrm>
            <a:off x="10234921" y="150580"/>
            <a:ext cx="682625" cy="682625"/>
          </a:xfrm>
          <a:prstGeom prst="ellipse">
            <a:avLst/>
          </a:prstGeom>
          <a:solidFill>
            <a:srgbClr val="FFD0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6" name="Freeform 58"/>
          <p:cNvSpPr/>
          <p:nvPr/>
        </p:nvSpPr>
        <p:spPr bwMode="auto">
          <a:xfrm>
            <a:off x="7838615" y="768541"/>
            <a:ext cx="539750" cy="265113"/>
          </a:xfrm>
          <a:custGeom>
            <a:avLst/>
            <a:gdLst>
              <a:gd name="T0" fmla="*/ 1 w 126"/>
              <a:gd name="T1" fmla="*/ 62 h 62"/>
              <a:gd name="T2" fmla="*/ 120 w 126"/>
              <a:gd name="T3" fmla="*/ 62 h 62"/>
              <a:gd name="T4" fmla="*/ 95 w 126"/>
              <a:gd name="T5" fmla="*/ 23 h 62"/>
              <a:gd name="T6" fmla="*/ 90 w 126"/>
              <a:gd name="T7" fmla="*/ 23 h 62"/>
              <a:gd name="T8" fmla="*/ 66 w 126"/>
              <a:gd name="T9" fmla="*/ 0 h 62"/>
              <a:gd name="T10" fmla="*/ 43 w 126"/>
              <a:gd name="T11" fmla="*/ 31 h 62"/>
              <a:gd name="T12" fmla="*/ 33 w 126"/>
              <a:gd name="T13" fmla="*/ 29 h 62"/>
              <a:gd name="T14" fmla="*/ 1 w 126"/>
              <a:gd name="T15" fmla="*/ 61 h 62"/>
              <a:gd name="T16" fmla="*/ 1 w 126"/>
              <a:gd name="T17" fmla="*/ 62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6" h="62">
                <a:moveTo>
                  <a:pt x="1" y="62"/>
                </a:moveTo>
                <a:cubicBezTo>
                  <a:pt x="120" y="62"/>
                  <a:pt x="120" y="62"/>
                  <a:pt x="120" y="62"/>
                </a:cubicBezTo>
                <a:cubicBezTo>
                  <a:pt x="126" y="46"/>
                  <a:pt x="118" y="23"/>
                  <a:pt x="95" y="23"/>
                </a:cubicBezTo>
                <a:cubicBezTo>
                  <a:pt x="93" y="23"/>
                  <a:pt x="91" y="23"/>
                  <a:pt x="90" y="23"/>
                </a:cubicBezTo>
                <a:cubicBezTo>
                  <a:pt x="89" y="12"/>
                  <a:pt x="81" y="0"/>
                  <a:pt x="66" y="0"/>
                </a:cubicBezTo>
                <a:cubicBezTo>
                  <a:pt x="48" y="0"/>
                  <a:pt x="40" y="17"/>
                  <a:pt x="43" y="31"/>
                </a:cubicBezTo>
                <a:cubicBezTo>
                  <a:pt x="40" y="30"/>
                  <a:pt x="36" y="29"/>
                  <a:pt x="33" y="29"/>
                </a:cubicBezTo>
                <a:cubicBezTo>
                  <a:pt x="16" y="29"/>
                  <a:pt x="0" y="44"/>
                  <a:pt x="1" y="61"/>
                </a:cubicBezTo>
                <a:lnTo>
                  <a:pt x="1" y="62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7" name="Freeform 59"/>
          <p:cNvSpPr/>
          <p:nvPr/>
        </p:nvSpPr>
        <p:spPr bwMode="auto">
          <a:xfrm>
            <a:off x="8659813" y="493712"/>
            <a:ext cx="481013" cy="217488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8" name="Freeform 60"/>
          <p:cNvSpPr/>
          <p:nvPr/>
        </p:nvSpPr>
        <p:spPr bwMode="auto">
          <a:xfrm>
            <a:off x="9740901" y="1111250"/>
            <a:ext cx="481013" cy="217488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79" name="组合 46"/>
          <p:cNvGrpSpPr/>
          <p:nvPr/>
        </p:nvGrpSpPr>
        <p:grpSpPr>
          <a:xfrm>
            <a:off x="10917546" y="1043280"/>
            <a:ext cx="763665" cy="1939073"/>
            <a:chOff x="4352925" y="4806950"/>
            <a:chExt cx="533400" cy="1363662"/>
          </a:xfrm>
        </p:grpSpPr>
        <p:sp>
          <p:nvSpPr>
            <p:cNvPr id="80" name="Freeform 40"/>
            <p:cNvSpPr/>
            <p:nvPr/>
          </p:nvSpPr>
          <p:spPr bwMode="auto">
            <a:xfrm>
              <a:off x="4352925" y="4806950"/>
              <a:ext cx="533400" cy="266700"/>
            </a:xfrm>
            <a:custGeom>
              <a:avLst/>
              <a:gdLst>
                <a:gd name="T0" fmla="*/ 2 w 176"/>
                <a:gd name="T1" fmla="*/ 88 h 88"/>
                <a:gd name="T2" fmla="*/ 0 w 176"/>
                <a:gd name="T3" fmla="*/ 78 h 88"/>
                <a:gd name="T4" fmla="*/ 6 w 176"/>
                <a:gd name="T5" fmla="*/ 59 h 88"/>
                <a:gd name="T6" fmla="*/ 29 w 176"/>
                <a:gd name="T7" fmla="*/ 41 h 88"/>
                <a:gd name="T8" fmla="*/ 51 w 176"/>
                <a:gd name="T9" fmla="*/ 41 h 88"/>
                <a:gd name="T10" fmla="*/ 59 w 176"/>
                <a:gd name="T11" fmla="*/ 43 h 88"/>
                <a:gd name="T12" fmla="*/ 60 w 176"/>
                <a:gd name="T13" fmla="*/ 29 h 88"/>
                <a:gd name="T14" fmla="*/ 69 w 176"/>
                <a:gd name="T15" fmla="*/ 14 h 88"/>
                <a:gd name="T16" fmla="*/ 77 w 176"/>
                <a:gd name="T17" fmla="*/ 8 h 88"/>
                <a:gd name="T18" fmla="*/ 99 w 176"/>
                <a:gd name="T19" fmla="*/ 0 h 88"/>
                <a:gd name="T20" fmla="*/ 122 w 176"/>
                <a:gd name="T21" fmla="*/ 8 h 88"/>
                <a:gd name="T22" fmla="*/ 122 w 176"/>
                <a:gd name="T23" fmla="*/ 8 h 88"/>
                <a:gd name="T24" fmla="*/ 139 w 176"/>
                <a:gd name="T25" fmla="*/ 31 h 88"/>
                <a:gd name="T26" fmla="*/ 139 w 176"/>
                <a:gd name="T27" fmla="*/ 51 h 88"/>
                <a:gd name="T28" fmla="*/ 138 w 176"/>
                <a:gd name="T29" fmla="*/ 56 h 88"/>
                <a:gd name="T30" fmla="*/ 146 w 176"/>
                <a:gd name="T31" fmla="*/ 55 h 88"/>
                <a:gd name="T32" fmla="*/ 174 w 176"/>
                <a:gd name="T33" fmla="*/ 88 h 88"/>
                <a:gd name="T34" fmla="*/ 2 w 176"/>
                <a:gd name="T35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6" h="88">
                  <a:moveTo>
                    <a:pt x="2" y="88"/>
                  </a:moveTo>
                  <a:cubicBezTo>
                    <a:pt x="1" y="85"/>
                    <a:pt x="0" y="81"/>
                    <a:pt x="0" y="78"/>
                  </a:cubicBezTo>
                  <a:cubicBezTo>
                    <a:pt x="0" y="71"/>
                    <a:pt x="2" y="65"/>
                    <a:pt x="6" y="59"/>
                  </a:cubicBezTo>
                  <a:cubicBezTo>
                    <a:pt x="10" y="50"/>
                    <a:pt x="19" y="43"/>
                    <a:pt x="29" y="41"/>
                  </a:cubicBezTo>
                  <a:cubicBezTo>
                    <a:pt x="39" y="38"/>
                    <a:pt x="41" y="39"/>
                    <a:pt x="51" y="41"/>
                  </a:cubicBezTo>
                  <a:cubicBezTo>
                    <a:pt x="54" y="41"/>
                    <a:pt x="57" y="42"/>
                    <a:pt x="59" y="43"/>
                  </a:cubicBezTo>
                  <a:cubicBezTo>
                    <a:pt x="58" y="39"/>
                    <a:pt x="59" y="34"/>
                    <a:pt x="60" y="29"/>
                  </a:cubicBezTo>
                  <a:cubicBezTo>
                    <a:pt x="62" y="23"/>
                    <a:pt x="65" y="18"/>
                    <a:pt x="69" y="14"/>
                  </a:cubicBezTo>
                  <a:cubicBezTo>
                    <a:pt x="71" y="11"/>
                    <a:pt x="74" y="10"/>
                    <a:pt x="77" y="8"/>
                  </a:cubicBezTo>
                  <a:cubicBezTo>
                    <a:pt x="83" y="3"/>
                    <a:pt x="91" y="0"/>
                    <a:pt x="99" y="0"/>
                  </a:cubicBezTo>
                  <a:cubicBezTo>
                    <a:pt x="107" y="0"/>
                    <a:pt x="115" y="3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31" y="12"/>
                    <a:pt x="136" y="22"/>
                    <a:pt x="139" y="31"/>
                  </a:cubicBezTo>
                  <a:cubicBezTo>
                    <a:pt x="142" y="37"/>
                    <a:pt x="141" y="45"/>
                    <a:pt x="139" y="51"/>
                  </a:cubicBezTo>
                  <a:cubicBezTo>
                    <a:pt x="139" y="53"/>
                    <a:pt x="138" y="55"/>
                    <a:pt x="138" y="56"/>
                  </a:cubicBezTo>
                  <a:cubicBezTo>
                    <a:pt x="140" y="56"/>
                    <a:pt x="143" y="55"/>
                    <a:pt x="146" y="55"/>
                  </a:cubicBezTo>
                  <a:cubicBezTo>
                    <a:pt x="166" y="55"/>
                    <a:pt x="176" y="72"/>
                    <a:pt x="174" y="88"/>
                  </a:cubicBezTo>
                  <a:lnTo>
                    <a:pt x="2" y="88"/>
                  </a:lnTo>
                  <a:close/>
                </a:path>
              </a:pathLst>
            </a:custGeom>
            <a:solidFill>
              <a:srgbClr val="A4E7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41"/>
            <p:cNvSpPr>
              <a:spLocks noEditPoints="1"/>
            </p:cNvSpPr>
            <p:nvPr/>
          </p:nvSpPr>
          <p:spPr bwMode="auto">
            <a:xfrm>
              <a:off x="4470400" y="5178425"/>
              <a:ext cx="49213" cy="677862"/>
            </a:xfrm>
            <a:custGeom>
              <a:avLst/>
              <a:gdLst>
                <a:gd name="T0" fmla="*/ 0 w 16"/>
                <a:gd name="T1" fmla="*/ 216 h 224"/>
                <a:gd name="T2" fmla="*/ 0 w 16"/>
                <a:gd name="T3" fmla="*/ 216 h 224"/>
                <a:gd name="T4" fmla="*/ 8 w 16"/>
                <a:gd name="T5" fmla="*/ 224 h 224"/>
                <a:gd name="T6" fmla="*/ 16 w 16"/>
                <a:gd name="T7" fmla="*/ 216 h 224"/>
                <a:gd name="T8" fmla="*/ 8 w 16"/>
                <a:gd name="T9" fmla="*/ 208 h 224"/>
                <a:gd name="T10" fmla="*/ 0 w 16"/>
                <a:gd name="T11" fmla="*/ 216 h 224"/>
                <a:gd name="T12" fmla="*/ 0 w 16"/>
                <a:gd name="T13" fmla="*/ 164 h 224"/>
                <a:gd name="T14" fmla="*/ 0 w 16"/>
                <a:gd name="T15" fmla="*/ 164 h 224"/>
                <a:gd name="T16" fmla="*/ 8 w 16"/>
                <a:gd name="T17" fmla="*/ 172 h 224"/>
                <a:gd name="T18" fmla="*/ 16 w 16"/>
                <a:gd name="T19" fmla="*/ 164 h 224"/>
                <a:gd name="T20" fmla="*/ 8 w 16"/>
                <a:gd name="T21" fmla="*/ 156 h 224"/>
                <a:gd name="T22" fmla="*/ 0 w 16"/>
                <a:gd name="T23" fmla="*/ 164 h 224"/>
                <a:gd name="T24" fmla="*/ 0 w 16"/>
                <a:gd name="T25" fmla="*/ 112 h 224"/>
                <a:gd name="T26" fmla="*/ 0 w 16"/>
                <a:gd name="T27" fmla="*/ 112 h 224"/>
                <a:gd name="T28" fmla="*/ 8 w 16"/>
                <a:gd name="T29" fmla="*/ 120 h 224"/>
                <a:gd name="T30" fmla="*/ 16 w 16"/>
                <a:gd name="T31" fmla="*/ 112 h 224"/>
                <a:gd name="T32" fmla="*/ 8 w 16"/>
                <a:gd name="T33" fmla="*/ 104 h 224"/>
                <a:gd name="T34" fmla="*/ 0 w 16"/>
                <a:gd name="T35" fmla="*/ 112 h 224"/>
                <a:gd name="T36" fmla="*/ 0 w 16"/>
                <a:gd name="T37" fmla="*/ 60 h 224"/>
                <a:gd name="T38" fmla="*/ 0 w 16"/>
                <a:gd name="T39" fmla="*/ 60 h 224"/>
                <a:gd name="T40" fmla="*/ 8 w 16"/>
                <a:gd name="T41" fmla="*/ 68 h 224"/>
                <a:gd name="T42" fmla="*/ 16 w 16"/>
                <a:gd name="T43" fmla="*/ 60 h 224"/>
                <a:gd name="T44" fmla="*/ 8 w 16"/>
                <a:gd name="T45" fmla="*/ 52 h 224"/>
                <a:gd name="T46" fmla="*/ 0 w 16"/>
                <a:gd name="T47" fmla="*/ 60 h 224"/>
                <a:gd name="T48" fmla="*/ 0 w 16"/>
                <a:gd name="T49" fmla="*/ 8 h 224"/>
                <a:gd name="T50" fmla="*/ 0 w 16"/>
                <a:gd name="T51" fmla="*/ 8 h 224"/>
                <a:gd name="T52" fmla="*/ 8 w 16"/>
                <a:gd name="T53" fmla="*/ 16 h 224"/>
                <a:gd name="T54" fmla="*/ 16 w 16"/>
                <a:gd name="T55" fmla="*/ 8 h 224"/>
                <a:gd name="T56" fmla="*/ 8 w 16"/>
                <a:gd name="T57" fmla="*/ 0 h 224"/>
                <a:gd name="T58" fmla="*/ 0 w 16"/>
                <a:gd name="T59" fmla="*/ 8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" h="224">
                  <a:moveTo>
                    <a:pt x="0" y="216"/>
                  </a:moveTo>
                  <a:cubicBezTo>
                    <a:pt x="0" y="216"/>
                    <a:pt x="0" y="216"/>
                    <a:pt x="0" y="216"/>
                  </a:cubicBezTo>
                  <a:cubicBezTo>
                    <a:pt x="0" y="220"/>
                    <a:pt x="4" y="224"/>
                    <a:pt x="8" y="224"/>
                  </a:cubicBezTo>
                  <a:cubicBezTo>
                    <a:pt x="12" y="224"/>
                    <a:pt x="16" y="220"/>
                    <a:pt x="16" y="216"/>
                  </a:cubicBezTo>
                  <a:cubicBezTo>
                    <a:pt x="16" y="212"/>
                    <a:pt x="12" y="208"/>
                    <a:pt x="8" y="208"/>
                  </a:cubicBezTo>
                  <a:cubicBezTo>
                    <a:pt x="4" y="208"/>
                    <a:pt x="0" y="212"/>
                    <a:pt x="0" y="216"/>
                  </a:cubicBezTo>
                  <a:close/>
                  <a:moveTo>
                    <a:pt x="0" y="164"/>
                  </a:moveTo>
                  <a:cubicBezTo>
                    <a:pt x="0" y="164"/>
                    <a:pt x="0" y="164"/>
                    <a:pt x="0" y="164"/>
                  </a:cubicBezTo>
                  <a:cubicBezTo>
                    <a:pt x="0" y="168"/>
                    <a:pt x="4" y="172"/>
                    <a:pt x="8" y="172"/>
                  </a:cubicBezTo>
                  <a:cubicBezTo>
                    <a:pt x="12" y="172"/>
                    <a:pt x="16" y="168"/>
                    <a:pt x="16" y="164"/>
                  </a:cubicBezTo>
                  <a:cubicBezTo>
                    <a:pt x="16" y="160"/>
                    <a:pt x="12" y="156"/>
                    <a:pt x="8" y="156"/>
                  </a:cubicBezTo>
                  <a:cubicBezTo>
                    <a:pt x="4" y="156"/>
                    <a:pt x="0" y="160"/>
                    <a:pt x="0" y="164"/>
                  </a:cubicBezTo>
                  <a:close/>
                  <a:moveTo>
                    <a:pt x="0" y="112"/>
                  </a:moveTo>
                  <a:cubicBezTo>
                    <a:pt x="0" y="112"/>
                    <a:pt x="0" y="112"/>
                    <a:pt x="0" y="112"/>
                  </a:cubicBezTo>
                  <a:cubicBezTo>
                    <a:pt x="0" y="116"/>
                    <a:pt x="4" y="120"/>
                    <a:pt x="8" y="120"/>
                  </a:cubicBezTo>
                  <a:cubicBezTo>
                    <a:pt x="12" y="120"/>
                    <a:pt x="16" y="116"/>
                    <a:pt x="16" y="112"/>
                  </a:cubicBezTo>
                  <a:cubicBezTo>
                    <a:pt x="16" y="108"/>
                    <a:pt x="12" y="104"/>
                    <a:pt x="8" y="104"/>
                  </a:cubicBezTo>
                  <a:cubicBezTo>
                    <a:pt x="4" y="104"/>
                    <a:pt x="0" y="108"/>
                    <a:pt x="0" y="112"/>
                  </a:cubicBezTo>
                  <a:close/>
                  <a:moveTo>
                    <a:pt x="0" y="60"/>
                  </a:moveTo>
                  <a:cubicBezTo>
                    <a:pt x="0" y="60"/>
                    <a:pt x="0" y="60"/>
                    <a:pt x="0" y="60"/>
                  </a:cubicBezTo>
                  <a:cubicBezTo>
                    <a:pt x="0" y="64"/>
                    <a:pt x="4" y="68"/>
                    <a:pt x="8" y="68"/>
                  </a:cubicBezTo>
                  <a:cubicBezTo>
                    <a:pt x="12" y="68"/>
                    <a:pt x="16" y="64"/>
                    <a:pt x="16" y="60"/>
                  </a:cubicBezTo>
                  <a:cubicBezTo>
                    <a:pt x="16" y="56"/>
                    <a:pt x="12" y="52"/>
                    <a:pt x="8" y="52"/>
                  </a:cubicBezTo>
                  <a:cubicBezTo>
                    <a:pt x="4" y="52"/>
                    <a:pt x="0" y="56"/>
                    <a:pt x="0" y="60"/>
                  </a:cubicBezTo>
                  <a:close/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12"/>
                    <a:pt x="4" y="16"/>
                    <a:pt x="8" y="16"/>
                  </a:cubicBezTo>
                  <a:cubicBezTo>
                    <a:pt x="12" y="16"/>
                    <a:pt x="16" y="12"/>
                    <a:pt x="16" y="8"/>
                  </a:cubicBezTo>
                  <a:cubicBezTo>
                    <a:pt x="16" y="4"/>
                    <a:pt x="12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lose/>
                </a:path>
              </a:pathLst>
            </a:cu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42"/>
            <p:cNvSpPr>
              <a:spLocks noEditPoints="1"/>
            </p:cNvSpPr>
            <p:nvPr/>
          </p:nvSpPr>
          <p:spPr bwMode="auto">
            <a:xfrm>
              <a:off x="4592638" y="5178425"/>
              <a:ext cx="47625" cy="835025"/>
            </a:xfrm>
            <a:custGeom>
              <a:avLst/>
              <a:gdLst>
                <a:gd name="T0" fmla="*/ 0 w 16"/>
                <a:gd name="T1" fmla="*/ 268 h 276"/>
                <a:gd name="T2" fmla="*/ 0 w 16"/>
                <a:gd name="T3" fmla="*/ 268 h 276"/>
                <a:gd name="T4" fmla="*/ 8 w 16"/>
                <a:gd name="T5" fmla="*/ 276 h 276"/>
                <a:gd name="T6" fmla="*/ 16 w 16"/>
                <a:gd name="T7" fmla="*/ 268 h 276"/>
                <a:gd name="T8" fmla="*/ 8 w 16"/>
                <a:gd name="T9" fmla="*/ 260 h 276"/>
                <a:gd name="T10" fmla="*/ 0 w 16"/>
                <a:gd name="T11" fmla="*/ 268 h 276"/>
                <a:gd name="T12" fmla="*/ 0 w 16"/>
                <a:gd name="T13" fmla="*/ 216 h 276"/>
                <a:gd name="T14" fmla="*/ 0 w 16"/>
                <a:gd name="T15" fmla="*/ 216 h 276"/>
                <a:gd name="T16" fmla="*/ 8 w 16"/>
                <a:gd name="T17" fmla="*/ 224 h 276"/>
                <a:gd name="T18" fmla="*/ 16 w 16"/>
                <a:gd name="T19" fmla="*/ 216 h 276"/>
                <a:gd name="T20" fmla="*/ 8 w 16"/>
                <a:gd name="T21" fmla="*/ 208 h 276"/>
                <a:gd name="T22" fmla="*/ 0 w 16"/>
                <a:gd name="T23" fmla="*/ 216 h 276"/>
                <a:gd name="T24" fmla="*/ 0 w 16"/>
                <a:gd name="T25" fmla="*/ 164 h 276"/>
                <a:gd name="T26" fmla="*/ 0 w 16"/>
                <a:gd name="T27" fmla="*/ 164 h 276"/>
                <a:gd name="T28" fmla="*/ 8 w 16"/>
                <a:gd name="T29" fmla="*/ 172 h 276"/>
                <a:gd name="T30" fmla="*/ 16 w 16"/>
                <a:gd name="T31" fmla="*/ 164 h 276"/>
                <a:gd name="T32" fmla="*/ 8 w 16"/>
                <a:gd name="T33" fmla="*/ 156 h 276"/>
                <a:gd name="T34" fmla="*/ 0 w 16"/>
                <a:gd name="T35" fmla="*/ 164 h 276"/>
                <a:gd name="T36" fmla="*/ 0 w 16"/>
                <a:gd name="T37" fmla="*/ 112 h 276"/>
                <a:gd name="T38" fmla="*/ 0 w 16"/>
                <a:gd name="T39" fmla="*/ 112 h 276"/>
                <a:gd name="T40" fmla="*/ 8 w 16"/>
                <a:gd name="T41" fmla="*/ 120 h 276"/>
                <a:gd name="T42" fmla="*/ 16 w 16"/>
                <a:gd name="T43" fmla="*/ 112 h 276"/>
                <a:gd name="T44" fmla="*/ 8 w 16"/>
                <a:gd name="T45" fmla="*/ 104 h 276"/>
                <a:gd name="T46" fmla="*/ 0 w 16"/>
                <a:gd name="T47" fmla="*/ 112 h 276"/>
                <a:gd name="T48" fmla="*/ 0 w 16"/>
                <a:gd name="T49" fmla="*/ 60 h 276"/>
                <a:gd name="T50" fmla="*/ 0 w 16"/>
                <a:gd name="T51" fmla="*/ 60 h 276"/>
                <a:gd name="T52" fmla="*/ 8 w 16"/>
                <a:gd name="T53" fmla="*/ 68 h 276"/>
                <a:gd name="T54" fmla="*/ 16 w 16"/>
                <a:gd name="T55" fmla="*/ 60 h 276"/>
                <a:gd name="T56" fmla="*/ 8 w 16"/>
                <a:gd name="T57" fmla="*/ 52 h 276"/>
                <a:gd name="T58" fmla="*/ 0 w 16"/>
                <a:gd name="T59" fmla="*/ 60 h 276"/>
                <a:gd name="T60" fmla="*/ 0 w 16"/>
                <a:gd name="T61" fmla="*/ 8 h 276"/>
                <a:gd name="T62" fmla="*/ 0 w 16"/>
                <a:gd name="T63" fmla="*/ 8 h 276"/>
                <a:gd name="T64" fmla="*/ 8 w 16"/>
                <a:gd name="T65" fmla="*/ 16 h 276"/>
                <a:gd name="T66" fmla="*/ 16 w 16"/>
                <a:gd name="T67" fmla="*/ 8 h 276"/>
                <a:gd name="T68" fmla="*/ 8 w 16"/>
                <a:gd name="T69" fmla="*/ 0 h 276"/>
                <a:gd name="T70" fmla="*/ 0 w 16"/>
                <a:gd name="T71" fmla="*/ 8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6" h="276">
                  <a:moveTo>
                    <a:pt x="0" y="268"/>
                  </a:moveTo>
                  <a:cubicBezTo>
                    <a:pt x="0" y="268"/>
                    <a:pt x="0" y="268"/>
                    <a:pt x="0" y="268"/>
                  </a:cubicBezTo>
                  <a:cubicBezTo>
                    <a:pt x="0" y="272"/>
                    <a:pt x="4" y="276"/>
                    <a:pt x="8" y="276"/>
                  </a:cubicBezTo>
                  <a:cubicBezTo>
                    <a:pt x="12" y="276"/>
                    <a:pt x="16" y="272"/>
                    <a:pt x="16" y="268"/>
                  </a:cubicBezTo>
                  <a:cubicBezTo>
                    <a:pt x="16" y="264"/>
                    <a:pt x="12" y="260"/>
                    <a:pt x="8" y="260"/>
                  </a:cubicBezTo>
                  <a:cubicBezTo>
                    <a:pt x="4" y="260"/>
                    <a:pt x="0" y="264"/>
                    <a:pt x="0" y="268"/>
                  </a:cubicBezTo>
                  <a:close/>
                  <a:moveTo>
                    <a:pt x="0" y="216"/>
                  </a:moveTo>
                  <a:cubicBezTo>
                    <a:pt x="0" y="216"/>
                    <a:pt x="0" y="216"/>
                    <a:pt x="0" y="216"/>
                  </a:cubicBezTo>
                  <a:cubicBezTo>
                    <a:pt x="0" y="220"/>
                    <a:pt x="4" y="224"/>
                    <a:pt x="8" y="224"/>
                  </a:cubicBezTo>
                  <a:cubicBezTo>
                    <a:pt x="12" y="224"/>
                    <a:pt x="16" y="220"/>
                    <a:pt x="16" y="216"/>
                  </a:cubicBezTo>
                  <a:cubicBezTo>
                    <a:pt x="16" y="212"/>
                    <a:pt x="12" y="208"/>
                    <a:pt x="8" y="208"/>
                  </a:cubicBezTo>
                  <a:cubicBezTo>
                    <a:pt x="4" y="208"/>
                    <a:pt x="0" y="212"/>
                    <a:pt x="0" y="216"/>
                  </a:cubicBezTo>
                  <a:close/>
                  <a:moveTo>
                    <a:pt x="0" y="164"/>
                  </a:moveTo>
                  <a:cubicBezTo>
                    <a:pt x="0" y="164"/>
                    <a:pt x="0" y="164"/>
                    <a:pt x="0" y="164"/>
                  </a:cubicBezTo>
                  <a:cubicBezTo>
                    <a:pt x="0" y="168"/>
                    <a:pt x="4" y="172"/>
                    <a:pt x="8" y="172"/>
                  </a:cubicBezTo>
                  <a:cubicBezTo>
                    <a:pt x="12" y="172"/>
                    <a:pt x="16" y="168"/>
                    <a:pt x="16" y="164"/>
                  </a:cubicBezTo>
                  <a:cubicBezTo>
                    <a:pt x="16" y="160"/>
                    <a:pt x="12" y="156"/>
                    <a:pt x="8" y="156"/>
                  </a:cubicBezTo>
                  <a:cubicBezTo>
                    <a:pt x="4" y="156"/>
                    <a:pt x="0" y="160"/>
                    <a:pt x="0" y="164"/>
                  </a:cubicBezTo>
                  <a:close/>
                  <a:moveTo>
                    <a:pt x="0" y="112"/>
                  </a:moveTo>
                  <a:cubicBezTo>
                    <a:pt x="0" y="112"/>
                    <a:pt x="0" y="112"/>
                    <a:pt x="0" y="112"/>
                  </a:cubicBezTo>
                  <a:cubicBezTo>
                    <a:pt x="0" y="116"/>
                    <a:pt x="4" y="120"/>
                    <a:pt x="8" y="120"/>
                  </a:cubicBezTo>
                  <a:cubicBezTo>
                    <a:pt x="12" y="120"/>
                    <a:pt x="16" y="116"/>
                    <a:pt x="16" y="112"/>
                  </a:cubicBezTo>
                  <a:cubicBezTo>
                    <a:pt x="16" y="108"/>
                    <a:pt x="12" y="104"/>
                    <a:pt x="8" y="104"/>
                  </a:cubicBezTo>
                  <a:cubicBezTo>
                    <a:pt x="4" y="104"/>
                    <a:pt x="0" y="108"/>
                    <a:pt x="0" y="112"/>
                  </a:cubicBezTo>
                  <a:close/>
                  <a:moveTo>
                    <a:pt x="0" y="60"/>
                  </a:moveTo>
                  <a:cubicBezTo>
                    <a:pt x="0" y="60"/>
                    <a:pt x="0" y="60"/>
                    <a:pt x="0" y="60"/>
                  </a:cubicBezTo>
                  <a:cubicBezTo>
                    <a:pt x="0" y="64"/>
                    <a:pt x="4" y="68"/>
                    <a:pt x="8" y="68"/>
                  </a:cubicBezTo>
                  <a:cubicBezTo>
                    <a:pt x="12" y="68"/>
                    <a:pt x="16" y="64"/>
                    <a:pt x="16" y="60"/>
                  </a:cubicBezTo>
                  <a:cubicBezTo>
                    <a:pt x="16" y="56"/>
                    <a:pt x="12" y="52"/>
                    <a:pt x="8" y="52"/>
                  </a:cubicBezTo>
                  <a:cubicBezTo>
                    <a:pt x="4" y="52"/>
                    <a:pt x="0" y="56"/>
                    <a:pt x="0" y="60"/>
                  </a:cubicBezTo>
                  <a:close/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12"/>
                    <a:pt x="4" y="16"/>
                    <a:pt x="8" y="16"/>
                  </a:cubicBezTo>
                  <a:cubicBezTo>
                    <a:pt x="12" y="16"/>
                    <a:pt x="16" y="12"/>
                    <a:pt x="16" y="8"/>
                  </a:cubicBezTo>
                  <a:cubicBezTo>
                    <a:pt x="16" y="4"/>
                    <a:pt x="12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lose/>
                </a:path>
              </a:pathLst>
            </a:cu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43"/>
            <p:cNvSpPr>
              <a:spLocks noEditPoints="1"/>
            </p:cNvSpPr>
            <p:nvPr/>
          </p:nvSpPr>
          <p:spPr bwMode="auto">
            <a:xfrm>
              <a:off x="4713288" y="5178425"/>
              <a:ext cx="49213" cy="992187"/>
            </a:xfrm>
            <a:custGeom>
              <a:avLst/>
              <a:gdLst>
                <a:gd name="T0" fmla="*/ 0 w 16"/>
                <a:gd name="T1" fmla="*/ 320 h 328"/>
                <a:gd name="T2" fmla="*/ 0 w 16"/>
                <a:gd name="T3" fmla="*/ 320 h 328"/>
                <a:gd name="T4" fmla="*/ 8 w 16"/>
                <a:gd name="T5" fmla="*/ 328 h 328"/>
                <a:gd name="T6" fmla="*/ 16 w 16"/>
                <a:gd name="T7" fmla="*/ 320 h 328"/>
                <a:gd name="T8" fmla="*/ 8 w 16"/>
                <a:gd name="T9" fmla="*/ 312 h 328"/>
                <a:gd name="T10" fmla="*/ 0 w 16"/>
                <a:gd name="T11" fmla="*/ 320 h 328"/>
                <a:gd name="T12" fmla="*/ 0 w 16"/>
                <a:gd name="T13" fmla="*/ 268 h 328"/>
                <a:gd name="T14" fmla="*/ 0 w 16"/>
                <a:gd name="T15" fmla="*/ 268 h 328"/>
                <a:gd name="T16" fmla="*/ 8 w 16"/>
                <a:gd name="T17" fmla="*/ 276 h 328"/>
                <a:gd name="T18" fmla="*/ 16 w 16"/>
                <a:gd name="T19" fmla="*/ 268 h 328"/>
                <a:gd name="T20" fmla="*/ 8 w 16"/>
                <a:gd name="T21" fmla="*/ 260 h 328"/>
                <a:gd name="T22" fmla="*/ 0 w 16"/>
                <a:gd name="T23" fmla="*/ 268 h 328"/>
                <a:gd name="T24" fmla="*/ 0 w 16"/>
                <a:gd name="T25" fmla="*/ 216 h 328"/>
                <a:gd name="T26" fmla="*/ 0 w 16"/>
                <a:gd name="T27" fmla="*/ 216 h 328"/>
                <a:gd name="T28" fmla="*/ 8 w 16"/>
                <a:gd name="T29" fmla="*/ 224 h 328"/>
                <a:gd name="T30" fmla="*/ 16 w 16"/>
                <a:gd name="T31" fmla="*/ 216 h 328"/>
                <a:gd name="T32" fmla="*/ 8 w 16"/>
                <a:gd name="T33" fmla="*/ 208 h 328"/>
                <a:gd name="T34" fmla="*/ 0 w 16"/>
                <a:gd name="T35" fmla="*/ 216 h 328"/>
                <a:gd name="T36" fmla="*/ 0 w 16"/>
                <a:gd name="T37" fmla="*/ 164 h 328"/>
                <a:gd name="T38" fmla="*/ 0 w 16"/>
                <a:gd name="T39" fmla="*/ 164 h 328"/>
                <a:gd name="T40" fmla="*/ 8 w 16"/>
                <a:gd name="T41" fmla="*/ 172 h 328"/>
                <a:gd name="T42" fmla="*/ 16 w 16"/>
                <a:gd name="T43" fmla="*/ 164 h 328"/>
                <a:gd name="T44" fmla="*/ 8 w 16"/>
                <a:gd name="T45" fmla="*/ 156 h 328"/>
                <a:gd name="T46" fmla="*/ 0 w 16"/>
                <a:gd name="T47" fmla="*/ 164 h 328"/>
                <a:gd name="T48" fmla="*/ 0 w 16"/>
                <a:gd name="T49" fmla="*/ 112 h 328"/>
                <a:gd name="T50" fmla="*/ 0 w 16"/>
                <a:gd name="T51" fmla="*/ 112 h 328"/>
                <a:gd name="T52" fmla="*/ 8 w 16"/>
                <a:gd name="T53" fmla="*/ 120 h 328"/>
                <a:gd name="T54" fmla="*/ 16 w 16"/>
                <a:gd name="T55" fmla="*/ 112 h 328"/>
                <a:gd name="T56" fmla="*/ 8 w 16"/>
                <a:gd name="T57" fmla="*/ 104 h 328"/>
                <a:gd name="T58" fmla="*/ 0 w 16"/>
                <a:gd name="T59" fmla="*/ 112 h 328"/>
                <a:gd name="T60" fmla="*/ 0 w 16"/>
                <a:gd name="T61" fmla="*/ 60 h 328"/>
                <a:gd name="T62" fmla="*/ 0 w 16"/>
                <a:gd name="T63" fmla="*/ 60 h 328"/>
                <a:gd name="T64" fmla="*/ 8 w 16"/>
                <a:gd name="T65" fmla="*/ 68 h 328"/>
                <a:gd name="T66" fmla="*/ 16 w 16"/>
                <a:gd name="T67" fmla="*/ 60 h 328"/>
                <a:gd name="T68" fmla="*/ 8 w 16"/>
                <a:gd name="T69" fmla="*/ 52 h 328"/>
                <a:gd name="T70" fmla="*/ 0 w 16"/>
                <a:gd name="T71" fmla="*/ 60 h 328"/>
                <a:gd name="T72" fmla="*/ 0 w 16"/>
                <a:gd name="T73" fmla="*/ 8 h 328"/>
                <a:gd name="T74" fmla="*/ 0 w 16"/>
                <a:gd name="T75" fmla="*/ 8 h 328"/>
                <a:gd name="T76" fmla="*/ 8 w 16"/>
                <a:gd name="T77" fmla="*/ 16 h 328"/>
                <a:gd name="T78" fmla="*/ 16 w 16"/>
                <a:gd name="T79" fmla="*/ 8 h 328"/>
                <a:gd name="T80" fmla="*/ 8 w 16"/>
                <a:gd name="T81" fmla="*/ 0 h 328"/>
                <a:gd name="T82" fmla="*/ 0 w 16"/>
                <a:gd name="T83" fmla="*/ 8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6" h="328">
                  <a:moveTo>
                    <a:pt x="0" y="320"/>
                  </a:moveTo>
                  <a:cubicBezTo>
                    <a:pt x="0" y="320"/>
                    <a:pt x="0" y="320"/>
                    <a:pt x="0" y="320"/>
                  </a:cubicBezTo>
                  <a:cubicBezTo>
                    <a:pt x="0" y="324"/>
                    <a:pt x="4" y="328"/>
                    <a:pt x="8" y="328"/>
                  </a:cubicBezTo>
                  <a:cubicBezTo>
                    <a:pt x="12" y="328"/>
                    <a:pt x="16" y="324"/>
                    <a:pt x="16" y="320"/>
                  </a:cubicBezTo>
                  <a:cubicBezTo>
                    <a:pt x="16" y="316"/>
                    <a:pt x="12" y="312"/>
                    <a:pt x="8" y="312"/>
                  </a:cubicBezTo>
                  <a:cubicBezTo>
                    <a:pt x="4" y="312"/>
                    <a:pt x="0" y="316"/>
                    <a:pt x="0" y="320"/>
                  </a:cubicBezTo>
                  <a:close/>
                  <a:moveTo>
                    <a:pt x="0" y="268"/>
                  </a:moveTo>
                  <a:cubicBezTo>
                    <a:pt x="0" y="268"/>
                    <a:pt x="0" y="268"/>
                    <a:pt x="0" y="268"/>
                  </a:cubicBezTo>
                  <a:cubicBezTo>
                    <a:pt x="0" y="272"/>
                    <a:pt x="4" y="276"/>
                    <a:pt x="8" y="276"/>
                  </a:cubicBezTo>
                  <a:cubicBezTo>
                    <a:pt x="12" y="276"/>
                    <a:pt x="16" y="272"/>
                    <a:pt x="16" y="268"/>
                  </a:cubicBezTo>
                  <a:cubicBezTo>
                    <a:pt x="16" y="264"/>
                    <a:pt x="12" y="260"/>
                    <a:pt x="8" y="260"/>
                  </a:cubicBezTo>
                  <a:cubicBezTo>
                    <a:pt x="4" y="260"/>
                    <a:pt x="0" y="264"/>
                    <a:pt x="0" y="268"/>
                  </a:cubicBezTo>
                  <a:close/>
                  <a:moveTo>
                    <a:pt x="0" y="216"/>
                  </a:moveTo>
                  <a:cubicBezTo>
                    <a:pt x="0" y="216"/>
                    <a:pt x="0" y="216"/>
                    <a:pt x="0" y="216"/>
                  </a:cubicBezTo>
                  <a:cubicBezTo>
                    <a:pt x="0" y="220"/>
                    <a:pt x="4" y="224"/>
                    <a:pt x="8" y="224"/>
                  </a:cubicBezTo>
                  <a:cubicBezTo>
                    <a:pt x="12" y="224"/>
                    <a:pt x="16" y="220"/>
                    <a:pt x="16" y="216"/>
                  </a:cubicBezTo>
                  <a:cubicBezTo>
                    <a:pt x="16" y="212"/>
                    <a:pt x="12" y="208"/>
                    <a:pt x="8" y="208"/>
                  </a:cubicBezTo>
                  <a:cubicBezTo>
                    <a:pt x="4" y="208"/>
                    <a:pt x="0" y="212"/>
                    <a:pt x="0" y="216"/>
                  </a:cubicBezTo>
                  <a:close/>
                  <a:moveTo>
                    <a:pt x="0" y="164"/>
                  </a:moveTo>
                  <a:cubicBezTo>
                    <a:pt x="0" y="164"/>
                    <a:pt x="0" y="164"/>
                    <a:pt x="0" y="164"/>
                  </a:cubicBezTo>
                  <a:cubicBezTo>
                    <a:pt x="0" y="168"/>
                    <a:pt x="4" y="172"/>
                    <a:pt x="8" y="172"/>
                  </a:cubicBezTo>
                  <a:cubicBezTo>
                    <a:pt x="12" y="172"/>
                    <a:pt x="16" y="168"/>
                    <a:pt x="16" y="164"/>
                  </a:cubicBezTo>
                  <a:cubicBezTo>
                    <a:pt x="16" y="160"/>
                    <a:pt x="12" y="156"/>
                    <a:pt x="8" y="156"/>
                  </a:cubicBezTo>
                  <a:cubicBezTo>
                    <a:pt x="4" y="156"/>
                    <a:pt x="0" y="160"/>
                    <a:pt x="0" y="164"/>
                  </a:cubicBezTo>
                  <a:close/>
                  <a:moveTo>
                    <a:pt x="0" y="112"/>
                  </a:moveTo>
                  <a:cubicBezTo>
                    <a:pt x="0" y="112"/>
                    <a:pt x="0" y="112"/>
                    <a:pt x="0" y="112"/>
                  </a:cubicBezTo>
                  <a:cubicBezTo>
                    <a:pt x="0" y="116"/>
                    <a:pt x="4" y="120"/>
                    <a:pt x="8" y="120"/>
                  </a:cubicBezTo>
                  <a:cubicBezTo>
                    <a:pt x="12" y="120"/>
                    <a:pt x="16" y="116"/>
                    <a:pt x="16" y="112"/>
                  </a:cubicBezTo>
                  <a:cubicBezTo>
                    <a:pt x="16" y="108"/>
                    <a:pt x="12" y="104"/>
                    <a:pt x="8" y="104"/>
                  </a:cubicBezTo>
                  <a:cubicBezTo>
                    <a:pt x="4" y="104"/>
                    <a:pt x="0" y="108"/>
                    <a:pt x="0" y="112"/>
                  </a:cubicBezTo>
                  <a:close/>
                  <a:moveTo>
                    <a:pt x="0" y="60"/>
                  </a:moveTo>
                  <a:cubicBezTo>
                    <a:pt x="0" y="60"/>
                    <a:pt x="0" y="60"/>
                    <a:pt x="0" y="60"/>
                  </a:cubicBezTo>
                  <a:cubicBezTo>
                    <a:pt x="0" y="64"/>
                    <a:pt x="4" y="68"/>
                    <a:pt x="8" y="68"/>
                  </a:cubicBezTo>
                  <a:cubicBezTo>
                    <a:pt x="12" y="68"/>
                    <a:pt x="16" y="64"/>
                    <a:pt x="16" y="60"/>
                  </a:cubicBezTo>
                  <a:cubicBezTo>
                    <a:pt x="16" y="56"/>
                    <a:pt x="12" y="52"/>
                    <a:pt x="8" y="52"/>
                  </a:cubicBezTo>
                  <a:cubicBezTo>
                    <a:pt x="4" y="52"/>
                    <a:pt x="0" y="56"/>
                    <a:pt x="0" y="60"/>
                  </a:cubicBezTo>
                  <a:close/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12"/>
                    <a:pt x="4" y="16"/>
                    <a:pt x="8" y="16"/>
                  </a:cubicBezTo>
                  <a:cubicBezTo>
                    <a:pt x="12" y="16"/>
                    <a:pt x="16" y="12"/>
                    <a:pt x="16" y="8"/>
                  </a:cubicBezTo>
                  <a:cubicBezTo>
                    <a:pt x="16" y="4"/>
                    <a:pt x="12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lose/>
                </a:path>
              </a:pathLst>
            </a:cu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93" name="Freeform 40"/>
          <p:cNvSpPr/>
          <p:nvPr/>
        </p:nvSpPr>
        <p:spPr bwMode="auto">
          <a:xfrm>
            <a:off x="6692038" y="143947"/>
            <a:ext cx="963442" cy="506993"/>
          </a:xfrm>
          <a:custGeom>
            <a:avLst/>
            <a:gdLst>
              <a:gd name="T0" fmla="*/ 2 w 176"/>
              <a:gd name="T1" fmla="*/ 88 h 88"/>
              <a:gd name="T2" fmla="*/ 0 w 176"/>
              <a:gd name="T3" fmla="*/ 78 h 88"/>
              <a:gd name="T4" fmla="*/ 6 w 176"/>
              <a:gd name="T5" fmla="*/ 59 h 88"/>
              <a:gd name="T6" fmla="*/ 29 w 176"/>
              <a:gd name="T7" fmla="*/ 41 h 88"/>
              <a:gd name="T8" fmla="*/ 51 w 176"/>
              <a:gd name="T9" fmla="*/ 41 h 88"/>
              <a:gd name="T10" fmla="*/ 59 w 176"/>
              <a:gd name="T11" fmla="*/ 43 h 88"/>
              <a:gd name="T12" fmla="*/ 60 w 176"/>
              <a:gd name="T13" fmla="*/ 29 h 88"/>
              <a:gd name="T14" fmla="*/ 69 w 176"/>
              <a:gd name="T15" fmla="*/ 14 h 88"/>
              <a:gd name="T16" fmla="*/ 77 w 176"/>
              <a:gd name="T17" fmla="*/ 8 h 88"/>
              <a:gd name="T18" fmla="*/ 99 w 176"/>
              <a:gd name="T19" fmla="*/ 0 h 88"/>
              <a:gd name="T20" fmla="*/ 122 w 176"/>
              <a:gd name="T21" fmla="*/ 8 h 88"/>
              <a:gd name="T22" fmla="*/ 122 w 176"/>
              <a:gd name="T23" fmla="*/ 8 h 88"/>
              <a:gd name="T24" fmla="*/ 139 w 176"/>
              <a:gd name="T25" fmla="*/ 31 h 88"/>
              <a:gd name="T26" fmla="*/ 139 w 176"/>
              <a:gd name="T27" fmla="*/ 51 h 88"/>
              <a:gd name="T28" fmla="*/ 138 w 176"/>
              <a:gd name="T29" fmla="*/ 56 h 88"/>
              <a:gd name="T30" fmla="*/ 146 w 176"/>
              <a:gd name="T31" fmla="*/ 55 h 88"/>
              <a:gd name="T32" fmla="*/ 174 w 176"/>
              <a:gd name="T33" fmla="*/ 88 h 88"/>
              <a:gd name="T34" fmla="*/ 2 w 176"/>
              <a:gd name="T35" fmla="*/ 88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76" h="88">
                <a:moveTo>
                  <a:pt x="2" y="88"/>
                </a:moveTo>
                <a:cubicBezTo>
                  <a:pt x="1" y="85"/>
                  <a:pt x="0" y="81"/>
                  <a:pt x="0" y="78"/>
                </a:cubicBezTo>
                <a:cubicBezTo>
                  <a:pt x="0" y="71"/>
                  <a:pt x="2" y="65"/>
                  <a:pt x="6" y="59"/>
                </a:cubicBezTo>
                <a:cubicBezTo>
                  <a:pt x="10" y="50"/>
                  <a:pt x="19" y="43"/>
                  <a:pt x="29" y="41"/>
                </a:cubicBezTo>
                <a:cubicBezTo>
                  <a:pt x="39" y="38"/>
                  <a:pt x="41" y="39"/>
                  <a:pt x="51" y="41"/>
                </a:cubicBezTo>
                <a:cubicBezTo>
                  <a:pt x="54" y="41"/>
                  <a:pt x="57" y="42"/>
                  <a:pt x="59" y="43"/>
                </a:cubicBezTo>
                <a:cubicBezTo>
                  <a:pt x="58" y="39"/>
                  <a:pt x="59" y="34"/>
                  <a:pt x="60" y="29"/>
                </a:cubicBezTo>
                <a:cubicBezTo>
                  <a:pt x="62" y="23"/>
                  <a:pt x="65" y="18"/>
                  <a:pt x="69" y="14"/>
                </a:cubicBezTo>
                <a:cubicBezTo>
                  <a:pt x="71" y="11"/>
                  <a:pt x="74" y="10"/>
                  <a:pt x="77" y="8"/>
                </a:cubicBezTo>
                <a:cubicBezTo>
                  <a:pt x="83" y="3"/>
                  <a:pt x="91" y="0"/>
                  <a:pt x="99" y="0"/>
                </a:cubicBezTo>
                <a:cubicBezTo>
                  <a:pt x="107" y="0"/>
                  <a:pt x="115" y="3"/>
                  <a:pt x="122" y="8"/>
                </a:cubicBezTo>
                <a:cubicBezTo>
                  <a:pt x="122" y="8"/>
                  <a:pt x="122" y="8"/>
                  <a:pt x="122" y="8"/>
                </a:cubicBezTo>
                <a:cubicBezTo>
                  <a:pt x="131" y="12"/>
                  <a:pt x="136" y="22"/>
                  <a:pt x="139" y="31"/>
                </a:cubicBezTo>
                <a:cubicBezTo>
                  <a:pt x="142" y="37"/>
                  <a:pt x="141" y="45"/>
                  <a:pt x="139" y="51"/>
                </a:cubicBezTo>
                <a:cubicBezTo>
                  <a:pt x="139" y="53"/>
                  <a:pt x="138" y="55"/>
                  <a:pt x="138" y="56"/>
                </a:cubicBezTo>
                <a:cubicBezTo>
                  <a:pt x="140" y="56"/>
                  <a:pt x="143" y="55"/>
                  <a:pt x="146" y="55"/>
                </a:cubicBezTo>
                <a:cubicBezTo>
                  <a:pt x="166" y="55"/>
                  <a:pt x="176" y="72"/>
                  <a:pt x="174" y="88"/>
                </a:cubicBezTo>
                <a:lnTo>
                  <a:pt x="2" y="88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33" grpId="0" animBg="1"/>
      <p:bldP spid="115" grpId="0" animBg="1"/>
      <p:bldP spid="116" grpId="0" animBg="1"/>
      <p:bldP spid="117" grpId="0" animBg="1"/>
      <p:bldP spid="118" grpId="0" animBg="1"/>
      <p:bldP spid="9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Freeform 122"/>
          <p:cNvSpPr/>
          <p:nvPr/>
        </p:nvSpPr>
        <p:spPr bwMode="auto">
          <a:xfrm>
            <a:off x="-153988" y="6469063"/>
            <a:ext cx="12552363" cy="444501"/>
          </a:xfrm>
          <a:custGeom>
            <a:avLst/>
            <a:gdLst>
              <a:gd name="T0" fmla="*/ 2904 w 2904"/>
              <a:gd name="T1" fmla="*/ 58 h 100"/>
              <a:gd name="T2" fmla="*/ 2859 w 2904"/>
              <a:gd name="T3" fmla="*/ 100 h 100"/>
              <a:gd name="T4" fmla="*/ 45 w 2904"/>
              <a:gd name="T5" fmla="*/ 100 h 100"/>
              <a:gd name="T6" fmla="*/ 0 w 2904"/>
              <a:gd name="T7" fmla="*/ 58 h 100"/>
              <a:gd name="T8" fmla="*/ 0 w 2904"/>
              <a:gd name="T9" fmla="*/ 42 h 100"/>
              <a:gd name="T10" fmla="*/ 45 w 2904"/>
              <a:gd name="T11" fmla="*/ 0 h 100"/>
              <a:gd name="T12" fmla="*/ 2859 w 2904"/>
              <a:gd name="T13" fmla="*/ 0 h 100"/>
              <a:gd name="T14" fmla="*/ 2904 w 2904"/>
              <a:gd name="T15" fmla="*/ 42 h 100"/>
              <a:gd name="T16" fmla="*/ 2904 w 2904"/>
              <a:gd name="T17" fmla="*/ 58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04" h="100">
                <a:moveTo>
                  <a:pt x="2904" y="58"/>
                </a:moveTo>
                <a:cubicBezTo>
                  <a:pt x="2904" y="81"/>
                  <a:pt x="2884" y="100"/>
                  <a:pt x="2859" y="100"/>
                </a:cubicBezTo>
                <a:cubicBezTo>
                  <a:pt x="45" y="100"/>
                  <a:pt x="45" y="100"/>
                  <a:pt x="45" y="100"/>
                </a:cubicBezTo>
                <a:cubicBezTo>
                  <a:pt x="20" y="100"/>
                  <a:pt x="0" y="81"/>
                  <a:pt x="0" y="58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19"/>
                  <a:pt x="20" y="0"/>
                  <a:pt x="45" y="0"/>
                </a:cubicBezTo>
                <a:cubicBezTo>
                  <a:pt x="2859" y="0"/>
                  <a:pt x="2859" y="0"/>
                  <a:pt x="2859" y="0"/>
                </a:cubicBezTo>
                <a:cubicBezTo>
                  <a:pt x="2884" y="0"/>
                  <a:pt x="2904" y="19"/>
                  <a:pt x="2904" y="42"/>
                </a:cubicBezTo>
                <a:lnTo>
                  <a:pt x="2904" y="58"/>
                </a:lnTo>
                <a:close/>
              </a:path>
            </a:pathLst>
          </a:custGeom>
          <a:solidFill>
            <a:srgbClr val="9DB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94" name="Picture 9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532" y="0"/>
            <a:ext cx="4678680" cy="6797040"/>
          </a:xfrm>
          <a:prstGeom prst="rect">
            <a:avLst/>
          </a:prstGeom>
        </p:spPr>
      </p:pic>
      <p:pic>
        <p:nvPicPr>
          <p:cNvPr id="107" name="Picture 10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2128" y="-397907"/>
            <a:ext cx="9806737" cy="544257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0872" y="5652751"/>
            <a:ext cx="1427503" cy="120524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0847" y="288932"/>
            <a:ext cx="1421153" cy="12535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1819" y="3089731"/>
            <a:ext cx="3500181" cy="3909881"/>
          </a:xfrm>
          <a:prstGeom prst="rect">
            <a:avLst/>
          </a:prstGeom>
        </p:spPr>
      </p:pic>
      <p:sp>
        <p:nvSpPr>
          <p:cNvPr id="108" name="Rectangle 2"/>
          <p:cNvSpPr txBox="1">
            <a:spLocks noChangeArrowheads="1"/>
          </p:cNvSpPr>
          <p:nvPr/>
        </p:nvSpPr>
        <p:spPr>
          <a:xfrm rot="21123150">
            <a:off x="6022664" y="1385324"/>
            <a:ext cx="4775827" cy="2086694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en-US" alt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altLang="en-U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alt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alt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alt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4, </a:t>
            </a:r>
            <a:r>
              <a:rPr lang="en-US" altLang="en-U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alt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alt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alt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</a:t>
            </a:r>
            <a:r>
              <a:rPr lang="en-US" alt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Bắc</a:t>
            </a:r>
            <a:r>
              <a:rPr lang="en-US" altLang="en-US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Nam, </a:t>
            </a:r>
            <a:r>
              <a:rPr lang="en-US" altLang="en-US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Đông</a:t>
            </a:r>
            <a:r>
              <a:rPr lang="en-US" altLang="en-US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Tây</a:t>
            </a:r>
            <a:r>
              <a:rPr lang="en-US" alt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alt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lược</a:t>
            </a:r>
            <a:r>
              <a:rPr lang="en-US" alt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alt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儿童卡通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578</Words>
  <Application>Microsoft Office PowerPoint</Application>
  <PresentationFormat>Widescreen</PresentationFormat>
  <Paragraphs>80</Paragraphs>
  <Slides>21</Slides>
  <Notes>15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UTM Marlboro</vt:lpstr>
      <vt:lpstr>等线 Light</vt:lpstr>
      <vt:lpstr>UTM Sharnay</vt:lpstr>
      <vt:lpstr>Segoe Print</vt:lpstr>
      <vt:lpstr>等线</vt:lpstr>
      <vt:lpstr>UTM Avo</vt:lpstr>
      <vt:lpstr>Arial</vt:lpstr>
      <vt:lpstr>方正稚艺简体</vt:lpstr>
      <vt:lpstr>Office 主题​​</vt:lpstr>
      <vt:lpstr>PBrush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儿童卡通</dc:title>
  <dc:creator>KTUTS</dc:creator>
  <cp:keywords>Yen Vu</cp:keywords>
  <cp:lastModifiedBy>Nguyen Huu Hieu</cp:lastModifiedBy>
  <cp:revision>34</cp:revision>
  <dcterms:created xsi:type="dcterms:W3CDTF">2017-07-06T02:21:00Z</dcterms:created>
  <dcterms:modified xsi:type="dcterms:W3CDTF">2021-09-07T07:21:05Z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275994A64DCE4A9FA133A65FB89FFC8B</vt:lpwstr>
  </property>
  <property fmtid="{D5CDD505-2E9C-101B-9397-08002B2CF9AE}" pid="3" name="KSOProductBuildVer">
    <vt:lpwstr>1033-11.2.0.10294</vt:lpwstr>
  </property>
</Properties>
</file>