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7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08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C386-2AD3-46E0-A4BD-E243F14D1589}" type="datetimeFigureOut">
              <a:rPr lang="vi-VN" smtClean="0"/>
              <a:t>12/12/2020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977D-A658-4718-9F2C-EA35C43F65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95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67: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uôc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4EEC8-BE62-4D63-ADC8-487DA1C1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" y="1081625"/>
            <a:ext cx="11390611" cy="49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762000" y="3901440"/>
            <a:ext cx="1086612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sz="4000" b="1" dirty="0">
                <a:solidFill>
                  <a:srgbClr val="002060"/>
                </a:solidFill>
                <a:latin typeface="AvantGarde" panose="00000400000000000000" charset="0"/>
                <a:cs typeface="AvantGarde" panose="00000400000000000000" charset="0"/>
              </a:rPr>
              <a:t>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1029294" y="603504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62F0A86-D87C-4808-BD14-88159EA9F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89825"/>
            <a:ext cx="11536680" cy="39249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FF536B7-E482-418F-9EDA-7DE44161F577}"/>
              </a:ext>
            </a:extLst>
          </p:cNvPr>
          <p:cNvCxnSpPr>
            <a:cxnSpLocks/>
          </p:cNvCxnSpPr>
          <p:nvPr/>
        </p:nvCxnSpPr>
        <p:spPr>
          <a:xfrm>
            <a:off x="3314676" y="6123816"/>
            <a:ext cx="1048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2B9557AD-A06D-4825-962B-AF6B2C1848A2}"/>
              </a:ext>
            </a:extLst>
          </p:cNvPr>
          <p:cNvSpPr/>
          <p:nvPr/>
        </p:nvSpPr>
        <p:spPr>
          <a:xfrm>
            <a:off x="331304" y="106016"/>
            <a:ext cx="11463131" cy="66128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đi công viên. Cô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háo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hức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váy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đi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giầy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vuốt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tóc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buộc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nơ cho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bảo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khi đi chơi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mặc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gàng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lịch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vi-VN" sz="4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1161553" y="170754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F50D427E-72E0-40DC-BACB-20201748AD9D}"/>
              </a:ext>
            </a:extLst>
          </p:cNvPr>
          <p:cNvSpPr/>
          <p:nvPr/>
        </p:nvSpPr>
        <p:spPr>
          <a:xfrm>
            <a:off x="8333297" y="1648570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18315444-C212-4737-8000-A55002DAF7D7}"/>
              </a:ext>
            </a:extLst>
          </p:cNvPr>
          <p:cNvSpPr/>
          <p:nvPr/>
        </p:nvSpPr>
        <p:spPr>
          <a:xfrm>
            <a:off x="6326877" y="2286662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A8303117-185A-4FEE-BF3B-CF76D9B69173}"/>
              </a:ext>
            </a:extLst>
          </p:cNvPr>
          <p:cNvSpPr/>
          <p:nvPr/>
        </p:nvSpPr>
        <p:spPr>
          <a:xfrm flipH="1">
            <a:off x="5841889" y="3139440"/>
            <a:ext cx="441960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6BF07C-6232-43FF-93B7-42A97E8B093E}"/>
              </a:ext>
            </a:extLst>
          </p:cNvPr>
          <p:cNvSpPr/>
          <p:nvPr/>
        </p:nvSpPr>
        <p:spPr>
          <a:xfrm flipH="1">
            <a:off x="5360171" y="3765528"/>
            <a:ext cx="481718" cy="579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16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1881809" y="144139"/>
            <a:ext cx="8746433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đi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sinh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1F4871B-2367-48DB-B252-D3A5D8284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351253"/>
            <a:ext cx="525780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2FCD497-E5BB-4E5E-BD57-5B0B5494C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1351253"/>
            <a:ext cx="5430180" cy="487748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5CFAE285-4DDF-41CE-915C-B4408FC2E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9763" y="1376363"/>
            <a:ext cx="5259387" cy="4873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vi-VN" dirty="0" err="1"/>
              <a:t>Mở</a:t>
            </a:r>
            <a:r>
              <a:rPr lang="en-US" altLang="vi-VN" dirty="0"/>
              <a:t> </a:t>
            </a:r>
            <a:r>
              <a:rPr lang="en-US" altLang="vi-VN" dirty="0" err="1"/>
              <a:t>sgk</a:t>
            </a:r>
            <a:r>
              <a:rPr lang="en-US" altLang="vi-VN" dirty="0"/>
              <a:t> </a:t>
            </a:r>
            <a:r>
              <a:rPr lang="en-US" altLang="vi-VN" dirty="0" err="1"/>
              <a:t>trang</a:t>
            </a:r>
            <a:r>
              <a:rPr lang="en-US" altLang="vi-VN" dirty="0"/>
              <a:t>  144 </a:t>
            </a:r>
            <a:endParaRPr lang="vi-VN" altLang="vi-VN" dirty="0"/>
          </a:p>
        </p:txBody>
      </p:sp>
      <p:pic>
        <p:nvPicPr>
          <p:cNvPr id="153604" name="Picture 4" descr="BOOK1">
            <a:extLst>
              <a:ext uri="{FF2B5EF4-FFF2-40B4-BE49-F238E27FC236}">
                <a16:creationId xmlns:a16="http://schemas.microsoft.com/office/drawing/2014/main" id="{D3431618-B729-4E0D-AC35-5FF63D03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343150"/>
            <a:ext cx="708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Text Box 5">
            <a:extLst>
              <a:ext uri="{FF2B5EF4-FFF2-40B4-BE49-F238E27FC236}">
                <a16:creationId xmlns:a16="http://schemas.microsoft.com/office/drawing/2014/main" id="{7CA5297D-D7B0-4CF9-8F3B-D90E01A5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564063"/>
            <a:ext cx="12334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 cap="sq" cmpd="thickThin">
                <a:solidFill>
                  <a:srgbClr val="FF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cs typeface="Arial" panose="020B0604020202020204" pitchFamily="34" charset="0"/>
              </a:rPr>
              <a:t>144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buộc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67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uôt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18C6D-EAB9-4220-BF6C-4936220686EA}"/>
              </a:ext>
            </a:extLst>
          </p:cNvPr>
          <p:cNvSpPr>
            <a:spLocks noGrp="1"/>
          </p:cNvSpPr>
          <p:nvPr/>
        </p:nvSpPr>
        <p:spPr>
          <a:xfrm>
            <a:off x="6219385" y="5482495"/>
            <a:ext cx="1537254" cy="910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uộc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EE8AF8A-D8EF-4F83-BFDB-9457B9A5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3" y="1071177"/>
            <a:ext cx="11083532" cy="44201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80E72B-1820-40E4-A6B4-8455FDE0B686}"/>
              </a:ext>
            </a:extLst>
          </p:cNvPr>
          <p:cNvSpPr>
            <a:spLocks noGrp="1"/>
          </p:cNvSpPr>
          <p:nvPr/>
        </p:nvSpPr>
        <p:spPr>
          <a:xfrm>
            <a:off x="2466557" y="5369650"/>
            <a:ext cx="1908275" cy="1018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uốt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806" y="-64770"/>
            <a:ext cx="2216039" cy="1377950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64958615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vantGarde" panose="00000400000000000000" charset="0"/>
                <a:cs typeface="AvantGarde" panose="00000400000000000000" charset="0"/>
              </a:rPr>
              <a:t>b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197985" y="2064336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uộc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737249"/>
            <a:ext cx="10882855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luộc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thuộc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5294379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C671E0F6-E47A-435E-8EDD-245A13D46EA6}"/>
              </a:ext>
            </a:extLst>
          </p:cNvPr>
          <p:cNvCxnSpPr>
            <a:cxnSpLocks/>
          </p:cNvCxnSpPr>
          <p:nvPr/>
        </p:nvCxnSpPr>
        <p:spPr>
          <a:xfrm>
            <a:off x="1497496" y="4769046"/>
            <a:ext cx="1086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EA53BE5C-DA46-464C-B9A5-FE8E15122E51}"/>
              </a:ext>
            </a:extLst>
          </p:cNvPr>
          <p:cNvCxnSpPr>
            <a:cxnSpLocks/>
          </p:cNvCxnSpPr>
          <p:nvPr/>
        </p:nvCxnSpPr>
        <p:spPr>
          <a:xfrm flipV="1">
            <a:off x="3700443" y="4742542"/>
            <a:ext cx="1148962" cy="26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68958D9-468A-4070-BA2F-BA140D5880F4}"/>
              </a:ext>
            </a:extLst>
          </p:cNvPr>
          <p:cNvCxnSpPr>
            <a:cxnSpLocks/>
          </p:cNvCxnSpPr>
          <p:nvPr/>
        </p:nvCxnSpPr>
        <p:spPr>
          <a:xfrm>
            <a:off x="6294917" y="4742542"/>
            <a:ext cx="1033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270478D4-2B30-4E03-B2E7-285570DDE493}"/>
              </a:ext>
            </a:extLst>
          </p:cNvPr>
          <p:cNvCxnSpPr>
            <a:cxnSpLocks/>
          </p:cNvCxnSpPr>
          <p:nvPr/>
        </p:nvCxnSpPr>
        <p:spPr>
          <a:xfrm>
            <a:off x="9367465" y="4742542"/>
            <a:ext cx="1080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23DAC7C-ED5E-4893-BAD0-87F06E595C04}"/>
              </a:ext>
            </a:extLst>
          </p:cNvPr>
          <p:cNvCxnSpPr>
            <a:cxnSpLocks/>
          </p:cNvCxnSpPr>
          <p:nvPr/>
        </p:nvCxnSpPr>
        <p:spPr>
          <a:xfrm>
            <a:off x="1345547" y="6331470"/>
            <a:ext cx="103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2AE4867F-03FC-41FC-929E-3DFA6CB4BF4B}"/>
              </a:ext>
            </a:extLst>
          </p:cNvPr>
          <p:cNvCxnSpPr>
            <a:cxnSpLocks/>
          </p:cNvCxnSpPr>
          <p:nvPr/>
        </p:nvCxnSpPr>
        <p:spPr>
          <a:xfrm>
            <a:off x="3762297" y="633147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F6037A61-04E7-4AD4-A29A-902C9DCFC05D}"/>
              </a:ext>
            </a:extLst>
          </p:cNvPr>
          <p:cNvCxnSpPr>
            <a:cxnSpLocks/>
          </p:cNvCxnSpPr>
          <p:nvPr/>
        </p:nvCxnSpPr>
        <p:spPr>
          <a:xfrm>
            <a:off x="8751334" y="633147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7A76CB4-AD67-4CE5-979F-AE384F0530A8}"/>
              </a:ext>
            </a:extLst>
          </p:cNvPr>
          <p:cNvCxnSpPr>
            <a:cxnSpLocks/>
          </p:cNvCxnSpPr>
          <p:nvPr/>
        </p:nvCxnSpPr>
        <p:spPr>
          <a:xfrm>
            <a:off x="6041440" y="6331470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B55B4B62-7906-4591-9193-B421AA387613}"/>
              </a:ext>
            </a:extLst>
          </p:cNvPr>
          <p:cNvSpPr txBox="1">
            <a:spLocks/>
          </p:cNvSpPr>
          <p:nvPr/>
        </p:nvSpPr>
        <p:spPr>
          <a:xfrm>
            <a:off x="3564533" y="12548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8F0792-C309-4433-8E3C-731DF4C81E67}"/>
              </a:ext>
            </a:extLst>
          </p:cNvPr>
          <p:cNvSpPr txBox="1">
            <a:spLocks/>
          </p:cNvSpPr>
          <p:nvPr/>
        </p:nvSpPr>
        <p:spPr>
          <a:xfrm>
            <a:off x="4450609" y="296186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194BB75-6EBE-4780-A04D-B8F2F2729151}"/>
              </a:ext>
            </a:extLst>
          </p:cNvPr>
          <p:cNvSpPr txBox="1">
            <a:spLocks/>
          </p:cNvSpPr>
          <p:nvPr/>
        </p:nvSpPr>
        <p:spPr>
          <a:xfrm>
            <a:off x="5703732" y="-118824"/>
            <a:ext cx="221603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71B832-5661-41F2-AA34-33019C8F2B22}"/>
              </a:ext>
            </a:extLst>
          </p:cNvPr>
          <p:cNvSpPr txBox="1">
            <a:spLocks/>
          </p:cNvSpPr>
          <p:nvPr/>
        </p:nvSpPr>
        <p:spPr>
          <a:xfrm>
            <a:off x="5704693" y="7307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525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đuốc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38150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viên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chuột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009779C-9611-4D9A-B9BA-4D99134F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" y="350456"/>
            <a:ext cx="4016405" cy="37972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5A7B1B2-89A5-43C3-9AAB-ED18FEBA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95" y="332778"/>
            <a:ext cx="4063366" cy="377375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E9A8-FDE5-4CCC-8C98-507BE6178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94" y="332779"/>
            <a:ext cx="4063365" cy="377375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0CC66CC-B2B3-46FE-A859-7E6B984C864F}"/>
              </a:ext>
            </a:extLst>
          </p:cNvPr>
          <p:cNvCxnSpPr>
            <a:cxnSpLocks/>
          </p:cNvCxnSpPr>
          <p:nvPr/>
        </p:nvCxnSpPr>
        <p:spPr>
          <a:xfrm flipV="1">
            <a:off x="1968785" y="5397064"/>
            <a:ext cx="1243056" cy="2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0754F42-50BE-49CA-B5CB-16DB3C8BFF4D}"/>
              </a:ext>
            </a:extLst>
          </p:cNvPr>
          <p:cNvCxnSpPr>
            <a:cxnSpLocks/>
          </p:cNvCxnSpPr>
          <p:nvPr/>
        </p:nvCxnSpPr>
        <p:spPr>
          <a:xfrm>
            <a:off x="5814940" y="5426457"/>
            <a:ext cx="1424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96D66BA-D92A-4526-8BBA-50B2EBB6C26B}"/>
              </a:ext>
            </a:extLst>
          </p:cNvPr>
          <p:cNvCxnSpPr>
            <a:cxnSpLocks/>
          </p:cNvCxnSpPr>
          <p:nvPr/>
        </p:nvCxnSpPr>
        <p:spPr>
          <a:xfrm>
            <a:off x="9791519" y="5397064"/>
            <a:ext cx="1485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197F399-995E-4B6D-823C-863A8231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465356"/>
            <a:ext cx="11567160" cy="60653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283</TotalTime>
  <Words>260</Words>
  <Application>Microsoft Office PowerPoint</Application>
  <PresentationFormat>Widescreen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uôc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DELL</cp:lastModifiedBy>
  <cp:revision>40</cp:revision>
  <dcterms:created xsi:type="dcterms:W3CDTF">2020-08-10T13:50:00Z</dcterms:created>
  <dcterms:modified xsi:type="dcterms:W3CDTF">2020-12-12T03:26:43Z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