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75" r:id="rId3"/>
    <p:sldId id="257" r:id="rId4"/>
    <p:sldId id="263" r:id="rId5"/>
    <p:sldId id="264" r:id="rId6"/>
    <p:sldId id="256" r:id="rId7"/>
    <p:sldId id="266" r:id="rId8"/>
    <p:sldId id="267" r:id="rId9"/>
    <p:sldId id="265" r:id="rId10"/>
    <p:sldId id="268" r:id="rId11"/>
    <p:sldId id="270" r:id="rId12"/>
    <p:sldId id="274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2BD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3" d="100"/>
          <a:sy n="63" d="100"/>
        </p:scale>
        <p:origin x="804" y="5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CEDB2-993A-46AC-8941-4C6458DAEF4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D0B0F1-4CE3-47E5-9391-D4F1A39F1F9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2B3FA31-346A-4897-A89C-7881583306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11ECB8-83D7-467D-92F8-F4FC84BC3E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2F695-6D09-42A2-9F70-A799C164FA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2864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EB3374-3461-4F1B-95AB-8C6CD475CF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D13A3EB-4367-4D51-8D25-44E4A428D0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96200D5-4A03-4BEB-8A60-7F76A1C2C4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3CF89CB-F418-45EC-845A-77982380F3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AD7CA1-7B9D-4491-AF3F-C58E3ECED5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581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0ACFAED-A555-45A2-BD18-D2F9C58A9ED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AAE05DF-37EC-4D75-9454-1C56F580B5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9B995A-4F02-46C7-99FF-6813645987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00E692-0014-42EB-BFFA-BF10E21430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9A9E74-68A6-4876-AEC2-240C43BB02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010785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35428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697658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0483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507280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486297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100715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79585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25284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58421-4D1C-4F1B-B8A9-69DD7745B9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D7EEBF2-D90C-4381-8300-A2BF9C8EDB7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17E3030-DC27-4B5C-AD04-005635E2EA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88796-134C-4521-9CEB-10DFD2894D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581DDAB-70F2-4A69-A067-9B7763495A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850801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33380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14968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59952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B31A52-7AA4-4CEA-BDA8-C2723070A1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6B70FC8-6719-4107-861D-940A930B895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9F9A21E-FECD-4E67-AAD2-C3E8F4310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49FFFE-BEB5-41B1-BC04-F93C77E52E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AAF776-7FC4-4DE1-A277-79734323A6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16620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D1D204-8D2A-4C51-B5B4-06351ECA21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813E760-3193-4E6C-AF71-E41D301722C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914107C-0C8A-48C6-ADAC-F369786072F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4EAFACD-8B04-488B-ACEA-73ADF0BBF56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1EA834-DBBB-4E87-ABFD-4202AAF6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B77E2B6-555A-4224-ADDF-A152A07844A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0053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C86776-7266-4DCF-A3DF-A20082645D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AAD89B1-6E03-4A3C-A2B0-D37F8F11B3B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CDCD97F-1C23-441F-992B-000467791B5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ECC48D3-812A-4498-8A9C-8EEC207DEB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F417F06-9AE5-4214-A0C4-0556BFE5B49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1637F9-4D84-4B8C-B1F9-B5DF08952E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23EB58B-6618-4643-9762-AEC852DC3A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2339013-8D22-4B34-A23B-56155F560E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49396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E7F18B9-CB8E-4E91-87C1-0CDD5981B7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A82017F-7819-4294-B1A6-470A4139EB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58102330-50E8-4027-922B-112D440BC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588E917-9BE0-4333-B30E-96A0290C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608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FB77522E-6C1F-49F4-9210-DA7BCE30BC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EC37FC2-3832-452B-8F53-631AA104F3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74C25E3-E125-4A36-96DB-965530366E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7934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0C3DC81-84B1-481F-A231-5C10EDE8C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353BB9F-5F90-4D9D-A485-EB9F87D763E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BAFC5BF-4465-4AB7-953B-84C486228D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5EE11B8-B0EA-48F9-88F0-5858EEB8BA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F5B5E5C-3142-42EF-A71F-AAF6523EA2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A56569-CFC3-4D7A-BEBD-946CF9D7F52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205193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10D183-652C-4AC7-A566-7CF5371D99C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3EA8896E-042D-47C1-9B76-3FE7A267E03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AC33E37-FB69-4D04-AFC6-4CFC69B4914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32B862D-0A88-4778-952F-5AA21174C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EFE4BF-0CB1-4760-9B43-0172E3D4C6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217B480-4ADF-46F2-AC74-5BBD45A661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76491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2F97486-1771-4F6C-A859-F9CDE76244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6120343-DDDB-4744-90C8-5960490E542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77ECE9-D627-48A9-9C70-EB7C0630D4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37623B8-360C-43CE-9651-82444538AFAB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D4BAB3-5CE7-4DB0-94F4-8144E1D6301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B8FFF22-7AE9-4965-AAE5-9099D18843A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DE9210-05A2-4507-8699-25D718C5F27C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92769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11/6/2021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02267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418048" y="1022949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50000"/>
                </a:lnSpc>
              </a:pPr>
              <a:endParaRPr lang="en-US" sz="4800" dirty="0">
                <a:solidFill>
                  <a:prstClr val="black"/>
                </a:solidFill>
                <a:latin typeface=".VnAvant" pitchFamily="34" charset="0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4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 viên: Nguyễn Thị Minh </a:t>
            </a:r>
            <a:r>
              <a:rPr lang="en-US" sz="400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Ngà</a:t>
            </a:r>
            <a:endParaRPr lang="en-US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vi-VN" sz="44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964249" y="1318694"/>
            <a:ext cx="80423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TRƯỜNG TH THANH AM</a:t>
            </a:r>
          </a:p>
        </p:txBody>
      </p:sp>
    </p:spTree>
    <p:extLst>
      <p:ext uri="{BB962C8B-B14F-4D97-AF65-F5344CB8AC3E}">
        <p14:creationId xmlns:p14="http://schemas.microsoft.com/office/powerpoint/2010/main" val="153869238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DDF3CBC-3B2A-46E8-9086-A2A6CA60DDD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308" t="60108" r="836" b="882"/>
          <a:stretch/>
        </p:blipFill>
        <p:spPr>
          <a:xfrm>
            <a:off x="1295401" y="1142999"/>
            <a:ext cx="8339666" cy="47921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8783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4" name="Picture 4" descr="Lovely_illustration_of_Happy_family_behide_a_star_wallcoo_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963671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6645"/>
    </mc:Choice>
    <mc:Fallback xmlns="">
      <p:transition spd="slow" advTm="6645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1524000" y="0"/>
            <a:ext cx="9144000" cy="1828800"/>
          </a:xfrm>
          <a:prstGeom prst="rect">
            <a:avLst/>
          </a:prstGeom>
          <a:solidFill>
            <a:srgbClr val="A7E8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vi-VN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676401" y="1295401"/>
            <a:ext cx="8809703" cy="3124199"/>
            <a:chOff x="258097" y="1914117"/>
            <a:chExt cx="8458200" cy="1828800"/>
          </a:xfrm>
        </p:grpSpPr>
        <p:sp>
          <p:nvSpPr>
            <p:cNvPr id="5" name="Rounded Rectangle 4"/>
            <p:cNvSpPr/>
            <p:nvPr/>
          </p:nvSpPr>
          <p:spPr>
            <a:xfrm>
              <a:off x="258097" y="1914117"/>
              <a:ext cx="8458200" cy="1828800"/>
            </a:xfrm>
            <a:prstGeom prst="roundRect">
              <a:avLst/>
            </a:prstGeom>
            <a:solidFill>
              <a:srgbClr val="CC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vi-VN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endParaRPr>
            </a:p>
          </p:txBody>
        </p:sp>
        <p:sp>
          <p:nvSpPr>
            <p:cNvPr id="6" name="Rounded Rectangle 5"/>
            <p:cNvSpPr/>
            <p:nvPr/>
          </p:nvSpPr>
          <p:spPr>
            <a:xfrm>
              <a:off x="381000" y="1968912"/>
              <a:ext cx="8200103" cy="1612488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4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.VnAvant" pitchFamily="34" charset="0"/>
                <a:ea typeface="+mn-ea"/>
                <a:cs typeface="+mn-cs"/>
              </a:endParaRPr>
            </a:p>
          </p:txBody>
        </p:sp>
      </p:grpSp>
      <p:sp>
        <p:nvSpPr>
          <p:cNvPr id="11" name="Subtitle 2"/>
          <p:cNvSpPr>
            <a:spLocks noGrp="1"/>
          </p:cNvSpPr>
          <p:nvPr>
            <p:ph type="subTitle" idx="1"/>
          </p:nvPr>
        </p:nvSpPr>
        <p:spPr>
          <a:xfrm>
            <a:off x="1921951" y="2391074"/>
            <a:ext cx="8305800" cy="1752600"/>
          </a:xfrm>
        </p:spPr>
        <p:txBody>
          <a:bodyPr>
            <a:noAutofit/>
          </a:bodyPr>
          <a:lstStyle/>
          <a:p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4800" dirty="0" err="1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r>
              <a:rPr lang="en-US" sz="4800" dirty="0">
                <a:solidFill>
                  <a:srgbClr val="0000F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</a:t>
            </a:r>
          </a:p>
          <a:p>
            <a:endParaRPr lang="vi-VN" sz="4800" dirty="0">
              <a:solidFill>
                <a:srgbClr val="0000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05400" y="1565565"/>
            <a:ext cx="4495800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400" b="1" i="0" u="none" strike="noStrike" kern="1200" cap="none" spc="0" normalizeH="0" baseline="0" noProof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 1</a:t>
            </a:r>
          </a:p>
        </p:txBody>
      </p:sp>
    </p:spTree>
    <p:extLst>
      <p:ext uri="{BB962C8B-B14F-4D97-AF65-F5344CB8AC3E}">
        <p14:creationId xmlns:p14="http://schemas.microsoft.com/office/powerpoint/2010/main" val="427274374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FF0000"/>
                </a:solidFill>
                <a:latin typeface="HP-089" pitchFamily="34" charset="0"/>
              </a:rPr>
              <a:t>Khởi động</a:t>
            </a:r>
            <a:endParaRPr lang="vi-VN" sz="3600" b="1" dirty="0">
              <a:solidFill>
                <a:srgbClr val="FF0000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2987676" y="6102630"/>
            <a:ext cx="64146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Bài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2800" b="0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hát</a:t>
            </a: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</a:t>
            </a:r>
            <a:r>
              <a:rPr lang="en-US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BA NGỌN NẾN LUNG LINH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41837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FFFF00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85335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Khám phá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174173" y="5661820"/>
            <a:ext cx="10094430" cy="10772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Mọi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trong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cùng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tham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công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việc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thế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en-US" sz="3200" b="0" i="0" u="none" strike="noStrike" kern="120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nào</a:t>
            </a:r>
            <a:r>
              <a:rPr kumimoji="0" lang="en-US" sz="3200" b="0" i="0" u="none" strike="noStrike" kern="120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?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83EB5E3F-2D66-4D6B-8309-500EF6917E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274899"/>
            <a:ext cx="9039354" cy="3782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148106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84C6BC-BEC0-4A5D-9146-0FAE9863A74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40169" y="5337041"/>
            <a:ext cx="6677025" cy="520836"/>
          </a:xfrm>
        </p:spPr>
        <p:txBody>
          <a:bodyPr>
            <a:normAutofit fontScale="90000"/>
          </a:bodyPr>
          <a:lstStyle/>
          <a:p>
            <a:pPr algn="l"/>
            <a:br>
              <a:rPr lang="en-US" sz="3200" dirty="0">
                <a:solidFill>
                  <a:schemeClr val="accent1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</a:b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Em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trai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Hoa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đang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xếp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bát</a:t>
            </a:r>
            <a:r>
              <a:rPr lang="en-US" sz="3300" dirty="0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 </a:t>
            </a:r>
            <a:r>
              <a:rPr lang="en-US" sz="3300" dirty="0" err="1">
                <a:solidFill>
                  <a:srgbClr val="3C2BDD"/>
                </a:solidFill>
                <a:latin typeface="Times New Roman" panose="02020603050405020304" pitchFamily="18" charset="0"/>
                <a:ea typeface="Stop" panose="02020500000000000000" pitchFamily="18" charset="0"/>
                <a:cs typeface="Times New Roman" panose="02020603050405020304" pitchFamily="18" charset="0"/>
              </a:rPr>
              <a:t>đĩa</a:t>
            </a:r>
            <a:endParaRPr lang="en-US" sz="3300" dirty="0">
              <a:solidFill>
                <a:srgbClr val="3C2BDD"/>
              </a:solidFill>
              <a:latin typeface="Times New Roman" panose="02020603050405020304" pitchFamily="18" charset="0"/>
              <a:ea typeface="Stop" panose="02020500000000000000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E9D8BC22-1B83-455C-824C-568F7B6FA00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52344"/>
          <a:stretch/>
        </p:blipFill>
        <p:spPr bwMode="auto">
          <a:xfrm>
            <a:off x="340169" y="-11839"/>
            <a:ext cx="5346256" cy="32884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EBA29A9-3DC6-4C56-B404-C1B85BBED4D4}"/>
              </a:ext>
            </a:extLst>
          </p:cNvPr>
          <p:cNvSpPr txBox="1"/>
          <p:nvPr/>
        </p:nvSpPr>
        <p:spPr>
          <a:xfrm>
            <a:off x="6096000" y="574165"/>
            <a:ext cx="380264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Mẹ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nấu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DE45CB0-5E24-4D8D-9C50-CAF160F51D84}"/>
              </a:ext>
            </a:extLst>
          </p:cNvPr>
          <p:cNvSpPr txBox="1"/>
          <p:nvPr/>
        </p:nvSpPr>
        <p:spPr>
          <a:xfrm>
            <a:off x="6096000" y="2055810"/>
            <a:ext cx="396134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đang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rửa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hoa</a:t>
            </a:r>
            <a:r>
              <a:rPr lang="en-US" sz="3200" kern="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kern="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quả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38005835-33D6-4AE3-8B36-92766507CAF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00"/>
          <a:stretch/>
        </p:blipFill>
        <p:spPr bwMode="auto">
          <a:xfrm>
            <a:off x="5686425" y="3419475"/>
            <a:ext cx="6505575" cy="3533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D60FFD8-5C54-4F15-842E-C9F7008B4D51}"/>
              </a:ext>
            </a:extLst>
          </p:cNvPr>
          <p:cNvSpPr txBox="1"/>
          <p:nvPr/>
        </p:nvSpPr>
        <p:spPr>
          <a:xfrm>
            <a:off x="-2538" y="3868447"/>
            <a:ext cx="53126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baseline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Bố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đang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lấy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thức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ăn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từ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tủ</a:t>
            </a:r>
            <a:r>
              <a:rPr kumimoji="0" lang="en-US" sz="3200" b="0" i="0" u="none" strike="noStrike" kern="0" cap="none" spc="0" normalizeH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en-US" sz="3200" b="0" i="0" u="none" strike="noStrike" kern="0" cap="none" spc="0" normalizeH="0" noProof="0" dirty="0" err="1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lạnh</a:t>
            </a:r>
            <a:endParaRPr kumimoji="0" lang="en-US" sz="3200" b="0" i="0" u="none" strike="noStrike" kern="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5B7E508-3675-406A-9D3A-EB88E3AE0E76}"/>
              </a:ext>
            </a:extLst>
          </p:cNvPr>
          <p:cNvSpPr txBox="1"/>
          <p:nvPr/>
        </p:nvSpPr>
        <p:spPr>
          <a:xfrm>
            <a:off x="2071408" y="5302183"/>
            <a:ext cx="34015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</a:rPr>
              <a:t> </a:t>
            </a:r>
            <a:r>
              <a:rPr kumimoji="0" lang="en-US" sz="3200" b="0" i="0" u="none" strike="noStrike" kern="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7914953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7" grpId="0"/>
      <p:bldP spid="8" grpId="0"/>
      <p:bldP spid="1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07815" y="23702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rgbClr val="0000FF"/>
                </a:solidFill>
                <a:latin typeface="HP-089" pitchFamily="34" charset="0"/>
              </a:rPr>
              <a:t>Thực hành</a:t>
            </a:r>
            <a:endParaRPr lang="vi-VN" sz="3600" b="1" dirty="0">
              <a:solidFill>
                <a:srgbClr val="0000FF"/>
              </a:solidFill>
              <a:latin typeface="HP001 TD 4H" pitchFamily="34" charset="-93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788203" y="329405"/>
            <a:ext cx="401642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srgbClr val="0000FF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Vẽ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đình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rgbClr val="0000FF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pic>
        <p:nvPicPr>
          <p:cNvPr id="3074" name="Picture 2" descr="Ba bức tranh vẽ Gia đình là số 1 hút 'view' nhất chặng nước rút ...">
            <a:extLst>
              <a:ext uri="{FF2B5EF4-FFF2-40B4-BE49-F238E27FC236}">
                <a16:creationId xmlns:a16="http://schemas.microsoft.com/office/drawing/2014/main" id="{6093C2E9-6AF7-4AAE-890A-85FA9421B4A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14181"/>
            <a:ext cx="5999016" cy="3188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VẼ TRANH ĐỀ TÀI GIA ĐÌNH: GIA ĐÌNH CỦA EM - YouTube">
            <a:extLst>
              <a:ext uri="{FF2B5EF4-FFF2-40B4-BE49-F238E27FC236}">
                <a16:creationId xmlns:a16="http://schemas.microsoft.com/office/drawing/2014/main" id="{9F73CB39-4198-4AA5-8AE5-3361D73FB366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47" t="7500" r="15781" b="9305"/>
          <a:stretch/>
        </p:blipFill>
        <p:spPr bwMode="auto">
          <a:xfrm>
            <a:off x="6000751" y="914181"/>
            <a:ext cx="6191249" cy="3143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Ngày Tết và mủa Xuân - Bài 22- VT Đề tài Ngày tết và mùa xuân - Lê ...">
            <a:extLst>
              <a:ext uri="{FF2B5EF4-FFF2-40B4-BE49-F238E27FC236}">
                <a16:creationId xmlns:a16="http://schemas.microsoft.com/office/drawing/2014/main" id="{9ED3802E-8AC6-4BAD-B184-B925B2A0CCC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38" y="4057650"/>
            <a:ext cx="5932340" cy="2800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Đề tài gia đình: &quot;cả nhà cùng vui&quot; - Mỹ thuật - Đỗ Mạnh Hà - Thư ...">
            <a:extLst>
              <a:ext uri="{FF2B5EF4-FFF2-40B4-BE49-F238E27FC236}">
                <a16:creationId xmlns:a16="http://schemas.microsoft.com/office/drawing/2014/main" id="{A580109C-36A8-459C-9DC4-FA0D7B363B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5678" y="4057650"/>
            <a:ext cx="6191249" cy="27766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03032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30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rapezoid 1"/>
          <p:cNvSpPr/>
          <p:nvPr/>
        </p:nvSpPr>
        <p:spPr>
          <a:xfrm rot="16200000">
            <a:off x="2490218" y="-675272"/>
            <a:ext cx="1025510" cy="2376055"/>
          </a:xfrm>
          <a:prstGeom prst="trapezoid">
            <a:avLst/>
          </a:prstGeom>
          <a:solidFill>
            <a:srgbClr val="0000FF"/>
          </a:solidFill>
          <a:ln>
            <a:solidFill>
              <a:schemeClr val="accent2">
                <a:lumMod val="20000"/>
                <a:lumOff val="80000"/>
              </a:schemeClr>
            </a:solidFill>
          </a:ln>
          <a:scene3d>
            <a:camera prst="perspectiveAbove"/>
            <a:lightRig rig="threePt" dir="t"/>
          </a:scene3d>
          <a:sp3d>
            <a:bevelT w="152400" h="50800" prst="softRound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28600" y="-53180"/>
            <a:ext cx="5791200" cy="1196180"/>
          </a:xfrm>
        </p:spPr>
        <p:txBody>
          <a:bodyPr>
            <a:noAutofit/>
          </a:bodyPr>
          <a:lstStyle/>
          <a:p>
            <a:r>
              <a:rPr lang="en-US" sz="3600" b="1" noProof="1">
                <a:solidFill>
                  <a:schemeClr val="bg1"/>
                </a:solidFill>
                <a:latin typeface="HP-089" pitchFamily="34" charset="0"/>
              </a:rPr>
              <a:t>Vận dụng</a:t>
            </a:r>
            <a:endParaRPr lang="vi-VN" sz="3600" b="1" dirty="0">
              <a:solidFill>
                <a:schemeClr val="bg1"/>
              </a:solidFill>
              <a:latin typeface="HP001 TD 4H" pitchFamily="34" charset="-93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4191001" y="252522"/>
            <a:ext cx="710643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Ở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thường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làm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đỡ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bố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 </a:t>
            </a:r>
          </a:p>
        </p:txBody>
      </p:sp>
      <p:sp>
        <p:nvSpPr>
          <p:cNvPr id="3" name="Trapezoid 2"/>
          <p:cNvSpPr/>
          <p:nvPr/>
        </p:nvSpPr>
        <p:spPr>
          <a:xfrm>
            <a:off x="7874000" y="3904865"/>
            <a:ext cx="1295400" cy="762000"/>
          </a:xfrm>
          <a:prstGeom prst="trapezoi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4098" name="Picture 2">
            <a:extLst>
              <a:ext uri="{FF2B5EF4-FFF2-40B4-BE49-F238E27FC236}">
                <a16:creationId xmlns:a16="http://schemas.microsoft.com/office/drawing/2014/main" id="{B41DD350-89FC-4EA1-9F0E-36E976F8A2C8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81175" y="1196180"/>
            <a:ext cx="7913157" cy="4334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8AAC89C-9C1C-4161-AAF6-FB4656830E0E}"/>
              </a:ext>
            </a:extLst>
          </p:cNvPr>
          <p:cNvSpPr txBox="1"/>
          <p:nvPr/>
        </p:nvSpPr>
        <p:spPr>
          <a:xfrm>
            <a:off x="1676401" y="5694359"/>
            <a:ext cx="37144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chăn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gà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526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>
            <a:extLst>
              <a:ext uri="{FF2B5EF4-FFF2-40B4-BE49-F238E27FC236}">
                <a16:creationId xmlns:a16="http://schemas.microsoft.com/office/drawing/2014/main" id="{3559FEDA-6CB8-408E-9E8C-EDE6BBAEEF9B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2333" y="338666"/>
            <a:ext cx="8661400" cy="5515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7A33BF7C-FC49-485A-8E74-9D92F7B0D381}"/>
              </a:ext>
            </a:extLst>
          </p:cNvPr>
          <p:cNvSpPr txBox="1"/>
          <p:nvPr/>
        </p:nvSpPr>
        <p:spPr>
          <a:xfrm>
            <a:off x="1450860" y="5934559"/>
            <a:ext cx="41921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dọn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phòng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mẹ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0288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C1B66B3A-B073-4808-B08E-D52F884FE1D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01" t="75179" r="62892" b="7114"/>
          <a:stretch/>
        </p:blipFill>
        <p:spPr>
          <a:xfrm>
            <a:off x="1998133" y="474133"/>
            <a:ext cx="6629400" cy="4131734"/>
          </a:xfr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9DF03224-74B0-482E-B89E-80C12DEDBDF7}"/>
              </a:ext>
            </a:extLst>
          </p:cNvPr>
          <p:cNvSpPr txBox="1"/>
          <p:nvPr/>
        </p:nvSpPr>
        <p:spPr>
          <a:xfrm>
            <a:off x="1998133" y="5045559"/>
            <a:ext cx="390203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prstClr val="black"/>
                </a:solidFill>
                <a:latin typeface="Calibri"/>
              </a:rPr>
              <a:t> 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tưới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giúp</a:t>
            </a:r>
            <a:r>
              <a:rPr lang="en-US" sz="3200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endParaRPr lang="en-US" sz="32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499322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124</Words>
  <Application>Microsoft Office PowerPoint</Application>
  <PresentationFormat>Widescreen</PresentationFormat>
  <Paragraphs>23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11</vt:i4>
      </vt:variant>
    </vt:vector>
  </HeadingPairs>
  <TitlesOfParts>
    <vt:vector size="20" baseType="lpstr">
      <vt:lpstr>.VnAvant</vt:lpstr>
      <vt:lpstr>Arial</vt:lpstr>
      <vt:lpstr>Calibri</vt:lpstr>
      <vt:lpstr>Calibri Light</vt:lpstr>
      <vt:lpstr>HP001 TD 4H</vt:lpstr>
      <vt:lpstr>HP-089</vt:lpstr>
      <vt:lpstr>Times New Roman</vt:lpstr>
      <vt:lpstr>Office Theme</vt:lpstr>
      <vt:lpstr>1_Office Theme</vt:lpstr>
      <vt:lpstr>PowerPoint Presentation</vt:lpstr>
      <vt:lpstr>PowerPoint Presentation</vt:lpstr>
      <vt:lpstr>Khởi động</vt:lpstr>
      <vt:lpstr>Khám phá</vt:lpstr>
      <vt:lpstr> Em trai Hoa đang xếp bát đĩa</vt:lpstr>
      <vt:lpstr>Thực hành</vt:lpstr>
      <vt:lpstr>Vận dụng</vt:lpstr>
      <vt:lpstr>PowerPoint Presentation</vt:lpstr>
      <vt:lpstr>PowerPoint Presentation</vt:lpstr>
      <vt:lpstr>Vận dụng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quỳnh anh nguyễn thị</dc:creator>
  <cp:lastModifiedBy>admin</cp:lastModifiedBy>
  <cp:revision>10</cp:revision>
  <dcterms:created xsi:type="dcterms:W3CDTF">2020-08-18T03:47:36Z</dcterms:created>
  <dcterms:modified xsi:type="dcterms:W3CDTF">2021-11-06T15:11:16Z</dcterms:modified>
</cp:coreProperties>
</file>