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427" r:id="rId2"/>
    <p:sldId id="452" r:id="rId3"/>
    <p:sldId id="447" r:id="rId4"/>
    <p:sldId id="454" r:id="rId5"/>
    <p:sldId id="455" r:id="rId6"/>
    <p:sldId id="453" r:id="rId7"/>
    <p:sldId id="456" r:id="rId8"/>
    <p:sldId id="460" r:id="rId9"/>
    <p:sldId id="459" r:id="rId10"/>
    <p:sldId id="431" r:id="rId11"/>
  </p:sldIdLst>
  <p:sldSz cx="16276638" cy="9144000"/>
  <p:notesSz cx="6858000" cy="9144000"/>
  <p:custDataLst>
    <p:tags r:id="rId13"/>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EE371"/>
    <a:srgbClr val="0000CC"/>
    <a:srgbClr val="E5F4CB"/>
    <a:srgbClr val="A2B15F"/>
    <a:srgbClr val="FCCD61"/>
    <a:srgbClr val="988F18"/>
    <a:srgbClr val="FDEDD8"/>
    <a:srgbClr val="FCE8F4"/>
    <a:srgbClr val="F371B1"/>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890043B-2E20-4180-A8DD-578BA4FA7180}" v="7" dt="2022-08-27T00:04:23.60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76" autoAdjust="0"/>
    <p:restoredTop sz="90592" autoAdjust="0"/>
  </p:normalViewPr>
  <p:slideViewPr>
    <p:cSldViewPr>
      <p:cViewPr varScale="1">
        <p:scale>
          <a:sx n="80" d="100"/>
          <a:sy n="80" d="100"/>
        </p:scale>
        <p:origin x="666" y="90"/>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gs" Target="tags/tag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 H" userId="270efafb50020bd6" providerId="LiveId" clId="{B97221B4-A36D-4469-A9D7-D14D98B5BED5}"/>
    <pc:docChg chg="modSld">
      <pc:chgData name="T H" userId="270efafb50020bd6" providerId="LiveId" clId="{B97221B4-A36D-4469-A9D7-D14D98B5BED5}" dt="2022-08-13T15:53:17.422" v="162" actId="1076"/>
      <pc:docMkLst>
        <pc:docMk/>
      </pc:docMkLst>
      <pc:sldChg chg="modSp mod">
        <pc:chgData name="T H" userId="270efafb50020bd6" providerId="LiveId" clId="{B97221B4-A36D-4469-A9D7-D14D98B5BED5}" dt="2022-08-13T15:52:17.535" v="12" actId="1035"/>
        <pc:sldMkLst>
          <pc:docMk/>
          <pc:sldMk cId="4184934910" sldId="427"/>
        </pc:sldMkLst>
        <pc:spChg chg="mod">
          <ac:chgData name="T H" userId="270efafb50020bd6" providerId="LiveId" clId="{B97221B4-A36D-4469-A9D7-D14D98B5BED5}" dt="2022-08-13T15:52:11.856" v="8" actId="14100"/>
          <ac:spMkLst>
            <pc:docMk/>
            <pc:sldMk cId="4184934910" sldId="427"/>
            <ac:spMk id="28" creationId="{00000000-0000-0000-0000-000000000000}"/>
          </ac:spMkLst>
        </pc:spChg>
        <pc:picChg chg="mod">
          <ac:chgData name="T H" userId="270efafb50020bd6" providerId="LiveId" clId="{B97221B4-A36D-4469-A9D7-D14D98B5BED5}" dt="2022-08-13T15:52:17.535" v="12" actId="1035"/>
          <ac:picMkLst>
            <pc:docMk/>
            <pc:sldMk cId="4184934910" sldId="427"/>
            <ac:picMk id="30" creationId="{00000000-0000-0000-0000-000000000000}"/>
          </ac:picMkLst>
        </pc:picChg>
      </pc:sldChg>
      <pc:sldChg chg="modSp mod">
        <pc:chgData name="T H" userId="270efafb50020bd6" providerId="LiveId" clId="{B97221B4-A36D-4469-A9D7-D14D98B5BED5}" dt="2022-08-13T15:53:17.422" v="162" actId="1076"/>
        <pc:sldMkLst>
          <pc:docMk/>
          <pc:sldMk cId="2432748071" sldId="432"/>
        </pc:sldMkLst>
        <pc:spChg chg="mod">
          <ac:chgData name="T H" userId="270efafb50020bd6" providerId="LiveId" clId="{B97221B4-A36D-4469-A9D7-D14D98B5BED5}" dt="2022-08-13T15:53:17.422" v="162" actId="1076"/>
          <ac:spMkLst>
            <pc:docMk/>
            <pc:sldMk cId="2432748071" sldId="432"/>
            <ac:spMk id="10" creationId="{00000000-0000-0000-0000-000000000000}"/>
          </ac:spMkLst>
        </pc:spChg>
        <pc:spChg chg="mod">
          <ac:chgData name="T H" userId="270efafb50020bd6" providerId="LiveId" clId="{B97221B4-A36D-4469-A9D7-D14D98B5BED5}" dt="2022-08-13T15:53:09.306" v="161" actId="20577"/>
          <ac:spMkLst>
            <pc:docMk/>
            <pc:sldMk cId="2432748071" sldId="432"/>
            <ac:spMk id="15" creationId="{00000000-0000-0000-0000-000000000000}"/>
          </ac:spMkLst>
        </pc:spChg>
      </pc:sldChg>
    </pc:docChg>
  </pc:docChgLst>
  <pc:docChgLst>
    <pc:chgData name="T H" userId="270efafb50020bd6" providerId="LiveId" clId="{3890043B-2E20-4180-A8DD-578BA4FA7180}"/>
    <pc:docChg chg="modSld">
      <pc:chgData name="T H" userId="270efafb50020bd6" providerId="LiveId" clId="{3890043B-2E20-4180-A8DD-578BA4FA7180}" dt="2022-08-27T00:04:23.605" v="31"/>
      <pc:docMkLst>
        <pc:docMk/>
      </pc:docMkLst>
      <pc:sldChg chg="modSp mod">
        <pc:chgData name="T H" userId="270efafb50020bd6" providerId="LiveId" clId="{3890043B-2E20-4180-A8DD-578BA4FA7180}" dt="2022-08-27T00:00:28.193" v="24"/>
        <pc:sldMkLst>
          <pc:docMk/>
          <pc:sldMk cId="2538441627" sldId="452"/>
        </pc:sldMkLst>
        <pc:spChg chg="mod">
          <ac:chgData name="T H" userId="270efafb50020bd6" providerId="LiveId" clId="{3890043B-2E20-4180-A8DD-578BA4FA7180}" dt="2022-08-27T00:00:03.810" v="21" actId="255"/>
          <ac:spMkLst>
            <pc:docMk/>
            <pc:sldMk cId="2538441627" sldId="452"/>
            <ac:spMk id="6" creationId="{FCAD3A1A-A7AB-44A7-6E51-3C4B43ADF57B}"/>
          </ac:spMkLst>
        </pc:spChg>
        <pc:spChg chg="mod">
          <ac:chgData name="T H" userId="270efafb50020bd6" providerId="LiveId" clId="{3890043B-2E20-4180-A8DD-578BA4FA7180}" dt="2022-08-26T23:58:14.341" v="1" actId="1035"/>
          <ac:spMkLst>
            <pc:docMk/>
            <pc:sldMk cId="2538441627" sldId="452"/>
            <ac:spMk id="10" creationId="{00000000-0000-0000-0000-000000000000}"/>
          </ac:spMkLst>
        </pc:spChg>
        <pc:spChg chg="mod">
          <ac:chgData name="T H" userId="270efafb50020bd6" providerId="LiveId" clId="{3890043B-2E20-4180-A8DD-578BA4FA7180}" dt="2022-08-26T23:58:14.341" v="1" actId="1035"/>
          <ac:spMkLst>
            <pc:docMk/>
            <pc:sldMk cId="2538441627" sldId="452"/>
            <ac:spMk id="14" creationId="{00000000-0000-0000-0000-000000000000}"/>
          </ac:spMkLst>
        </pc:spChg>
        <pc:picChg chg="mod modCrop">
          <ac:chgData name="T H" userId="270efafb50020bd6" providerId="LiveId" clId="{3890043B-2E20-4180-A8DD-578BA4FA7180}" dt="2022-08-27T00:00:28.193" v="24"/>
          <ac:picMkLst>
            <pc:docMk/>
            <pc:sldMk cId="2538441627" sldId="452"/>
            <ac:picMk id="4" creationId="{736C4914-FB10-64AF-3E01-74969E33DE56}"/>
          </ac:picMkLst>
        </pc:picChg>
      </pc:sldChg>
      <pc:sldChg chg="modSp mod">
        <pc:chgData name="T H" userId="270efafb50020bd6" providerId="LiveId" clId="{3890043B-2E20-4180-A8DD-578BA4FA7180}" dt="2022-08-27T00:04:23.605" v="31"/>
        <pc:sldMkLst>
          <pc:docMk/>
          <pc:sldMk cId="48872180" sldId="460"/>
        </pc:sldMkLst>
        <pc:spChg chg="mod">
          <ac:chgData name="T H" userId="270efafb50020bd6" providerId="LiveId" clId="{3890043B-2E20-4180-A8DD-578BA4FA7180}" dt="2022-08-27T00:04:13.788" v="30" actId="339"/>
          <ac:spMkLst>
            <pc:docMk/>
            <pc:sldMk cId="48872180" sldId="460"/>
            <ac:spMk id="5" creationId="{88F7E608-60BF-8E74-BBCC-08AD96898E9B}"/>
          </ac:spMkLst>
        </pc:spChg>
        <pc:spChg chg="mod">
          <ac:chgData name="T H" userId="270efafb50020bd6" providerId="LiveId" clId="{3890043B-2E20-4180-A8DD-578BA4FA7180}" dt="2022-08-27T00:03:33.486" v="29" actId="1076"/>
          <ac:spMkLst>
            <pc:docMk/>
            <pc:sldMk cId="48872180" sldId="460"/>
            <ac:spMk id="9" creationId="{880D956A-EC21-485C-D2ED-4DC9D55E935A}"/>
          </ac:spMkLst>
        </pc:spChg>
        <pc:picChg chg="mod">
          <ac:chgData name="T H" userId="270efafb50020bd6" providerId="LiveId" clId="{3890043B-2E20-4180-A8DD-578BA4FA7180}" dt="2022-08-27T00:04:23.605" v="31"/>
          <ac:picMkLst>
            <pc:docMk/>
            <pc:sldMk cId="48872180" sldId="460"/>
            <ac:picMk id="8" creationId="{52FC2227-32B5-C911-A3D9-FB1F63E85D50}"/>
          </ac:picMkLst>
        </pc:picChg>
      </pc:sldChg>
    </pc:docChg>
  </pc:docChgLst>
  <pc:docChgLst>
    <pc:chgData name="T H" userId="270efafb50020bd6" providerId="LiveId" clId="{5FABBC5F-A335-496E-829F-B57BC2AE0E32}"/>
    <pc:docChg chg="undo custSel addSld delSld modSld sldOrd">
      <pc:chgData name="T H" userId="270efafb50020bd6" providerId="LiveId" clId="{5FABBC5F-A335-496E-829F-B57BC2AE0E32}" dt="2022-08-14T19:38:03.699" v="4311"/>
      <pc:docMkLst>
        <pc:docMk/>
      </pc:docMkLst>
      <pc:sldChg chg="modSp mod">
        <pc:chgData name="T H" userId="270efafb50020bd6" providerId="LiveId" clId="{5FABBC5F-A335-496E-829F-B57BC2AE0E32}" dt="2022-08-13T23:57:04.019" v="124" actId="20577"/>
        <pc:sldMkLst>
          <pc:docMk/>
          <pc:sldMk cId="4184934910" sldId="427"/>
        </pc:sldMkLst>
        <pc:spChg chg="mod">
          <ac:chgData name="T H" userId="270efafb50020bd6" providerId="LiveId" clId="{5FABBC5F-A335-496E-829F-B57BC2AE0E32}" dt="2022-08-13T23:57:04.019" v="124" actId="20577"/>
          <ac:spMkLst>
            <pc:docMk/>
            <pc:sldMk cId="4184934910" sldId="427"/>
            <ac:spMk id="28" creationId="{00000000-0000-0000-0000-000000000000}"/>
          </ac:spMkLst>
        </pc:spChg>
      </pc:sldChg>
      <pc:sldChg chg="del">
        <pc:chgData name="T H" userId="270efafb50020bd6" providerId="LiveId" clId="{5FABBC5F-A335-496E-829F-B57BC2AE0E32}" dt="2022-08-14T00:28:00.877" v="502" actId="2696"/>
        <pc:sldMkLst>
          <pc:docMk/>
          <pc:sldMk cId="2432748071" sldId="432"/>
        </pc:sldMkLst>
      </pc:sldChg>
      <pc:sldChg chg="addSp modSp del mod modClrScheme chgLayout">
        <pc:chgData name="T H" userId="270efafb50020bd6" providerId="LiveId" clId="{5FABBC5F-A335-496E-829F-B57BC2AE0E32}" dt="2022-08-14T13:44:35.019" v="2943" actId="47"/>
        <pc:sldMkLst>
          <pc:docMk/>
          <pc:sldMk cId="3234727935" sldId="438"/>
        </pc:sldMkLst>
        <pc:spChg chg="add mod ord">
          <ac:chgData name="T H" userId="270efafb50020bd6" providerId="LiveId" clId="{5FABBC5F-A335-496E-829F-B57BC2AE0E32}" dt="2022-08-14T13:44:33.452" v="2942" actId="700"/>
          <ac:spMkLst>
            <pc:docMk/>
            <pc:sldMk cId="3234727935" sldId="438"/>
            <ac:spMk id="2" creationId="{53477835-30C6-F4E2-915B-5295F43874FE}"/>
          </ac:spMkLst>
        </pc:spChg>
        <pc:spChg chg="add mod ord">
          <ac:chgData name="T H" userId="270efafb50020bd6" providerId="LiveId" clId="{5FABBC5F-A335-496E-829F-B57BC2AE0E32}" dt="2022-08-14T13:44:33.452" v="2942" actId="700"/>
          <ac:spMkLst>
            <pc:docMk/>
            <pc:sldMk cId="3234727935" sldId="438"/>
            <ac:spMk id="3" creationId="{FE9FC02C-3A28-1138-B4DC-1D2B5BCB8C39}"/>
          </ac:spMkLst>
        </pc:spChg>
        <pc:spChg chg="add mod ord">
          <ac:chgData name="T H" userId="270efafb50020bd6" providerId="LiveId" clId="{5FABBC5F-A335-496E-829F-B57BC2AE0E32}" dt="2022-08-14T13:44:33.452" v="2942" actId="700"/>
          <ac:spMkLst>
            <pc:docMk/>
            <pc:sldMk cId="3234727935" sldId="438"/>
            <ac:spMk id="5" creationId="{45ED242F-4884-FAB1-971B-3F4E9E2F6EFB}"/>
          </ac:spMkLst>
        </pc:spChg>
        <pc:spChg chg="add mod ord">
          <ac:chgData name="T H" userId="270efafb50020bd6" providerId="LiveId" clId="{5FABBC5F-A335-496E-829F-B57BC2AE0E32}" dt="2022-08-14T13:44:33.452" v="2942" actId="700"/>
          <ac:spMkLst>
            <pc:docMk/>
            <pc:sldMk cId="3234727935" sldId="438"/>
            <ac:spMk id="6" creationId="{66047517-103A-7FD9-D99E-E7D49A677EFD}"/>
          </ac:spMkLst>
        </pc:spChg>
        <pc:spChg chg="add mod ord">
          <ac:chgData name="T H" userId="270efafb50020bd6" providerId="LiveId" clId="{5FABBC5F-A335-496E-829F-B57BC2AE0E32}" dt="2022-08-14T13:44:33.452" v="2942" actId="700"/>
          <ac:spMkLst>
            <pc:docMk/>
            <pc:sldMk cId="3234727935" sldId="438"/>
            <ac:spMk id="7" creationId="{8D6779EA-37D3-5563-2EB8-323A43488F99}"/>
          </ac:spMkLst>
        </pc:spChg>
      </pc:sldChg>
      <pc:sldChg chg="del">
        <pc:chgData name="T H" userId="270efafb50020bd6" providerId="LiveId" clId="{5FABBC5F-A335-496E-829F-B57BC2AE0E32}" dt="2022-08-14T13:41:24.344" v="2939" actId="2696"/>
        <pc:sldMkLst>
          <pc:docMk/>
          <pc:sldMk cId="3085710602" sldId="443"/>
        </pc:sldMkLst>
      </pc:sldChg>
      <pc:sldChg chg="del">
        <pc:chgData name="T H" userId="270efafb50020bd6" providerId="LiveId" clId="{5FABBC5F-A335-496E-829F-B57BC2AE0E32}" dt="2022-08-14T13:49:36.135" v="2947" actId="2696"/>
        <pc:sldMkLst>
          <pc:docMk/>
          <pc:sldMk cId="3850757379" sldId="446"/>
        </pc:sldMkLst>
      </pc:sldChg>
      <pc:sldChg chg="addSp delSp modSp mod ord delAnim modAnim">
        <pc:chgData name="T H" userId="270efafb50020bd6" providerId="LiveId" clId="{5FABBC5F-A335-496E-829F-B57BC2AE0E32}" dt="2022-08-14T19:10:44.869" v="4008"/>
        <pc:sldMkLst>
          <pc:docMk/>
          <pc:sldMk cId="1976111634" sldId="447"/>
        </pc:sldMkLst>
        <pc:spChg chg="mod">
          <ac:chgData name="T H" userId="270efafb50020bd6" providerId="LiveId" clId="{5FABBC5F-A335-496E-829F-B57BC2AE0E32}" dt="2022-08-14T00:10:04.143" v="426" actId="1076"/>
          <ac:spMkLst>
            <pc:docMk/>
            <pc:sldMk cId="1976111634" sldId="447"/>
            <ac:spMk id="3" creationId="{60DD136C-13FC-1F2B-DABA-E51D41900185}"/>
          </ac:spMkLst>
        </pc:spChg>
        <pc:spChg chg="add del mod">
          <ac:chgData name="T H" userId="270efafb50020bd6" providerId="LiveId" clId="{5FABBC5F-A335-496E-829F-B57BC2AE0E32}" dt="2022-08-14T00:30:44.221" v="522" actId="478"/>
          <ac:spMkLst>
            <pc:docMk/>
            <pc:sldMk cId="1976111634" sldId="447"/>
            <ac:spMk id="6" creationId="{FCAD3A1A-A7AB-44A7-6E51-3C4B43ADF57B}"/>
          </ac:spMkLst>
        </pc:spChg>
        <pc:spChg chg="mod">
          <ac:chgData name="T H" userId="270efafb50020bd6" providerId="LiveId" clId="{5FABBC5F-A335-496E-829F-B57BC2AE0E32}" dt="2022-08-14T00:10:33.775" v="431" actId="115"/>
          <ac:spMkLst>
            <pc:docMk/>
            <pc:sldMk cId="1976111634" sldId="447"/>
            <ac:spMk id="10" creationId="{00000000-0000-0000-0000-000000000000}"/>
          </ac:spMkLst>
        </pc:spChg>
        <pc:spChg chg="mod">
          <ac:chgData name="T H" userId="270efafb50020bd6" providerId="LiveId" clId="{5FABBC5F-A335-496E-829F-B57BC2AE0E32}" dt="2022-08-14T00:30:39.003" v="520" actId="207"/>
          <ac:spMkLst>
            <pc:docMk/>
            <pc:sldMk cId="1976111634" sldId="447"/>
            <ac:spMk id="14" creationId="{00000000-0000-0000-0000-000000000000}"/>
          </ac:spMkLst>
        </pc:spChg>
        <pc:picChg chg="add del mod modCrop">
          <ac:chgData name="T H" userId="270efafb50020bd6" providerId="LiveId" clId="{5FABBC5F-A335-496E-829F-B57BC2AE0E32}" dt="2022-08-14T00:29:01.154" v="512" actId="478"/>
          <ac:picMkLst>
            <pc:docMk/>
            <pc:sldMk cId="1976111634" sldId="447"/>
            <ac:picMk id="4" creationId="{736C4914-FB10-64AF-3E01-74969E33DE56}"/>
          </ac:picMkLst>
        </pc:picChg>
        <pc:picChg chg="del mod">
          <ac:chgData name="T H" userId="270efafb50020bd6" providerId="LiveId" clId="{5FABBC5F-A335-496E-829F-B57BC2AE0E32}" dt="2022-08-14T00:12:59.431" v="435" actId="478"/>
          <ac:picMkLst>
            <pc:docMk/>
            <pc:sldMk cId="1976111634" sldId="447"/>
            <ac:picMk id="7" creationId="{74B8708E-0B4A-8AF6-D136-BB26523CBD6A}"/>
          </ac:picMkLst>
        </pc:picChg>
        <pc:picChg chg="add mod">
          <ac:chgData name="T H" userId="270efafb50020bd6" providerId="LiveId" clId="{5FABBC5F-A335-496E-829F-B57BC2AE0E32}" dt="2022-08-14T02:40:05.198" v="595" actId="1076"/>
          <ac:picMkLst>
            <pc:docMk/>
            <pc:sldMk cId="1976111634" sldId="447"/>
            <ac:picMk id="9" creationId="{E4E28E19-9230-AF19-D6EC-FC8367FA9337}"/>
          </ac:picMkLst>
        </pc:picChg>
        <pc:picChg chg="add mod">
          <ac:chgData name="T H" userId="270efafb50020bd6" providerId="LiveId" clId="{5FABBC5F-A335-496E-829F-B57BC2AE0E32}" dt="2022-08-14T19:10:43.601" v="4007" actId="1076"/>
          <ac:picMkLst>
            <pc:docMk/>
            <pc:sldMk cId="1976111634" sldId="447"/>
            <ac:picMk id="12" creationId="{8666E8E5-5C4F-F243-7D44-7D85EDF69678}"/>
          </ac:picMkLst>
        </pc:picChg>
      </pc:sldChg>
      <pc:sldChg chg="del">
        <pc:chgData name="T H" userId="270efafb50020bd6" providerId="LiveId" clId="{5FABBC5F-A335-496E-829F-B57BC2AE0E32}" dt="2022-08-14T13:41:16.445" v="2937" actId="2696"/>
        <pc:sldMkLst>
          <pc:docMk/>
          <pc:sldMk cId="1858453978" sldId="448"/>
        </pc:sldMkLst>
      </pc:sldChg>
      <pc:sldChg chg="modSp del mod">
        <pc:chgData name="T H" userId="270efafb50020bd6" providerId="LiveId" clId="{5FABBC5F-A335-496E-829F-B57BC2AE0E32}" dt="2022-08-14T19:13:50.418" v="4018" actId="2696"/>
        <pc:sldMkLst>
          <pc:docMk/>
          <pc:sldMk cId="1229205223" sldId="449"/>
        </pc:sldMkLst>
        <pc:spChg chg="mod">
          <ac:chgData name="T H" userId="270efafb50020bd6" providerId="LiveId" clId="{5FABBC5F-A335-496E-829F-B57BC2AE0E32}" dt="2022-08-14T13:45:51.733" v="2944" actId="34135"/>
          <ac:spMkLst>
            <pc:docMk/>
            <pc:sldMk cId="1229205223" sldId="449"/>
            <ac:spMk id="6" creationId="{D31241BD-6E09-95BC-908E-4D5C5F433556}"/>
          </ac:spMkLst>
        </pc:spChg>
      </pc:sldChg>
      <pc:sldChg chg="del">
        <pc:chgData name="T H" userId="270efafb50020bd6" providerId="LiveId" clId="{5FABBC5F-A335-496E-829F-B57BC2AE0E32}" dt="2022-08-14T13:41:31.926" v="2940" actId="2696"/>
        <pc:sldMkLst>
          <pc:docMk/>
          <pc:sldMk cId="1033410943" sldId="450"/>
        </pc:sldMkLst>
      </pc:sldChg>
      <pc:sldChg chg="del">
        <pc:chgData name="T H" userId="270efafb50020bd6" providerId="LiveId" clId="{5FABBC5F-A335-496E-829F-B57BC2AE0E32}" dt="2022-08-14T13:41:53.616" v="2941" actId="2696"/>
        <pc:sldMkLst>
          <pc:docMk/>
          <pc:sldMk cId="4281327042" sldId="451"/>
        </pc:sldMkLst>
      </pc:sldChg>
      <pc:sldChg chg="addSp delSp modSp add mod ord">
        <pc:chgData name="T H" userId="270efafb50020bd6" providerId="LiveId" clId="{5FABBC5F-A335-496E-829F-B57BC2AE0E32}" dt="2022-08-14T19:09:25.651" v="4005" actId="1076"/>
        <pc:sldMkLst>
          <pc:docMk/>
          <pc:sldMk cId="2538441627" sldId="452"/>
        </pc:sldMkLst>
        <pc:spChg chg="mod">
          <ac:chgData name="T H" userId="270efafb50020bd6" providerId="LiveId" clId="{5FABBC5F-A335-496E-829F-B57BC2AE0E32}" dt="2022-08-14T19:09:25.651" v="4005" actId="1076"/>
          <ac:spMkLst>
            <pc:docMk/>
            <pc:sldMk cId="2538441627" sldId="452"/>
            <ac:spMk id="6" creationId="{FCAD3A1A-A7AB-44A7-6E51-3C4B43ADF57B}"/>
          </ac:spMkLst>
        </pc:spChg>
        <pc:spChg chg="mod">
          <ac:chgData name="T H" userId="270efafb50020bd6" providerId="LiveId" clId="{5FABBC5F-A335-496E-829F-B57BC2AE0E32}" dt="2022-08-14T00:28:40.285" v="506" actId="20577"/>
          <ac:spMkLst>
            <pc:docMk/>
            <pc:sldMk cId="2538441627" sldId="452"/>
            <ac:spMk id="14" creationId="{00000000-0000-0000-0000-000000000000}"/>
          </ac:spMkLst>
        </pc:spChg>
        <pc:picChg chg="add del mod">
          <ac:chgData name="T H" userId="270efafb50020bd6" providerId="LiveId" clId="{5FABBC5F-A335-496E-829F-B57BC2AE0E32}" dt="2022-08-14T00:28:33.976" v="505" actId="478"/>
          <ac:picMkLst>
            <pc:docMk/>
            <pc:sldMk cId="2538441627" sldId="452"/>
            <ac:picMk id="4" creationId="{736C4914-FB10-64AF-3E01-74969E33DE56}"/>
          </ac:picMkLst>
        </pc:picChg>
      </pc:sldChg>
      <pc:sldChg chg="addSp delSp modSp add mod modAnim">
        <pc:chgData name="T H" userId="270efafb50020bd6" providerId="LiveId" clId="{5FABBC5F-A335-496E-829F-B57BC2AE0E32}" dt="2022-08-14T19:11:50.917" v="4014"/>
        <pc:sldMkLst>
          <pc:docMk/>
          <pc:sldMk cId="2688805431" sldId="453"/>
        </pc:sldMkLst>
        <pc:spChg chg="add del mod">
          <ac:chgData name="T H" userId="270efafb50020bd6" providerId="LiveId" clId="{5FABBC5F-A335-496E-829F-B57BC2AE0E32}" dt="2022-08-14T12:19:18.887" v="2719" actId="478"/>
          <ac:spMkLst>
            <pc:docMk/>
            <pc:sldMk cId="2688805431" sldId="453"/>
            <ac:spMk id="5" creationId="{81F9F894-54D3-9874-EC15-2D297F48CA20}"/>
          </ac:spMkLst>
        </pc:spChg>
        <pc:spChg chg="add del mod">
          <ac:chgData name="T H" userId="270efafb50020bd6" providerId="LiveId" clId="{5FABBC5F-A335-496E-829F-B57BC2AE0E32}" dt="2022-08-14T12:19:15.970" v="2718" actId="478"/>
          <ac:spMkLst>
            <pc:docMk/>
            <pc:sldMk cId="2688805431" sldId="453"/>
            <ac:spMk id="6" creationId="{2D664AC5-EF9C-EA51-EBA4-336EC388B855}"/>
          </ac:spMkLst>
        </pc:spChg>
        <pc:spChg chg="mod">
          <ac:chgData name="T H" userId="270efafb50020bd6" providerId="LiveId" clId="{5FABBC5F-A335-496E-829F-B57BC2AE0E32}" dt="2022-08-14T00:51:39.658" v="585" actId="113"/>
          <ac:spMkLst>
            <pc:docMk/>
            <pc:sldMk cId="2688805431" sldId="453"/>
            <ac:spMk id="14" creationId="{00000000-0000-0000-0000-000000000000}"/>
          </ac:spMkLst>
        </pc:spChg>
        <pc:picChg chg="add del mod">
          <ac:chgData name="T H" userId="270efafb50020bd6" providerId="LiveId" clId="{5FABBC5F-A335-496E-829F-B57BC2AE0E32}" dt="2022-08-14T12:19:13.484" v="2717" actId="478"/>
          <ac:picMkLst>
            <pc:docMk/>
            <pc:sldMk cId="2688805431" sldId="453"/>
            <ac:picMk id="2" creationId="{665C7118-0992-B9B1-A0FE-6DA92EF32128}"/>
          </ac:picMkLst>
        </pc:picChg>
        <pc:picChg chg="add mod modCrop">
          <ac:chgData name="T H" userId="270efafb50020bd6" providerId="LiveId" clId="{5FABBC5F-A335-496E-829F-B57BC2AE0E32}" dt="2022-08-14T19:11:49.659" v="4013" actId="1076"/>
          <ac:picMkLst>
            <pc:docMk/>
            <pc:sldMk cId="2688805431" sldId="453"/>
            <ac:picMk id="4" creationId="{3984DD01-C60D-7DD9-2266-FD8323ACC300}"/>
          </ac:picMkLst>
        </pc:picChg>
        <pc:picChg chg="del">
          <ac:chgData name="T H" userId="270efafb50020bd6" providerId="LiveId" clId="{5FABBC5F-A335-496E-829F-B57BC2AE0E32}" dt="2022-08-14T00:47:29.970" v="560" actId="478"/>
          <ac:picMkLst>
            <pc:docMk/>
            <pc:sldMk cId="2688805431" sldId="453"/>
            <ac:picMk id="9" creationId="{E4E28E19-9230-AF19-D6EC-FC8367FA9337}"/>
          </ac:picMkLst>
        </pc:picChg>
        <pc:picChg chg="del">
          <ac:chgData name="T H" userId="270efafb50020bd6" providerId="LiveId" clId="{5FABBC5F-A335-496E-829F-B57BC2AE0E32}" dt="2022-08-14T00:47:27.892" v="559" actId="478"/>
          <ac:picMkLst>
            <pc:docMk/>
            <pc:sldMk cId="2688805431" sldId="453"/>
            <ac:picMk id="12" creationId="{8666E8E5-5C4F-F243-7D44-7D85EDF69678}"/>
          </ac:picMkLst>
        </pc:picChg>
      </pc:sldChg>
      <pc:sldChg chg="addSp delSp modSp add mod delAnim modAnim">
        <pc:chgData name="T H" userId="270efafb50020bd6" providerId="LiveId" clId="{5FABBC5F-A335-496E-829F-B57BC2AE0E32}" dt="2022-08-14T19:10:55.567" v="4010"/>
        <pc:sldMkLst>
          <pc:docMk/>
          <pc:sldMk cId="1824420149" sldId="454"/>
        </pc:sldMkLst>
        <pc:spChg chg="del">
          <ac:chgData name="T H" userId="270efafb50020bd6" providerId="LiveId" clId="{5FABBC5F-A335-496E-829F-B57BC2AE0E32}" dt="2022-08-14T03:17:01.976" v="608" actId="478"/>
          <ac:spMkLst>
            <pc:docMk/>
            <pc:sldMk cId="1824420149" sldId="454"/>
            <ac:spMk id="14" creationId="{00000000-0000-0000-0000-000000000000}"/>
          </ac:spMkLst>
        </pc:spChg>
        <pc:graphicFrameChg chg="add del mod modGraphic">
          <ac:chgData name="T H" userId="270efafb50020bd6" providerId="LiveId" clId="{5FABBC5F-A335-496E-829F-B57BC2AE0E32}" dt="2022-08-14T19:10:53.234" v="4009" actId="1076"/>
          <ac:graphicFrameMkLst>
            <pc:docMk/>
            <pc:sldMk cId="1824420149" sldId="454"/>
            <ac:graphicFrameMk id="2" creationId="{56AD3721-0C6E-86A5-848C-D9240EAC538C}"/>
          </ac:graphicFrameMkLst>
        </pc:graphicFrameChg>
        <pc:picChg chg="add del">
          <ac:chgData name="T H" userId="270efafb50020bd6" providerId="LiveId" clId="{5FABBC5F-A335-496E-829F-B57BC2AE0E32}" dt="2022-08-14T03:19:18.367" v="725" actId="478"/>
          <ac:picMkLst>
            <pc:docMk/>
            <pc:sldMk cId="1824420149" sldId="454"/>
            <ac:picMk id="5" creationId="{090E087A-611F-ED53-DC43-66B65626010C}"/>
          </ac:picMkLst>
        </pc:picChg>
        <pc:picChg chg="add del mod">
          <ac:chgData name="T H" userId="270efafb50020bd6" providerId="LiveId" clId="{5FABBC5F-A335-496E-829F-B57BC2AE0E32}" dt="2022-08-14T03:57:38.265" v="1860" actId="21"/>
          <ac:picMkLst>
            <pc:docMk/>
            <pc:sldMk cId="1824420149" sldId="454"/>
            <ac:picMk id="9" creationId="{E4E28E19-9230-AF19-D6EC-FC8367FA9337}"/>
          </ac:picMkLst>
        </pc:picChg>
        <pc:picChg chg="del">
          <ac:chgData name="T H" userId="270efafb50020bd6" providerId="LiveId" clId="{5FABBC5F-A335-496E-829F-B57BC2AE0E32}" dt="2022-08-14T03:05:17.980" v="597" actId="478"/>
          <ac:picMkLst>
            <pc:docMk/>
            <pc:sldMk cId="1824420149" sldId="454"/>
            <ac:picMk id="12" creationId="{8666E8E5-5C4F-F243-7D44-7D85EDF69678}"/>
          </ac:picMkLst>
        </pc:picChg>
      </pc:sldChg>
      <pc:sldChg chg="addSp delSp modSp add mod ord delAnim modAnim">
        <pc:chgData name="T H" userId="270efafb50020bd6" providerId="LiveId" clId="{5FABBC5F-A335-496E-829F-B57BC2AE0E32}" dt="2022-08-14T19:11:26.178" v="4011"/>
        <pc:sldMkLst>
          <pc:docMk/>
          <pc:sldMk cId="589926428" sldId="455"/>
        </pc:sldMkLst>
        <pc:spChg chg="del">
          <ac:chgData name="T H" userId="270efafb50020bd6" providerId="LiveId" clId="{5FABBC5F-A335-496E-829F-B57BC2AE0E32}" dt="2022-08-14T04:00:48.514" v="1887" actId="478"/>
          <ac:spMkLst>
            <pc:docMk/>
            <pc:sldMk cId="589926428" sldId="455"/>
            <ac:spMk id="14" creationId="{00000000-0000-0000-0000-000000000000}"/>
          </ac:spMkLst>
        </pc:spChg>
        <pc:graphicFrameChg chg="add mod modGraphic">
          <ac:chgData name="T H" userId="270efafb50020bd6" providerId="LiveId" clId="{5FABBC5F-A335-496E-829F-B57BC2AE0E32}" dt="2022-08-14T11:50:50.809" v="2633" actId="14100"/>
          <ac:graphicFrameMkLst>
            <pc:docMk/>
            <pc:sldMk cId="589926428" sldId="455"/>
            <ac:graphicFrameMk id="2" creationId="{027EF776-3C99-A37C-7780-2A7A9A8EB472}"/>
          </ac:graphicFrameMkLst>
        </pc:graphicFrameChg>
        <pc:picChg chg="del">
          <ac:chgData name="T H" userId="270efafb50020bd6" providerId="LiveId" clId="{5FABBC5F-A335-496E-829F-B57BC2AE0E32}" dt="2022-08-14T04:00:14.802" v="1880" actId="478"/>
          <ac:picMkLst>
            <pc:docMk/>
            <pc:sldMk cId="589926428" sldId="455"/>
            <ac:picMk id="9" creationId="{E4E28E19-9230-AF19-D6EC-FC8367FA9337}"/>
          </ac:picMkLst>
        </pc:picChg>
        <pc:picChg chg="mod modCrop">
          <ac:chgData name="T H" userId="270efafb50020bd6" providerId="LiveId" clId="{5FABBC5F-A335-496E-829F-B57BC2AE0E32}" dt="2022-08-14T04:01:00.282" v="1890" actId="732"/>
          <ac:picMkLst>
            <pc:docMk/>
            <pc:sldMk cId="589926428" sldId="455"/>
            <ac:picMk id="12" creationId="{8666E8E5-5C4F-F243-7D44-7D85EDF69678}"/>
          </ac:picMkLst>
        </pc:picChg>
      </pc:sldChg>
      <pc:sldChg chg="addSp delSp modSp add mod ord delAnim modAnim">
        <pc:chgData name="T H" userId="270efafb50020bd6" providerId="LiveId" clId="{5FABBC5F-A335-496E-829F-B57BC2AE0E32}" dt="2022-08-14T19:12:18.019" v="4015"/>
        <pc:sldMkLst>
          <pc:docMk/>
          <pc:sldMk cId="1596281994" sldId="456"/>
        </pc:sldMkLst>
        <pc:spChg chg="add del mod">
          <ac:chgData name="T H" userId="270efafb50020bd6" providerId="LiveId" clId="{5FABBC5F-A335-496E-829F-B57BC2AE0E32}" dt="2022-08-14T11:53:34.826" v="2642"/>
          <ac:spMkLst>
            <pc:docMk/>
            <pc:sldMk cId="1596281994" sldId="456"/>
            <ac:spMk id="2" creationId="{3FD0E53B-7EAF-7B49-CA79-590DA938B04D}"/>
          </ac:spMkLst>
        </pc:spChg>
        <pc:spChg chg="del">
          <ac:chgData name="T H" userId="270efafb50020bd6" providerId="LiveId" clId="{5FABBC5F-A335-496E-829F-B57BC2AE0E32}" dt="2022-08-14T11:52:58.215" v="2636" actId="478"/>
          <ac:spMkLst>
            <pc:docMk/>
            <pc:sldMk cId="1596281994" sldId="456"/>
            <ac:spMk id="14" creationId="{00000000-0000-0000-0000-000000000000}"/>
          </ac:spMkLst>
        </pc:spChg>
        <pc:graphicFrameChg chg="add del mod modGraphic">
          <ac:chgData name="T H" userId="270efafb50020bd6" providerId="LiveId" clId="{5FABBC5F-A335-496E-829F-B57BC2AE0E32}" dt="2022-08-14T13:14:35.355" v="2861" actId="20577"/>
          <ac:graphicFrameMkLst>
            <pc:docMk/>
            <pc:sldMk cId="1596281994" sldId="456"/>
            <ac:graphicFrameMk id="5" creationId="{BE196BE8-991A-4C39-8251-21B7738D00BF}"/>
          </ac:graphicFrameMkLst>
        </pc:graphicFrameChg>
        <pc:graphicFrameChg chg="add mod">
          <ac:chgData name="T H" userId="270efafb50020bd6" providerId="LiveId" clId="{5FABBC5F-A335-496E-829F-B57BC2AE0E32}" dt="2022-08-14T13:10:36.950" v="2831" actId="571"/>
          <ac:graphicFrameMkLst>
            <pc:docMk/>
            <pc:sldMk cId="1596281994" sldId="456"/>
            <ac:graphicFrameMk id="8" creationId="{60D42398-A79E-EA70-CAEA-A59B536583C3}"/>
          </ac:graphicFrameMkLst>
        </pc:graphicFrameChg>
        <pc:graphicFrameChg chg="add del mod">
          <ac:chgData name="T H" userId="270efafb50020bd6" providerId="LiveId" clId="{5FABBC5F-A335-496E-829F-B57BC2AE0E32}" dt="2022-08-14T13:10:53.008" v="2835" actId="478"/>
          <ac:graphicFrameMkLst>
            <pc:docMk/>
            <pc:sldMk cId="1596281994" sldId="456"/>
            <ac:graphicFrameMk id="11" creationId="{C2420936-698F-A863-4B97-0D2631923E24}"/>
          </ac:graphicFrameMkLst>
        </pc:graphicFrameChg>
        <pc:picChg chg="del mod">
          <ac:chgData name="T H" userId="270efafb50020bd6" providerId="LiveId" clId="{5FABBC5F-A335-496E-829F-B57BC2AE0E32}" dt="2022-08-14T12:19:29.567" v="2720" actId="478"/>
          <ac:picMkLst>
            <pc:docMk/>
            <pc:sldMk cId="1596281994" sldId="456"/>
            <ac:picMk id="4" creationId="{3984DD01-C60D-7DD9-2266-FD8323ACC300}"/>
          </ac:picMkLst>
        </pc:picChg>
        <pc:picChg chg="add del mod modCrop">
          <ac:chgData name="T H" userId="270efafb50020bd6" providerId="LiveId" clId="{5FABBC5F-A335-496E-829F-B57BC2AE0E32}" dt="2022-08-14T13:14:41.035" v="2862" actId="1038"/>
          <ac:picMkLst>
            <pc:docMk/>
            <pc:sldMk cId="1596281994" sldId="456"/>
            <ac:picMk id="6" creationId="{E924960D-8C10-5CED-6C7F-F3F8D139CB57}"/>
          </ac:picMkLst>
        </pc:picChg>
        <pc:picChg chg="add del mod">
          <ac:chgData name="T H" userId="270efafb50020bd6" providerId="LiveId" clId="{5FABBC5F-A335-496E-829F-B57BC2AE0E32}" dt="2022-08-14T13:10:13.119" v="2821"/>
          <ac:picMkLst>
            <pc:docMk/>
            <pc:sldMk cId="1596281994" sldId="456"/>
            <ac:picMk id="7" creationId="{3963CDC0-5CE2-ED03-C5BF-E8DA76163656}"/>
          </ac:picMkLst>
        </pc:picChg>
        <pc:picChg chg="add mod">
          <ac:chgData name="T H" userId="270efafb50020bd6" providerId="LiveId" clId="{5FABBC5F-A335-496E-829F-B57BC2AE0E32}" dt="2022-08-14T13:10:36.950" v="2831" actId="571"/>
          <ac:picMkLst>
            <pc:docMk/>
            <pc:sldMk cId="1596281994" sldId="456"/>
            <ac:picMk id="9" creationId="{F35B4E85-29E1-258C-F15F-E3D5D13A6D66}"/>
          </ac:picMkLst>
        </pc:picChg>
        <pc:picChg chg="add del mod">
          <ac:chgData name="T H" userId="270efafb50020bd6" providerId="LiveId" clId="{5FABBC5F-A335-496E-829F-B57BC2AE0E32}" dt="2022-08-14T13:10:56.808" v="2837" actId="478"/>
          <ac:picMkLst>
            <pc:docMk/>
            <pc:sldMk cId="1596281994" sldId="456"/>
            <ac:picMk id="12" creationId="{14314DDA-3E21-1A52-1B84-1FA5AC00D43E}"/>
          </ac:picMkLst>
        </pc:picChg>
      </pc:sldChg>
      <pc:sldChg chg="delSp modSp add del mod setBg">
        <pc:chgData name="T H" userId="270efafb50020bd6" providerId="LiveId" clId="{5FABBC5F-A335-496E-829F-B57BC2AE0E32}" dt="2022-08-14T19:12:54.561" v="4017" actId="2696"/>
        <pc:sldMkLst>
          <pc:docMk/>
          <pc:sldMk cId="629312676" sldId="457"/>
        </pc:sldMkLst>
        <pc:spChg chg="mod">
          <ac:chgData name="T H" userId="270efafb50020bd6" providerId="LiveId" clId="{5FABBC5F-A335-496E-829F-B57BC2AE0E32}" dt="2022-08-14T13:48:16.383" v="2946" actId="1076"/>
          <ac:spMkLst>
            <pc:docMk/>
            <pc:sldMk cId="629312676" sldId="457"/>
            <ac:spMk id="14" creationId="{00000000-0000-0000-0000-000000000000}"/>
          </ac:spMkLst>
        </pc:spChg>
        <pc:picChg chg="del mod">
          <ac:chgData name="T H" userId="270efafb50020bd6" providerId="LiveId" clId="{5FABBC5F-A335-496E-829F-B57BC2AE0E32}" dt="2022-08-14T13:47:59" v="2945" actId="478"/>
          <ac:picMkLst>
            <pc:docMk/>
            <pc:sldMk cId="629312676" sldId="457"/>
            <ac:picMk id="4" creationId="{3984DD01-C60D-7DD9-2266-FD8323ACC300}"/>
          </ac:picMkLst>
        </pc:picChg>
      </pc:sldChg>
      <pc:sldChg chg="add del setBg">
        <pc:chgData name="T H" userId="270efafb50020bd6" providerId="LiveId" clId="{5FABBC5F-A335-496E-829F-B57BC2AE0E32}" dt="2022-08-14T12:15:24.372" v="2709"/>
        <pc:sldMkLst>
          <pc:docMk/>
          <pc:sldMk cId="1759040461" sldId="457"/>
        </pc:sldMkLst>
      </pc:sldChg>
      <pc:sldChg chg="addSp delSp modSp add del mod setBg modAnim">
        <pc:chgData name="T H" userId="270efafb50020bd6" providerId="LiveId" clId="{5FABBC5F-A335-496E-829F-B57BC2AE0E32}" dt="2022-08-14T19:12:48.388" v="4016" actId="2696"/>
        <pc:sldMkLst>
          <pc:docMk/>
          <pc:sldMk cId="1588049960" sldId="458"/>
        </pc:sldMkLst>
        <pc:spChg chg="add del mod">
          <ac:chgData name="T H" userId="270efafb50020bd6" providerId="LiveId" clId="{5FABBC5F-A335-496E-829F-B57BC2AE0E32}" dt="2022-08-14T19:06:30.043" v="3985"/>
          <ac:spMkLst>
            <pc:docMk/>
            <pc:sldMk cId="1588049960" sldId="458"/>
            <ac:spMk id="8" creationId="{C407B12D-5D80-4DFF-8EF3-E7CCE2F30787}"/>
          </ac:spMkLst>
        </pc:spChg>
        <pc:spChg chg="add mod">
          <ac:chgData name="T H" userId="270efafb50020bd6" providerId="LiveId" clId="{5FABBC5F-A335-496E-829F-B57BC2AE0E32}" dt="2022-08-14T19:06:39.319" v="3988" actId="1076"/>
          <ac:spMkLst>
            <pc:docMk/>
            <pc:sldMk cId="1588049960" sldId="458"/>
            <ac:spMk id="9" creationId="{796B1691-8EC9-4656-6249-8022031A640E}"/>
          </ac:spMkLst>
        </pc:spChg>
        <pc:spChg chg="mod">
          <ac:chgData name="T H" userId="270efafb50020bd6" providerId="LiveId" clId="{5FABBC5F-A335-496E-829F-B57BC2AE0E32}" dt="2022-08-14T13:17:52.009" v="2905" actId="20577"/>
          <ac:spMkLst>
            <pc:docMk/>
            <pc:sldMk cId="1588049960" sldId="458"/>
            <ac:spMk id="14" creationId="{00000000-0000-0000-0000-000000000000}"/>
          </ac:spMkLst>
        </pc:spChg>
        <pc:picChg chg="del">
          <ac:chgData name="T H" userId="270efafb50020bd6" providerId="LiveId" clId="{5FABBC5F-A335-496E-829F-B57BC2AE0E32}" dt="2022-08-14T13:03:04.580" v="2782" actId="478"/>
          <ac:picMkLst>
            <pc:docMk/>
            <pc:sldMk cId="1588049960" sldId="458"/>
            <ac:picMk id="4" creationId="{3984DD01-C60D-7DD9-2266-FD8323ACC300}"/>
          </ac:picMkLst>
        </pc:picChg>
        <pc:picChg chg="add mod">
          <ac:chgData name="T H" userId="270efafb50020bd6" providerId="LiveId" clId="{5FABBC5F-A335-496E-829F-B57BC2AE0E32}" dt="2022-08-14T19:06:46.867" v="3990" actId="14100"/>
          <ac:picMkLst>
            <pc:docMk/>
            <pc:sldMk cId="1588049960" sldId="458"/>
            <ac:picMk id="5" creationId="{966D46E6-475C-E641-CB9F-8238A115908F}"/>
          </ac:picMkLst>
        </pc:picChg>
        <pc:picChg chg="add del mod modCrop">
          <ac:chgData name="T H" userId="270efafb50020bd6" providerId="LiveId" clId="{5FABBC5F-A335-496E-829F-B57BC2AE0E32}" dt="2022-08-14T19:06:03.594" v="3980" actId="478"/>
          <ac:picMkLst>
            <pc:docMk/>
            <pc:sldMk cId="1588049960" sldId="458"/>
            <ac:picMk id="7" creationId="{A65E840C-F7D4-16BA-141E-90B717EC0AF3}"/>
          </ac:picMkLst>
        </pc:picChg>
      </pc:sldChg>
      <pc:sldChg chg="new">
        <pc:chgData name="T H" userId="270efafb50020bd6" providerId="LiveId" clId="{5FABBC5F-A335-496E-829F-B57BC2AE0E32}" dt="2022-08-14T13:41:20.853" v="2938" actId="680"/>
        <pc:sldMkLst>
          <pc:docMk/>
          <pc:sldMk cId="4057889389" sldId="459"/>
        </pc:sldMkLst>
      </pc:sldChg>
      <pc:sldChg chg="addSp delSp modSp add mod modAnim">
        <pc:chgData name="T H" userId="270efafb50020bd6" providerId="LiveId" clId="{5FABBC5F-A335-496E-829F-B57BC2AE0E32}" dt="2022-08-14T19:38:03.699" v="4311"/>
        <pc:sldMkLst>
          <pc:docMk/>
          <pc:sldMk cId="48872180" sldId="460"/>
        </pc:sldMkLst>
        <pc:spChg chg="add mod">
          <ac:chgData name="T H" userId="270efafb50020bd6" providerId="LiveId" clId="{5FABBC5F-A335-496E-829F-B57BC2AE0E32}" dt="2022-08-14T19:24:59.174" v="4119" actId="20577"/>
          <ac:spMkLst>
            <pc:docMk/>
            <pc:sldMk cId="48872180" sldId="460"/>
            <ac:spMk id="2" creationId="{7FFFA889-9060-B8D2-4524-61EDFBE5B228}"/>
          </ac:spMkLst>
        </pc:spChg>
        <pc:spChg chg="add del mod">
          <ac:chgData name="T H" userId="270efafb50020bd6" providerId="LiveId" clId="{5FABBC5F-A335-496E-829F-B57BC2AE0E32}" dt="2022-08-14T19:34:44.747" v="4288" actId="478"/>
          <ac:spMkLst>
            <pc:docMk/>
            <pc:sldMk cId="48872180" sldId="460"/>
            <ac:spMk id="4" creationId="{404E6592-79F2-E42C-6C97-E30EEAB8BA71}"/>
          </ac:spMkLst>
        </pc:spChg>
        <pc:spChg chg="add del mod">
          <ac:chgData name="T H" userId="270efafb50020bd6" providerId="LiveId" clId="{5FABBC5F-A335-496E-829F-B57BC2AE0E32}" dt="2022-08-14T19:07:19.345" v="3991" actId="478"/>
          <ac:spMkLst>
            <pc:docMk/>
            <pc:sldMk cId="48872180" sldId="460"/>
            <ac:spMk id="4" creationId="{81BAB64B-0A3E-C91E-C778-331E1EDF2103}"/>
          </ac:spMkLst>
        </pc:spChg>
        <pc:spChg chg="add mod">
          <ac:chgData name="T H" userId="270efafb50020bd6" providerId="LiveId" clId="{5FABBC5F-A335-496E-829F-B57BC2AE0E32}" dt="2022-08-14T19:37:25.214" v="4309" actId="14100"/>
          <ac:spMkLst>
            <pc:docMk/>
            <pc:sldMk cId="48872180" sldId="460"/>
            <ac:spMk id="5" creationId="{88F7E608-60BF-8E74-BBCC-08AD96898E9B}"/>
          </ac:spMkLst>
        </pc:spChg>
        <pc:spChg chg="add del mod">
          <ac:chgData name="T H" userId="270efafb50020bd6" providerId="LiveId" clId="{5FABBC5F-A335-496E-829F-B57BC2AE0E32}" dt="2022-08-14T18:59:14.993" v="3159"/>
          <ac:spMkLst>
            <pc:docMk/>
            <pc:sldMk cId="48872180" sldId="460"/>
            <ac:spMk id="7" creationId="{F4B045B3-3448-105A-750C-411E7853233D}"/>
          </ac:spMkLst>
        </pc:spChg>
        <pc:spChg chg="add mod">
          <ac:chgData name="T H" userId="270efafb50020bd6" providerId="LiveId" clId="{5FABBC5F-A335-496E-829F-B57BC2AE0E32}" dt="2022-08-14T19:08:54.437" v="4004" actId="113"/>
          <ac:spMkLst>
            <pc:docMk/>
            <pc:sldMk cId="48872180" sldId="460"/>
            <ac:spMk id="9" creationId="{880D956A-EC21-485C-D2ED-4DC9D55E935A}"/>
          </ac:spMkLst>
        </pc:spChg>
        <pc:spChg chg="mod">
          <ac:chgData name="T H" userId="270efafb50020bd6" providerId="LiveId" clId="{5FABBC5F-A335-496E-829F-B57BC2AE0E32}" dt="2022-08-14T19:24:25.693" v="4093" actId="20577"/>
          <ac:spMkLst>
            <pc:docMk/>
            <pc:sldMk cId="48872180" sldId="460"/>
            <ac:spMk id="10" creationId="{00000000-0000-0000-0000-000000000000}"/>
          </ac:spMkLst>
        </pc:spChg>
        <pc:graphicFrameChg chg="del">
          <ac:chgData name="T H" userId="270efafb50020bd6" providerId="LiveId" clId="{5FABBC5F-A335-496E-829F-B57BC2AE0E32}" dt="2022-08-14T18:55:58.258" v="2951" actId="478"/>
          <ac:graphicFrameMkLst>
            <pc:docMk/>
            <pc:sldMk cId="48872180" sldId="460"/>
            <ac:graphicFrameMk id="5" creationId="{BE196BE8-991A-4C39-8251-21B7738D00BF}"/>
          </ac:graphicFrameMkLst>
        </pc:graphicFrameChg>
        <pc:picChg chg="del">
          <ac:chgData name="T H" userId="270efafb50020bd6" providerId="LiveId" clId="{5FABBC5F-A335-496E-829F-B57BC2AE0E32}" dt="2022-08-14T18:55:52.980" v="2950" actId="478"/>
          <ac:picMkLst>
            <pc:docMk/>
            <pc:sldMk cId="48872180" sldId="460"/>
            <ac:picMk id="6" creationId="{E924960D-8C10-5CED-6C7F-F3F8D139CB57}"/>
          </ac:picMkLst>
        </pc:picChg>
        <pc:picChg chg="add mod">
          <ac:chgData name="T H" userId="270efafb50020bd6" providerId="LiveId" clId="{5FABBC5F-A335-496E-829F-B57BC2AE0E32}" dt="2022-08-14T19:33:35.671" v="4274" actId="1076"/>
          <ac:picMkLst>
            <pc:docMk/>
            <pc:sldMk cId="48872180" sldId="460"/>
            <ac:picMk id="8" creationId="{52FC2227-32B5-C911-A3D9-FB1F63E85D50}"/>
          </ac:picMkLst>
        </pc:picChg>
      </pc:sldChg>
    </pc:docChg>
  </pc:docChgLst>
  <pc:docChgLst>
    <pc:chgData name="T H" userId="270efafb50020bd6" providerId="LiveId" clId="{E07ABED6-AA87-4435-83D7-7DE98DB25D9C}"/>
    <pc:docChg chg="undo custSel modSld">
      <pc:chgData name="T H" userId="270efafb50020bd6" providerId="LiveId" clId="{E07ABED6-AA87-4435-83D7-7DE98DB25D9C}" dt="2022-08-13T23:48:09.153" v="475" actId="1076"/>
      <pc:docMkLst>
        <pc:docMk/>
      </pc:docMkLst>
      <pc:sldChg chg="modSp mod">
        <pc:chgData name="T H" userId="270efafb50020bd6" providerId="LiveId" clId="{E07ABED6-AA87-4435-83D7-7DE98DB25D9C}" dt="2022-08-13T23:34:21.088" v="73" actId="20577"/>
        <pc:sldMkLst>
          <pc:docMk/>
          <pc:sldMk cId="4184934910" sldId="427"/>
        </pc:sldMkLst>
        <pc:spChg chg="mod">
          <ac:chgData name="T H" userId="270efafb50020bd6" providerId="LiveId" clId="{E07ABED6-AA87-4435-83D7-7DE98DB25D9C}" dt="2022-08-13T23:34:21.088" v="73" actId="20577"/>
          <ac:spMkLst>
            <pc:docMk/>
            <pc:sldMk cId="4184934910" sldId="427"/>
            <ac:spMk id="28" creationId="{00000000-0000-0000-0000-000000000000}"/>
          </ac:spMkLst>
        </pc:spChg>
      </pc:sldChg>
      <pc:sldChg chg="addSp delSp modSp mod">
        <pc:chgData name="T H" userId="270efafb50020bd6" providerId="LiveId" clId="{E07ABED6-AA87-4435-83D7-7DE98DB25D9C}" dt="2022-08-13T23:48:09.153" v="475" actId="1076"/>
        <pc:sldMkLst>
          <pc:docMk/>
          <pc:sldMk cId="1976111634" sldId="447"/>
        </pc:sldMkLst>
        <pc:spChg chg="mod">
          <ac:chgData name="T H" userId="270efafb50020bd6" providerId="LiveId" clId="{E07ABED6-AA87-4435-83D7-7DE98DB25D9C}" dt="2022-08-13T23:48:09.153" v="475" actId="1076"/>
          <ac:spMkLst>
            <pc:docMk/>
            <pc:sldMk cId="1976111634" sldId="447"/>
            <ac:spMk id="3" creationId="{60DD136C-13FC-1F2B-DABA-E51D41900185}"/>
          </ac:spMkLst>
        </pc:spChg>
        <pc:spChg chg="mod">
          <ac:chgData name="T H" userId="270efafb50020bd6" providerId="LiveId" clId="{E07ABED6-AA87-4435-83D7-7DE98DB25D9C}" dt="2022-08-13T23:35:14.711" v="260" actId="20577"/>
          <ac:spMkLst>
            <pc:docMk/>
            <pc:sldMk cId="1976111634" sldId="447"/>
            <ac:spMk id="10" creationId="{00000000-0000-0000-0000-000000000000}"/>
          </ac:spMkLst>
        </pc:spChg>
        <pc:spChg chg="mod">
          <ac:chgData name="T H" userId="270efafb50020bd6" providerId="LiveId" clId="{E07ABED6-AA87-4435-83D7-7DE98DB25D9C}" dt="2022-08-13T23:37:07.998" v="461" actId="1076"/>
          <ac:spMkLst>
            <pc:docMk/>
            <pc:sldMk cId="1976111634" sldId="447"/>
            <ac:spMk id="14" creationId="{00000000-0000-0000-0000-000000000000}"/>
          </ac:spMkLst>
        </pc:spChg>
        <pc:picChg chg="del">
          <ac:chgData name="T H" userId="270efafb50020bd6" providerId="LiveId" clId="{E07ABED6-AA87-4435-83D7-7DE98DB25D9C}" dt="2022-08-13T23:36:15.676" v="261" actId="478"/>
          <ac:picMkLst>
            <pc:docMk/>
            <pc:sldMk cId="1976111634" sldId="447"/>
            <ac:picMk id="2" creationId="{589B5A91-EF73-BD44-F8EC-7B4C7001C01D}"/>
          </ac:picMkLst>
        </pc:picChg>
        <pc:picChg chg="add del mod modCrop">
          <ac:chgData name="T H" userId="270efafb50020bd6" providerId="LiveId" clId="{E07ABED6-AA87-4435-83D7-7DE98DB25D9C}" dt="2022-08-13T23:38:40.997" v="465" actId="478"/>
          <ac:picMkLst>
            <pc:docMk/>
            <pc:sldMk cId="1976111634" sldId="447"/>
            <ac:picMk id="5" creationId="{66A39F71-5F12-ACFB-28F9-5CF6A1CDD4C8}"/>
          </ac:picMkLst>
        </pc:picChg>
        <pc:picChg chg="add mod modCrop">
          <ac:chgData name="T H" userId="270efafb50020bd6" providerId="LiveId" clId="{E07ABED6-AA87-4435-83D7-7DE98DB25D9C}" dt="2022-08-13T23:39:15.680" v="474" actId="14100"/>
          <ac:picMkLst>
            <pc:docMk/>
            <pc:sldMk cId="1976111634" sldId="447"/>
            <ac:picMk id="7" creationId="{74B8708E-0B4A-8AF6-D136-BB26523CBD6A}"/>
          </ac:picMkLst>
        </pc:picChg>
      </pc:sldChg>
    </pc:docChg>
  </pc:docChgLst>
  <pc:docChgLst>
    <pc:chgData name="T H" userId="270efafb50020bd6" providerId="LiveId" clId="{66568443-0CAF-4CE4-8361-6BFA83EAFF65}"/>
    <pc:docChg chg="undo custSel addSld delSld modSld sldOrd">
      <pc:chgData name="T H" userId="270efafb50020bd6" providerId="LiveId" clId="{66568443-0CAF-4CE4-8361-6BFA83EAFF65}" dt="2022-08-13T21:21:24.426" v="2333" actId="1076"/>
      <pc:docMkLst>
        <pc:docMk/>
      </pc:docMkLst>
      <pc:sldChg chg="modSp modAnim">
        <pc:chgData name="T H" userId="270efafb50020bd6" providerId="LiveId" clId="{66568443-0CAF-4CE4-8361-6BFA83EAFF65}" dt="2022-08-13T17:01:19.563" v="512" actId="20577"/>
        <pc:sldMkLst>
          <pc:docMk/>
          <pc:sldMk cId="4184934910" sldId="427"/>
        </pc:sldMkLst>
        <pc:spChg chg="mod">
          <ac:chgData name="T H" userId="270efafb50020bd6" providerId="LiveId" clId="{66568443-0CAF-4CE4-8361-6BFA83EAFF65}" dt="2022-08-13T17:01:19.563" v="512" actId="20577"/>
          <ac:spMkLst>
            <pc:docMk/>
            <pc:sldMk cId="4184934910" sldId="427"/>
            <ac:spMk id="31" creationId="{00000000-0000-0000-0000-000000000000}"/>
          </ac:spMkLst>
        </pc:spChg>
      </pc:sldChg>
      <pc:sldChg chg="addSp delSp modSp mod ord delAnim modAnim">
        <pc:chgData name="T H" userId="270efafb50020bd6" providerId="LiveId" clId="{66568443-0CAF-4CE4-8361-6BFA83EAFF65}" dt="2022-08-13T20:04:49.821" v="617"/>
        <pc:sldMkLst>
          <pc:docMk/>
          <pc:sldMk cId="2432748071" sldId="432"/>
        </pc:sldMkLst>
        <pc:spChg chg="add mod">
          <ac:chgData name="T H" userId="270efafb50020bd6" providerId="LiveId" clId="{66568443-0CAF-4CE4-8361-6BFA83EAFF65}" dt="2022-08-13T16:31:52.860" v="421" actId="1076"/>
          <ac:spMkLst>
            <pc:docMk/>
            <pc:sldMk cId="2432748071" sldId="432"/>
            <ac:spMk id="3" creationId="{60DD136C-13FC-1F2B-DABA-E51D41900185}"/>
          </ac:spMkLst>
        </pc:spChg>
        <pc:spChg chg="mod">
          <ac:chgData name="T H" userId="270efafb50020bd6" providerId="LiveId" clId="{66568443-0CAF-4CE4-8361-6BFA83EAFF65}" dt="2022-08-13T16:32:04.523" v="423" actId="1076"/>
          <ac:spMkLst>
            <pc:docMk/>
            <pc:sldMk cId="2432748071" sldId="432"/>
            <ac:spMk id="10" creationId="{00000000-0000-0000-0000-000000000000}"/>
          </ac:spMkLst>
        </pc:spChg>
        <pc:spChg chg="del mod">
          <ac:chgData name="T H" userId="270efafb50020bd6" providerId="LiveId" clId="{66568443-0CAF-4CE4-8361-6BFA83EAFF65}" dt="2022-08-13T16:37:56.353" v="463" actId="478"/>
          <ac:spMkLst>
            <pc:docMk/>
            <pc:sldMk cId="2432748071" sldId="432"/>
            <ac:spMk id="14" creationId="{00000000-0000-0000-0000-000000000000}"/>
          </ac:spMkLst>
        </pc:spChg>
        <pc:spChg chg="del mod">
          <ac:chgData name="T H" userId="270efafb50020bd6" providerId="LiveId" clId="{66568443-0CAF-4CE4-8361-6BFA83EAFF65}" dt="2022-08-13T16:27:01.845" v="8" actId="478"/>
          <ac:spMkLst>
            <pc:docMk/>
            <pc:sldMk cId="2432748071" sldId="432"/>
            <ac:spMk id="15" creationId="{00000000-0000-0000-0000-000000000000}"/>
          </ac:spMkLst>
        </pc:spChg>
        <pc:spChg chg="del mod">
          <ac:chgData name="T H" userId="270efafb50020bd6" providerId="LiveId" clId="{66568443-0CAF-4CE4-8361-6BFA83EAFF65}" dt="2022-08-13T16:29:26.088" v="195" actId="478"/>
          <ac:spMkLst>
            <pc:docMk/>
            <pc:sldMk cId="2432748071" sldId="432"/>
            <ac:spMk id="16" creationId="{00000000-0000-0000-0000-000000000000}"/>
          </ac:spMkLst>
        </pc:spChg>
        <pc:spChg chg="add mod">
          <ac:chgData name="T H" userId="270efafb50020bd6" providerId="LiveId" clId="{66568443-0CAF-4CE4-8361-6BFA83EAFF65}" dt="2022-08-13T20:00:28.391" v="609" actId="14100"/>
          <ac:spMkLst>
            <pc:docMk/>
            <pc:sldMk cId="2432748071" sldId="432"/>
            <ac:spMk id="23" creationId="{6AB33A3B-85CC-FA34-707C-FE46E18B1F00}"/>
          </ac:spMkLst>
        </pc:spChg>
        <pc:spChg chg="add mod">
          <ac:chgData name="T H" userId="270efafb50020bd6" providerId="LiveId" clId="{66568443-0CAF-4CE4-8361-6BFA83EAFF65}" dt="2022-08-13T20:00:32.383" v="610" actId="14100"/>
          <ac:spMkLst>
            <pc:docMk/>
            <pc:sldMk cId="2432748071" sldId="432"/>
            <ac:spMk id="25" creationId="{19DA8E1F-68A5-6CD7-C565-A0219558CC2B}"/>
          </ac:spMkLst>
        </pc:spChg>
        <pc:spChg chg="add del mod">
          <ac:chgData name="T H" userId="270efafb50020bd6" providerId="LiveId" clId="{66568443-0CAF-4CE4-8361-6BFA83EAFF65}" dt="2022-08-13T17:05:45.627" v="549" actId="478"/>
          <ac:spMkLst>
            <pc:docMk/>
            <pc:sldMk cId="2432748071" sldId="432"/>
            <ac:spMk id="32" creationId="{B3ED64F7-1DCF-A3B4-4D5E-F91017F5C12E}"/>
          </ac:spMkLst>
        </pc:spChg>
        <pc:grpChg chg="del">
          <ac:chgData name="T H" userId="270efafb50020bd6" providerId="LiveId" clId="{66568443-0CAF-4CE4-8361-6BFA83EAFF65}" dt="2022-08-13T16:29:21.088" v="193" actId="478"/>
          <ac:grpSpMkLst>
            <pc:docMk/>
            <pc:sldMk cId="2432748071" sldId="432"/>
            <ac:grpSpMk id="2" creationId="{00000000-0000-0000-0000-000000000000}"/>
          </ac:grpSpMkLst>
        </pc:grpChg>
        <pc:picChg chg="add del mod">
          <ac:chgData name="T H" userId="270efafb50020bd6" providerId="LiveId" clId="{66568443-0CAF-4CE4-8361-6BFA83EAFF65}" dt="2022-08-13T16:31:31.636" v="416" actId="478"/>
          <ac:picMkLst>
            <pc:docMk/>
            <pc:sldMk cId="2432748071" sldId="432"/>
            <ac:picMk id="5" creationId="{B08E5CD2-0D4F-38B0-FE98-B9C3A83BA7B2}"/>
          </ac:picMkLst>
        </pc:picChg>
        <pc:picChg chg="add del mod modCrop">
          <ac:chgData name="T H" userId="270efafb50020bd6" providerId="LiveId" clId="{66568443-0CAF-4CE4-8361-6BFA83EAFF65}" dt="2022-08-13T20:00:23.611" v="608" actId="14100"/>
          <ac:picMkLst>
            <pc:docMk/>
            <pc:sldMk cId="2432748071" sldId="432"/>
            <ac:picMk id="7" creationId="{1E03F40C-A12C-FB05-25D1-B694FB40AF2D}"/>
          </ac:picMkLst>
        </pc:picChg>
        <pc:picChg chg="add del mod">
          <ac:chgData name="T H" userId="270efafb50020bd6" providerId="LiveId" clId="{66568443-0CAF-4CE4-8361-6BFA83EAFF65}" dt="2022-08-13T16:46:57.367" v="505" actId="478"/>
          <ac:picMkLst>
            <pc:docMk/>
            <pc:sldMk cId="2432748071" sldId="432"/>
            <ac:picMk id="9" creationId="{F26536E3-254F-BBCD-DE7F-ED797273E272}"/>
          </ac:picMkLst>
        </pc:picChg>
        <pc:picChg chg="add del mod">
          <ac:chgData name="T H" userId="270efafb50020bd6" providerId="LiveId" clId="{66568443-0CAF-4CE4-8361-6BFA83EAFF65}" dt="2022-08-13T16:39:05.988" v="469"/>
          <ac:picMkLst>
            <pc:docMk/>
            <pc:sldMk cId="2432748071" sldId="432"/>
            <ac:picMk id="11" creationId="{05EAF9BE-59FE-5FD3-3416-59762C0F3A9D}"/>
          </ac:picMkLst>
        </pc:picChg>
        <pc:picChg chg="add del mod">
          <ac:chgData name="T H" userId="270efafb50020bd6" providerId="LiveId" clId="{66568443-0CAF-4CE4-8361-6BFA83EAFF65}" dt="2022-08-13T16:39:05.988" v="469"/>
          <ac:picMkLst>
            <pc:docMk/>
            <pc:sldMk cId="2432748071" sldId="432"/>
            <ac:picMk id="12" creationId="{07539252-2A27-A067-EBBF-B56EA545F097}"/>
          </ac:picMkLst>
        </pc:picChg>
        <pc:picChg chg="add del mod modCrop">
          <ac:chgData name="T H" userId="270efafb50020bd6" providerId="LiveId" clId="{66568443-0CAF-4CE4-8361-6BFA83EAFF65}" dt="2022-08-13T16:39:56.368" v="472" actId="478"/>
          <ac:picMkLst>
            <pc:docMk/>
            <pc:sldMk cId="2432748071" sldId="432"/>
            <ac:picMk id="13" creationId="{8B38EA48-2E63-1558-6447-076299984A9D}"/>
          </ac:picMkLst>
        </pc:picChg>
        <pc:picChg chg="add mod">
          <ac:chgData name="T H" userId="270efafb50020bd6" providerId="LiveId" clId="{66568443-0CAF-4CE4-8361-6BFA83EAFF65}" dt="2022-08-13T17:07:36.398" v="563" actId="14100"/>
          <ac:picMkLst>
            <pc:docMk/>
            <pc:sldMk cId="2432748071" sldId="432"/>
            <ac:picMk id="18" creationId="{EA895FA7-D347-C847-8123-13F71E715E9C}"/>
          </ac:picMkLst>
        </pc:picChg>
        <pc:picChg chg="add del mod">
          <ac:chgData name="T H" userId="270efafb50020bd6" providerId="LiveId" clId="{66568443-0CAF-4CE4-8361-6BFA83EAFF65}" dt="2022-08-13T17:01:57.977" v="519"/>
          <ac:picMkLst>
            <pc:docMk/>
            <pc:sldMk cId="2432748071" sldId="432"/>
            <ac:picMk id="19" creationId="{3F72E412-AC4D-C513-CB67-099F65AFD6B6}"/>
          </ac:picMkLst>
        </pc:picChg>
        <pc:picChg chg="add del mod">
          <ac:chgData name="T H" userId="270efafb50020bd6" providerId="LiveId" clId="{66568443-0CAF-4CE4-8361-6BFA83EAFF65}" dt="2022-08-13T17:05:46.640" v="550" actId="478"/>
          <ac:picMkLst>
            <pc:docMk/>
            <pc:sldMk cId="2432748071" sldId="432"/>
            <ac:picMk id="21" creationId="{A0BAAF9A-6ED5-A6D3-250C-E2359419CD9F}"/>
          </ac:picMkLst>
        </pc:picChg>
      </pc:sldChg>
      <pc:sldChg chg="addSp delSp modSp add del mod">
        <pc:chgData name="T H" userId="270efafb50020bd6" providerId="LiveId" clId="{66568443-0CAF-4CE4-8361-6BFA83EAFF65}" dt="2022-08-13T20:20:35.225" v="877" actId="2696"/>
        <pc:sldMkLst>
          <pc:docMk/>
          <pc:sldMk cId="3638933607" sldId="441"/>
        </pc:sldMkLst>
        <pc:spChg chg="add mod">
          <ac:chgData name="T H" userId="270efafb50020bd6" providerId="LiveId" clId="{66568443-0CAF-4CE4-8361-6BFA83EAFF65}" dt="2022-08-13T16:27:09.772" v="11"/>
          <ac:spMkLst>
            <pc:docMk/>
            <pc:sldMk cId="3638933607" sldId="441"/>
            <ac:spMk id="4" creationId="{70033AB5-C160-98C8-0EAE-70B6B78D6EDB}"/>
          </ac:spMkLst>
        </pc:spChg>
        <pc:spChg chg="mod">
          <ac:chgData name="T H" userId="270efafb50020bd6" providerId="LiveId" clId="{66568443-0CAF-4CE4-8361-6BFA83EAFF65}" dt="2022-08-13T16:27:17.145" v="12" actId="1076"/>
          <ac:spMkLst>
            <pc:docMk/>
            <pc:sldMk cId="3638933607" sldId="441"/>
            <ac:spMk id="10" creationId="{00000000-0000-0000-0000-000000000000}"/>
          </ac:spMkLst>
        </pc:spChg>
        <pc:spChg chg="del">
          <ac:chgData name="T H" userId="270efafb50020bd6" providerId="LiveId" clId="{66568443-0CAF-4CE4-8361-6BFA83EAFF65}" dt="2022-08-13T16:27:09.146" v="10" actId="478"/>
          <ac:spMkLst>
            <pc:docMk/>
            <pc:sldMk cId="3638933607" sldId="441"/>
            <ac:spMk id="15" creationId="{00000000-0000-0000-0000-000000000000}"/>
          </ac:spMkLst>
        </pc:spChg>
      </pc:sldChg>
      <pc:sldChg chg="addSp delSp modSp del mod">
        <pc:chgData name="T H" userId="270efafb50020bd6" providerId="LiveId" clId="{66568443-0CAF-4CE4-8361-6BFA83EAFF65}" dt="2022-08-13T20:21:34.494" v="878" actId="2696"/>
        <pc:sldMkLst>
          <pc:docMk/>
          <pc:sldMk cId="2662513508" sldId="442"/>
        </pc:sldMkLst>
        <pc:spChg chg="add mod">
          <ac:chgData name="T H" userId="270efafb50020bd6" providerId="LiveId" clId="{66568443-0CAF-4CE4-8361-6BFA83EAFF65}" dt="2022-08-13T16:26:43.075" v="6" actId="14100"/>
          <ac:spMkLst>
            <pc:docMk/>
            <pc:sldMk cId="2662513508" sldId="442"/>
            <ac:spMk id="2" creationId="{757F8400-0DA5-8478-89D0-EE7F45B9552E}"/>
          </ac:spMkLst>
        </pc:spChg>
        <pc:spChg chg="mod">
          <ac:chgData name="T H" userId="270efafb50020bd6" providerId="LiveId" clId="{66568443-0CAF-4CE4-8361-6BFA83EAFF65}" dt="2022-08-13T16:26:25.386" v="2" actId="1076"/>
          <ac:spMkLst>
            <pc:docMk/>
            <pc:sldMk cId="2662513508" sldId="442"/>
            <ac:spMk id="10" creationId="{00000000-0000-0000-0000-000000000000}"/>
          </ac:spMkLst>
        </pc:spChg>
        <pc:spChg chg="del">
          <ac:chgData name="T H" userId="270efafb50020bd6" providerId="LiveId" clId="{66568443-0CAF-4CE4-8361-6BFA83EAFF65}" dt="2022-08-13T16:26:18.519" v="0" actId="478"/>
          <ac:spMkLst>
            <pc:docMk/>
            <pc:sldMk cId="2662513508" sldId="442"/>
            <ac:spMk id="15" creationId="{00000000-0000-0000-0000-000000000000}"/>
          </ac:spMkLst>
        </pc:spChg>
      </pc:sldChg>
      <pc:sldChg chg="addSp delSp modSp mod modAnim">
        <pc:chgData name="T H" userId="270efafb50020bd6" providerId="LiveId" clId="{66568443-0CAF-4CE4-8361-6BFA83EAFF65}" dt="2022-08-13T21:10:24.016" v="2257" actId="114"/>
        <pc:sldMkLst>
          <pc:docMk/>
          <pc:sldMk cId="3085710602" sldId="443"/>
        </pc:sldMkLst>
        <pc:spChg chg="del">
          <ac:chgData name="T H" userId="270efafb50020bd6" providerId="LiveId" clId="{66568443-0CAF-4CE4-8361-6BFA83EAFF65}" dt="2022-08-13T20:24:00.991" v="1063" actId="478"/>
          <ac:spMkLst>
            <pc:docMk/>
            <pc:sldMk cId="3085710602" sldId="443"/>
            <ac:spMk id="2" creationId="{00000000-0000-0000-0000-000000000000}"/>
          </ac:spMkLst>
        </pc:spChg>
        <pc:spChg chg="mod">
          <ac:chgData name="T H" userId="270efafb50020bd6" providerId="LiveId" clId="{66568443-0CAF-4CE4-8361-6BFA83EAFF65}" dt="2022-08-13T20:34:52.857" v="1140" actId="1076"/>
          <ac:spMkLst>
            <pc:docMk/>
            <pc:sldMk cId="3085710602" sldId="443"/>
            <ac:spMk id="3" creationId="{00000000-0000-0000-0000-000000000000}"/>
          </ac:spMkLst>
        </pc:spChg>
        <pc:spChg chg="mod">
          <ac:chgData name="T H" userId="270efafb50020bd6" providerId="LiveId" clId="{66568443-0CAF-4CE4-8361-6BFA83EAFF65}" dt="2022-08-13T21:10:24.016" v="2257" actId="114"/>
          <ac:spMkLst>
            <pc:docMk/>
            <pc:sldMk cId="3085710602" sldId="443"/>
            <ac:spMk id="10" creationId="{00000000-0000-0000-0000-000000000000}"/>
          </ac:spMkLst>
        </pc:spChg>
        <pc:spChg chg="add del mod">
          <ac:chgData name="T H" userId="270efafb50020bd6" providerId="LiveId" clId="{66568443-0CAF-4CE4-8361-6BFA83EAFF65}" dt="2022-08-13T20:32:23.300" v="1116" actId="478"/>
          <ac:spMkLst>
            <pc:docMk/>
            <pc:sldMk cId="3085710602" sldId="443"/>
            <ac:spMk id="14" creationId="{D166D327-E397-BC8B-B0F7-84DE24EB7897}"/>
          </ac:spMkLst>
        </pc:spChg>
        <pc:spChg chg="del">
          <ac:chgData name="T H" userId="270efafb50020bd6" providerId="LiveId" clId="{66568443-0CAF-4CE4-8361-6BFA83EAFF65}" dt="2022-08-13T20:34:44.995" v="1138" actId="478"/>
          <ac:spMkLst>
            <pc:docMk/>
            <pc:sldMk cId="3085710602" sldId="443"/>
            <ac:spMk id="15" creationId="{00000000-0000-0000-0000-000000000000}"/>
          </ac:spMkLst>
        </pc:spChg>
        <pc:spChg chg="add mod">
          <ac:chgData name="T H" userId="270efafb50020bd6" providerId="LiveId" clId="{66568443-0CAF-4CE4-8361-6BFA83EAFF65}" dt="2022-08-13T20:33:54.265" v="1131" actId="1076"/>
          <ac:spMkLst>
            <pc:docMk/>
            <pc:sldMk cId="3085710602" sldId="443"/>
            <ac:spMk id="17" creationId="{F706455F-D186-1A83-E9B9-C4ADB6C8F59F}"/>
          </ac:spMkLst>
        </pc:spChg>
        <pc:spChg chg="add mod">
          <ac:chgData name="T H" userId="270efafb50020bd6" providerId="LiveId" clId="{66568443-0CAF-4CE4-8361-6BFA83EAFF65}" dt="2022-08-13T20:33:48.130" v="1130" actId="1076"/>
          <ac:spMkLst>
            <pc:docMk/>
            <pc:sldMk cId="3085710602" sldId="443"/>
            <ac:spMk id="19" creationId="{FB8A2B1B-64C8-72B6-86C1-1461CB4B197E}"/>
          </ac:spMkLst>
        </pc:spChg>
        <pc:spChg chg="add mod">
          <ac:chgData name="T H" userId="270efafb50020bd6" providerId="LiveId" clId="{66568443-0CAF-4CE4-8361-6BFA83EAFF65}" dt="2022-08-13T20:33:57.125" v="1132" actId="1076"/>
          <ac:spMkLst>
            <pc:docMk/>
            <pc:sldMk cId="3085710602" sldId="443"/>
            <ac:spMk id="21" creationId="{6AB1DFCD-E21D-9245-8CDB-3063402016ED}"/>
          </ac:spMkLst>
        </pc:spChg>
        <pc:spChg chg="add mod">
          <ac:chgData name="T H" userId="270efafb50020bd6" providerId="LiveId" clId="{66568443-0CAF-4CE4-8361-6BFA83EAFF65}" dt="2022-08-13T20:34:45.647" v="1139"/>
          <ac:spMkLst>
            <pc:docMk/>
            <pc:sldMk cId="3085710602" sldId="443"/>
            <ac:spMk id="22" creationId="{648742FF-CFAA-0EF5-FE1C-43A0462D754E}"/>
          </ac:spMkLst>
        </pc:spChg>
        <pc:picChg chg="add del mod modCrop">
          <ac:chgData name="T H" userId="270efafb50020bd6" providerId="LiveId" clId="{66568443-0CAF-4CE4-8361-6BFA83EAFF65}" dt="2022-08-13T20:24:49.989" v="1069" actId="478"/>
          <ac:picMkLst>
            <pc:docMk/>
            <pc:sldMk cId="3085710602" sldId="443"/>
            <ac:picMk id="5" creationId="{71B8048D-F131-4B24-0574-AA5860F412DC}"/>
          </ac:picMkLst>
        </pc:picChg>
        <pc:picChg chg="add mod">
          <ac:chgData name="T H" userId="270efafb50020bd6" providerId="LiveId" clId="{66568443-0CAF-4CE4-8361-6BFA83EAFF65}" dt="2022-08-13T20:29:18.315" v="1084" actId="14100"/>
          <ac:picMkLst>
            <pc:docMk/>
            <pc:sldMk cId="3085710602" sldId="443"/>
            <ac:picMk id="7" creationId="{CFA72342-5F75-0589-6EF1-4D9D43EF1192}"/>
          </ac:picMkLst>
        </pc:picChg>
        <pc:picChg chg="add mod">
          <ac:chgData name="T H" userId="270efafb50020bd6" providerId="LiveId" clId="{66568443-0CAF-4CE4-8361-6BFA83EAFF65}" dt="2022-08-13T20:29:28.617" v="1088" actId="14100"/>
          <ac:picMkLst>
            <pc:docMk/>
            <pc:sldMk cId="3085710602" sldId="443"/>
            <ac:picMk id="9" creationId="{49D23515-2D11-E4E6-E63B-BFFA7EA1C345}"/>
          </ac:picMkLst>
        </pc:picChg>
        <pc:picChg chg="add mod">
          <ac:chgData name="T H" userId="270efafb50020bd6" providerId="LiveId" clId="{66568443-0CAF-4CE4-8361-6BFA83EAFF65}" dt="2022-08-13T20:30:06.891" v="1093" actId="14100"/>
          <ac:picMkLst>
            <pc:docMk/>
            <pc:sldMk cId="3085710602" sldId="443"/>
            <ac:picMk id="12" creationId="{B2334B6D-377B-9AB7-A7F3-E3F1E5C0478E}"/>
          </ac:picMkLst>
        </pc:picChg>
        <pc:picChg chg="del">
          <ac:chgData name="T H" userId="270efafb50020bd6" providerId="LiveId" clId="{66568443-0CAF-4CE4-8361-6BFA83EAFF65}" dt="2022-08-13T20:24:00.991" v="1063" actId="478"/>
          <ac:picMkLst>
            <pc:docMk/>
            <pc:sldMk cId="3085710602" sldId="443"/>
            <ac:picMk id="2050" creationId="{00000000-0000-0000-0000-000000000000}"/>
          </ac:picMkLst>
        </pc:picChg>
      </pc:sldChg>
      <pc:sldChg chg="addSp delSp modSp del mod delAnim">
        <pc:chgData name="T H" userId="270efafb50020bd6" providerId="LiveId" clId="{66568443-0CAF-4CE4-8361-6BFA83EAFF65}" dt="2022-08-13T21:06:32.900" v="2077" actId="2696"/>
        <pc:sldMkLst>
          <pc:docMk/>
          <pc:sldMk cId="1466137262" sldId="444"/>
        </pc:sldMkLst>
        <pc:spChg chg="mod">
          <ac:chgData name="T H" userId="270efafb50020bd6" providerId="LiveId" clId="{66568443-0CAF-4CE4-8361-6BFA83EAFF65}" dt="2022-08-13T20:36:33.512" v="1145" actId="113"/>
          <ac:spMkLst>
            <pc:docMk/>
            <pc:sldMk cId="1466137262" sldId="444"/>
            <ac:spMk id="3" creationId="{00000000-0000-0000-0000-000000000000}"/>
          </ac:spMkLst>
        </pc:spChg>
        <pc:spChg chg="del mod">
          <ac:chgData name="T H" userId="270efafb50020bd6" providerId="LiveId" clId="{66568443-0CAF-4CE4-8361-6BFA83EAFF65}" dt="2022-08-13T20:37:08.312" v="1150" actId="478"/>
          <ac:spMkLst>
            <pc:docMk/>
            <pc:sldMk cId="1466137262" sldId="444"/>
            <ac:spMk id="4" creationId="{00000000-0000-0000-0000-000000000000}"/>
          </ac:spMkLst>
        </pc:spChg>
        <pc:picChg chg="add mod">
          <ac:chgData name="T H" userId="270efafb50020bd6" providerId="LiveId" clId="{66568443-0CAF-4CE4-8361-6BFA83EAFF65}" dt="2022-08-13T20:38:27.576" v="1160" actId="14100"/>
          <ac:picMkLst>
            <pc:docMk/>
            <pc:sldMk cId="1466137262" sldId="444"/>
            <ac:picMk id="2" creationId="{4DD69658-FAA3-6206-8566-0DCFD1577BB7}"/>
          </ac:picMkLst>
        </pc:picChg>
        <pc:picChg chg="del">
          <ac:chgData name="T H" userId="270efafb50020bd6" providerId="LiveId" clId="{66568443-0CAF-4CE4-8361-6BFA83EAFF65}" dt="2022-08-13T20:36:37.011" v="1146" actId="478"/>
          <ac:picMkLst>
            <pc:docMk/>
            <pc:sldMk cId="1466137262" sldId="444"/>
            <ac:picMk id="2050" creationId="{00000000-0000-0000-0000-000000000000}"/>
          </ac:picMkLst>
        </pc:picChg>
      </pc:sldChg>
      <pc:sldChg chg="addSp delSp modSp del mod">
        <pc:chgData name="T H" userId="270efafb50020bd6" providerId="LiveId" clId="{66568443-0CAF-4CE4-8361-6BFA83EAFF65}" dt="2022-08-13T21:17:54.417" v="2280" actId="2696"/>
        <pc:sldMkLst>
          <pc:docMk/>
          <pc:sldMk cId="3523590457" sldId="445"/>
        </pc:sldMkLst>
        <pc:spChg chg="del">
          <ac:chgData name="T H" userId="270efafb50020bd6" providerId="LiveId" clId="{66568443-0CAF-4CE4-8361-6BFA83EAFF65}" dt="2022-08-13T21:09:36.571" v="2253" actId="478"/>
          <ac:spMkLst>
            <pc:docMk/>
            <pc:sldMk cId="3523590457" sldId="445"/>
            <ac:spMk id="3" creationId="{00000000-0000-0000-0000-000000000000}"/>
          </ac:spMkLst>
        </pc:spChg>
        <pc:spChg chg="mod">
          <ac:chgData name="T H" userId="270efafb50020bd6" providerId="LiveId" clId="{66568443-0CAF-4CE4-8361-6BFA83EAFF65}" dt="2022-08-13T21:09:41.965" v="2254" actId="1076"/>
          <ac:spMkLst>
            <pc:docMk/>
            <pc:sldMk cId="3523590457" sldId="445"/>
            <ac:spMk id="4" creationId="{00000000-0000-0000-0000-000000000000}"/>
          </ac:spMkLst>
        </pc:spChg>
        <pc:spChg chg="add mod">
          <ac:chgData name="T H" userId="270efafb50020bd6" providerId="LiveId" clId="{66568443-0CAF-4CE4-8361-6BFA83EAFF65}" dt="2022-08-13T21:07:00.170" v="2081" actId="1076"/>
          <ac:spMkLst>
            <pc:docMk/>
            <pc:sldMk cId="3523590457" sldId="445"/>
            <ac:spMk id="5" creationId="{4040A45A-E4ED-DD91-06C2-41B33F085460}"/>
          </ac:spMkLst>
        </pc:spChg>
        <pc:spChg chg="mod">
          <ac:chgData name="T H" userId="270efafb50020bd6" providerId="LiveId" clId="{66568443-0CAF-4CE4-8361-6BFA83EAFF65}" dt="2022-08-13T21:09:33.460" v="2252" actId="1076"/>
          <ac:spMkLst>
            <pc:docMk/>
            <pc:sldMk cId="3523590457" sldId="445"/>
            <ac:spMk id="10" creationId="{00000000-0000-0000-0000-000000000000}"/>
          </ac:spMkLst>
        </pc:spChg>
        <pc:spChg chg="del">
          <ac:chgData name="T H" userId="270efafb50020bd6" providerId="LiveId" clId="{66568443-0CAF-4CE4-8361-6BFA83EAFF65}" dt="2022-08-13T21:06:50.679" v="2078" actId="478"/>
          <ac:spMkLst>
            <pc:docMk/>
            <pc:sldMk cId="3523590457" sldId="445"/>
            <ac:spMk id="15" creationId="{00000000-0000-0000-0000-000000000000}"/>
          </ac:spMkLst>
        </pc:spChg>
      </pc:sldChg>
      <pc:sldChg chg="addSp delSp modSp add mod ord addAnim delAnim">
        <pc:chgData name="T H" userId="270efafb50020bd6" providerId="LiveId" clId="{66568443-0CAF-4CE4-8361-6BFA83EAFF65}" dt="2022-08-13T16:37:37.314" v="462"/>
        <pc:sldMkLst>
          <pc:docMk/>
          <pc:sldMk cId="1976111634" sldId="447"/>
        </pc:sldMkLst>
        <pc:spChg chg="add del mod">
          <ac:chgData name="T H" userId="270efafb50020bd6" providerId="LiveId" clId="{66568443-0CAF-4CE4-8361-6BFA83EAFF65}" dt="2022-08-13T16:37:06.498" v="460" actId="478"/>
          <ac:spMkLst>
            <pc:docMk/>
            <pc:sldMk cId="1976111634" sldId="447"/>
            <ac:spMk id="14" creationId="{00000000-0000-0000-0000-000000000000}"/>
          </ac:spMkLst>
        </pc:spChg>
        <pc:picChg chg="add mod">
          <ac:chgData name="T H" userId="270efafb50020bd6" providerId="LiveId" clId="{66568443-0CAF-4CE4-8361-6BFA83EAFF65}" dt="2022-08-13T16:37:05.866" v="459" actId="1076"/>
          <ac:picMkLst>
            <pc:docMk/>
            <pc:sldMk cId="1976111634" sldId="447"/>
            <ac:picMk id="2" creationId="{589B5A91-EF73-BD44-F8EC-7B4C7001C01D}"/>
          </ac:picMkLst>
        </pc:picChg>
        <pc:picChg chg="del">
          <ac:chgData name="T H" userId="270efafb50020bd6" providerId="LiveId" clId="{66568443-0CAF-4CE4-8361-6BFA83EAFF65}" dt="2022-08-13T16:35:10.660" v="437" actId="21"/>
          <ac:picMkLst>
            <pc:docMk/>
            <pc:sldMk cId="1976111634" sldId="447"/>
            <ac:picMk id="7" creationId="{1E03F40C-A12C-FB05-25D1-B694FB40AF2D}"/>
          </ac:picMkLst>
        </pc:picChg>
        <pc:picChg chg="del mod">
          <ac:chgData name="T H" userId="270efafb50020bd6" providerId="LiveId" clId="{66568443-0CAF-4CE4-8361-6BFA83EAFF65}" dt="2022-08-13T16:35:10.660" v="437" actId="21"/>
          <ac:picMkLst>
            <pc:docMk/>
            <pc:sldMk cId="1976111634" sldId="447"/>
            <ac:picMk id="9" creationId="{F26536E3-254F-BBCD-DE7F-ED797273E272}"/>
          </ac:picMkLst>
        </pc:picChg>
      </pc:sldChg>
      <pc:sldChg chg="delSp modSp add mod modAnim">
        <pc:chgData name="T H" userId="270efafb50020bd6" providerId="LiveId" clId="{66568443-0CAF-4CE4-8361-6BFA83EAFF65}" dt="2022-08-13T20:06:10.511" v="620"/>
        <pc:sldMkLst>
          <pc:docMk/>
          <pc:sldMk cId="1858453978" sldId="448"/>
        </pc:sldMkLst>
        <pc:spChg chg="del">
          <ac:chgData name="T H" userId="270efafb50020bd6" providerId="LiveId" clId="{66568443-0CAF-4CE4-8361-6BFA83EAFF65}" dt="2022-08-13T19:56:55.580" v="576" actId="478"/>
          <ac:spMkLst>
            <pc:docMk/>
            <pc:sldMk cId="1858453978" sldId="448"/>
            <ac:spMk id="23" creationId="{6AB33A3B-85CC-FA34-707C-FE46E18B1F00}"/>
          </ac:spMkLst>
        </pc:spChg>
        <pc:spChg chg="del">
          <ac:chgData name="T H" userId="270efafb50020bd6" providerId="LiveId" clId="{66568443-0CAF-4CE4-8361-6BFA83EAFF65}" dt="2022-08-13T19:56:53.215" v="575" actId="478"/>
          <ac:spMkLst>
            <pc:docMk/>
            <pc:sldMk cId="1858453978" sldId="448"/>
            <ac:spMk id="25" creationId="{19DA8E1F-68A5-6CD7-C565-A0219558CC2B}"/>
          </ac:spMkLst>
        </pc:spChg>
        <pc:spChg chg="mod">
          <ac:chgData name="T H" userId="270efafb50020bd6" providerId="LiveId" clId="{66568443-0CAF-4CE4-8361-6BFA83EAFF65}" dt="2022-08-13T19:58:56.902" v="596" actId="14100"/>
          <ac:spMkLst>
            <pc:docMk/>
            <pc:sldMk cId="1858453978" sldId="448"/>
            <ac:spMk id="32" creationId="{B3ED64F7-1DCF-A3B4-4D5E-F91017F5C12E}"/>
          </ac:spMkLst>
        </pc:spChg>
        <pc:picChg chg="del">
          <ac:chgData name="T H" userId="270efafb50020bd6" providerId="LiveId" clId="{66568443-0CAF-4CE4-8361-6BFA83EAFF65}" dt="2022-08-13T19:56:23.341" v="564" actId="478"/>
          <ac:picMkLst>
            <pc:docMk/>
            <pc:sldMk cId="1858453978" sldId="448"/>
            <ac:picMk id="7" creationId="{1E03F40C-A12C-FB05-25D1-B694FB40AF2D}"/>
          </ac:picMkLst>
        </pc:picChg>
        <pc:picChg chg="del">
          <ac:chgData name="T H" userId="270efafb50020bd6" providerId="LiveId" clId="{66568443-0CAF-4CE4-8361-6BFA83EAFF65}" dt="2022-08-13T19:56:24.349" v="565" actId="478"/>
          <ac:picMkLst>
            <pc:docMk/>
            <pc:sldMk cId="1858453978" sldId="448"/>
            <ac:picMk id="18" creationId="{EA895FA7-D347-C847-8123-13F71E715E9C}"/>
          </ac:picMkLst>
        </pc:picChg>
        <pc:picChg chg="mod">
          <ac:chgData name="T H" userId="270efafb50020bd6" providerId="LiveId" clId="{66568443-0CAF-4CE4-8361-6BFA83EAFF65}" dt="2022-08-13T19:58:27.211" v="592" actId="1076"/>
          <ac:picMkLst>
            <pc:docMk/>
            <pc:sldMk cId="1858453978" sldId="448"/>
            <ac:picMk id="21" creationId="{A0BAAF9A-6ED5-A6D3-250C-E2359419CD9F}"/>
          </ac:picMkLst>
        </pc:picChg>
      </pc:sldChg>
      <pc:sldChg chg="addSp delSp modSp add mod delAnim">
        <pc:chgData name="T H" userId="270efafb50020bd6" providerId="LiveId" clId="{66568443-0CAF-4CE4-8361-6BFA83EAFF65}" dt="2022-08-13T20:20:17.191" v="876" actId="20577"/>
        <pc:sldMkLst>
          <pc:docMk/>
          <pc:sldMk cId="1229205223" sldId="449"/>
        </pc:sldMkLst>
        <pc:spChg chg="add mod">
          <ac:chgData name="T H" userId="270efafb50020bd6" providerId="LiveId" clId="{66568443-0CAF-4CE4-8361-6BFA83EAFF65}" dt="2022-08-13T20:20:17.191" v="876" actId="20577"/>
          <ac:spMkLst>
            <pc:docMk/>
            <pc:sldMk cId="1229205223" sldId="449"/>
            <ac:spMk id="6" creationId="{D31241BD-6E09-95BC-908E-4D5C5F433556}"/>
          </ac:spMkLst>
        </pc:spChg>
        <pc:spChg chg="mod">
          <ac:chgData name="T H" userId="270efafb50020bd6" providerId="LiveId" clId="{66568443-0CAF-4CE4-8361-6BFA83EAFF65}" dt="2022-08-13T20:19:11.865" v="866" actId="1076"/>
          <ac:spMkLst>
            <pc:docMk/>
            <pc:sldMk cId="1229205223" sldId="449"/>
            <ac:spMk id="32" creationId="{B3ED64F7-1DCF-A3B4-4D5E-F91017F5C12E}"/>
          </ac:spMkLst>
        </pc:spChg>
        <pc:picChg chg="add del mod">
          <ac:chgData name="T H" userId="270efafb50020bd6" providerId="LiveId" clId="{66568443-0CAF-4CE4-8361-6BFA83EAFF65}" dt="2022-08-13T20:16:27.958" v="854" actId="478"/>
          <ac:picMkLst>
            <pc:docMk/>
            <pc:sldMk cId="1229205223" sldId="449"/>
            <ac:picMk id="4" creationId="{B700C72C-C799-8374-B297-9FE19884FB8D}"/>
          </ac:picMkLst>
        </pc:picChg>
        <pc:picChg chg="del">
          <ac:chgData name="T H" userId="270efafb50020bd6" providerId="LiveId" clId="{66568443-0CAF-4CE4-8361-6BFA83EAFF65}" dt="2022-08-13T20:13:22.068" v="623" actId="478"/>
          <ac:picMkLst>
            <pc:docMk/>
            <pc:sldMk cId="1229205223" sldId="449"/>
            <ac:picMk id="21" creationId="{A0BAAF9A-6ED5-A6D3-250C-E2359419CD9F}"/>
          </ac:picMkLst>
        </pc:picChg>
      </pc:sldChg>
      <pc:sldChg chg="addSp delSp modSp add mod delAnim">
        <pc:chgData name="T H" userId="270efafb50020bd6" providerId="LiveId" clId="{66568443-0CAF-4CE4-8361-6BFA83EAFF65}" dt="2022-08-13T21:04:24.583" v="2074" actId="115"/>
        <pc:sldMkLst>
          <pc:docMk/>
          <pc:sldMk cId="1033410943" sldId="450"/>
        </pc:sldMkLst>
        <pc:spChg chg="add mod">
          <ac:chgData name="T H" userId="270efafb50020bd6" providerId="LiveId" clId="{66568443-0CAF-4CE4-8361-6BFA83EAFF65}" dt="2022-08-13T20:41:27.500" v="1178" actId="1036"/>
          <ac:spMkLst>
            <pc:docMk/>
            <pc:sldMk cId="1033410943" sldId="450"/>
            <ac:spMk id="2" creationId="{EE0EA292-74FE-A458-F6A6-FBC8D59323B6}"/>
          </ac:spMkLst>
        </pc:spChg>
        <pc:spChg chg="del">
          <ac:chgData name="T H" userId="270efafb50020bd6" providerId="LiveId" clId="{66568443-0CAF-4CE4-8361-6BFA83EAFF65}" dt="2022-08-13T20:38:57.804" v="1162" actId="478"/>
          <ac:spMkLst>
            <pc:docMk/>
            <pc:sldMk cId="1033410943" sldId="450"/>
            <ac:spMk id="3" creationId="{00000000-0000-0000-0000-000000000000}"/>
          </ac:spMkLst>
        </pc:spChg>
        <pc:spChg chg="add mod">
          <ac:chgData name="T H" userId="270efafb50020bd6" providerId="LiveId" clId="{66568443-0CAF-4CE4-8361-6BFA83EAFF65}" dt="2022-08-13T21:04:24.583" v="2074" actId="115"/>
          <ac:spMkLst>
            <pc:docMk/>
            <pc:sldMk cId="1033410943" sldId="450"/>
            <ac:spMk id="4" creationId="{E4CD97FD-DBAC-152C-F397-410AF6ECC5D0}"/>
          </ac:spMkLst>
        </pc:spChg>
        <pc:spChg chg="del">
          <ac:chgData name="T H" userId="270efafb50020bd6" providerId="LiveId" clId="{66568443-0CAF-4CE4-8361-6BFA83EAFF65}" dt="2022-08-13T21:04:02.512" v="2071" actId="478"/>
          <ac:spMkLst>
            <pc:docMk/>
            <pc:sldMk cId="1033410943" sldId="450"/>
            <ac:spMk id="10" creationId="{00000000-0000-0000-0000-000000000000}"/>
          </ac:spMkLst>
        </pc:spChg>
        <pc:spChg chg="mod">
          <ac:chgData name="T H" userId="270efafb50020bd6" providerId="LiveId" clId="{66568443-0CAF-4CE4-8361-6BFA83EAFF65}" dt="2022-08-13T20:40:46.312" v="1172" actId="207"/>
          <ac:spMkLst>
            <pc:docMk/>
            <pc:sldMk cId="1033410943" sldId="450"/>
            <ac:spMk id="17" creationId="{F706455F-D186-1A83-E9B9-C4ADB6C8F59F}"/>
          </ac:spMkLst>
        </pc:spChg>
        <pc:spChg chg="mod">
          <ac:chgData name="T H" userId="270efafb50020bd6" providerId="LiveId" clId="{66568443-0CAF-4CE4-8361-6BFA83EAFF65}" dt="2022-08-13T20:41:27.500" v="1178" actId="1036"/>
          <ac:spMkLst>
            <pc:docMk/>
            <pc:sldMk cId="1033410943" sldId="450"/>
            <ac:spMk id="19" creationId="{FB8A2B1B-64C8-72B6-86C1-1461CB4B197E}"/>
          </ac:spMkLst>
        </pc:spChg>
        <pc:spChg chg="mod">
          <ac:chgData name="T H" userId="270efafb50020bd6" providerId="LiveId" clId="{66568443-0CAF-4CE4-8361-6BFA83EAFF65}" dt="2022-08-13T20:41:18.976" v="1177" actId="1036"/>
          <ac:spMkLst>
            <pc:docMk/>
            <pc:sldMk cId="1033410943" sldId="450"/>
            <ac:spMk id="21" creationId="{6AB1DFCD-E21D-9245-8CDB-3063402016ED}"/>
          </ac:spMkLst>
        </pc:spChg>
        <pc:picChg chg="mod">
          <ac:chgData name="T H" userId="270efafb50020bd6" providerId="LiveId" clId="{66568443-0CAF-4CE4-8361-6BFA83EAFF65}" dt="2022-08-13T20:41:18.976" v="1177" actId="1036"/>
          <ac:picMkLst>
            <pc:docMk/>
            <pc:sldMk cId="1033410943" sldId="450"/>
            <ac:picMk id="7" creationId="{CFA72342-5F75-0589-6EF1-4D9D43EF1192}"/>
          </ac:picMkLst>
        </pc:picChg>
        <pc:picChg chg="mod">
          <ac:chgData name="T H" userId="270efafb50020bd6" providerId="LiveId" clId="{66568443-0CAF-4CE4-8361-6BFA83EAFF65}" dt="2022-08-13T20:41:18.976" v="1177" actId="1036"/>
          <ac:picMkLst>
            <pc:docMk/>
            <pc:sldMk cId="1033410943" sldId="450"/>
            <ac:picMk id="9" creationId="{49D23515-2D11-E4E6-E63B-BFFA7EA1C345}"/>
          </ac:picMkLst>
        </pc:picChg>
        <pc:picChg chg="mod">
          <ac:chgData name="T H" userId="270efafb50020bd6" providerId="LiveId" clId="{66568443-0CAF-4CE4-8361-6BFA83EAFF65}" dt="2022-08-13T20:41:18.976" v="1177" actId="1036"/>
          <ac:picMkLst>
            <pc:docMk/>
            <pc:sldMk cId="1033410943" sldId="450"/>
            <ac:picMk id="12" creationId="{B2334B6D-377B-9AB7-A7F3-E3F1E5C0478E}"/>
          </ac:picMkLst>
        </pc:picChg>
      </pc:sldChg>
      <pc:sldChg chg="addSp delSp modSp add mod delAnim modAnim">
        <pc:chgData name="T H" userId="270efafb50020bd6" providerId="LiveId" clId="{66568443-0CAF-4CE4-8361-6BFA83EAFF65}" dt="2022-08-13T21:21:24.426" v="2333" actId="1076"/>
        <pc:sldMkLst>
          <pc:docMk/>
          <pc:sldMk cId="4281327042" sldId="451"/>
        </pc:sldMkLst>
        <pc:spChg chg="del">
          <ac:chgData name="T H" userId="270efafb50020bd6" providerId="LiveId" clId="{66568443-0CAF-4CE4-8361-6BFA83EAFF65}" dt="2022-08-13T20:44:29.394" v="1180" actId="478"/>
          <ac:spMkLst>
            <pc:docMk/>
            <pc:sldMk cId="4281327042" sldId="451"/>
            <ac:spMk id="2" creationId="{EE0EA292-74FE-A458-F6A6-FBC8D59323B6}"/>
          </ac:spMkLst>
        </pc:spChg>
        <pc:spChg chg="add mod">
          <ac:chgData name="T H" userId="270efafb50020bd6" providerId="LiveId" clId="{66568443-0CAF-4CE4-8361-6BFA83EAFF65}" dt="2022-08-13T21:15:51.675" v="2271" actId="207"/>
          <ac:spMkLst>
            <pc:docMk/>
            <pc:sldMk cId="4281327042" sldId="451"/>
            <ac:spMk id="5" creationId="{04EE487A-DE06-01D3-1AD1-1AF8DB67E2E3}"/>
          </ac:spMkLst>
        </pc:spChg>
        <pc:spChg chg="add del mod">
          <ac:chgData name="T H" userId="270efafb50020bd6" providerId="LiveId" clId="{66568443-0CAF-4CE4-8361-6BFA83EAFF65}" dt="2022-08-13T21:12:48.067" v="2263"/>
          <ac:spMkLst>
            <pc:docMk/>
            <pc:sldMk cId="4281327042" sldId="451"/>
            <ac:spMk id="6" creationId="{7AF6FC88-C63A-C7A9-535A-E76B04FEFB5F}"/>
          </ac:spMkLst>
        </pc:spChg>
        <pc:spChg chg="add mod">
          <ac:chgData name="T H" userId="270efafb50020bd6" providerId="LiveId" clId="{66568443-0CAF-4CE4-8361-6BFA83EAFF65}" dt="2022-08-13T21:12:45.331" v="2261"/>
          <ac:spMkLst>
            <pc:docMk/>
            <pc:sldMk cId="4281327042" sldId="451"/>
            <ac:spMk id="8" creationId="{64287315-B56A-3122-5B7F-E7D6F98FC00E}"/>
          </ac:spMkLst>
        </pc:spChg>
        <pc:spChg chg="del">
          <ac:chgData name="T H" userId="270efafb50020bd6" providerId="LiveId" clId="{66568443-0CAF-4CE4-8361-6BFA83EAFF65}" dt="2022-08-13T21:06:09.941" v="2075" actId="478"/>
          <ac:spMkLst>
            <pc:docMk/>
            <pc:sldMk cId="4281327042" sldId="451"/>
            <ac:spMk id="10" creationId="{00000000-0000-0000-0000-000000000000}"/>
          </ac:spMkLst>
        </pc:spChg>
        <pc:spChg chg="add mod">
          <ac:chgData name="T H" userId="270efafb50020bd6" providerId="LiveId" clId="{66568443-0CAF-4CE4-8361-6BFA83EAFF65}" dt="2022-08-13T21:21:24.426" v="2333" actId="1076"/>
          <ac:spMkLst>
            <pc:docMk/>
            <pc:sldMk cId="4281327042" sldId="451"/>
            <ac:spMk id="14" creationId="{7EECB531-7D99-5113-2427-CBC0CB258752}"/>
          </ac:spMkLst>
        </pc:spChg>
        <pc:spChg chg="del">
          <ac:chgData name="T H" userId="270efafb50020bd6" providerId="LiveId" clId="{66568443-0CAF-4CE4-8361-6BFA83EAFF65}" dt="2022-08-13T20:44:33.146" v="1181" actId="478"/>
          <ac:spMkLst>
            <pc:docMk/>
            <pc:sldMk cId="4281327042" sldId="451"/>
            <ac:spMk id="17" creationId="{F706455F-D186-1A83-E9B9-C4ADB6C8F59F}"/>
          </ac:spMkLst>
        </pc:spChg>
        <pc:spChg chg="del">
          <ac:chgData name="T H" userId="270efafb50020bd6" providerId="LiveId" clId="{66568443-0CAF-4CE4-8361-6BFA83EAFF65}" dt="2022-08-13T20:44:35.383" v="1182" actId="478"/>
          <ac:spMkLst>
            <pc:docMk/>
            <pc:sldMk cId="4281327042" sldId="451"/>
            <ac:spMk id="19" creationId="{FB8A2B1B-64C8-72B6-86C1-1461CB4B197E}"/>
          </ac:spMkLst>
        </pc:spChg>
        <pc:spChg chg="del">
          <ac:chgData name="T H" userId="270efafb50020bd6" providerId="LiveId" clId="{66568443-0CAF-4CE4-8361-6BFA83EAFF65}" dt="2022-08-13T20:44:37.514" v="1183" actId="478"/>
          <ac:spMkLst>
            <pc:docMk/>
            <pc:sldMk cId="4281327042" sldId="451"/>
            <ac:spMk id="21" creationId="{6AB1DFCD-E21D-9245-8CDB-3063402016ED}"/>
          </ac:spMkLst>
        </pc:spChg>
        <pc:spChg chg="mod">
          <ac:chgData name="T H" userId="270efafb50020bd6" providerId="LiveId" clId="{66568443-0CAF-4CE4-8361-6BFA83EAFF65}" dt="2022-08-13T20:56:06.489" v="2043" actId="1038"/>
          <ac:spMkLst>
            <pc:docMk/>
            <pc:sldMk cId="4281327042" sldId="451"/>
            <ac:spMk id="22" creationId="{648742FF-CFAA-0EF5-FE1C-43A0462D754E}"/>
          </ac:spMkLst>
        </pc:spChg>
        <pc:picChg chg="add del mod">
          <ac:chgData name="T H" userId="270efafb50020bd6" providerId="LiveId" clId="{66568443-0CAF-4CE4-8361-6BFA83EAFF65}" dt="2022-08-13T20:54:03.424" v="2001" actId="478"/>
          <ac:picMkLst>
            <pc:docMk/>
            <pc:sldMk cId="4281327042" sldId="451"/>
            <ac:picMk id="4" creationId="{E9C96DE7-1383-2B4B-9B77-07289E3FFDFD}"/>
          </ac:picMkLst>
        </pc:picChg>
        <pc:picChg chg="del mod">
          <ac:chgData name="T H" userId="270efafb50020bd6" providerId="LiveId" clId="{66568443-0CAF-4CE4-8361-6BFA83EAFF65}" dt="2022-08-13T21:13:15.070" v="2265" actId="478"/>
          <ac:picMkLst>
            <pc:docMk/>
            <pc:sldMk cId="4281327042" sldId="451"/>
            <ac:picMk id="7" creationId="{CFA72342-5F75-0589-6EF1-4D9D43EF1192}"/>
          </ac:picMkLst>
        </pc:picChg>
        <pc:picChg chg="del mod modCrop">
          <ac:chgData name="T H" userId="270efafb50020bd6" providerId="LiveId" clId="{66568443-0CAF-4CE4-8361-6BFA83EAFF65}" dt="2022-08-13T21:13:15.936" v="2266" actId="478"/>
          <ac:picMkLst>
            <pc:docMk/>
            <pc:sldMk cId="4281327042" sldId="451"/>
            <ac:picMk id="9" creationId="{49D23515-2D11-E4E6-E63B-BFFA7EA1C345}"/>
          </ac:picMkLst>
        </pc:picChg>
        <pc:picChg chg="add mod">
          <ac:chgData name="T H" userId="270efafb50020bd6" providerId="LiveId" clId="{66568443-0CAF-4CE4-8361-6BFA83EAFF65}" dt="2022-08-13T21:16:47.776" v="2274" actId="1076"/>
          <ac:picMkLst>
            <pc:docMk/>
            <pc:sldMk cId="4281327042" sldId="451"/>
            <ac:picMk id="11" creationId="{4ACAF6EF-A2B4-BCE5-23D3-66C4281A3FB1}"/>
          </ac:picMkLst>
        </pc:picChg>
        <pc:picChg chg="del mod">
          <ac:chgData name="T H" userId="270efafb50020bd6" providerId="LiveId" clId="{66568443-0CAF-4CE4-8361-6BFA83EAFF65}" dt="2022-08-13T21:13:13.450" v="2264" actId="478"/>
          <ac:picMkLst>
            <pc:docMk/>
            <pc:sldMk cId="4281327042" sldId="451"/>
            <ac:picMk id="12" creationId="{B2334B6D-377B-9AB7-A7F3-E3F1E5C0478E}"/>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pPr>
                <a:defRPr/>
              </a:pPr>
              <a:t>‹#›</a:t>
            </a:fld>
            <a:endParaRPr lang="en-US" altLang="en-US"/>
          </a:p>
        </p:txBody>
      </p:sp>
    </p:spTree>
    <p:extLst>
      <p:ext uri="{BB962C8B-B14F-4D97-AF65-F5344CB8AC3E}">
        <p14:creationId xmlns:p14="http://schemas.microsoft.com/office/powerpoint/2010/main" val="39722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pPr>
                <a:defRPr/>
              </a:pPr>
              <a:t>‹#›</a:t>
            </a:fld>
            <a:endParaRPr lang="en-US" altLang="en-US"/>
          </a:p>
        </p:txBody>
      </p:sp>
    </p:spTree>
    <p:extLst>
      <p:ext uri="{BB962C8B-B14F-4D97-AF65-F5344CB8AC3E}">
        <p14:creationId xmlns:p14="http://schemas.microsoft.com/office/powerpoint/2010/main" val="139209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pPr>
                <a:defRPr/>
              </a:pPr>
              <a:t>‹#›</a:t>
            </a:fld>
            <a:endParaRPr lang="en-US" altLang="en-US"/>
          </a:p>
        </p:txBody>
      </p:sp>
    </p:spTree>
    <p:extLst>
      <p:ext uri="{BB962C8B-B14F-4D97-AF65-F5344CB8AC3E}">
        <p14:creationId xmlns:p14="http://schemas.microsoft.com/office/powerpoint/2010/main" val="1813834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val="1260669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pPr>
                <a:defRPr/>
              </a:pPr>
              <a:t>‹#›</a:t>
            </a:fld>
            <a:endParaRPr lang="en-US" altLang="en-US"/>
          </a:p>
        </p:txBody>
      </p:sp>
    </p:spTree>
    <p:extLst>
      <p:ext uri="{BB962C8B-B14F-4D97-AF65-F5344CB8AC3E}">
        <p14:creationId xmlns:p14="http://schemas.microsoft.com/office/powerpoint/2010/main" val="154592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pPr>
                <a:defRPr/>
              </a:pPr>
              <a:t>‹#›</a:t>
            </a:fld>
            <a:endParaRPr lang="en-US" altLang="en-US"/>
          </a:p>
        </p:txBody>
      </p:sp>
    </p:spTree>
    <p:extLst>
      <p:ext uri="{BB962C8B-B14F-4D97-AF65-F5344CB8AC3E}">
        <p14:creationId xmlns:p14="http://schemas.microsoft.com/office/powerpoint/2010/main" val="193175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pPr>
                <a:defRPr/>
              </a:pPr>
              <a:t>‹#›</a:t>
            </a:fld>
            <a:endParaRPr lang="en-US" altLang="en-US"/>
          </a:p>
        </p:txBody>
      </p:sp>
    </p:spTree>
    <p:extLst>
      <p:ext uri="{BB962C8B-B14F-4D97-AF65-F5344CB8AC3E}">
        <p14:creationId xmlns:p14="http://schemas.microsoft.com/office/powerpoint/2010/main" val="323128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pPr>
                <a:defRPr/>
              </a:pPr>
              <a:t>‹#›</a:t>
            </a:fld>
            <a:endParaRPr lang="en-US" altLang="en-US"/>
          </a:p>
        </p:txBody>
      </p:sp>
    </p:spTree>
    <p:extLst>
      <p:ext uri="{BB962C8B-B14F-4D97-AF65-F5344CB8AC3E}">
        <p14:creationId xmlns:p14="http://schemas.microsoft.com/office/powerpoint/2010/main" val="163149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pPr>
                <a:defRPr/>
              </a:pPr>
              <a:t>‹#›</a:t>
            </a:fld>
            <a:endParaRPr lang="en-US" altLang="en-US"/>
          </a:p>
        </p:txBody>
      </p:sp>
    </p:spTree>
    <p:extLst>
      <p:ext uri="{BB962C8B-B14F-4D97-AF65-F5344CB8AC3E}">
        <p14:creationId xmlns:p14="http://schemas.microsoft.com/office/powerpoint/2010/main" val="76872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pPr>
                <a:defRPr/>
              </a:pPr>
              <a:t>‹#›</a:t>
            </a:fld>
            <a:endParaRPr lang="en-US" altLang="en-US"/>
          </a:p>
        </p:txBody>
      </p:sp>
    </p:spTree>
    <p:extLst>
      <p:ext uri="{BB962C8B-B14F-4D97-AF65-F5344CB8AC3E}">
        <p14:creationId xmlns:p14="http://schemas.microsoft.com/office/powerpoint/2010/main" val="183941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pPr>
                <a:defRPr/>
              </a:pPr>
              <a:t>‹#›</a:t>
            </a:fld>
            <a:endParaRPr lang="en-US" altLang="en-US"/>
          </a:p>
        </p:txBody>
      </p:sp>
    </p:spTree>
    <p:extLst>
      <p:ext uri="{BB962C8B-B14F-4D97-AF65-F5344CB8AC3E}">
        <p14:creationId xmlns:p14="http://schemas.microsoft.com/office/powerpoint/2010/main" val="125883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image" Target="../media/image5.gif"/><Relationship Id="rId4" Type="http://schemas.openxmlformats.org/officeDocument/2006/relationships/image" Target="../media/image4.gif"/></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jpg"/><Relationship Id="rId1" Type="http://schemas.openxmlformats.org/officeDocument/2006/relationships/slideLayout" Target="../slideLayouts/slideLayout2.xml"/><Relationship Id="rId4" Type="http://schemas.microsoft.com/office/2007/relationships/hdphoto" Target="../media/hdphoto2.wdp"/></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5" name="Text Box 3"/>
          <p:cNvSpPr txBox="1">
            <a:spLocks noChangeArrowheads="1"/>
          </p:cNvSpPr>
          <p:nvPr/>
        </p:nvSpPr>
        <p:spPr bwMode="auto">
          <a:xfrm>
            <a:off x="3197197" y="266701"/>
            <a:ext cx="10037260" cy="68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500" b="1" dirty="0">
                <a:solidFill>
                  <a:srgbClr val="FF0066"/>
                </a:solidFill>
                <a:latin typeface="Times New Roman" pitchFamily="18" charset="0"/>
              </a:rPr>
              <a:t>TRƯỜNG TIỂU HỌC </a:t>
            </a:r>
            <a:r>
              <a:rPr lang="en-US" altLang="en-US" sz="3500" b="1" dirty="0" smtClean="0">
                <a:solidFill>
                  <a:srgbClr val="FF0066"/>
                </a:solidFill>
                <a:latin typeface="Times New Roman" pitchFamily="18" charset="0"/>
              </a:rPr>
              <a:t>THẠCH BÀN A</a:t>
            </a:r>
            <a:endParaRPr lang="en-US" altLang="en-US" sz="3500" b="1" dirty="0">
              <a:solidFill>
                <a:srgbClr val="FF0066"/>
              </a:solidFill>
              <a:latin typeface="Times New Roman" pitchFamily="18" charset="0"/>
            </a:endParaRPr>
          </a:p>
        </p:txBody>
      </p:sp>
      <p:cxnSp>
        <p:nvCxnSpPr>
          <p:cNvPr id="26" name="Straight Connector 25"/>
          <p:cNvCxnSpPr/>
          <p:nvPr/>
        </p:nvCxnSpPr>
        <p:spPr>
          <a:xfrm flipV="1">
            <a:off x="5407784" y="990600"/>
            <a:ext cx="5985862"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cxnSp>
        <p:nvCxnSpPr>
          <p:cNvPr id="27" name="Straight Connector 26"/>
          <p:cNvCxnSpPr/>
          <p:nvPr/>
        </p:nvCxnSpPr>
        <p:spPr>
          <a:xfrm>
            <a:off x="5852319" y="1129028"/>
            <a:ext cx="49530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sp>
        <p:nvSpPr>
          <p:cNvPr id="28" name="Text Box 14"/>
          <p:cNvSpPr txBox="1">
            <a:spLocks noChangeArrowheads="1"/>
          </p:cNvSpPr>
          <p:nvPr/>
        </p:nvSpPr>
        <p:spPr bwMode="auto">
          <a:xfrm>
            <a:off x="1813719" y="3962400"/>
            <a:ext cx="10820400" cy="2173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 Tự nhiên và Xã hội lớp 3</a:t>
            </a:r>
          </a:p>
          <a:p>
            <a:pPr marL="457200" indent="-457200" algn="ctr">
              <a:lnSpc>
                <a:spcPct val="120000"/>
              </a:lnSpc>
            </a:pPr>
            <a:r>
              <a:rPr lang="nl-NL" sz="4000" b="1">
                <a:solidFill>
                  <a:srgbClr val="FF0000"/>
                </a:solidFill>
                <a:effectLst/>
                <a:latin typeface="Times New Roman" panose="02020603050405020304" pitchFamily="18" charset="0"/>
                <a:ea typeface="Times New Roman" panose="02020603050405020304" pitchFamily="18" charset="0"/>
              </a:rPr>
              <a:t>Bài </a:t>
            </a:r>
            <a:r>
              <a:rPr lang="en-US" sz="4000" b="1">
                <a:solidFill>
                  <a:srgbClr val="FF0000"/>
                </a:solidFill>
                <a:latin typeface="Times New Roman" panose="02020603050405020304" pitchFamily="18" charset="0"/>
                <a:ea typeface="Times New Roman" panose="02020603050405020304" pitchFamily="18" charset="0"/>
              </a:rPr>
              <a:t>7: THỰC HÀNH: KHẢO SÁT VỀ SỰ AN TOÀN CỦA TRƯỜNG HỌC </a:t>
            </a:r>
            <a:r>
              <a:rPr lang="en-US" sz="36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(T1)</a:t>
            </a:r>
          </a:p>
        </p:txBody>
      </p:sp>
      <p:sp>
        <p:nvSpPr>
          <p:cNvPr id="29" name="Text Box 18"/>
          <p:cNvSpPr txBox="1">
            <a:spLocks noChangeArrowheads="1"/>
          </p:cNvSpPr>
          <p:nvPr/>
        </p:nvSpPr>
        <p:spPr bwMode="auto">
          <a:xfrm>
            <a:off x="4084093" y="8107680"/>
            <a:ext cx="7102225" cy="1006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800" b="1" i="1">
                <a:solidFill>
                  <a:srgbClr val="0000CC"/>
                </a:solidFill>
                <a:latin typeface="Times New Roman" pitchFamily="18" charset="0"/>
              </a:rPr>
              <a:t>Giáo viên:……………………………………</a:t>
            </a:r>
          </a:p>
          <a:p>
            <a:pPr eaLnBrk="1" hangingPunct="1"/>
            <a:r>
              <a:rPr lang="en-US" altLang="en-US" sz="2800" b="1" i="1">
                <a:solidFill>
                  <a:srgbClr val="0000CC"/>
                </a:solidFill>
                <a:latin typeface="Times New Roman" pitchFamily="18" charset="0"/>
              </a:rPr>
              <a:t>Lớp:  3</a:t>
            </a:r>
          </a:p>
        </p:txBody>
      </p:sp>
      <p:pic>
        <p:nvPicPr>
          <p:cNvPr id="30" name="Picture 22" descr="bd21315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9233" y="6172200"/>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Text Box 17"/>
          <p:cNvSpPr txBox="1">
            <a:spLocks noChangeArrowheads="1"/>
          </p:cNvSpPr>
          <p:nvPr/>
        </p:nvSpPr>
        <p:spPr bwMode="auto">
          <a:xfrm>
            <a:off x="1889919" y="1702753"/>
            <a:ext cx="12146361" cy="199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CHÀO MỪNG QUÝ THẦY CÔ</a:t>
            </a:r>
          </a:p>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VỀ DỰ GIỜ THĂM LỚP</a:t>
            </a:r>
          </a:p>
        </p:txBody>
      </p:sp>
      <p:pic>
        <p:nvPicPr>
          <p:cNvPr id="32" name="Picture 7" descr="BƯỚM 58"/>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9961410">
            <a:off x="13947921" y="388164"/>
            <a:ext cx="1197160" cy="1561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8" descr="animal-14[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417220" flipH="1">
            <a:off x="2328913" y="6922250"/>
            <a:ext cx="1110487" cy="807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8493491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31"/>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31"/>
                                        </p:tgtEl>
                                        <p:attrNameLst>
                                          <p:attrName>style.color</p:attrName>
                                        </p:attrNameLst>
                                      </p:cBhvr>
                                      <p:by>
                                        <p:hsl h="7200000" s="0" l="0"/>
                                      </p:by>
                                    </p:animClr>
                                    <p:animClr clrSpc="hsl" dir="cw">
                                      <p:cBhvr>
                                        <p:cTn id="9" dur="2000" fill="hold"/>
                                        <p:tgtEl>
                                          <p:spTgt spid="31"/>
                                        </p:tgtEl>
                                        <p:attrNameLst>
                                          <p:attrName>fillcolor</p:attrName>
                                        </p:attrNameLst>
                                      </p:cBhvr>
                                      <p:by>
                                        <p:hsl h="7200000" s="0" l="0"/>
                                      </p:by>
                                    </p:animClr>
                                    <p:animClr clrSpc="hsl" dir="cw">
                                      <p:cBhvr>
                                        <p:cTn id="10" dur="2000" fill="hold"/>
                                        <p:tgtEl>
                                          <p:spTgt spid="31"/>
                                        </p:tgtEl>
                                        <p:attrNameLst>
                                          <p:attrName>stroke.color</p:attrName>
                                        </p:attrNameLst>
                                      </p:cBhvr>
                                      <p:by>
                                        <p:hsl h="7200000" s="0" l="0"/>
                                      </p:by>
                                    </p:animClr>
                                    <p:set>
                                      <p:cBhvr>
                                        <p:cTn id="11" dur="2000" fill="hold"/>
                                        <p:tgtEl>
                                          <p:spTgt spid="3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1" grpId="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2" descr="Anh dep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93" y="388938"/>
            <a:ext cx="14920252" cy="875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WordArt 3"/>
          <p:cNvSpPr>
            <a:spLocks noChangeArrowheads="1" noChangeShapeType="1" noTextEdit="1"/>
          </p:cNvSpPr>
          <p:nvPr/>
        </p:nvSpPr>
        <p:spPr bwMode="auto">
          <a:xfrm>
            <a:off x="3642519" y="4114800"/>
            <a:ext cx="9220200" cy="1125538"/>
          </a:xfrm>
          <a:prstGeom prst="rect">
            <a:avLst/>
          </a:prstGeom>
        </p:spPr>
        <p:txBody>
          <a:bodyPr wrap="none" fromWordArt="1">
            <a:prstTxWarp prst="textPlain">
              <a:avLst>
                <a:gd name="adj" fmla="val 50000"/>
              </a:avLst>
            </a:prstTxWarp>
          </a:bodyPr>
          <a:lstStyle/>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extLst>
      <p:ext uri="{BB962C8B-B14F-4D97-AF65-F5344CB8AC3E}">
        <p14:creationId xmlns:p14="http://schemas.microsoft.com/office/powerpoint/2010/main" val="96339709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0" fill="hold"/>
                                        <p:tgtEl>
                                          <p:spTgt spid="3"/>
                                        </p:tgtEl>
                                        <p:attrNameLst>
                                          <p:attrName>ppt_w</p:attrName>
                                        </p:attrNameLst>
                                      </p:cBhvr>
                                      <p:tavLst>
                                        <p:tav tm="0">
                                          <p:val>
                                            <p:fltVal val="0"/>
                                          </p:val>
                                        </p:tav>
                                        <p:tav tm="100000">
                                          <p:val>
                                            <p:strVal val="#ppt_w"/>
                                          </p:val>
                                        </p:tav>
                                      </p:tavLst>
                                    </p:anim>
                                    <p:anim calcmode="lin" valueType="num">
                                      <p:cBhvr>
                                        <p:cTn id="8" dur="5000" fill="hold"/>
                                        <p:tgtEl>
                                          <p:spTgt spid="3"/>
                                        </p:tgtEl>
                                        <p:attrNameLst>
                                          <p:attrName>ppt_h</p:attrName>
                                        </p:attrNameLst>
                                      </p:cBhvr>
                                      <p:tavLst>
                                        <p:tav tm="0">
                                          <p:val>
                                            <p:fltVal val="0"/>
                                          </p:val>
                                        </p:tav>
                                        <p:tav tm="100000">
                                          <p:val>
                                            <p:strVal val="#ppt_h"/>
                                          </p:val>
                                        </p:tav>
                                      </p:tavLst>
                                    </p:anim>
                                    <p:animEffect transition="in" filter="fade">
                                      <p:cBhvr>
                                        <p:cTn id="9" dur="5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5211494" y="103853"/>
            <a:ext cx="5878532" cy="994830"/>
            <a:chOff x="5063633" y="164812"/>
            <a:chExt cx="5779343" cy="994830"/>
          </a:xfrm>
        </p:grpSpPr>
        <p:grpSp>
          <p:nvGrpSpPr>
            <p:cNvPr id="27" name="Group 26"/>
            <p:cNvGrpSpPr/>
            <p:nvPr/>
          </p:nvGrpSpPr>
          <p:grpSpPr>
            <a:xfrm>
              <a:off x="5063633" y="164812"/>
              <a:ext cx="5779343" cy="994830"/>
              <a:chOff x="5063633" y="164812"/>
              <a:chExt cx="5779343" cy="994830"/>
            </a:xfrm>
          </p:grpSpPr>
          <p:sp>
            <p:nvSpPr>
              <p:cNvPr id="29" name="TextBox 28"/>
              <p:cNvSpPr txBox="1"/>
              <p:nvPr/>
            </p:nvSpPr>
            <p:spPr>
              <a:xfrm>
                <a:off x="5063633" y="164812"/>
                <a:ext cx="5779343" cy="553998"/>
              </a:xfrm>
              <a:prstGeom prst="rect">
                <a:avLst/>
              </a:prstGeom>
              <a:noFill/>
            </p:spPr>
            <p:txBody>
              <a:bodyPr wrap="none" rtlCol="0">
                <a:spAutoFit/>
              </a:bodyPr>
              <a:lstStyle/>
              <a:p>
                <a:r>
                  <a:rPr lang="en-US" sz="3000">
                    <a:solidFill>
                      <a:srgbClr val="0000CC"/>
                    </a:solidFill>
                    <a:latin typeface="Times New Roman" pitchFamily="18" charset="0"/>
                    <a:cs typeface="Times New Roman" pitchFamily="18" charset="0"/>
                  </a:rPr>
                  <a:t>Thứ……ngày…..tháng…..năm…….</a:t>
                </a:r>
              </a:p>
            </p:txBody>
          </p:sp>
          <p:sp>
            <p:nvSpPr>
              <p:cNvPr id="30" name="TextBox 29"/>
              <p:cNvSpPr txBox="1"/>
              <p:nvPr/>
            </p:nvSpPr>
            <p:spPr>
              <a:xfrm>
                <a:off x="5993302" y="636422"/>
                <a:ext cx="3907046"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TỰ NHIÊN VÀ XÃ HỘI</a:t>
                </a:r>
              </a:p>
            </p:txBody>
          </p:sp>
        </p:gr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0" name="Rectangle 9"/>
          <p:cNvSpPr/>
          <p:nvPr/>
        </p:nvSpPr>
        <p:spPr>
          <a:xfrm>
            <a:off x="1966119" y="1828800"/>
            <a:ext cx="11986440" cy="646331"/>
          </a:xfrm>
          <a:prstGeom prst="rect">
            <a:avLst/>
          </a:prstGeom>
        </p:spPr>
        <p:txBody>
          <a:bodyPr wrap="square">
            <a:spAutoFit/>
          </a:bodyPr>
          <a:lstStyle/>
          <a:p>
            <a:r>
              <a:rPr lang="en-US" sz="3600" b="1" u="sng">
                <a:solidFill>
                  <a:srgbClr val="FF0000"/>
                </a:solidFill>
                <a:latin typeface="Times New Roman" pitchFamily="18" charset="0"/>
                <a:cs typeface="Times New Roman" pitchFamily="18" charset="0"/>
              </a:rPr>
              <a:t>1. </a:t>
            </a:r>
            <a:r>
              <a:rPr lang="en-US" sz="3600" b="1" u="sng">
                <a:solidFill>
                  <a:srgbClr val="FF0000"/>
                </a:solidFill>
                <a:latin typeface="Times New Roman" panose="02020603050405020304" pitchFamily="18" charset="0"/>
                <a:ea typeface="Times New Roman" panose="02020603050405020304" pitchFamily="18" charset="0"/>
              </a:rPr>
              <a:t>Lập kế hoạch khảo sát về sự an toàn của trường học.</a:t>
            </a:r>
            <a:endParaRPr lang="en-US" sz="3600" b="1" u="sng">
              <a:solidFill>
                <a:srgbClr val="FF0000"/>
              </a:solidFill>
              <a:latin typeface="Times New Roman" pitchFamily="18" charset="0"/>
              <a:cs typeface="Times New Roman" pitchFamily="18" charset="0"/>
            </a:endParaRPr>
          </a:p>
        </p:txBody>
      </p:sp>
      <p:sp>
        <p:nvSpPr>
          <p:cNvPr id="14" name="Rectangle 13"/>
          <p:cNvSpPr/>
          <p:nvPr/>
        </p:nvSpPr>
        <p:spPr>
          <a:xfrm>
            <a:off x="1950326" y="2475131"/>
            <a:ext cx="13499370" cy="646331"/>
          </a:xfrm>
          <a:prstGeom prst="rect">
            <a:avLst/>
          </a:prstGeom>
        </p:spPr>
        <p:txBody>
          <a:bodyPr wrap="square">
            <a:spAutoFit/>
          </a:bodyPr>
          <a:lstStyle/>
          <a:p>
            <a:pPr algn="just"/>
            <a:r>
              <a:rPr lang="en-US" sz="3600" b="1">
                <a:solidFill>
                  <a:srgbClr val="FF0000"/>
                </a:solidFill>
                <a:latin typeface="Times New Roman" pitchFamily="18" charset="0"/>
                <a:cs typeface="Times New Roman" pitchFamily="18" charset="0"/>
              </a:rPr>
              <a:t>1. </a:t>
            </a:r>
            <a:r>
              <a:rPr lang="nl-NL" sz="3600" b="1">
                <a:solidFill>
                  <a:srgbClr val="FF0000"/>
                </a:solidFill>
                <a:latin typeface="Times New Roman" panose="02020603050405020304" pitchFamily="18" charset="0"/>
                <a:ea typeface="Times New Roman" panose="02020603050405020304" pitchFamily="18" charset="0"/>
              </a:rPr>
              <a:t>Lựa chọn khu vực để khảo sát về sự an toàn của trường học</a:t>
            </a:r>
            <a:endParaRPr lang="en-US" sz="3600" b="1">
              <a:solidFill>
                <a:srgbClr val="FF0000"/>
              </a:solidFill>
              <a:latin typeface="Times New Roman" pitchFamily="18" charset="0"/>
              <a:cs typeface="Times New Roman" pitchFamily="18" charset="0"/>
            </a:endParaRPr>
          </a:p>
        </p:txBody>
      </p:sp>
      <p:sp>
        <p:nvSpPr>
          <p:cNvPr id="3" name="Text Box 14">
            <a:extLst>
              <a:ext uri="{FF2B5EF4-FFF2-40B4-BE49-F238E27FC236}">
                <a16:creationId xmlns:a16="http://schemas.microsoft.com/office/drawing/2014/main" id="{60DD136C-13FC-1F2B-DABA-E51D41900185}"/>
              </a:ext>
            </a:extLst>
          </p:cNvPr>
          <p:cNvSpPr txBox="1">
            <a:spLocks noChangeArrowheads="1"/>
          </p:cNvSpPr>
          <p:nvPr/>
        </p:nvSpPr>
        <p:spPr bwMode="auto">
          <a:xfrm>
            <a:off x="1851819" y="1145549"/>
            <a:ext cx="1257300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effectLst>
                  <a:outerShdw blurRad="38100" dist="38100" dir="2700000" algn="tl">
                    <a:srgbClr val="000000">
                      <a:alpha val="43137"/>
                    </a:srgbClr>
                  </a:outerShdw>
                </a:effectLst>
                <a:latin typeface="Times New Roman" pitchFamily="18" charset="0"/>
              </a:rPr>
              <a:t>Bài 7: THỰC HÀNH: KHẢO SÁT VỀ SỰ AN TOÀN CỦA TRƯỜNG HỌC (T1)</a:t>
            </a:r>
          </a:p>
        </p:txBody>
      </p:sp>
      <p:pic>
        <p:nvPicPr>
          <p:cNvPr id="4" name="Picture 3">
            <a:extLst>
              <a:ext uri="{FF2B5EF4-FFF2-40B4-BE49-F238E27FC236}">
                <a16:creationId xmlns:a16="http://schemas.microsoft.com/office/drawing/2014/main" id="{736C4914-FB10-64AF-3E01-74969E33DE56}"/>
              </a:ext>
            </a:extLst>
          </p:cNvPr>
          <p:cNvPicPr>
            <a:picLocks noChangeAspect="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25000"/>
                    </a14:imgEffect>
                    <a14:imgEffect>
                      <a14:colorTemperature colorTemp="8800"/>
                    </a14:imgEffect>
                  </a14:imgLayer>
                </a14:imgProps>
              </a:ext>
            </a:extLst>
          </a:blip>
          <a:srcRect l="8179" t="2931" r="5126"/>
          <a:stretch/>
        </p:blipFill>
        <p:spPr>
          <a:xfrm>
            <a:off x="6412301" y="3101420"/>
            <a:ext cx="8786040" cy="5793937"/>
          </a:xfrm>
          <a:prstGeom prst="rect">
            <a:avLst/>
          </a:prstGeom>
        </p:spPr>
      </p:pic>
      <p:sp>
        <p:nvSpPr>
          <p:cNvPr id="6" name="TextBox 5">
            <a:extLst>
              <a:ext uri="{FF2B5EF4-FFF2-40B4-BE49-F238E27FC236}">
                <a16:creationId xmlns:a16="http://schemas.microsoft.com/office/drawing/2014/main" id="{FCAD3A1A-A7AB-44A7-6E51-3C4B43ADF57B}"/>
              </a:ext>
            </a:extLst>
          </p:cNvPr>
          <p:cNvSpPr txBox="1"/>
          <p:nvPr/>
        </p:nvSpPr>
        <p:spPr>
          <a:xfrm>
            <a:off x="1078142" y="3744333"/>
            <a:ext cx="5181600" cy="2308324"/>
          </a:xfrm>
          <a:prstGeom prst="rect">
            <a:avLst/>
          </a:prstGeom>
          <a:noFill/>
          <a:ln>
            <a:noFill/>
          </a:ln>
        </p:spPr>
        <p:txBody>
          <a:bodyPr wrap="square">
            <a:spAutoFit/>
          </a:bodyPr>
          <a:lstStyle/>
          <a:p>
            <a:r>
              <a:rPr lang="vi-VN" sz="3600" b="1" i="0">
                <a:solidFill>
                  <a:srgbClr val="0000CC"/>
                </a:solidFill>
                <a:effectLst/>
                <a:latin typeface="Times New Roman" panose="02020603050405020304" pitchFamily="18" charset="0"/>
                <a:cs typeface="Times New Roman" panose="02020603050405020304" pitchFamily="18" charset="0"/>
              </a:rPr>
              <a:t>Nhóm em chọn khu vực khuôn viên trường học để khảo sát về sự an toàn của trường học</a:t>
            </a:r>
            <a:r>
              <a:rPr lang="en-US" sz="3600" b="1" i="0">
                <a:solidFill>
                  <a:srgbClr val="0000CC"/>
                </a:solidFill>
                <a:effectLst/>
                <a:latin typeface="Times New Roman" panose="02020603050405020304" pitchFamily="18" charset="0"/>
                <a:cs typeface="Times New Roman" panose="02020603050405020304" pitchFamily="18" charset="0"/>
              </a:rPr>
              <a:t>.</a:t>
            </a:r>
            <a:endParaRPr lang="en-US" sz="3600" b="1">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38441627"/>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5211494" y="103853"/>
            <a:ext cx="5878532" cy="994830"/>
            <a:chOff x="5063633" y="164812"/>
            <a:chExt cx="5779343" cy="994830"/>
          </a:xfrm>
        </p:grpSpPr>
        <p:grpSp>
          <p:nvGrpSpPr>
            <p:cNvPr id="27" name="Group 26"/>
            <p:cNvGrpSpPr/>
            <p:nvPr/>
          </p:nvGrpSpPr>
          <p:grpSpPr>
            <a:xfrm>
              <a:off x="5063633" y="164812"/>
              <a:ext cx="5779343" cy="994830"/>
              <a:chOff x="5063633" y="164812"/>
              <a:chExt cx="5779343" cy="994830"/>
            </a:xfrm>
          </p:grpSpPr>
          <p:sp>
            <p:nvSpPr>
              <p:cNvPr id="29" name="TextBox 28"/>
              <p:cNvSpPr txBox="1"/>
              <p:nvPr/>
            </p:nvSpPr>
            <p:spPr>
              <a:xfrm>
                <a:off x="5063633" y="164812"/>
                <a:ext cx="5779343" cy="553998"/>
              </a:xfrm>
              <a:prstGeom prst="rect">
                <a:avLst/>
              </a:prstGeom>
              <a:noFill/>
            </p:spPr>
            <p:txBody>
              <a:bodyPr wrap="none" rtlCol="0">
                <a:spAutoFit/>
              </a:bodyPr>
              <a:lstStyle/>
              <a:p>
                <a:r>
                  <a:rPr lang="en-US" sz="3000">
                    <a:solidFill>
                      <a:srgbClr val="0000CC"/>
                    </a:solidFill>
                    <a:latin typeface="Times New Roman" pitchFamily="18" charset="0"/>
                    <a:cs typeface="Times New Roman" pitchFamily="18" charset="0"/>
                  </a:rPr>
                  <a:t>Thứ……ngày…..tháng…..năm…….</a:t>
                </a:r>
              </a:p>
            </p:txBody>
          </p:sp>
          <p:sp>
            <p:nvSpPr>
              <p:cNvPr id="30" name="TextBox 29"/>
              <p:cNvSpPr txBox="1"/>
              <p:nvPr/>
            </p:nvSpPr>
            <p:spPr>
              <a:xfrm>
                <a:off x="5993302" y="636422"/>
                <a:ext cx="3907046"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TỰ NHIÊN VÀ XÃ HỘI</a:t>
                </a:r>
              </a:p>
            </p:txBody>
          </p:sp>
        </p:gr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0" name="Rectangle 9"/>
          <p:cNvSpPr/>
          <p:nvPr/>
        </p:nvSpPr>
        <p:spPr>
          <a:xfrm>
            <a:off x="1966119" y="1981200"/>
            <a:ext cx="11986440" cy="646331"/>
          </a:xfrm>
          <a:prstGeom prst="rect">
            <a:avLst/>
          </a:prstGeom>
        </p:spPr>
        <p:txBody>
          <a:bodyPr wrap="square">
            <a:spAutoFit/>
          </a:bodyPr>
          <a:lstStyle/>
          <a:p>
            <a:r>
              <a:rPr lang="en-US" sz="3600" b="1" u="sng">
                <a:solidFill>
                  <a:srgbClr val="FF0000"/>
                </a:solidFill>
                <a:latin typeface="Times New Roman" pitchFamily="18" charset="0"/>
                <a:cs typeface="Times New Roman" pitchFamily="18" charset="0"/>
              </a:rPr>
              <a:t>1. </a:t>
            </a:r>
            <a:r>
              <a:rPr lang="en-US" sz="3600" b="1" u="sng">
                <a:solidFill>
                  <a:srgbClr val="FF0000"/>
                </a:solidFill>
                <a:latin typeface="Times New Roman" panose="02020603050405020304" pitchFamily="18" charset="0"/>
                <a:ea typeface="Times New Roman" panose="02020603050405020304" pitchFamily="18" charset="0"/>
              </a:rPr>
              <a:t>Lập kế hoạch khảo sát về sự an toàn của trường học.</a:t>
            </a:r>
            <a:endParaRPr lang="en-US" sz="3600" b="1" u="sng">
              <a:solidFill>
                <a:srgbClr val="FF0000"/>
              </a:solidFill>
              <a:latin typeface="Times New Roman" pitchFamily="18" charset="0"/>
              <a:cs typeface="Times New Roman" pitchFamily="18" charset="0"/>
            </a:endParaRPr>
          </a:p>
        </p:txBody>
      </p:sp>
      <p:sp>
        <p:nvSpPr>
          <p:cNvPr id="14" name="Rectangle 13"/>
          <p:cNvSpPr/>
          <p:nvPr/>
        </p:nvSpPr>
        <p:spPr>
          <a:xfrm>
            <a:off x="1950326" y="2627531"/>
            <a:ext cx="13499370" cy="1200329"/>
          </a:xfrm>
          <a:prstGeom prst="rect">
            <a:avLst/>
          </a:prstGeom>
        </p:spPr>
        <p:txBody>
          <a:bodyPr wrap="square">
            <a:spAutoFit/>
          </a:bodyPr>
          <a:lstStyle/>
          <a:p>
            <a:pPr algn="just"/>
            <a:r>
              <a:rPr lang="en-US" sz="3600" b="1">
                <a:solidFill>
                  <a:srgbClr val="FF0000"/>
                </a:solidFill>
                <a:latin typeface="Times New Roman" pitchFamily="18" charset="0"/>
                <a:cs typeface="Times New Roman" pitchFamily="18" charset="0"/>
              </a:rPr>
              <a:t>2. </a:t>
            </a:r>
            <a:r>
              <a:rPr lang="vi-VN" sz="3600" b="1">
                <a:solidFill>
                  <a:srgbClr val="FF0000"/>
                </a:solidFill>
                <a:latin typeface="Times New Roman" panose="02020603050405020304" pitchFamily="18" charset="0"/>
                <a:cs typeface="Times New Roman" panose="02020603050405020304" pitchFamily="18" charset="0"/>
              </a:rPr>
              <a:t>Hãy cho biết, em cần khảo sát những gì về sự an toàn của trường học theo gợi ý sau.</a:t>
            </a:r>
            <a:endParaRPr lang="en-US" sz="3600" b="1">
              <a:solidFill>
                <a:srgbClr val="FF0000"/>
              </a:solidFill>
              <a:latin typeface="Times New Roman" pitchFamily="18" charset="0"/>
              <a:cs typeface="Times New Roman" pitchFamily="18" charset="0"/>
            </a:endParaRPr>
          </a:p>
        </p:txBody>
      </p:sp>
      <p:sp>
        <p:nvSpPr>
          <p:cNvPr id="3" name="Text Box 14">
            <a:extLst>
              <a:ext uri="{FF2B5EF4-FFF2-40B4-BE49-F238E27FC236}">
                <a16:creationId xmlns:a16="http://schemas.microsoft.com/office/drawing/2014/main" id="{60DD136C-13FC-1F2B-DABA-E51D41900185}"/>
              </a:ext>
            </a:extLst>
          </p:cNvPr>
          <p:cNvSpPr txBox="1">
            <a:spLocks noChangeArrowheads="1"/>
          </p:cNvSpPr>
          <p:nvPr/>
        </p:nvSpPr>
        <p:spPr bwMode="auto">
          <a:xfrm>
            <a:off x="1851819" y="1145549"/>
            <a:ext cx="1257300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effectLst>
                  <a:outerShdw blurRad="38100" dist="38100" dir="2700000" algn="tl">
                    <a:srgbClr val="000000">
                      <a:alpha val="43137"/>
                    </a:srgbClr>
                  </a:outerShdw>
                </a:effectLst>
                <a:latin typeface="Times New Roman" pitchFamily="18" charset="0"/>
              </a:rPr>
              <a:t>Bài 7: THỰC HÀNH: KHẢO SÁT VỀ SỰ AN TOÀN CỦA TRƯỜNG HỌC (T1)</a:t>
            </a:r>
          </a:p>
        </p:txBody>
      </p:sp>
      <p:pic>
        <p:nvPicPr>
          <p:cNvPr id="9" name="Picture 8">
            <a:extLst>
              <a:ext uri="{FF2B5EF4-FFF2-40B4-BE49-F238E27FC236}">
                <a16:creationId xmlns:a16="http://schemas.microsoft.com/office/drawing/2014/main" id="{E4E28E19-9230-AF19-D6EC-FC8367FA9337}"/>
              </a:ext>
            </a:extLst>
          </p:cNvPr>
          <p:cNvPicPr>
            <a:picLocks noChangeAspect="1"/>
          </p:cNvPicPr>
          <p:nvPr/>
        </p:nvPicPr>
        <p:blipFill>
          <a:blip r:embed="rId3"/>
          <a:stretch>
            <a:fillRect/>
          </a:stretch>
        </p:blipFill>
        <p:spPr>
          <a:xfrm>
            <a:off x="2160057" y="3993762"/>
            <a:ext cx="6102874" cy="4038600"/>
          </a:xfrm>
          <a:prstGeom prst="rect">
            <a:avLst/>
          </a:prstGeom>
        </p:spPr>
      </p:pic>
      <p:pic>
        <p:nvPicPr>
          <p:cNvPr id="12" name="Picture 11">
            <a:extLst>
              <a:ext uri="{FF2B5EF4-FFF2-40B4-BE49-F238E27FC236}">
                <a16:creationId xmlns:a16="http://schemas.microsoft.com/office/drawing/2014/main" id="{8666E8E5-5C4F-F243-7D44-7D85EDF69678}"/>
              </a:ext>
            </a:extLst>
          </p:cNvPr>
          <p:cNvPicPr>
            <a:picLocks noChangeAspect="1"/>
          </p:cNvPicPr>
          <p:nvPr/>
        </p:nvPicPr>
        <p:blipFill>
          <a:blip r:embed="rId4"/>
          <a:stretch>
            <a:fillRect/>
          </a:stretch>
        </p:blipFill>
        <p:spPr>
          <a:xfrm>
            <a:off x="8443119" y="4133424"/>
            <a:ext cx="6172200" cy="3865027"/>
          </a:xfrm>
          <a:prstGeom prst="rect">
            <a:avLst/>
          </a:prstGeom>
        </p:spPr>
      </p:pic>
    </p:spTree>
    <p:extLst>
      <p:ext uri="{BB962C8B-B14F-4D97-AF65-F5344CB8AC3E}">
        <p14:creationId xmlns:p14="http://schemas.microsoft.com/office/powerpoint/2010/main" val="1976111634"/>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5211494" y="103853"/>
            <a:ext cx="5878532" cy="994830"/>
            <a:chOff x="5063633" y="164812"/>
            <a:chExt cx="5779343" cy="994830"/>
          </a:xfrm>
        </p:grpSpPr>
        <p:grpSp>
          <p:nvGrpSpPr>
            <p:cNvPr id="27" name="Group 26"/>
            <p:cNvGrpSpPr/>
            <p:nvPr/>
          </p:nvGrpSpPr>
          <p:grpSpPr>
            <a:xfrm>
              <a:off x="5063633" y="164812"/>
              <a:ext cx="5779343" cy="994830"/>
              <a:chOff x="5063633" y="164812"/>
              <a:chExt cx="5779343" cy="994830"/>
            </a:xfrm>
          </p:grpSpPr>
          <p:sp>
            <p:nvSpPr>
              <p:cNvPr id="29" name="TextBox 28"/>
              <p:cNvSpPr txBox="1"/>
              <p:nvPr/>
            </p:nvSpPr>
            <p:spPr>
              <a:xfrm>
                <a:off x="5063633" y="164812"/>
                <a:ext cx="5779343" cy="553998"/>
              </a:xfrm>
              <a:prstGeom prst="rect">
                <a:avLst/>
              </a:prstGeom>
              <a:noFill/>
            </p:spPr>
            <p:txBody>
              <a:bodyPr wrap="none" rtlCol="0">
                <a:spAutoFit/>
              </a:bodyPr>
              <a:lstStyle/>
              <a:p>
                <a:r>
                  <a:rPr lang="en-US" sz="3000">
                    <a:solidFill>
                      <a:srgbClr val="0000CC"/>
                    </a:solidFill>
                    <a:latin typeface="Times New Roman" pitchFamily="18" charset="0"/>
                    <a:cs typeface="Times New Roman" pitchFamily="18" charset="0"/>
                  </a:rPr>
                  <a:t>Thứ……ngày…..tháng…..năm…….</a:t>
                </a:r>
              </a:p>
            </p:txBody>
          </p:sp>
          <p:sp>
            <p:nvSpPr>
              <p:cNvPr id="30" name="TextBox 29"/>
              <p:cNvSpPr txBox="1"/>
              <p:nvPr/>
            </p:nvSpPr>
            <p:spPr>
              <a:xfrm>
                <a:off x="5993302" y="636422"/>
                <a:ext cx="3907046"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TỰ NHIÊN VÀ XÃ HỘI</a:t>
                </a:r>
              </a:p>
            </p:txBody>
          </p:sp>
        </p:gr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0" name="Rectangle 9"/>
          <p:cNvSpPr/>
          <p:nvPr/>
        </p:nvSpPr>
        <p:spPr>
          <a:xfrm>
            <a:off x="1966119" y="1981200"/>
            <a:ext cx="11986440" cy="646331"/>
          </a:xfrm>
          <a:prstGeom prst="rect">
            <a:avLst/>
          </a:prstGeom>
        </p:spPr>
        <p:txBody>
          <a:bodyPr wrap="square">
            <a:spAutoFit/>
          </a:bodyPr>
          <a:lstStyle/>
          <a:p>
            <a:r>
              <a:rPr lang="en-US" sz="3600" b="1" u="sng">
                <a:solidFill>
                  <a:srgbClr val="FF0000"/>
                </a:solidFill>
                <a:latin typeface="Times New Roman" pitchFamily="18" charset="0"/>
                <a:cs typeface="Times New Roman" pitchFamily="18" charset="0"/>
              </a:rPr>
              <a:t>1. </a:t>
            </a:r>
            <a:r>
              <a:rPr lang="en-US" sz="3600" b="1" u="sng">
                <a:solidFill>
                  <a:srgbClr val="FF0000"/>
                </a:solidFill>
                <a:latin typeface="Times New Roman" panose="02020603050405020304" pitchFamily="18" charset="0"/>
                <a:ea typeface="Times New Roman" panose="02020603050405020304" pitchFamily="18" charset="0"/>
              </a:rPr>
              <a:t>Lập kế hoạch khảo sát về sự an toàn của trường học.</a:t>
            </a:r>
            <a:endParaRPr lang="en-US" sz="3600" b="1" u="sng">
              <a:solidFill>
                <a:srgbClr val="FF0000"/>
              </a:solidFill>
              <a:latin typeface="Times New Roman" pitchFamily="18" charset="0"/>
              <a:cs typeface="Times New Roman" pitchFamily="18" charset="0"/>
            </a:endParaRPr>
          </a:p>
        </p:txBody>
      </p:sp>
      <p:sp>
        <p:nvSpPr>
          <p:cNvPr id="3" name="Text Box 14">
            <a:extLst>
              <a:ext uri="{FF2B5EF4-FFF2-40B4-BE49-F238E27FC236}">
                <a16:creationId xmlns:a16="http://schemas.microsoft.com/office/drawing/2014/main" id="{60DD136C-13FC-1F2B-DABA-E51D41900185}"/>
              </a:ext>
            </a:extLst>
          </p:cNvPr>
          <p:cNvSpPr txBox="1">
            <a:spLocks noChangeArrowheads="1"/>
          </p:cNvSpPr>
          <p:nvPr/>
        </p:nvSpPr>
        <p:spPr bwMode="auto">
          <a:xfrm>
            <a:off x="1851819" y="1145549"/>
            <a:ext cx="1257300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effectLst>
                  <a:outerShdw blurRad="38100" dist="38100" dir="2700000" algn="tl">
                    <a:srgbClr val="000000">
                      <a:alpha val="43137"/>
                    </a:srgbClr>
                  </a:outerShdw>
                </a:effectLst>
                <a:latin typeface="Times New Roman" pitchFamily="18" charset="0"/>
              </a:rPr>
              <a:t>Bài 7: THỰC HÀNH: KHẢO SÁT VỀ SỰ AN TOÀN CỦA TRƯỜNG HỌC (T1)</a:t>
            </a:r>
          </a:p>
        </p:txBody>
      </p:sp>
      <p:pic>
        <p:nvPicPr>
          <p:cNvPr id="9" name="Picture 8">
            <a:extLst>
              <a:ext uri="{FF2B5EF4-FFF2-40B4-BE49-F238E27FC236}">
                <a16:creationId xmlns:a16="http://schemas.microsoft.com/office/drawing/2014/main" id="{E4E28E19-9230-AF19-D6EC-FC8367FA9337}"/>
              </a:ext>
            </a:extLst>
          </p:cNvPr>
          <p:cNvPicPr>
            <a:picLocks noChangeAspect="1"/>
          </p:cNvPicPr>
          <p:nvPr/>
        </p:nvPicPr>
        <p:blipFill>
          <a:blip r:embed="rId3"/>
          <a:stretch>
            <a:fillRect/>
          </a:stretch>
        </p:blipFill>
        <p:spPr>
          <a:xfrm>
            <a:off x="2270919" y="2686768"/>
            <a:ext cx="12496800" cy="6089086"/>
          </a:xfrm>
          <a:prstGeom prst="rect">
            <a:avLst/>
          </a:prstGeom>
        </p:spPr>
      </p:pic>
      <p:graphicFrame>
        <p:nvGraphicFramePr>
          <p:cNvPr id="2" name="Table 3">
            <a:extLst>
              <a:ext uri="{FF2B5EF4-FFF2-40B4-BE49-F238E27FC236}">
                <a16:creationId xmlns:a16="http://schemas.microsoft.com/office/drawing/2014/main" id="{56AD3721-0C6E-86A5-848C-D9240EAC538C}"/>
              </a:ext>
            </a:extLst>
          </p:cNvPr>
          <p:cNvGraphicFramePr>
            <a:graphicFrameLocks noGrp="1"/>
          </p:cNvGraphicFramePr>
          <p:nvPr>
            <p:extLst>
              <p:ext uri="{D42A27DB-BD31-4B8C-83A1-F6EECF244321}">
                <p14:modId xmlns:p14="http://schemas.microsoft.com/office/powerpoint/2010/main" val="2069909775"/>
              </p:ext>
            </p:extLst>
          </p:nvPr>
        </p:nvGraphicFramePr>
        <p:xfrm>
          <a:off x="2880519" y="4343400"/>
          <a:ext cx="11430000" cy="4029718"/>
        </p:xfrm>
        <a:graphic>
          <a:graphicData uri="http://schemas.openxmlformats.org/drawingml/2006/table">
            <a:tbl>
              <a:tblPr firstRow="1" bandRow="1">
                <a:tableStyleId>{5C22544A-7EE6-4342-B048-85BDC9FD1C3A}</a:tableStyleId>
              </a:tblPr>
              <a:tblGrid>
                <a:gridCol w="3276600">
                  <a:extLst>
                    <a:ext uri="{9D8B030D-6E8A-4147-A177-3AD203B41FA5}">
                      <a16:colId xmlns:a16="http://schemas.microsoft.com/office/drawing/2014/main" val="3291601686"/>
                    </a:ext>
                  </a:extLst>
                </a:gridCol>
                <a:gridCol w="8153400">
                  <a:extLst>
                    <a:ext uri="{9D8B030D-6E8A-4147-A177-3AD203B41FA5}">
                      <a16:colId xmlns:a16="http://schemas.microsoft.com/office/drawing/2014/main" val="4074323431"/>
                    </a:ext>
                  </a:extLst>
                </a:gridCol>
              </a:tblGrid>
              <a:tr h="898501">
                <a:tc>
                  <a:txBody>
                    <a:bodyPr/>
                    <a:lstStyle/>
                    <a:p>
                      <a:pPr algn="ctr"/>
                      <a:r>
                        <a:rPr lang="en-US">
                          <a:solidFill>
                            <a:schemeClr val="tx1"/>
                          </a:solidFill>
                        </a:rPr>
                        <a:t>Khuôn viên trường học</a:t>
                      </a:r>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ap="flat" cmpd="sng" algn="ctr">
                      <a:noFill/>
                      <a:prstDash val="solid"/>
                      <a:round/>
                      <a:headEnd type="none" w="med" len="med"/>
                      <a:tailEnd type="none" w="med" len="med"/>
                    </a:lnBlToTr>
                    <a:solidFill>
                      <a:schemeClr val="accent5"/>
                    </a:solidFill>
                  </a:tcPr>
                </a:tc>
                <a:tc>
                  <a:txBody>
                    <a:bodyPr/>
                    <a:lstStyle/>
                    <a:p>
                      <a:pPr algn="ctr"/>
                      <a:r>
                        <a:rPr lang="en-US">
                          <a:solidFill>
                            <a:schemeClr val="tx1"/>
                          </a:solidFill>
                        </a:rPr>
                        <a:t>Tình hình các hạng mục</a:t>
                      </a:r>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ap="flat" cmpd="sng" algn="ctr">
                      <a:noFill/>
                      <a:prstDash val="solid"/>
                      <a:round/>
                      <a:headEnd type="none" w="med" len="med"/>
                      <a:tailEnd type="none" w="med" len="med"/>
                    </a:lnBlToTr>
                    <a:solidFill>
                      <a:schemeClr val="accent5"/>
                    </a:solidFill>
                  </a:tcPr>
                </a:tc>
                <a:extLst>
                  <a:ext uri="{0D108BD9-81ED-4DB2-BD59-A6C34878D82A}">
                    <a16:rowId xmlns:a16="http://schemas.microsoft.com/office/drawing/2014/main" val="1905316335"/>
                  </a:ext>
                </a:extLst>
              </a:tr>
              <a:tr h="3084838">
                <a:tc>
                  <a:txBody>
                    <a:bodyPr/>
                    <a:lstStyle/>
                    <a:p>
                      <a:r>
                        <a:rPr lang="en-US" sz="3200" b="1" i="0" kern="1200">
                          <a:solidFill>
                            <a:schemeClr val="dk1"/>
                          </a:solidFill>
                          <a:effectLst/>
                          <a:latin typeface="Times New Roman" panose="02020603050405020304" pitchFamily="18" charset="0"/>
                          <a:ea typeface="+mn-ea"/>
                          <a:cs typeface="Times New Roman" panose="02020603050405020304" pitchFamily="18" charset="0"/>
                        </a:rPr>
                        <a:t>- </a:t>
                      </a:r>
                      <a:r>
                        <a:rPr lang="vi-VN" sz="3200" b="1" i="0" kern="1200">
                          <a:solidFill>
                            <a:schemeClr val="dk1"/>
                          </a:solidFill>
                          <a:effectLst/>
                          <a:latin typeface="Times New Roman" panose="02020603050405020304" pitchFamily="18" charset="0"/>
                          <a:ea typeface="+mn-ea"/>
                          <a:cs typeface="Times New Roman" panose="02020603050405020304" pitchFamily="18" charset="0"/>
                        </a:rPr>
                        <a:t> Các dãy nhà</a:t>
                      </a:r>
                      <a:r>
                        <a:rPr lang="en-US" sz="3200" b="1" i="0" kern="1200">
                          <a:solidFill>
                            <a:schemeClr val="dk1"/>
                          </a:solidFill>
                          <a:effectLst/>
                          <a:latin typeface="Times New Roman" panose="02020603050405020304" pitchFamily="18" charset="0"/>
                          <a:ea typeface="+mn-ea"/>
                          <a:cs typeface="Times New Roman" panose="02020603050405020304" pitchFamily="18" charset="0"/>
                        </a:rPr>
                        <a:t>:</a:t>
                      </a:r>
                      <a:endParaRPr lang="vi-VN" sz="3200" b="1" i="0" kern="1200">
                        <a:solidFill>
                          <a:schemeClr val="dk1"/>
                        </a:solidFill>
                        <a:effectLst/>
                        <a:latin typeface="Times New Roman" panose="02020603050405020304" pitchFamily="18" charset="0"/>
                        <a:ea typeface="+mn-ea"/>
                        <a:cs typeface="Times New Roman" panose="02020603050405020304" pitchFamily="18" charset="0"/>
                      </a:endParaRPr>
                    </a:p>
                    <a:p>
                      <a:endParaRPr lang="en-US" sz="3200" b="1" i="0" kern="1200">
                        <a:solidFill>
                          <a:schemeClr val="dk1"/>
                        </a:solidFill>
                        <a:effectLst/>
                        <a:latin typeface="Times New Roman" panose="02020603050405020304" pitchFamily="18" charset="0"/>
                        <a:ea typeface="+mn-ea"/>
                        <a:cs typeface="Times New Roman" panose="02020603050405020304" pitchFamily="18" charset="0"/>
                      </a:endParaRPr>
                    </a:p>
                    <a:p>
                      <a:r>
                        <a:rPr lang="en-US" sz="3200" b="1" i="0" kern="1200">
                          <a:solidFill>
                            <a:schemeClr val="dk1"/>
                          </a:solidFill>
                          <a:effectLst/>
                          <a:latin typeface="Times New Roman" panose="02020603050405020304" pitchFamily="18" charset="0"/>
                          <a:ea typeface="+mn-ea"/>
                          <a:cs typeface="Times New Roman" panose="02020603050405020304" pitchFamily="18" charset="0"/>
                        </a:rPr>
                        <a:t>- </a:t>
                      </a:r>
                      <a:r>
                        <a:rPr lang="vi-VN" sz="3200" b="1" i="0" kern="1200">
                          <a:solidFill>
                            <a:schemeClr val="dk1"/>
                          </a:solidFill>
                          <a:effectLst/>
                          <a:latin typeface="Times New Roman" panose="02020603050405020304" pitchFamily="18" charset="0"/>
                          <a:ea typeface="+mn-ea"/>
                          <a:cs typeface="Times New Roman" panose="02020603050405020304" pitchFamily="18" charset="0"/>
                        </a:rPr>
                        <a:t>Phòng học</a:t>
                      </a:r>
                    </a:p>
                    <a:p>
                      <a:endParaRPr lang="en-US" sz="3200" b="1" i="0" kern="1200">
                        <a:solidFill>
                          <a:schemeClr val="dk1"/>
                        </a:solidFill>
                        <a:effectLst/>
                        <a:latin typeface="Times New Roman" panose="02020603050405020304" pitchFamily="18" charset="0"/>
                        <a:ea typeface="+mn-ea"/>
                        <a:cs typeface="Times New Roman" panose="02020603050405020304" pitchFamily="18" charset="0"/>
                      </a:endParaRPr>
                    </a:p>
                    <a:p>
                      <a:r>
                        <a:rPr lang="en-US" sz="3200" b="1" i="0" kern="1200">
                          <a:solidFill>
                            <a:schemeClr val="dk1"/>
                          </a:solidFill>
                          <a:effectLst/>
                          <a:latin typeface="Times New Roman" panose="02020603050405020304" pitchFamily="18" charset="0"/>
                          <a:ea typeface="+mn-ea"/>
                          <a:cs typeface="Times New Roman" panose="02020603050405020304" pitchFamily="18" charset="0"/>
                        </a:rPr>
                        <a:t>- </a:t>
                      </a:r>
                      <a:r>
                        <a:rPr lang="vi-VN" sz="3200" b="1" i="0" kern="1200">
                          <a:solidFill>
                            <a:schemeClr val="dk1"/>
                          </a:solidFill>
                          <a:effectLst/>
                          <a:latin typeface="Times New Roman" panose="02020603050405020304" pitchFamily="18" charset="0"/>
                          <a:ea typeface="+mn-ea"/>
                          <a:cs typeface="Times New Roman" panose="02020603050405020304" pitchFamily="18" charset="0"/>
                        </a:rPr>
                        <a:t>Sân trường</a:t>
                      </a:r>
                    </a:p>
                    <a:p>
                      <a:r>
                        <a:rPr lang="en-US" sz="3200" b="1" i="0" kern="1200">
                          <a:solidFill>
                            <a:schemeClr val="dk1"/>
                          </a:solidFill>
                          <a:effectLst/>
                          <a:latin typeface="Times New Roman" panose="02020603050405020304" pitchFamily="18" charset="0"/>
                          <a:ea typeface="+mn-ea"/>
                          <a:cs typeface="Times New Roman" panose="02020603050405020304" pitchFamily="18" charset="0"/>
                        </a:rPr>
                        <a:t>- </a:t>
                      </a:r>
                      <a:r>
                        <a:rPr lang="vi-VN" sz="3200" b="1" i="0" kern="1200">
                          <a:solidFill>
                            <a:schemeClr val="dk1"/>
                          </a:solidFill>
                          <a:effectLst/>
                          <a:latin typeface="Times New Roman" panose="02020603050405020304" pitchFamily="18" charset="0"/>
                          <a:ea typeface="+mn-ea"/>
                          <a:cs typeface="Times New Roman" panose="02020603050405020304" pitchFamily="18" charset="0"/>
                        </a:rPr>
                        <a:t>Khu vệ sin</a:t>
                      </a:r>
                      <a:r>
                        <a:rPr lang="en-US" sz="3200" b="1" i="0" kern="1200">
                          <a:solidFill>
                            <a:schemeClr val="dk1"/>
                          </a:solidFill>
                          <a:effectLst/>
                          <a:latin typeface="Times New Roman" panose="02020603050405020304" pitchFamily="18" charset="0"/>
                          <a:ea typeface="+mn-ea"/>
                          <a:cs typeface="Times New Roman" panose="02020603050405020304" pitchFamily="18" charset="0"/>
                        </a:rPr>
                        <a:t>h</a:t>
                      </a:r>
                      <a:endParaRPr lang="vi-VN" sz="3200" b="1" i="0" kern="1200">
                        <a:solidFill>
                          <a:schemeClr val="dk1"/>
                        </a:solidFill>
                        <a:effectLst/>
                        <a:latin typeface="Times New Roman" panose="02020603050405020304" pitchFamily="18" charset="0"/>
                        <a:ea typeface="+mn-ea"/>
                        <a:cs typeface="Times New Roman" panose="02020603050405020304" pitchFamily="18" charset="0"/>
                      </a:endParaRPr>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ap="flat" cmpd="sng" algn="ctr">
                      <a:noFill/>
                      <a:prstDash val="solid"/>
                      <a:round/>
                      <a:headEnd type="none" w="med" len="med"/>
                      <a:tailEnd type="none" w="med" len="med"/>
                    </a:lnBlToTr>
                    <a:solidFill>
                      <a:srgbClr val="FCE8F4"/>
                    </a:solidFill>
                  </a:tcPr>
                </a:tc>
                <a:tc>
                  <a:txBody>
                    <a:bodyPr/>
                    <a:lstStyle/>
                    <a:p>
                      <a:pPr marL="0" indent="0">
                        <a:buFontTx/>
                        <a:buNone/>
                      </a:pPr>
                      <a:r>
                        <a:rPr lang="en-US" sz="3200" b="1">
                          <a:latin typeface="Times New Roman" panose="02020603050405020304" pitchFamily="18" charset="0"/>
                          <a:cs typeface="Times New Roman" panose="02020603050405020304" pitchFamily="18" charset="0"/>
                        </a:rPr>
                        <a:t>- Mái nhà: kín, trần nhà không có vết nứt, hành lang sạch sẽ, cầu thang chắc,  chắn </a:t>
                      </a:r>
                    </a:p>
                    <a:p>
                      <a:pPr marL="0" indent="0">
                        <a:buFontTx/>
                        <a:buNone/>
                      </a:pPr>
                      <a:r>
                        <a:rPr lang="en-US" sz="3200" b="1">
                          <a:latin typeface="Times New Roman" panose="02020603050405020304" pitchFamily="18" charset="0"/>
                          <a:cs typeface="Times New Roman" panose="02020603050405020304" pitchFamily="18" charset="0"/>
                        </a:rPr>
                        <a:t>- Phòng họp: cửa số vỡ kính, chân bàn lung lay,bảng có vết xước,</a:t>
                      </a:r>
                    </a:p>
                    <a:p>
                      <a:pPr marL="0" indent="0">
                        <a:buFontTx/>
                        <a:buNone/>
                      </a:pPr>
                      <a:r>
                        <a:rPr lang="en-US" sz="3200" b="1">
                          <a:latin typeface="Times New Roman" panose="02020603050405020304" pitchFamily="18" charset="0"/>
                          <a:cs typeface="Times New Roman" panose="02020603050405020304" pitchFamily="18" charset="0"/>
                        </a:rPr>
                        <a:t>- Sân trường: có chỗi lồi lõm , lối đi rộng</a:t>
                      </a:r>
                    </a:p>
                    <a:p>
                      <a:pPr marL="0" indent="0">
                        <a:buFontTx/>
                        <a:buNone/>
                      </a:pPr>
                      <a:r>
                        <a:rPr lang="en-US" sz="3200" b="1">
                          <a:latin typeface="Times New Roman" panose="02020603050405020304" pitchFamily="18" charset="0"/>
                          <a:cs typeface="Times New Roman" panose="02020603050405020304" pitchFamily="18" charset="0"/>
                        </a:rPr>
                        <a:t>- Khu vệ sinh: sàn nhà bẩn, vòi rửa tay hỏng.</a:t>
                      </a:r>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ap="flat" cmpd="sng" algn="ctr">
                      <a:noFill/>
                      <a:prstDash val="solid"/>
                      <a:round/>
                      <a:headEnd type="none" w="med" len="med"/>
                      <a:tailEnd type="none" w="med" len="med"/>
                    </a:lnBlToTr>
                    <a:solidFill>
                      <a:srgbClr val="FCE8F4"/>
                    </a:solidFill>
                  </a:tcPr>
                </a:tc>
                <a:extLst>
                  <a:ext uri="{0D108BD9-81ED-4DB2-BD59-A6C34878D82A}">
                    <a16:rowId xmlns:a16="http://schemas.microsoft.com/office/drawing/2014/main" val="2720662374"/>
                  </a:ext>
                </a:extLst>
              </a:tr>
            </a:tbl>
          </a:graphicData>
        </a:graphic>
      </p:graphicFrame>
    </p:spTree>
    <p:extLst>
      <p:ext uri="{BB962C8B-B14F-4D97-AF65-F5344CB8AC3E}">
        <p14:creationId xmlns:p14="http://schemas.microsoft.com/office/powerpoint/2010/main" val="1824420149"/>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5211494" y="103853"/>
            <a:ext cx="5878532" cy="994830"/>
            <a:chOff x="5063633" y="164812"/>
            <a:chExt cx="5779343" cy="994830"/>
          </a:xfrm>
        </p:grpSpPr>
        <p:grpSp>
          <p:nvGrpSpPr>
            <p:cNvPr id="27" name="Group 26"/>
            <p:cNvGrpSpPr/>
            <p:nvPr/>
          </p:nvGrpSpPr>
          <p:grpSpPr>
            <a:xfrm>
              <a:off x="5063633" y="164812"/>
              <a:ext cx="5779343" cy="994830"/>
              <a:chOff x="5063633" y="164812"/>
              <a:chExt cx="5779343" cy="994830"/>
            </a:xfrm>
          </p:grpSpPr>
          <p:sp>
            <p:nvSpPr>
              <p:cNvPr id="29" name="TextBox 28"/>
              <p:cNvSpPr txBox="1"/>
              <p:nvPr/>
            </p:nvSpPr>
            <p:spPr>
              <a:xfrm>
                <a:off x="5063633" y="164812"/>
                <a:ext cx="5779343" cy="553998"/>
              </a:xfrm>
              <a:prstGeom prst="rect">
                <a:avLst/>
              </a:prstGeom>
              <a:noFill/>
            </p:spPr>
            <p:txBody>
              <a:bodyPr wrap="none" rtlCol="0">
                <a:spAutoFit/>
              </a:bodyPr>
              <a:lstStyle/>
              <a:p>
                <a:r>
                  <a:rPr lang="en-US" sz="3000">
                    <a:solidFill>
                      <a:srgbClr val="0000CC"/>
                    </a:solidFill>
                    <a:latin typeface="Times New Roman" pitchFamily="18" charset="0"/>
                    <a:cs typeface="Times New Roman" pitchFamily="18" charset="0"/>
                  </a:rPr>
                  <a:t>Thứ……ngày…..tháng…..năm…….</a:t>
                </a:r>
              </a:p>
            </p:txBody>
          </p:sp>
          <p:sp>
            <p:nvSpPr>
              <p:cNvPr id="30" name="TextBox 29"/>
              <p:cNvSpPr txBox="1"/>
              <p:nvPr/>
            </p:nvSpPr>
            <p:spPr>
              <a:xfrm>
                <a:off x="5993302" y="636422"/>
                <a:ext cx="3907046"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TỰ NHIÊN VÀ XÃ HỘI</a:t>
                </a:r>
              </a:p>
            </p:txBody>
          </p:sp>
        </p:gr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0" name="Rectangle 9"/>
          <p:cNvSpPr/>
          <p:nvPr/>
        </p:nvSpPr>
        <p:spPr>
          <a:xfrm>
            <a:off x="1966119" y="1981200"/>
            <a:ext cx="11986440" cy="646331"/>
          </a:xfrm>
          <a:prstGeom prst="rect">
            <a:avLst/>
          </a:prstGeom>
        </p:spPr>
        <p:txBody>
          <a:bodyPr wrap="square">
            <a:spAutoFit/>
          </a:bodyPr>
          <a:lstStyle/>
          <a:p>
            <a:r>
              <a:rPr lang="en-US" sz="3600" b="1" u="sng">
                <a:solidFill>
                  <a:srgbClr val="FF0000"/>
                </a:solidFill>
                <a:latin typeface="Times New Roman" pitchFamily="18" charset="0"/>
                <a:cs typeface="Times New Roman" pitchFamily="18" charset="0"/>
              </a:rPr>
              <a:t>1. </a:t>
            </a:r>
            <a:r>
              <a:rPr lang="en-US" sz="3600" b="1" u="sng">
                <a:solidFill>
                  <a:srgbClr val="FF0000"/>
                </a:solidFill>
                <a:latin typeface="Times New Roman" panose="02020603050405020304" pitchFamily="18" charset="0"/>
                <a:ea typeface="Times New Roman" panose="02020603050405020304" pitchFamily="18" charset="0"/>
              </a:rPr>
              <a:t>Lập kế hoạch khảo sát về sự an toàn của trường học.</a:t>
            </a:r>
            <a:endParaRPr lang="en-US" sz="3600" b="1" u="sng">
              <a:solidFill>
                <a:srgbClr val="FF0000"/>
              </a:solidFill>
              <a:latin typeface="Times New Roman" pitchFamily="18" charset="0"/>
              <a:cs typeface="Times New Roman" pitchFamily="18" charset="0"/>
            </a:endParaRPr>
          </a:p>
        </p:txBody>
      </p:sp>
      <p:sp>
        <p:nvSpPr>
          <p:cNvPr id="3" name="Text Box 14">
            <a:extLst>
              <a:ext uri="{FF2B5EF4-FFF2-40B4-BE49-F238E27FC236}">
                <a16:creationId xmlns:a16="http://schemas.microsoft.com/office/drawing/2014/main" id="{60DD136C-13FC-1F2B-DABA-E51D41900185}"/>
              </a:ext>
            </a:extLst>
          </p:cNvPr>
          <p:cNvSpPr txBox="1">
            <a:spLocks noChangeArrowheads="1"/>
          </p:cNvSpPr>
          <p:nvPr/>
        </p:nvSpPr>
        <p:spPr bwMode="auto">
          <a:xfrm>
            <a:off x="1851819" y="1145549"/>
            <a:ext cx="1257300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effectLst>
                  <a:outerShdw blurRad="38100" dist="38100" dir="2700000" algn="tl">
                    <a:srgbClr val="000000">
                      <a:alpha val="43137"/>
                    </a:srgbClr>
                  </a:outerShdw>
                </a:effectLst>
                <a:latin typeface="Times New Roman" pitchFamily="18" charset="0"/>
              </a:rPr>
              <a:t>Bài 7: THỰC HÀNH: KHẢO SÁT VỀ SỰ AN TOÀN CỦA TRƯỜNG HỌC (T1)</a:t>
            </a:r>
          </a:p>
        </p:txBody>
      </p:sp>
      <p:pic>
        <p:nvPicPr>
          <p:cNvPr id="12" name="Picture 11">
            <a:extLst>
              <a:ext uri="{FF2B5EF4-FFF2-40B4-BE49-F238E27FC236}">
                <a16:creationId xmlns:a16="http://schemas.microsoft.com/office/drawing/2014/main" id="{8666E8E5-5C4F-F243-7D44-7D85EDF69678}"/>
              </a:ext>
            </a:extLst>
          </p:cNvPr>
          <p:cNvPicPr>
            <a:picLocks noChangeAspect="1"/>
          </p:cNvPicPr>
          <p:nvPr/>
        </p:nvPicPr>
        <p:blipFill rotWithShape="1">
          <a:blip r:embed="rId3"/>
          <a:srcRect l="2857"/>
          <a:stretch/>
        </p:blipFill>
        <p:spPr>
          <a:xfrm>
            <a:off x="1966119" y="2658355"/>
            <a:ext cx="12954000" cy="5941006"/>
          </a:xfrm>
          <a:prstGeom prst="rect">
            <a:avLst/>
          </a:prstGeom>
        </p:spPr>
      </p:pic>
      <p:graphicFrame>
        <p:nvGraphicFramePr>
          <p:cNvPr id="2" name="Table 3">
            <a:extLst>
              <a:ext uri="{FF2B5EF4-FFF2-40B4-BE49-F238E27FC236}">
                <a16:creationId xmlns:a16="http://schemas.microsoft.com/office/drawing/2014/main" id="{027EF776-3C99-A37C-7780-2A7A9A8EB472}"/>
              </a:ext>
            </a:extLst>
          </p:cNvPr>
          <p:cNvGraphicFramePr>
            <a:graphicFrameLocks noGrp="1"/>
          </p:cNvGraphicFramePr>
          <p:nvPr>
            <p:extLst>
              <p:ext uri="{D42A27DB-BD31-4B8C-83A1-F6EECF244321}">
                <p14:modId xmlns:p14="http://schemas.microsoft.com/office/powerpoint/2010/main" val="2114279470"/>
              </p:ext>
            </p:extLst>
          </p:nvPr>
        </p:nvGraphicFramePr>
        <p:xfrm>
          <a:off x="2347119" y="4191000"/>
          <a:ext cx="12268200" cy="4084320"/>
        </p:xfrm>
        <a:graphic>
          <a:graphicData uri="http://schemas.openxmlformats.org/drawingml/2006/table">
            <a:tbl>
              <a:tblPr firstRow="1" bandRow="1">
                <a:tableStyleId>{5C22544A-7EE6-4342-B048-85BDC9FD1C3A}</a:tableStyleId>
              </a:tblPr>
              <a:tblGrid>
                <a:gridCol w="3516884">
                  <a:extLst>
                    <a:ext uri="{9D8B030D-6E8A-4147-A177-3AD203B41FA5}">
                      <a16:colId xmlns:a16="http://schemas.microsoft.com/office/drawing/2014/main" val="3291601686"/>
                    </a:ext>
                  </a:extLst>
                </a:gridCol>
                <a:gridCol w="8751316">
                  <a:extLst>
                    <a:ext uri="{9D8B030D-6E8A-4147-A177-3AD203B41FA5}">
                      <a16:colId xmlns:a16="http://schemas.microsoft.com/office/drawing/2014/main" val="4074323431"/>
                    </a:ext>
                  </a:extLst>
                </a:gridCol>
              </a:tblGrid>
              <a:tr h="890368">
                <a:tc>
                  <a:txBody>
                    <a:bodyPr/>
                    <a:lstStyle/>
                    <a:p>
                      <a:pPr algn="ctr"/>
                      <a:r>
                        <a:rPr lang="en-US" sz="3200" b="1" i="0" kern="1200">
                          <a:solidFill>
                            <a:schemeClr val="dk1"/>
                          </a:solidFill>
                          <a:effectLst/>
                          <a:latin typeface="Times New Roman" panose="02020603050405020304" pitchFamily="18" charset="0"/>
                          <a:ea typeface="+mn-ea"/>
                          <a:cs typeface="Times New Roman" panose="02020603050405020304" pitchFamily="18" charset="0"/>
                        </a:rPr>
                        <a:t>Khuôn viên trường học</a:t>
                      </a:r>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ap="flat" cmpd="sng" algn="ctr">
                      <a:noFill/>
                      <a:prstDash val="solid"/>
                      <a:round/>
                      <a:headEnd type="none" w="med" len="med"/>
                      <a:tailEnd type="none" w="med" len="med"/>
                    </a:lnBlToTr>
                    <a:solidFill>
                      <a:srgbClr val="FCCD61"/>
                    </a:solidFill>
                  </a:tcPr>
                </a:tc>
                <a:tc>
                  <a:txBody>
                    <a:bodyPr/>
                    <a:lstStyle/>
                    <a:p>
                      <a:pPr algn="ctr"/>
                      <a:r>
                        <a:rPr lang="en-US" sz="3200" b="1" i="0" kern="1200">
                          <a:solidFill>
                            <a:schemeClr val="dk1"/>
                          </a:solidFill>
                          <a:effectLst/>
                          <a:latin typeface="Times New Roman" panose="02020603050405020304" pitchFamily="18" charset="0"/>
                          <a:ea typeface="+mn-ea"/>
                          <a:cs typeface="Times New Roman" panose="02020603050405020304" pitchFamily="18" charset="0"/>
                        </a:rPr>
                        <a:t>Tình hình các hạng mục</a:t>
                      </a:r>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ap="flat" cmpd="sng" algn="ctr">
                      <a:noFill/>
                      <a:prstDash val="solid"/>
                      <a:round/>
                      <a:headEnd type="none" w="med" len="med"/>
                      <a:tailEnd type="none" w="med" len="med"/>
                    </a:lnBlToTr>
                    <a:solidFill>
                      <a:srgbClr val="FCCD61"/>
                    </a:solidFill>
                  </a:tcPr>
                </a:tc>
                <a:extLst>
                  <a:ext uri="{0D108BD9-81ED-4DB2-BD59-A6C34878D82A}">
                    <a16:rowId xmlns:a16="http://schemas.microsoft.com/office/drawing/2014/main" val="1905316335"/>
                  </a:ext>
                </a:extLst>
              </a:tr>
              <a:tr h="2843432">
                <a:tc>
                  <a:txBody>
                    <a:bodyPr/>
                    <a:lstStyle/>
                    <a:p>
                      <a:r>
                        <a:rPr lang="en-US" sz="3200" b="1" i="0" kern="1200">
                          <a:solidFill>
                            <a:schemeClr val="dk1"/>
                          </a:solidFill>
                          <a:effectLst/>
                          <a:latin typeface="Times New Roman" panose="02020603050405020304" pitchFamily="18" charset="0"/>
                          <a:ea typeface="+mn-ea"/>
                          <a:cs typeface="Times New Roman" panose="02020603050405020304" pitchFamily="18" charset="0"/>
                        </a:rPr>
                        <a:t>- </a:t>
                      </a:r>
                      <a:r>
                        <a:rPr lang="vi-VN" sz="3200" b="1" i="0" kern="1200">
                          <a:solidFill>
                            <a:schemeClr val="dk1"/>
                          </a:solidFill>
                          <a:effectLst/>
                          <a:latin typeface="Times New Roman" panose="02020603050405020304" pitchFamily="18" charset="0"/>
                          <a:ea typeface="+mn-ea"/>
                          <a:cs typeface="Times New Roman" panose="02020603050405020304" pitchFamily="18" charset="0"/>
                        </a:rPr>
                        <a:t> </a:t>
                      </a:r>
                      <a:r>
                        <a:rPr lang="en-US" sz="3200" b="1" i="0" kern="1200">
                          <a:solidFill>
                            <a:schemeClr val="dk1"/>
                          </a:solidFill>
                          <a:effectLst/>
                          <a:latin typeface="Times New Roman" panose="02020603050405020304" pitchFamily="18" charset="0"/>
                          <a:ea typeface="+mn-ea"/>
                          <a:cs typeface="Times New Roman" panose="02020603050405020304" pitchFamily="18" charset="0"/>
                        </a:rPr>
                        <a:t>Đường và phương tiện giao thông.</a:t>
                      </a:r>
                      <a:endParaRPr lang="vi-VN" sz="3200" b="1" i="0" kern="1200">
                        <a:solidFill>
                          <a:schemeClr val="dk1"/>
                        </a:solidFill>
                        <a:effectLst/>
                        <a:latin typeface="Times New Roman" panose="02020603050405020304" pitchFamily="18" charset="0"/>
                        <a:ea typeface="+mn-ea"/>
                        <a:cs typeface="Times New Roman" panose="02020603050405020304" pitchFamily="18" charset="0"/>
                      </a:endParaRPr>
                    </a:p>
                    <a:p>
                      <a:endParaRPr lang="en-US" sz="3200" b="1" i="0" kern="1200">
                        <a:solidFill>
                          <a:schemeClr val="dk1"/>
                        </a:solidFill>
                        <a:effectLst/>
                        <a:latin typeface="Times New Roman" panose="02020603050405020304" pitchFamily="18" charset="0"/>
                        <a:ea typeface="+mn-ea"/>
                        <a:cs typeface="Times New Roman" panose="02020603050405020304" pitchFamily="18" charset="0"/>
                      </a:endParaRPr>
                    </a:p>
                    <a:p>
                      <a:r>
                        <a:rPr lang="en-US" sz="3200" b="1" i="0" kern="1200">
                          <a:solidFill>
                            <a:schemeClr val="dk1"/>
                          </a:solidFill>
                          <a:effectLst/>
                          <a:latin typeface="Times New Roman" panose="02020603050405020304" pitchFamily="18" charset="0"/>
                          <a:ea typeface="+mn-ea"/>
                          <a:cs typeface="Times New Roman" panose="02020603050405020304" pitchFamily="18" charset="0"/>
                        </a:rPr>
                        <a:t>- Môi trường tự nhiên</a:t>
                      </a:r>
                      <a:endParaRPr lang="vi-VN" sz="3200" b="1" i="0" kern="1200">
                        <a:solidFill>
                          <a:schemeClr val="dk1"/>
                        </a:solidFill>
                        <a:effectLst/>
                        <a:latin typeface="Times New Roman" panose="02020603050405020304" pitchFamily="18" charset="0"/>
                        <a:ea typeface="+mn-ea"/>
                        <a:cs typeface="Times New Roman" panose="02020603050405020304" pitchFamily="18" charset="0"/>
                      </a:endParaRPr>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ap="flat" cmpd="sng" algn="ctr">
                      <a:noFill/>
                      <a:prstDash val="solid"/>
                      <a:round/>
                      <a:headEnd type="none" w="med" len="med"/>
                      <a:tailEnd type="none" w="med" len="med"/>
                    </a:lnBlToTr>
                    <a:solidFill>
                      <a:srgbClr val="FDEDD8"/>
                    </a:solidFill>
                  </a:tcPr>
                </a:tc>
                <a:tc>
                  <a:txBody>
                    <a:bodyPr/>
                    <a:lstStyle/>
                    <a:p>
                      <a:pPr algn="just"/>
                      <a:r>
                        <a:rPr lang="vi-VN" sz="3200" b="1" i="0" kern="1200">
                          <a:solidFill>
                            <a:schemeClr val="dk1"/>
                          </a:solidFill>
                          <a:effectLst/>
                          <a:latin typeface="Times New Roman" panose="02020603050405020304" pitchFamily="18" charset="0"/>
                          <a:ea typeface="+mn-ea"/>
                          <a:cs typeface="Times New Roman" panose="02020603050405020304" pitchFamily="18" charset="0"/>
                        </a:rPr>
                        <a:t>+ </a:t>
                      </a:r>
                      <a:r>
                        <a:rPr lang="en-US" sz="3200" b="1" i="0" kern="1200">
                          <a:solidFill>
                            <a:schemeClr val="dk1"/>
                          </a:solidFill>
                          <a:effectLst/>
                          <a:latin typeface="Times New Roman" panose="02020603050405020304" pitchFamily="18" charset="0"/>
                          <a:ea typeface="+mn-ea"/>
                          <a:cs typeface="Times New Roman" panose="02020603050405020304" pitchFamily="18" charset="0"/>
                        </a:rPr>
                        <a:t>Giáp với đường quốc lộ. Phương tiện giao thông đi lại mật độ trung bình. Tuyến đường giao thông nhiều ổ gà</a:t>
                      </a:r>
                    </a:p>
                    <a:p>
                      <a:pPr algn="just"/>
                      <a:endParaRPr lang="vi-VN" sz="3200" b="1" i="0" kern="1200">
                        <a:solidFill>
                          <a:schemeClr val="dk1"/>
                        </a:solidFill>
                        <a:effectLst/>
                        <a:latin typeface="Times New Roman" panose="02020603050405020304" pitchFamily="18" charset="0"/>
                        <a:ea typeface="+mn-ea"/>
                        <a:cs typeface="Times New Roman" panose="02020603050405020304" pitchFamily="18" charset="0"/>
                      </a:endParaRPr>
                    </a:p>
                    <a:p>
                      <a:pPr algn="just"/>
                      <a:r>
                        <a:rPr lang="vi-VN" sz="3200" b="1" i="0" kern="1200">
                          <a:solidFill>
                            <a:schemeClr val="dk1"/>
                          </a:solidFill>
                          <a:effectLst/>
                          <a:latin typeface="Times New Roman" panose="02020603050405020304" pitchFamily="18" charset="0"/>
                          <a:ea typeface="+mn-ea"/>
                          <a:cs typeface="Times New Roman" panose="02020603050405020304" pitchFamily="18" charset="0"/>
                        </a:rPr>
                        <a:t>+ </a:t>
                      </a:r>
                      <a:r>
                        <a:rPr lang="en-US" sz="3200" b="1" i="0" kern="1200">
                          <a:solidFill>
                            <a:schemeClr val="dk1"/>
                          </a:solidFill>
                          <a:effectLst/>
                          <a:latin typeface="Times New Roman" panose="02020603050405020304" pitchFamily="18" charset="0"/>
                          <a:ea typeface="+mn-ea"/>
                          <a:cs typeface="Times New Roman" panose="02020603050405020304" pitchFamily="18" charset="0"/>
                        </a:rPr>
                        <a:t>Trong lành, gần gũi với thiên nhiên. </a:t>
                      </a:r>
                      <a:endParaRPr lang="vi-VN" sz="3200" b="1" i="0" kern="1200">
                        <a:solidFill>
                          <a:schemeClr val="dk1"/>
                        </a:solidFill>
                        <a:effectLst/>
                        <a:latin typeface="Times New Roman" panose="02020603050405020304" pitchFamily="18" charset="0"/>
                        <a:ea typeface="+mn-ea"/>
                        <a:cs typeface="Times New Roman" panose="02020603050405020304" pitchFamily="18" charset="0"/>
                      </a:endParaRPr>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ap="flat" cmpd="sng" algn="ctr">
                      <a:noFill/>
                      <a:prstDash val="solid"/>
                      <a:round/>
                      <a:headEnd type="none" w="med" len="med"/>
                      <a:tailEnd type="none" w="med" len="med"/>
                    </a:lnBlToTr>
                    <a:solidFill>
                      <a:srgbClr val="FDEDD8"/>
                    </a:solidFill>
                  </a:tcPr>
                </a:tc>
                <a:extLst>
                  <a:ext uri="{0D108BD9-81ED-4DB2-BD59-A6C34878D82A}">
                    <a16:rowId xmlns:a16="http://schemas.microsoft.com/office/drawing/2014/main" val="2720662374"/>
                  </a:ext>
                </a:extLst>
              </a:tr>
            </a:tbl>
          </a:graphicData>
        </a:graphic>
      </p:graphicFrame>
    </p:spTree>
    <p:extLst>
      <p:ext uri="{BB962C8B-B14F-4D97-AF65-F5344CB8AC3E}">
        <p14:creationId xmlns:p14="http://schemas.microsoft.com/office/powerpoint/2010/main" val="589926428"/>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5211494" y="103853"/>
            <a:ext cx="5878532" cy="994830"/>
            <a:chOff x="5063633" y="164812"/>
            <a:chExt cx="5779343" cy="994830"/>
          </a:xfrm>
        </p:grpSpPr>
        <p:grpSp>
          <p:nvGrpSpPr>
            <p:cNvPr id="27" name="Group 26"/>
            <p:cNvGrpSpPr/>
            <p:nvPr/>
          </p:nvGrpSpPr>
          <p:grpSpPr>
            <a:xfrm>
              <a:off x="5063633" y="164812"/>
              <a:ext cx="5779343" cy="994830"/>
              <a:chOff x="5063633" y="164812"/>
              <a:chExt cx="5779343" cy="994830"/>
            </a:xfrm>
          </p:grpSpPr>
          <p:sp>
            <p:nvSpPr>
              <p:cNvPr id="29" name="TextBox 28"/>
              <p:cNvSpPr txBox="1"/>
              <p:nvPr/>
            </p:nvSpPr>
            <p:spPr>
              <a:xfrm>
                <a:off x="5063633" y="164812"/>
                <a:ext cx="5779343" cy="553998"/>
              </a:xfrm>
              <a:prstGeom prst="rect">
                <a:avLst/>
              </a:prstGeom>
              <a:noFill/>
            </p:spPr>
            <p:txBody>
              <a:bodyPr wrap="none" rtlCol="0">
                <a:spAutoFit/>
              </a:bodyPr>
              <a:lstStyle/>
              <a:p>
                <a:r>
                  <a:rPr lang="en-US" sz="3000">
                    <a:solidFill>
                      <a:srgbClr val="0000CC"/>
                    </a:solidFill>
                    <a:latin typeface="Times New Roman" pitchFamily="18" charset="0"/>
                    <a:cs typeface="Times New Roman" pitchFamily="18" charset="0"/>
                  </a:rPr>
                  <a:t>Thứ……ngày…..tháng…..năm…….</a:t>
                </a:r>
              </a:p>
            </p:txBody>
          </p:sp>
          <p:sp>
            <p:nvSpPr>
              <p:cNvPr id="30" name="TextBox 29"/>
              <p:cNvSpPr txBox="1"/>
              <p:nvPr/>
            </p:nvSpPr>
            <p:spPr>
              <a:xfrm>
                <a:off x="5993302" y="636422"/>
                <a:ext cx="3907046"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TỰ NHIÊN VÀ XÃ HỘI</a:t>
                </a:r>
              </a:p>
            </p:txBody>
          </p:sp>
        </p:gr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0" name="Rectangle 9"/>
          <p:cNvSpPr/>
          <p:nvPr/>
        </p:nvSpPr>
        <p:spPr>
          <a:xfrm>
            <a:off x="1966119" y="1981200"/>
            <a:ext cx="11986440" cy="646331"/>
          </a:xfrm>
          <a:prstGeom prst="rect">
            <a:avLst/>
          </a:prstGeom>
        </p:spPr>
        <p:txBody>
          <a:bodyPr wrap="square">
            <a:spAutoFit/>
          </a:bodyPr>
          <a:lstStyle/>
          <a:p>
            <a:r>
              <a:rPr lang="en-US" sz="3600" b="1" u="sng">
                <a:solidFill>
                  <a:srgbClr val="FF0000"/>
                </a:solidFill>
                <a:latin typeface="Times New Roman" pitchFamily="18" charset="0"/>
                <a:cs typeface="Times New Roman" pitchFamily="18" charset="0"/>
              </a:rPr>
              <a:t>1. </a:t>
            </a:r>
            <a:r>
              <a:rPr lang="en-US" sz="3600" b="1" u="sng">
                <a:solidFill>
                  <a:srgbClr val="FF0000"/>
                </a:solidFill>
                <a:latin typeface="Times New Roman" panose="02020603050405020304" pitchFamily="18" charset="0"/>
                <a:ea typeface="Times New Roman" panose="02020603050405020304" pitchFamily="18" charset="0"/>
              </a:rPr>
              <a:t>Lập kế hoạch khảo sát về sự an toàn của trường học.</a:t>
            </a:r>
            <a:endParaRPr lang="en-US" sz="3600" b="1" u="sng">
              <a:solidFill>
                <a:srgbClr val="FF0000"/>
              </a:solidFill>
              <a:latin typeface="Times New Roman" pitchFamily="18" charset="0"/>
              <a:cs typeface="Times New Roman" pitchFamily="18" charset="0"/>
            </a:endParaRPr>
          </a:p>
        </p:txBody>
      </p:sp>
      <p:sp>
        <p:nvSpPr>
          <p:cNvPr id="14" name="Rectangle 13"/>
          <p:cNvSpPr/>
          <p:nvPr/>
        </p:nvSpPr>
        <p:spPr>
          <a:xfrm>
            <a:off x="1950326" y="2627531"/>
            <a:ext cx="13499370" cy="646331"/>
          </a:xfrm>
          <a:prstGeom prst="rect">
            <a:avLst/>
          </a:prstGeom>
        </p:spPr>
        <p:txBody>
          <a:bodyPr wrap="square">
            <a:spAutoFit/>
          </a:bodyPr>
          <a:lstStyle/>
          <a:p>
            <a:pPr algn="just"/>
            <a:r>
              <a:rPr lang="en-US" sz="3600" b="1">
                <a:solidFill>
                  <a:srgbClr val="FF0000"/>
                </a:solidFill>
                <a:latin typeface="Times New Roman" panose="02020603050405020304" pitchFamily="18" charset="0"/>
                <a:cs typeface="Times New Roman" pitchFamily="18" charset="0"/>
              </a:rPr>
              <a:t>3. Xây dựng phiếu khảo sát</a:t>
            </a:r>
          </a:p>
        </p:txBody>
      </p:sp>
      <p:sp>
        <p:nvSpPr>
          <p:cNvPr id="3" name="Text Box 14">
            <a:extLst>
              <a:ext uri="{FF2B5EF4-FFF2-40B4-BE49-F238E27FC236}">
                <a16:creationId xmlns:a16="http://schemas.microsoft.com/office/drawing/2014/main" id="{60DD136C-13FC-1F2B-DABA-E51D41900185}"/>
              </a:ext>
            </a:extLst>
          </p:cNvPr>
          <p:cNvSpPr txBox="1">
            <a:spLocks noChangeArrowheads="1"/>
          </p:cNvSpPr>
          <p:nvPr/>
        </p:nvSpPr>
        <p:spPr bwMode="auto">
          <a:xfrm>
            <a:off x="1851819" y="1145549"/>
            <a:ext cx="1257300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effectLst>
                  <a:outerShdw blurRad="38100" dist="38100" dir="2700000" algn="tl">
                    <a:srgbClr val="000000">
                      <a:alpha val="43137"/>
                    </a:srgbClr>
                  </a:outerShdw>
                </a:effectLst>
                <a:latin typeface="Times New Roman" pitchFamily="18" charset="0"/>
              </a:rPr>
              <a:t>Bài 7: THỰC HÀNH: KHẢO SÁT VỀ SỰ AN TOÀN CỦA TRƯỜNG HỌC (T1)</a:t>
            </a:r>
          </a:p>
        </p:txBody>
      </p:sp>
      <p:pic>
        <p:nvPicPr>
          <p:cNvPr id="4" name="Picture 3">
            <a:extLst>
              <a:ext uri="{FF2B5EF4-FFF2-40B4-BE49-F238E27FC236}">
                <a16:creationId xmlns:a16="http://schemas.microsoft.com/office/drawing/2014/main" id="{3984DD01-C60D-7DD9-2266-FD8323ACC300}"/>
              </a:ext>
            </a:extLst>
          </p:cNvPr>
          <p:cNvPicPr>
            <a:picLocks noChangeAspect="1"/>
          </p:cNvPicPr>
          <p:nvPr/>
        </p:nvPicPr>
        <p:blipFill rotWithShape="1">
          <a:blip r:embed="rId3"/>
          <a:srcRect l="3740" t="4434"/>
          <a:stretch/>
        </p:blipFill>
        <p:spPr>
          <a:xfrm>
            <a:off x="2130039" y="3240732"/>
            <a:ext cx="11658600" cy="5562600"/>
          </a:xfrm>
          <a:prstGeom prst="rect">
            <a:avLst/>
          </a:prstGeom>
        </p:spPr>
      </p:pic>
    </p:spTree>
    <p:extLst>
      <p:ext uri="{BB962C8B-B14F-4D97-AF65-F5344CB8AC3E}">
        <p14:creationId xmlns:p14="http://schemas.microsoft.com/office/powerpoint/2010/main" val="2688805431"/>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5211494" y="103853"/>
            <a:ext cx="5878532" cy="994830"/>
            <a:chOff x="5063633" y="164812"/>
            <a:chExt cx="5779343" cy="994830"/>
          </a:xfrm>
        </p:grpSpPr>
        <p:grpSp>
          <p:nvGrpSpPr>
            <p:cNvPr id="27" name="Group 26"/>
            <p:cNvGrpSpPr/>
            <p:nvPr/>
          </p:nvGrpSpPr>
          <p:grpSpPr>
            <a:xfrm>
              <a:off x="5063633" y="164812"/>
              <a:ext cx="5779343" cy="994830"/>
              <a:chOff x="5063633" y="164812"/>
              <a:chExt cx="5779343" cy="994830"/>
            </a:xfrm>
          </p:grpSpPr>
          <p:sp>
            <p:nvSpPr>
              <p:cNvPr id="29" name="TextBox 28"/>
              <p:cNvSpPr txBox="1"/>
              <p:nvPr/>
            </p:nvSpPr>
            <p:spPr>
              <a:xfrm>
                <a:off x="5063633" y="164812"/>
                <a:ext cx="5779343" cy="553998"/>
              </a:xfrm>
              <a:prstGeom prst="rect">
                <a:avLst/>
              </a:prstGeom>
              <a:noFill/>
            </p:spPr>
            <p:txBody>
              <a:bodyPr wrap="none" rtlCol="0">
                <a:spAutoFit/>
              </a:bodyPr>
              <a:lstStyle/>
              <a:p>
                <a:r>
                  <a:rPr lang="en-US" sz="3000">
                    <a:solidFill>
                      <a:srgbClr val="0000CC"/>
                    </a:solidFill>
                    <a:latin typeface="Times New Roman" pitchFamily="18" charset="0"/>
                    <a:cs typeface="Times New Roman" pitchFamily="18" charset="0"/>
                  </a:rPr>
                  <a:t>Thứ……ngày…..tháng…..năm…….</a:t>
                </a:r>
              </a:p>
            </p:txBody>
          </p:sp>
          <p:sp>
            <p:nvSpPr>
              <p:cNvPr id="30" name="TextBox 29"/>
              <p:cNvSpPr txBox="1"/>
              <p:nvPr/>
            </p:nvSpPr>
            <p:spPr>
              <a:xfrm>
                <a:off x="5993302" y="636422"/>
                <a:ext cx="3907046"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TỰ NHIÊN VÀ XÃ HỘI</a:t>
                </a:r>
              </a:p>
            </p:txBody>
          </p:sp>
        </p:gr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0" name="Rectangle 9"/>
          <p:cNvSpPr/>
          <p:nvPr/>
        </p:nvSpPr>
        <p:spPr>
          <a:xfrm>
            <a:off x="1966119" y="1981200"/>
            <a:ext cx="11986440" cy="646331"/>
          </a:xfrm>
          <a:prstGeom prst="rect">
            <a:avLst/>
          </a:prstGeom>
        </p:spPr>
        <p:txBody>
          <a:bodyPr wrap="square">
            <a:spAutoFit/>
          </a:bodyPr>
          <a:lstStyle/>
          <a:p>
            <a:r>
              <a:rPr lang="en-US" sz="3600" b="1" u="sng">
                <a:solidFill>
                  <a:srgbClr val="FF0000"/>
                </a:solidFill>
                <a:latin typeface="Times New Roman" pitchFamily="18" charset="0"/>
                <a:cs typeface="Times New Roman" pitchFamily="18" charset="0"/>
              </a:rPr>
              <a:t>1. </a:t>
            </a:r>
            <a:r>
              <a:rPr lang="en-US" sz="3600" b="1" u="sng">
                <a:solidFill>
                  <a:srgbClr val="FF0000"/>
                </a:solidFill>
                <a:latin typeface="Times New Roman" panose="02020603050405020304" pitchFamily="18" charset="0"/>
                <a:ea typeface="Times New Roman" panose="02020603050405020304" pitchFamily="18" charset="0"/>
              </a:rPr>
              <a:t>Lập kế hoạch khảo sát về sự an toàn của trường học.</a:t>
            </a:r>
            <a:endParaRPr lang="en-US" sz="3600" b="1" u="sng">
              <a:solidFill>
                <a:srgbClr val="FF0000"/>
              </a:solidFill>
              <a:latin typeface="Times New Roman" pitchFamily="18" charset="0"/>
              <a:cs typeface="Times New Roman" pitchFamily="18" charset="0"/>
            </a:endParaRPr>
          </a:p>
        </p:txBody>
      </p:sp>
      <p:sp>
        <p:nvSpPr>
          <p:cNvPr id="3" name="Text Box 14">
            <a:extLst>
              <a:ext uri="{FF2B5EF4-FFF2-40B4-BE49-F238E27FC236}">
                <a16:creationId xmlns:a16="http://schemas.microsoft.com/office/drawing/2014/main" id="{60DD136C-13FC-1F2B-DABA-E51D41900185}"/>
              </a:ext>
            </a:extLst>
          </p:cNvPr>
          <p:cNvSpPr txBox="1">
            <a:spLocks noChangeArrowheads="1"/>
          </p:cNvSpPr>
          <p:nvPr/>
        </p:nvSpPr>
        <p:spPr bwMode="auto">
          <a:xfrm>
            <a:off x="1851819" y="1145549"/>
            <a:ext cx="1257300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effectLst>
                  <a:outerShdw blurRad="38100" dist="38100" dir="2700000" algn="tl">
                    <a:srgbClr val="000000">
                      <a:alpha val="43137"/>
                    </a:srgbClr>
                  </a:outerShdw>
                </a:effectLst>
                <a:latin typeface="Times New Roman" pitchFamily="18" charset="0"/>
              </a:rPr>
              <a:t>Bài 7: THỰC HÀNH: KHẢO SÁT VỀ SỰ AN TOÀN CỦA TRƯỜNG HỌC (T1)</a:t>
            </a:r>
          </a:p>
        </p:txBody>
      </p:sp>
      <p:graphicFrame>
        <p:nvGraphicFramePr>
          <p:cNvPr id="5" name="Table 5">
            <a:extLst>
              <a:ext uri="{FF2B5EF4-FFF2-40B4-BE49-F238E27FC236}">
                <a16:creationId xmlns:a16="http://schemas.microsoft.com/office/drawing/2014/main" id="{BE196BE8-991A-4C39-8251-21B7738D00BF}"/>
              </a:ext>
            </a:extLst>
          </p:cNvPr>
          <p:cNvGraphicFramePr>
            <a:graphicFrameLocks noGrp="1"/>
          </p:cNvGraphicFramePr>
          <p:nvPr>
            <p:extLst>
              <p:ext uri="{D42A27DB-BD31-4B8C-83A1-F6EECF244321}">
                <p14:modId xmlns:p14="http://schemas.microsoft.com/office/powerpoint/2010/main" val="2709387484"/>
              </p:ext>
            </p:extLst>
          </p:nvPr>
        </p:nvGraphicFramePr>
        <p:xfrm>
          <a:off x="1661320" y="3304459"/>
          <a:ext cx="13563599" cy="4975832"/>
        </p:xfrm>
        <a:graphic>
          <a:graphicData uri="http://schemas.openxmlformats.org/drawingml/2006/table">
            <a:tbl>
              <a:tblPr firstRow="1" bandRow="1">
                <a:tableStyleId>{5C22544A-7EE6-4342-B048-85BDC9FD1C3A}</a:tableStyleId>
              </a:tblPr>
              <a:tblGrid>
                <a:gridCol w="2220389">
                  <a:extLst>
                    <a:ext uri="{9D8B030D-6E8A-4147-A177-3AD203B41FA5}">
                      <a16:colId xmlns:a16="http://schemas.microsoft.com/office/drawing/2014/main" val="2593432770"/>
                    </a:ext>
                  </a:extLst>
                </a:gridCol>
                <a:gridCol w="7228410">
                  <a:extLst>
                    <a:ext uri="{9D8B030D-6E8A-4147-A177-3AD203B41FA5}">
                      <a16:colId xmlns:a16="http://schemas.microsoft.com/office/drawing/2014/main" val="140236734"/>
                    </a:ext>
                  </a:extLst>
                </a:gridCol>
                <a:gridCol w="4114800">
                  <a:extLst>
                    <a:ext uri="{9D8B030D-6E8A-4147-A177-3AD203B41FA5}">
                      <a16:colId xmlns:a16="http://schemas.microsoft.com/office/drawing/2014/main" val="3562702338"/>
                    </a:ext>
                  </a:extLst>
                </a:gridCol>
              </a:tblGrid>
              <a:tr h="528429">
                <a:tc>
                  <a:txBody>
                    <a:bodyPr/>
                    <a:lstStyle/>
                    <a:p>
                      <a:pPr algn="ctr"/>
                      <a:r>
                        <a:rPr lang="vi-VN" sz="3200" b="1" i="0" kern="1200">
                          <a:solidFill>
                            <a:srgbClr val="0000CC"/>
                          </a:solidFill>
                          <a:effectLst/>
                          <a:latin typeface="Times New Roman" panose="02020603050405020304" pitchFamily="18" charset="0"/>
                          <a:ea typeface="+mn-ea"/>
                          <a:cs typeface="Times New Roman" panose="02020603050405020304" pitchFamily="18" charset="0"/>
                        </a:rPr>
                        <a:t>Đối tượng</a:t>
                      </a:r>
                      <a:endParaRPr lang="en-US" sz="3200" b="1">
                        <a:solidFill>
                          <a:srgbClr val="0000CC"/>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EE371"/>
                    </a:solidFill>
                  </a:tcPr>
                </a:tc>
                <a:tc>
                  <a:txBody>
                    <a:bodyPr/>
                    <a:lstStyle/>
                    <a:p>
                      <a:pPr algn="ctr"/>
                      <a:r>
                        <a:rPr lang="en-US" sz="3200" b="1" i="0" kern="1200">
                          <a:solidFill>
                            <a:srgbClr val="0000CC"/>
                          </a:solidFill>
                          <a:effectLst/>
                          <a:latin typeface="Times New Roman" panose="02020603050405020304" pitchFamily="18" charset="0"/>
                          <a:ea typeface="+mn-ea"/>
                          <a:cs typeface="Times New Roman" panose="02020603050405020304" pitchFamily="18" charset="0"/>
                        </a:rPr>
                        <a:t>Thực trạng</a:t>
                      </a:r>
                      <a:endParaRPr lang="en-US" sz="3200" b="1">
                        <a:solidFill>
                          <a:srgbClr val="0000CC"/>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EE371"/>
                    </a:solidFill>
                  </a:tcPr>
                </a:tc>
                <a:tc>
                  <a:txBody>
                    <a:bodyPr/>
                    <a:lstStyle/>
                    <a:p>
                      <a:pPr algn="ctr"/>
                      <a:r>
                        <a:rPr lang="en-US" sz="3200" b="1">
                          <a:solidFill>
                            <a:srgbClr val="0000CC"/>
                          </a:solidFill>
                          <a:effectLst/>
                          <a:latin typeface="Times New Roman" panose="02020603050405020304" pitchFamily="18" charset="0"/>
                          <a:cs typeface="Times New Roman" panose="02020603050405020304" pitchFamily="18" charset="0"/>
                        </a:rPr>
                        <a:t>Đề xuất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EE371"/>
                    </a:solidFill>
                  </a:tcPr>
                </a:tc>
                <a:extLst>
                  <a:ext uri="{0D108BD9-81ED-4DB2-BD59-A6C34878D82A}">
                    <a16:rowId xmlns:a16="http://schemas.microsoft.com/office/drawing/2014/main" val="224893861"/>
                  </a:ext>
                </a:extLst>
              </a:tr>
              <a:tr h="1643319">
                <a:tc>
                  <a:txBody>
                    <a:bodyPr/>
                    <a:lstStyle/>
                    <a:p>
                      <a:pPr marL="0" indent="0" algn="ctr">
                        <a:buFont typeface="Arial" panose="020B0604020202020204" pitchFamily="34" charset="0"/>
                        <a:buNone/>
                      </a:pPr>
                      <a:r>
                        <a:rPr lang="vi-VN" sz="3200" b="0" i="0" kern="1200">
                          <a:solidFill>
                            <a:srgbClr val="0000CC"/>
                          </a:solidFill>
                          <a:effectLst/>
                          <a:latin typeface="Times New Roman" panose="02020603050405020304" pitchFamily="18" charset="0"/>
                          <a:ea typeface="+mn-ea"/>
                          <a:cs typeface="Times New Roman" panose="02020603050405020304" pitchFamily="18" charset="0"/>
                        </a:rPr>
                        <a:t>Bề mặt sân trường</a:t>
                      </a:r>
                      <a:endParaRPr lang="en-US" sz="3200" b="0">
                        <a:solidFill>
                          <a:srgbClr val="0000CC"/>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5F4CB"/>
                    </a:solidFill>
                  </a:tcPr>
                </a:tc>
                <a:tc>
                  <a:txBody>
                    <a:bodyPr/>
                    <a:lstStyle/>
                    <a:p>
                      <a:r>
                        <a:rPr lang="en-US" sz="3200" b="0" i="0" kern="1200">
                          <a:solidFill>
                            <a:srgbClr val="0000CC"/>
                          </a:solidFill>
                          <a:effectLst/>
                          <a:latin typeface="Times New Roman" panose="02020603050405020304" pitchFamily="18" charset="0"/>
                          <a:ea typeface="+mn-ea"/>
                          <a:cs typeface="Times New Roman" panose="02020603050405020304" pitchFamily="18" charset="0"/>
                        </a:rPr>
                        <a:t>- </a:t>
                      </a:r>
                      <a:r>
                        <a:rPr lang="vi-VN" sz="3200" b="0" i="0" kern="1200">
                          <a:solidFill>
                            <a:srgbClr val="0000CC"/>
                          </a:solidFill>
                          <a:effectLst/>
                          <a:latin typeface="Times New Roman" panose="02020603050405020304" pitchFamily="18" charset="0"/>
                          <a:ea typeface="+mn-ea"/>
                          <a:cs typeface="Times New Roman" panose="02020603050405020304" pitchFamily="18" charset="0"/>
                        </a:rPr>
                        <a:t>Tương đối bằng phẳng. Tuy nhiên có một số chỗ đã xuống cấp, bị lồi lõm có thể gây nguy hiểm cho học sinh khi vui chơi.</a:t>
                      </a:r>
                      <a:endParaRPr lang="en-US" sz="3200" b="0">
                        <a:solidFill>
                          <a:srgbClr val="0000CC"/>
                        </a:solidFill>
                        <a:latin typeface="Times New Roman" panose="02020603050405020304" pitchFamily="18" charset="0"/>
                        <a:cs typeface="Times New Roman" panose="02020603050405020304" pitchFamily="18" charset="0"/>
                      </a:endParaRPr>
                    </a:p>
                  </a:txBody>
                  <a:tcPr>
                    <a:lnL w="12700" cap="flat" cmpd="sng" algn="ctr">
                      <a:solidFill>
                        <a:schemeClr val="accent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5F4CB"/>
                    </a:solidFill>
                  </a:tcPr>
                </a:tc>
                <a:tc>
                  <a:txBody>
                    <a:bodyPr/>
                    <a:lstStyle/>
                    <a:p>
                      <a:r>
                        <a:rPr lang="en-US" sz="3200" b="0" i="0" kern="1200">
                          <a:solidFill>
                            <a:srgbClr val="0000CC"/>
                          </a:solidFill>
                          <a:effectLst/>
                          <a:latin typeface="Times New Roman" panose="02020603050405020304" pitchFamily="18" charset="0"/>
                          <a:ea typeface="+mn-ea"/>
                          <a:cs typeface="Times New Roman" panose="02020603050405020304" pitchFamily="18" charset="0"/>
                        </a:rPr>
                        <a:t>- </a:t>
                      </a:r>
                      <a:r>
                        <a:rPr lang="vi-VN" sz="3200" b="0" i="0" kern="1200">
                          <a:solidFill>
                            <a:srgbClr val="0000CC"/>
                          </a:solidFill>
                          <a:effectLst/>
                          <a:latin typeface="Times New Roman" panose="02020603050405020304" pitchFamily="18" charset="0"/>
                          <a:ea typeface="+mn-ea"/>
                          <a:cs typeface="Times New Roman" panose="02020603050405020304" pitchFamily="18" charset="0"/>
                        </a:rPr>
                        <a:t>Sửa lại những khu vực sân trường bị hỏng, lồi lõm.</a:t>
                      </a:r>
                      <a:endParaRPr lang="en-US" sz="3200" b="0">
                        <a:solidFill>
                          <a:srgbClr val="0000CC"/>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5F4CB"/>
                    </a:solidFill>
                  </a:tcPr>
                </a:tc>
                <a:extLst>
                  <a:ext uri="{0D108BD9-81ED-4DB2-BD59-A6C34878D82A}">
                    <a16:rowId xmlns:a16="http://schemas.microsoft.com/office/drawing/2014/main" val="4248744546"/>
                  </a:ext>
                </a:extLst>
              </a:tr>
              <a:tr h="2753393">
                <a:tc>
                  <a:txBody>
                    <a:bodyPr/>
                    <a:lstStyle/>
                    <a:p>
                      <a:pPr marL="0" indent="0" algn="ctr">
                        <a:buFont typeface="Arial" panose="020B0604020202020204" pitchFamily="34" charset="0"/>
                        <a:buNone/>
                      </a:pPr>
                      <a:r>
                        <a:rPr lang="vi-VN" sz="3200" b="0" i="0" kern="1200">
                          <a:solidFill>
                            <a:srgbClr val="0000CC"/>
                          </a:solidFill>
                          <a:effectLst/>
                          <a:latin typeface="Times New Roman" panose="02020603050405020304" pitchFamily="18" charset="0"/>
                          <a:ea typeface="+mn-ea"/>
                          <a:cs typeface="Times New Roman" panose="02020603050405020304" pitchFamily="18" charset="0"/>
                        </a:rPr>
                        <a:t>Cây trồng ở sân trường</a:t>
                      </a:r>
                      <a:endParaRPr lang="en-US" sz="3200" b="1">
                        <a:solidFill>
                          <a:srgbClr val="0000CC"/>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5F4CB"/>
                    </a:solidFill>
                  </a:tcPr>
                </a:tc>
                <a:tc>
                  <a:txBody>
                    <a:bodyPr/>
                    <a:lstStyle/>
                    <a:p>
                      <a:r>
                        <a:rPr lang="vi-VN" sz="3200" b="0" i="0" kern="1200">
                          <a:solidFill>
                            <a:srgbClr val="0000CC"/>
                          </a:solidFill>
                          <a:effectLst/>
                          <a:latin typeface="Times New Roman" panose="02020603050405020304" pitchFamily="18" charset="0"/>
                          <a:ea typeface="+mn-ea"/>
                          <a:cs typeface="Times New Roman" panose="02020603050405020304" pitchFamily="18" charset="0"/>
                        </a:rPr>
                        <a:t>- Xanh tốt, tỏa bóng mát. Tuy nhiên có một số địa điểm thiếu cây trồng.</a:t>
                      </a:r>
                    </a:p>
                    <a:p>
                      <a:r>
                        <a:rPr lang="vi-VN" sz="3200" b="0" i="0" kern="1200">
                          <a:solidFill>
                            <a:srgbClr val="0000CC"/>
                          </a:solidFill>
                          <a:effectLst/>
                          <a:latin typeface="Times New Roman" panose="02020603050405020304" pitchFamily="18" charset="0"/>
                          <a:ea typeface="+mn-ea"/>
                          <a:cs typeface="Times New Roman" panose="02020603050405020304" pitchFamily="18" charset="0"/>
                        </a:rPr>
                        <a:t>- Một số cây chưa được cắt tỉa thường xuyên dẫn đến có cành khô, thỉnh thoảng cành khô rơi xuống rất nguy hiểm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5F4CB"/>
                    </a:solidFill>
                  </a:tcPr>
                </a:tc>
                <a:tc>
                  <a:txBody>
                    <a:bodyPr/>
                    <a:lstStyle/>
                    <a:p>
                      <a:r>
                        <a:rPr lang="vi-VN" sz="3200" b="0" i="0" kern="1200">
                          <a:solidFill>
                            <a:srgbClr val="0000CC"/>
                          </a:solidFill>
                          <a:effectLst/>
                          <a:latin typeface="Times New Roman" panose="02020603050405020304" pitchFamily="18" charset="0"/>
                          <a:ea typeface="+mn-ea"/>
                          <a:cs typeface="Times New Roman" panose="02020603050405020304" pitchFamily="18" charset="0"/>
                        </a:rPr>
                        <a:t>- Trồng thêm cây xanh ở một số địa điểm thiếu cây.</a:t>
                      </a:r>
                    </a:p>
                    <a:p>
                      <a:r>
                        <a:rPr lang="vi-VN" sz="3200" b="0" i="0" kern="1200">
                          <a:solidFill>
                            <a:srgbClr val="0000CC"/>
                          </a:solidFill>
                          <a:effectLst/>
                          <a:latin typeface="Times New Roman" panose="02020603050405020304" pitchFamily="18" charset="0"/>
                          <a:ea typeface="+mn-ea"/>
                          <a:cs typeface="Times New Roman" panose="02020603050405020304" pitchFamily="18" charset="0"/>
                        </a:rPr>
                        <a:t>- Cắt tỉa cành cây thường xuyên.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5F4CB"/>
                    </a:solidFill>
                  </a:tcPr>
                </a:tc>
                <a:extLst>
                  <a:ext uri="{0D108BD9-81ED-4DB2-BD59-A6C34878D82A}">
                    <a16:rowId xmlns:a16="http://schemas.microsoft.com/office/drawing/2014/main" val="3387311801"/>
                  </a:ext>
                </a:extLst>
              </a:tr>
            </a:tbl>
          </a:graphicData>
        </a:graphic>
      </p:graphicFrame>
      <p:pic>
        <p:nvPicPr>
          <p:cNvPr id="6" name="Picture 5">
            <a:extLst>
              <a:ext uri="{FF2B5EF4-FFF2-40B4-BE49-F238E27FC236}">
                <a16:creationId xmlns:a16="http://schemas.microsoft.com/office/drawing/2014/main" id="{E924960D-8C10-5CED-6C7F-F3F8D139CB57}"/>
              </a:ext>
            </a:extLst>
          </p:cNvPr>
          <p:cNvPicPr>
            <a:picLocks noChangeAspect="1"/>
          </p:cNvPicPr>
          <p:nvPr/>
        </p:nvPicPr>
        <p:blipFill rotWithShape="1">
          <a:blip r:embed="rId3"/>
          <a:srcRect l="3740" t="4434" b="78547"/>
          <a:stretch/>
        </p:blipFill>
        <p:spPr>
          <a:xfrm>
            <a:off x="1585119" y="2681614"/>
            <a:ext cx="13716000" cy="707440"/>
          </a:xfrm>
          <a:prstGeom prst="rect">
            <a:avLst/>
          </a:prstGeom>
        </p:spPr>
      </p:pic>
    </p:spTree>
    <p:extLst>
      <p:ext uri="{BB962C8B-B14F-4D97-AF65-F5344CB8AC3E}">
        <p14:creationId xmlns:p14="http://schemas.microsoft.com/office/powerpoint/2010/main" val="1596281994"/>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5211494" y="103853"/>
            <a:ext cx="5878532" cy="994830"/>
            <a:chOff x="5063633" y="164812"/>
            <a:chExt cx="5779343" cy="994830"/>
          </a:xfrm>
        </p:grpSpPr>
        <p:grpSp>
          <p:nvGrpSpPr>
            <p:cNvPr id="27" name="Group 26"/>
            <p:cNvGrpSpPr/>
            <p:nvPr/>
          </p:nvGrpSpPr>
          <p:grpSpPr>
            <a:xfrm>
              <a:off x="5063633" y="164812"/>
              <a:ext cx="5779343" cy="994830"/>
              <a:chOff x="5063633" y="164812"/>
              <a:chExt cx="5779343" cy="994830"/>
            </a:xfrm>
          </p:grpSpPr>
          <p:sp>
            <p:nvSpPr>
              <p:cNvPr id="29" name="TextBox 28"/>
              <p:cNvSpPr txBox="1"/>
              <p:nvPr/>
            </p:nvSpPr>
            <p:spPr>
              <a:xfrm>
                <a:off x="5063633" y="164812"/>
                <a:ext cx="5779343" cy="553998"/>
              </a:xfrm>
              <a:prstGeom prst="rect">
                <a:avLst/>
              </a:prstGeom>
              <a:noFill/>
            </p:spPr>
            <p:txBody>
              <a:bodyPr wrap="none" rtlCol="0">
                <a:spAutoFit/>
              </a:bodyPr>
              <a:lstStyle/>
              <a:p>
                <a:r>
                  <a:rPr lang="en-US" sz="3000">
                    <a:solidFill>
                      <a:srgbClr val="0000CC"/>
                    </a:solidFill>
                    <a:latin typeface="Times New Roman" pitchFamily="18" charset="0"/>
                    <a:cs typeface="Times New Roman" pitchFamily="18" charset="0"/>
                  </a:rPr>
                  <a:t>Thứ……ngày…..tháng…..năm…….</a:t>
                </a:r>
              </a:p>
            </p:txBody>
          </p:sp>
          <p:sp>
            <p:nvSpPr>
              <p:cNvPr id="30" name="TextBox 29"/>
              <p:cNvSpPr txBox="1"/>
              <p:nvPr/>
            </p:nvSpPr>
            <p:spPr>
              <a:xfrm>
                <a:off x="5993302" y="636422"/>
                <a:ext cx="3907046"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TỰ NHIÊN VÀ XÃ HỘI</a:t>
                </a:r>
              </a:p>
            </p:txBody>
          </p:sp>
        </p:gr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0" name="Rectangle 9"/>
          <p:cNvSpPr/>
          <p:nvPr/>
        </p:nvSpPr>
        <p:spPr>
          <a:xfrm>
            <a:off x="1966119" y="1981200"/>
            <a:ext cx="11986440" cy="646331"/>
          </a:xfrm>
          <a:prstGeom prst="rect">
            <a:avLst/>
          </a:prstGeom>
        </p:spPr>
        <p:txBody>
          <a:bodyPr wrap="square">
            <a:spAutoFit/>
          </a:bodyPr>
          <a:lstStyle/>
          <a:p>
            <a:r>
              <a:rPr lang="en-US" sz="3600" b="1" u="sng">
                <a:solidFill>
                  <a:srgbClr val="FF0000"/>
                </a:solidFill>
                <a:latin typeface="Times New Roman" pitchFamily="18" charset="0"/>
                <a:cs typeface="Times New Roman" pitchFamily="18" charset="0"/>
              </a:rPr>
              <a:t>2. Thực hiện kế hoạch</a:t>
            </a:r>
            <a:r>
              <a:rPr lang="en-US" sz="3600" b="1" u="sng">
                <a:solidFill>
                  <a:srgbClr val="FF0000"/>
                </a:solidFill>
                <a:latin typeface="Times New Roman" panose="02020603050405020304" pitchFamily="18" charset="0"/>
                <a:ea typeface="Times New Roman" panose="02020603050405020304" pitchFamily="18" charset="0"/>
              </a:rPr>
              <a:t>.</a:t>
            </a:r>
            <a:endParaRPr lang="en-US" sz="3600" b="1" u="sng">
              <a:solidFill>
                <a:srgbClr val="FF0000"/>
              </a:solidFill>
              <a:latin typeface="Times New Roman" pitchFamily="18" charset="0"/>
              <a:cs typeface="Times New Roman" pitchFamily="18" charset="0"/>
            </a:endParaRPr>
          </a:p>
        </p:txBody>
      </p:sp>
      <p:sp>
        <p:nvSpPr>
          <p:cNvPr id="3" name="Text Box 14">
            <a:extLst>
              <a:ext uri="{FF2B5EF4-FFF2-40B4-BE49-F238E27FC236}">
                <a16:creationId xmlns:a16="http://schemas.microsoft.com/office/drawing/2014/main" id="{60DD136C-13FC-1F2B-DABA-E51D41900185}"/>
              </a:ext>
            </a:extLst>
          </p:cNvPr>
          <p:cNvSpPr txBox="1">
            <a:spLocks noChangeArrowheads="1"/>
          </p:cNvSpPr>
          <p:nvPr/>
        </p:nvSpPr>
        <p:spPr bwMode="auto">
          <a:xfrm>
            <a:off x="1851819" y="1145549"/>
            <a:ext cx="1257300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effectLst>
                  <a:outerShdw blurRad="38100" dist="38100" dir="2700000" algn="tl">
                    <a:srgbClr val="000000">
                      <a:alpha val="43137"/>
                    </a:srgbClr>
                  </a:outerShdw>
                </a:effectLst>
                <a:latin typeface="Times New Roman" pitchFamily="18" charset="0"/>
              </a:rPr>
              <a:t>Bài 7: THỰC HÀNH: KHẢO SÁT VỀ SỰ AN TOÀN CỦA TRƯỜNG HỌC (T1)</a:t>
            </a:r>
          </a:p>
        </p:txBody>
      </p:sp>
      <p:sp>
        <p:nvSpPr>
          <p:cNvPr id="2" name="Rectangle 1">
            <a:extLst>
              <a:ext uri="{FF2B5EF4-FFF2-40B4-BE49-F238E27FC236}">
                <a16:creationId xmlns:a16="http://schemas.microsoft.com/office/drawing/2014/main" id="{7FFFA889-9060-B8D2-4524-61EDFBE5B228}"/>
              </a:ext>
            </a:extLst>
          </p:cNvPr>
          <p:cNvSpPr/>
          <p:nvPr/>
        </p:nvSpPr>
        <p:spPr>
          <a:xfrm>
            <a:off x="1950326" y="2627531"/>
            <a:ext cx="13499370" cy="646331"/>
          </a:xfrm>
          <a:prstGeom prst="rect">
            <a:avLst/>
          </a:prstGeom>
        </p:spPr>
        <p:txBody>
          <a:bodyPr wrap="square">
            <a:spAutoFit/>
          </a:bodyPr>
          <a:lstStyle/>
          <a:p>
            <a:pPr algn="just"/>
            <a:r>
              <a:rPr lang="en-US" sz="3600" b="1">
                <a:solidFill>
                  <a:srgbClr val="FF0000"/>
                </a:solidFill>
                <a:latin typeface="Times New Roman" panose="02020603050405020304" pitchFamily="18" charset="0"/>
                <a:cs typeface="Times New Roman" pitchFamily="18" charset="0"/>
              </a:rPr>
              <a:t>1. Đi khảo sát</a:t>
            </a:r>
          </a:p>
        </p:txBody>
      </p:sp>
      <p:pic>
        <p:nvPicPr>
          <p:cNvPr id="8" name="Picture 7">
            <a:extLst>
              <a:ext uri="{FF2B5EF4-FFF2-40B4-BE49-F238E27FC236}">
                <a16:creationId xmlns:a16="http://schemas.microsoft.com/office/drawing/2014/main" id="{52FC2227-32B5-C911-A3D9-FB1F63E85D50}"/>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Lst>
          </a:blip>
          <a:stretch>
            <a:fillRect/>
          </a:stretch>
        </p:blipFill>
        <p:spPr>
          <a:xfrm>
            <a:off x="4861719" y="2887204"/>
            <a:ext cx="6746264" cy="4368729"/>
          </a:xfrm>
          <a:prstGeom prst="rect">
            <a:avLst/>
          </a:prstGeom>
        </p:spPr>
      </p:pic>
      <p:sp>
        <p:nvSpPr>
          <p:cNvPr id="9" name="Rectangle: Rounded Corners 8">
            <a:extLst>
              <a:ext uri="{FF2B5EF4-FFF2-40B4-BE49-F238E27FC236}">
                <a16:creationId xmlns:a16="http://schemas.microsoft.com/office/drawing/2014/main" id="{880D956A-EC21-485C-D2ED-4DC9D55E935A}"/>
              </a:ext>
            </a:extLst>
          </p:cNvPr>
          <p:cNvSpPr/>
          <p:nvPr/>
        </p:nvSpPr>
        <p:spPr>
          <a:xfrm>
            <a:off x="1204119" y="7441867"/>
            <a:ext cx="13974567" cy="1501172"/>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400" b="1" i="1">
                <a:solidFill>
                  <a:srgbClr val="FF0000"/>
                </a:solidFill>
                <a:latin typeface="Times New Roman" panose="02020603050405020304" pitchFamily="18" charset="0"/>
                <a:cs typeface="Times New Roman" panose="02020603050405020304" pitchFamily="18" charset="0"/>
              </a:rPr>
              <a:t>An toàn trong trường học  luôn là yêu cầu hàng đầu trong các trường học.  Dựa vào tình hình đặc điểm kinh tế của mỗi trường, mỗi địa phương để xây dụng những mẫu khảo sát và những đề xuất phù hợp.  </a:t>
            </a:r>
          </a:p>
        </p:txBody>
      </p:sp>
      <p:sp>
        <p:nvSpPr>
          <p:cNvPr id="5" name="Speech Bubble: Oval 4">
            <a:extLst>
              <a:ext uri="{FF2B5EF4-FFF2-40B4-BE49-F238E27FC236}">
                <a16:creationId xmlns:a16="http://schemas.microsoft.com/office/drawing/2014/main" id="{88F7E608-60BF-8E74-BBCC-08AD96898E9B}"/>
              </a:ext>
            </a:extLst>
          </p:cNvPr>
          <p:cNvSpPr/>
          <p:nvPr/>
        </p:nvSpPr>
        <p:spPr>
          <a:xfrm>
            <a:off x="11666929" y="1768394"/>
            <a:ext cx="4531336" cy="3986368"/>
          </a:xfrm>
          <a:prstGeom prst="wedgeEllipseCallout">
            <a:avLst>
              <a:gd name="adj1" fmla="val -53193"/>
              <a:gd name="adj2" fmla="val 40322"/>
            </a:avLst>
          </a:prstGeom>
          <a:solidFill>
            <a:srgbClr val="BEE371"/>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400" b="1">
                <a:solidFill>
                  <a:srgbClr val="0000CC"/>
                </a:solidFill>
                <a:latin typeface="Times New Roman" panose="02020603050405020304" pitchFamily="18" charset="0"/>
                <a:cs typeface="Times New Roman" panose="02020603050405020304" pitchFamily="18" charset="0"/>
              </a:rPr>
              <a:t>Khi đi khảo sát, các bạn nhớ mang theo bút, phiếu khảo sát và chú ý an toàn nhé!</a:t>
            </a:r>
          </a:p>
        </p:txBody>
      </p:sp>
    </p:spTree>
    <p:extLst>
      <p:ext uri="{BB962C8B-B14F-4D97-AF65-F5344CB8AC3E}">
        <p14:creationId xmlns:p14="http://schemas.microsoft.com/office/powerpoint/2010/main" val="4887218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217BC-2209-78BC-0C74-1FED586BD78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83267CA-1637-46B1-0D85-631244C1C5EC}"/>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405788938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10985</TotalTime>
  <Words>786</Words>
  <Application>Microsoft Office PowerPoint</Application>
  <PresentationFormat>Custom</PresentationFormat>
  <Paragraphs>75</Paragraphs>
  <Slides>10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Hong Minh</dc:creator>
  <cp:lastModifiedBy>admin</cp:lastModifiedBy>
  <cp:revision>1132</cp:revision>
  <dcterms:created xsi:type="dcterms:W3CDTF">2008-09-09T22:52:10Z</dcterms:created>
  <dcterms:modified xsi:type="dcterms:W3CDTF">2022-10-31T02:06:53Z</dcterms:modified>
</cp:coreProperties>
</file>