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358" r:id="rId2"/>
    <p:sldId id="359" r:id="rId3"/>
    <p:sldId id="260" r:id="rId4"/>
    <p:sldId id="356" r:id="rId5"/>
    <p:sldId id="323" r:id="rId6"/>
    <p:sldId id="288" r:id="rId7"/>
    <p:sldId id="332" r:id="rId8"/>
    <p:sldId id="287" r:id="rId9"/>
    <p:sldId id="326" r:id="rId10"/>
    <p:sldId id="309" r:id="rId11"/>
    <p:sldId id="289" r:id="rId12"/>
    <p:sldId id="335" r:id="rId13"/>
    <p:sldId id="357" r:id="rId14"/>
    <p:sldId id="339" r:id="rId15"/>
    <p:sldId id="344" r:id="rId16"/>
    <p:sldId id="354" r:id="rId17"/>
    <p:sldId id="331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FFFF"/>
    <a:srgbClr val="000000"/>
    <a:srgbClr val="0000FF"/>
    <a:srgbClr val="FF99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13" autoAdjust="0"/>
  </p:normalViewPr>
  <p:slideViewPr>
    <p:cSldViewPr>
      <p:cViewPr varScale="1">
        <p:scale>
          <a:sx n="98" d="100"/>
          <a:sy n="98" d="100"/>
        </p:scale>
        <p:origin x="57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01F394E-CFD2-860E-1A05-E8FBECAAE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75565E-C6BD-8469-1A85-C757F2FAB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306D1D-CE0A-4CEA-A8EE-FBEE2C5AAFE1}" type="datetimeFigureOut">
              <a:rPr lang="en-US"/>
              <a:pPr>
                <a:defRPr/>
              </a:pPr>
              <a:t>5/6/2022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E5F2D59-AC03-99A1-A223-12B47A5F75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05A48BA-FE5E-ABC7-A577-DDE4140E9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B600D7-F9A8-26D3-75CA-EE68CBB45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F025B-6079-A1AB-B861-F9D49A69C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B1E579-4529-4A7B-AE31-D912B8A82E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99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1C3D77E-F115-4A58-BBF4-06B4A24C58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97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24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3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10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2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5B5-2FF9-49B5-B4FE-97E65FBDD2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0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A7D-B8B5-465B-B54B-391149215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2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8A86-E7F1-4863-81CA-9599F66A1A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ECE11E3-17F0-4107-A755-91623044FF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0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2158126D-3A95-459E-9379-4EEF84E5C0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0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2525DB14-00BA-4D5E-BE06-34F8EAF3AF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49EC-FC6E-4EAE-A64E-51C0A00E68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6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A21-0BCA-4D88-9FE6-02CEF515FC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29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3AB6-7947-4B27-810C-3C4E244AD6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1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9B705534-AB02-4625-83CA-47D522FD9D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72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C0C48000-2C72-4055-8B96-B95FF7148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0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cái bảng | Drawing room blue, Blue paint colors,  Sherwin williams paint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3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78CD516-AC11-98AB-E40B-BC525EBCE2A0}"/>
              </a:ext>
            </a:extLst>
          </p:cNvPr>
          <p:cNvSpPr txBox="1"/>
          <p:nvPr/>
        </p:nvSpPr>
        <p:spPr>
          <a:xfrm>
            <a:off x="2667000" y="519887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7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4CF3F4B-314A-AB94-F59A-00A64D2AEE53}"/>
              </a:ext>
            </a:extLst>
          </p:cNvPr>
          <p:cNvSpPr txBox="1"/>
          <p:nvPr/>
        </p:nvSpPr>
        <p:spPr>
          <a:xfrm>
            <a:off x="762000" y="1920514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đọc tuyên ngôn độc lập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2424" y="1123950"/>
            <a:ext cx="3910966" cy="39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02747C-FAE1-F8B6-00D4-2C7D94D0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861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: “ Đúng 14 giờ đến hết 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: Chính phủ lâm thời ?</a:t>
            </a: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xmlns="" id="{6E3FE09D-0F7F-C6DA-B44A-A79B310F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7350"/>
            <a:ext cx="2286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10">
            <a:extLst>
              <a:ext uri="{FF2B5EF4-FFF2-40B4-BE49-F238E27FC236}">
                <a16:creationId xmlns:a16="http://schemas.microsoft.com/office/drawing/2014/main" xmlns="" id="{6D11CA07-BF48-677E-C7F6-3759D7BD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1804988"/>
            <a:ext cx="13652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400"/>
              <a:t>SGK/22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xmlns="" id="{B7229988-1810-B31B-E8BC-647C5795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7155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Diễn biến buổi lễ Tuyên ngôn Độc lập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xmlns="" id="{93D6001A-68D6-A6A2-DC4E-AA7AF090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458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lễ bắt đầu lúc mấy giờ ?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buổi lễ diễn ra các sự việc chính nào ?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xmlns="" id="{BE1275B7-096C-CD46-C127-7B4852FD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967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Diễn biến của buổi lễ Tuyên ngôn Độc lập</a:t>
            </a: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xmlns="" id="{5AA04FA4-132D-48CE-ED9A-F3C776AB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95350"/>
            <a:ext cx="8424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68F00F-AE3C-063F-834C-51838E73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04950"/>
            <a:ext cx="8915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sự việc diễn ra trong buổi lễ :</a:t>
            </a:r>
          </a:p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Bác Hồ cùng các vị trong Chính phủ lâm thời lên lễ đài chào nhân dân.</a:t>
            </a:r>
          </a:p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Bác Hồ đọc Tuyên ngôn Độc lập khai sinh nước Việt Nam Dân Chủ Cộng Hòa.</a:t>
            </a:r>
          </a:p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 thành viên của Chính phủ lâm thời ra mắt và tuyên thệ trước quốc dân đồng bào.</a:t>
            </a:r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xmlns="" id="{6AE291F0-1AC9-61A4-563F-A0799993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815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Diễn biến của buổi lễ Tuyên ngôn Độc lập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5">
            <a:extLst>
              <a:ext uri="{FF2B5EF4-FFF2-40B4-BE49-F238E27FC236}">
                <a16:creationId xmlns:a16="http://schemas.microsoft.com/office/drawing/2014/main" xmlns="" id="{476B7BA2-3B65-43B9-F53D-6F8E54B6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638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4390" name="Picture 54" descr="doc">
            <a:extLst>
              <a:ext uri="{FF2B5EF4-FFF2-40B4-BE49-F238E27FC236}">
                <a16:creationId xmlns:a16="http://schemas.microsoft.com/office/drawing/2014/main" xmlns="" id="{118411CC-0A2A-9F2C-9138-E787E0ED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3581400" cy="4857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ANd9GcS3nthU1mM0VW0_Q7jfWVtCSQchAZGhkxsVDe6XsP6S5jOdFOhC">
            <a:extLst>
              <a:ext uri="{FF2B5EF4-FFF2-40B4-BE49-F238E27FC236}">
                <a16:creationId xmlns:a16="http://schemas.microsoft.com/office/drawing/2014/main" xmlns="" id="{E55EBFB6-21CD-8C1B-8655-10FE4253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"/>
            <a:ext cx="548640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xmlns="" id="{78DF42E5-7700-7387-FF3E-C1E97CD4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2905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12899D-15D0-A85C-2E5B-02E93B9D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39813"/>
            <a:ext cx="9067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khẳng định của Bác thể hiện điều gì ?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lời tuyên bố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thép và hùng hồn của Bác về nền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lập, tự do của Tổ quốc. Dân tộc Việt Nam mang sức mạnh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kết, triệu triệu con ng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Nam sẽ hi sinh thân mình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vững nền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lập, tự chủ, tự c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Lời khẳng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ấy một lần nữa chứng minh sức mạnh của dân tộc Việt Nam. Khẳng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quyền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lập, tự do của dân tộc Việt Nam.</a:t>
            </a:r>
          </a:p>
        </p:txBody>
      </p:sp>
      <p:sp>
        <p:nvSpPr>
          <p:cNvPr id="13315" name="TextBox 6">
            <a:extLst>
              <a:ext uri="{FF2B5EF4-FFF2-40B4-BE49-F238E27FC236}">
                <a16:creationId xmlns:a16="http://schemas.microsoft.com/office/drawing/2014/main" xmlns="" id="{8ABBD9B8-879A-FB7F-0033-98447B56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81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một số nội dung của bản Tuyên ngôn Độc lập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B%25C3%25A1c+H%25E1%25BB%2593">
            <a:extLst>
              <a:ext uri="{FF2B5EF4-FFF2-40B4-BE49-F238E27FC236}">
                <a16:creationId xmlns:a16="http://schemas.microsoft.com/office/drawing/2014/main" xmlns="" id="{0B42AECC-B4C5-3BEF-BCA5-E83F27B3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1">
            <a:extLst>
              <a:ext uri="{FF2B5EF4-FFF2-40B4-BE49-F238E27FC236}">
                <a16:creationId xmlns:a16="http://schemas.microsoft.com/office/drawing/2014/main" xmlns="" id="{9C132C3D-5F78-5D3C-8BFD-61533000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90950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lễ kết thúc nhưng giọng nói của Bác và lời khẳng định trong bản Tuyên ngôn Độc lập còn vọng mãi trong lòng mỗi người dân Việt Nam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0AF4BED8-0CBD-E0F9-7660-A6BB8C83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>
            <a:extLst>
              <a:ext uri="{FF2B5EF4-FFF2-40B4-BE49-F238E27FC236}">
                <a16:creationId xmlns:a16="http://schemas.microsoft.com/office/drawing/2014/main" xmlns="" id="{FA663AEB-0F2D-3ED1-04DD-7A7C0C86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27250"/>
            <a:ext cx="8991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2-9-1945, Chủ tịch Hồ Chí Minh đọc bản Tuyên ngôn Độc lập, khai sinh nước Việt Nam Dân Chủ Cộng Hòa.</a:t>
            </a:r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xmlns="" id="{DD11F4BF-BFD9-2F7C-1C38-91F2760B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1150"/>
            <a:ext cx="167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FE3D84-24F1-236C-F7CF-8BFFF0103ABB}"/>
              </a:ext>
            </a:extLst>
          </p:cNvPr>
          <p:cNvSpPr txBox="1"/>
          <p:nvPr/>
        </p:nvSpPr>
        <p:spPr>
          <a:xfrm>
            <a:off x="762000" y="104775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Bác Hồ đọc tuyên ngôn độc lập ở quảng trường Ba Đình</a:t>
            </a:r>
          </a:p>
        </p:txBody>
      </p:sp>
    </p:spTree>
    <p:extLst>
      <p:ext uri="{BB962C8B-B14F-4D97-AF65-F5344CB8AC3E}">
        <p14:creationId xmlns:p14="http://schemas.microsoft.com/office/powerpoint/2010/main" val="247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5">
            <a:extLst>
              <a:ext uri="{FF2B5EF4-FFF2-40B4-BE49-F238E27FC236}">
                <a16:creationId xmlns:a16="http://schemas.microsoft.com/office/drawing/2014/main" xmlns="" id="{1E30B2BC-A3D9-8D95-5276-7160C9E0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638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4390" name="Picture 54" descr="doc">
            <a:extLst>
              <a:ext uri="{FF2B5EF4-FFF2-40B4-BE49-F238E27FC236}">
                <a16:creationId xmlns:a16="http://schemas.microsoft.com/office/drawing/2014/main" xmlns="" id="{B780B3C1-D406-F8DC-16AD-2BE48E1E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9180" cy="514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ANd9GcS3nthU1mM0VW0_Q7jfWVtCSQchAZGhkxsVDe6XsP6S5jOdFOhC">
            <a:extLst>
              <a:ext uri="{FF2B5EF4-FFF2-40B4-BE49-F238E27FC236}">
                <a16:creationId xmlns:a16="http://schemas.microsoft.com/office/drawing/2014/main" xmlns="" id="{C34AA9AA-7B12-C41E-FAF8-E01B1A09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0" y="1"/>
            <a:ext cx="537482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1">
            <a:extLst>
              <a:ext uri="{FF2B5EF4-FFF2-40B4-BE49-F238E27FC236}">
                <a16:creationId xmlns:a16="http://schemas.microsoft.com/office/drawing/2014/main" xmlns="" id="{F47D1A31-8681-211F-3E4C-B5AE65E8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2905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5">
            <a:extLst>
              <a:ext uri="{FF2B5EF4-FFF2-40B4-BE49-F238E27FC236}">
                <a16:creationId xmlns:a16="http://schemas.microsoft.com/office/drawing/2014/main" xmlns="" id="{7D47BF1B-8A19-A821-0101-2D4768A5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638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DDCBE33F-EF50-4046-C0EA-D5C40F5E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2905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xmlns="" id="{193DC0D4-3813-A589-EE87-7126E6F6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47750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Em hiểu thế nào là: </a:t>
            </a: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Tuyên ngôn Độc lập?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44F2C-C4EC-5D67-F457-1E0CE0A3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0975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Tuyên ngôn Độc lập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Văn bản tuyên bố cho cả nước và thế giới biết về quyền độc lập, tự do của nước ta.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dinh">
            <a:extLst>
              <a:ext uri="{FF2B5EF4-FFF2-40B4-BE49-F238E27FC236}">
                <a16:creationId xmlns:a16="http://schemas.microsoft.com/office/drawing/2014/main" xmlns="" id="{059C9753-8B4C-CD2D-2439-DE88A9967A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0" y="-161925"/>
            <a:ext cx="9144001" cy="5305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Box 12">
            <a:extLst>
              <a:ext uri="{FF2B5EF4-FFF2-40B4-BE49-F238E27FC236}">
                <a16:creationId xmlns:a16="http://schemas.microsoft.com/office/drawing/2014/main" xmlns="" id="{2B4197C7-E0CE-EDBA-3017-6D7474DE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0535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trường Ba Đình, Hà Nội ( ngày 2-9-1945)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5">
            <a:extLst>
              <a:ext uri="{FF2B5EF4-FFF2-40B4-BE49-F238E27FC236}">
                <a16:creationId xmlns:a16="http://schemas.microsoft.com/office/drawing/2014/main" xmlns="" id="{EBFE7136-E561-576F-7EA4-CA4FD74C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14287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000000"/>
                </a:solidFill>
                <a:latin typeface="Times New Roman" panose="02020603050405020304" pitchFamily="18" charset="0"/>
              </a:rPr>
              <a:t> Lịch sử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2800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5">
            <a:extLst>
              <a:ext uri="{FF2B5EF4-FFF2-40B4-BE49-F238E27FC236}">
                <a16:creationId xmlns:a16="http://schemas.microsoft.com/office/drawing/2014/main" xmlns="" id="{71D31258-CAE3-E3AE-8507-7C292D3A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150"/>
            <a:ext cx="788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Picture 9" descr="BOOK1">
            <a:extLst>
              <a:ext uri="{FF2B5EF4-FFF2-40B4-BE49-F238E27FC236}">
                <a16:creationId xmlns:a16="http://schemas.microsoft.com/office/drawing/2014/main" xmlns="" id="{3A03D05F-FD0A-D615-40D4-49B4DD6F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4" y="1688629"/>
            <a:ext cx="2705100" cy="98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0">
            <a:extLst>
              <a:ext uri="{FF2B5EF4-FFF2-40B4-BE49-F238E27FC236}">
                <a16:creationId xmlns:a16="http://schemas.microsoft.com/office/drawing/2014/main" xmlns="" id="{33572CF7-4AB9-C35B-1FC4-F5EA19ED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52625"/>
            <a:ext cx="1296988" cy="3429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SGK/21</a:t>
            </a:r>
          </a:p>
        </p:txBody>
      </p:sp>
      <p:sp>
        <p:nvSpPr>
          <p:cNvPr id="5126" name="Text Box 25">
            <a:extLst>
              <a:ext uri="{FF2B5EF4-FFF2-40B4-BE49-F238E27FC236}">
                <a16:creationId xmlns:a16="http://schemas.microsoft.com/office/drawing/2014/main" xmlns="" id="{D6F2E546-3561-4435-BD2F-7B23BEE74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00350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Không khí trong buổi lễ nh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thế nào?</a:t>
            </a:r>
          </a:p>
        </p:txBody>
      </p:sp>
      <p:sp>
        <p:nvSpPr>
          <p:cNvPr id="5127" name="TextBox 1">
            <a:extLst>
              <a:ext uri="{FF2B5EF4-FFF2-40B4-BE49-F238E27FC236}">
                <a16:creationId xmlns:a16="http://schemas.microsoft.com/office/drawing/2014/main" xmlns="" id="{3A9F4437-C035-D038-B215-4A1B3C85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47750"/>
            <a:ext cx="773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động1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Quang cảnh Hà Nội ngày 2-9-1945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xmlns="" id="{B06FA6CE-498F-4532-E328-467F06B4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98650"/>
            <a:ext cx="8991600" cy="22463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-Hà Nội tưng bừng màu đỏ, một vùng trời bát ngát cờ, hoa.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 bào Hà Nội, già trẻ, trai gái đều xuống đường, tập trung về Quảng trường Ba Đình.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Đội danh dự đứng nghiêm trang xung quanh lễ đài.</a:t>
            </a: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xmlns="" id="{68E055F3-B9EC-E1D2-1C1D-90405CAC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9675"/>
            <a:ext cx="804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Quang cảnh Hà Nội ngày 2-9-1945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ext Box 8">
            <a:extLst>
              <a:ext uri="{FF2B5EF4-FFF2-40B4-BE49-F238E27FC236}">
                <a16:creationId xmlns:a16="http://schemas.microsoft.com/office/drawing/2014/main" xmlns="" id="{1724206E-C438-CD89-F7B1-397482DA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3592513"/>
            <a:ext cx="4359275" cy="1570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bào Hà Nội, già trẻ, gái trai đều xuống đường hướng về Quảng trường Ba Đình chờ buổi lễ.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xmlns="" id="{94544C43-AF1A-4B92-E9D3-E2692A6A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0"/>
            <a:ext cx="4383088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562E30BB-8E89-4CFA-FA8E-058FE821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66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1">
            <a:extLst>
              <a:ext uri="{FF2B5EF4-FFF2-40B4-BE49-F238E27FC236}">
                <a16:creationId xmlns:a16="http://schemas.microsoft.com/office/drawing/2014/main" xmlns="" id="{493EA070-DF04-BF86-6717-BD444AF0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02050"/>
            <a:ext cx="449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Hà Nội tưng bừng màu đỏ, một vùng trời bát ngát cờ,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37AD44EF-64FD-B7FD-0333-97434DCD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">
            <a:extLst>
              <a:ext uri="{FF2B5EF4-FFF2-40B4-BE49-F238E27FC236}">
                <a16:creationId xmlns:a16="http://schemas.microsoft.com/office/drawing/2014/main" xmlns="" id="{36C17A3A-EE56-6721-2450-EC79C2B5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7675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danh dự đứng nghiêm trang xung quanh lễ đài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88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304&quot;/&gt;&lt;/object&gt;&lt;object type=&quot;3&quot; unique_id=&quot;10011&quot;&gt;&lt;property id=&quot;20148&quot; value=&quot;5&quot;/&gt;&lt;property id=&quot;20300&quot; value=&quot;Slide 8&quot;/&gt;&lt;property id=&quot;20307&quot; value=&quot;309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306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object type=&quot;3&quot; unique_id=&quot;10020&quot;&gt;&lt;property id=&quot;20148&quot; value=&quot;5&quot;/&gt;&lt;property id=&quot;20300&quot; value=&quot;Slide 17 - &amp;quot;Th¶o luËn nhãm ®«i theo c©u hái sau:&amp;quot;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270&quot;/&gt;&lt;/object&gt;&lt;object type=&quot;3&quot; unique_id=&quot;10022&quot;&gt;&lt;property id=&quot;20148&quot; value=&quot;5&quot;/&gt;&lt;property id=&quot;20300&quot; value=&quot;Slide 19&quot;/&gt;&lt;property id=&quot;20307&quot; value=&quot;314&quot;/&gt;&lt;/object&gt;&lt;object type=&quot;3&quot; unique_id=&quot;10023&quot;&gt;&lt;property id=&quot;20148&quot; value=&quot;5&quot;/&gt;&lt;property id=&quot;20300&quot; value=&quot;Slide 20&quot;/&gt;&lt;property id=&quot;20307&quot; value=&quot;315&quot;/&gt;&lt;/object&gt;&lt;object type=&quot;3&quot; unique_id=&quot;10024&quot;&gt;&lt;property id=&quot;20148&quot; value=&quot;5&quot;/&gt;&lt;property id=&quot;20300&quot; value=&quot;Slide 21&quot;/&gt;&lt;property id=&quot;20307&quot; value=&quot;316&quot;/&gt;&lt;/object&gt;&lt;object type=&quot;3&quot; unique_id=&quot;10025&quot;&gt;&lt;property id=&quot;20148&quot; value=&quot;5&quot;/&gt;&lt;property id=&quot;20300&quot; value=&quot;Slide 22&quot;/&gt;&lt;property id=&quot;20307&quot; value=&quot;317&quot;/&gt;&lt;/object&gt;&lt;object type=&quot;3&quot; unique_id=&quot;10026&quot;&gt;&lt;property id=&quot;20148&quot; value=&quot;5&quot;/&gt;&lt;property id=&quot;20300&quot; value=&quot;Slide 23&quot;/&gt;&lt;property id=&quot;20307&quot; value=&quot;297&quot;/&gt;&lt;/object&gt;&lt;object type=&quot;3&quot; unique_id=&quot;10027&quot;&gt;&lt;property id=&quot;20148&quot; value=&quot;5&quot;/&gt;&lt;property id=&quot;20300&quot; value=&quot;Slide 24&quot;/&gt;&lt;property id=&quot;20307&quot; value=&quot;298&quot;/&gt;&lt;/object&gt;&lt;object type=&quot;3&quot; unique_id=&quot;10028&quot;&gt;&lt;property id=&quot;20148&quot; value=&quot;5&quot;/&gt;&lt;property id=&quot;20300&quot; value=&quot;Slide 25&quot;/&gt;&lt;property id=&quot;20307&quot; value=&quot;307&quot;/&gt;&lt;/object&gt;&lt;object type=&quot;3&quot; unique_id=&quot;10029&quot;&gt;&lt;property id=&quot;20148&quot; value=&quot;5&quot;/&gt;&lt;property id=&quot;20300&quot; value=&quot;Slide 26&quot;/&gt;&lt;property id=&quot;20307&quot; value=&quot;276&quot;/&gt;&lt;/object&gt;&lt;object type=&quot;3&quot; unique_id=&quot;10030&quot;&gt;&lt;property id=&quot;20148&quot; value=&quot;5&quot;/&gt;&lt;property id=&quot;20300&quot; value=&quot;Slide 27&quot;/&gt;&lt;property id=&quot;20307&quot; value=&quot;311&quot;/&gt;&lt;/object&gt;&lt;object type=&quot;3&quot; unique_id=&quot;10031&quot;&gt;&lt;property id=&quot;20148&quot; value=&quot;5&quot;/&gt;&lt;property id=&quot;20300&quot; value=&quot;Slide 28&quot;/&gt;&lt;property id=&quot;20307&quot; value=&quot;312&quot;/&gt;&lt;/object&gt;&lt;object type=&quot;3&quot; unique_id=&quot;10032&quot;&gt;&lt;property id=&quot;20148&quot; value=&quot;5&quot;/&gt;&lt;property id=&quot;20300&quot; value=&quot;Slide 29&quot;/&gt;&lt;property id=&quot;20307&quot; value=&quot;310&quot;/&gt;&lt;/object&gt;&lt;object type=&quot;3&quot; unique_id=&quot;10033&quot;&gt;&lt;property id=&quot;20148&quot; value=&quot;5&quot;/&gt;&lt;property id=&quot;20300&quot; value=&quot;Slide 30&quot;/&gt;&lt;property id=&quot;20307&quot; value=&quot;308&quot;/&gt;&lt;/object&gt;&lt;object type=&quot;3&quot; unique_id=&quot;10034&quot;&gt;&lt;property id=&quot;20148&quot; value=&quot;5&quot;/&gt;&lt;property id=&quot;20300&quot; value=&quot;Slide 31&quot;/&gt;&lt;property id=&quot;20307&quot; value=&quot;313&quot;/&gt;&lt;/object&gt;&lt;object type=&quot;3&quot; unique_id=&quot;10365&quot;&gt;&lt;property id=&quot;20148&quot; value=&quot;5&quot;/&gt;&lt;property id=&quot;20300&quot; value=&quot;Slide 32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2945</TotalTime>
  <Words>542</Words>
  <Application>Microsoft Office PowerPoint</Application>
  <PresentationFormat>On-screen Show (16:9)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375</cp:revision>
  <dcterms:created xsi:type="dcterms:W3CDTF">2009-11-08T06:32:40Z</dcterms:created>
  <dcterms:modified xsi:type="dcterms:W3CDTF">2022-06-05T10:08:55Z</dcterms:modified>
</cp:coreProperties>
</file>