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08" r:id="rId3"/>
    <p:sldMasterId id="2147483720" r:id="rId4"/>
  </p:sldMasterIdLst>
  <p:notesMasterIdLst>
    <p:notesMasterId r:id="rId11"/>
  </p:notesMasterIdLst>
  <p:sldIdLst>
    <p:sldId id="257" r:id="rId5"/>
    <p:sldId id="260" r:id="rId6"/>
    <p:sldId id="258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634" autoAdjust="0"/>
  </p:normalViewPr>
  <p:slideViewPr>
    <p:cSldViewPr>
      <p:cViewPr varScale="1">
        <p:scale>
          <a:sx n="57" d="100"/>
          <a:sy n="57" d="100"/>
        </p:scale>
        <p:origin x="992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E65E7-8D93-4212-88EC-A80E1E69F898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516C2-6716-4C66-85C3-35F8F3080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59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16C2-6716-4C66-85C3-35F8F3080D8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873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800" b="0"/>
              <a:t>- </a:t>
            </a:r>
            <a:r>
              <a:rPr lang="en-US" altLang="en-US" b="0"/>
              <a:t>Kiểm tra nguyên liệu và dụng cụ thực hành của HS.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0"/>
              <a:t>- </a:t>
            </a:r>
            <a:r>
              <a:rPr lang="vi-VN" altLang="en-US" b="0"/>
              <a:t>GV c</a:t>
            </a:r>
            <a:r>
              <a:rPr lang="en-US" altLang="en-US" b="0"/>
              <a:t>hia vị trí các nhóm thực hành.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16C2-6716-4C66-85C3-35F8F3080D8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113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vi-VN"/>
              <a:t>- GV gọi</a:t>
            </a:r>
            <a:r>
              <a:rPr lang="vi-VN" baseline="0"/>
              <a:t> HS đánh giá sản phẩm bạn dựa trên tiêu chí đã nêu.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16C2-6716-4C66-85C3-35F8F3080D8A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113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855A1-BABE-40A2-82DA-99B63318BD7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033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9279E-1BAF-4CF2-8522-18A73A52DA8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334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84F64-843D-4F22-B734-065632BC8D6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906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855A1-BABE-40A2-82DA-99B63318BD7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0487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842A1-886C-42F2-B426-7BE992DC343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560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EE42F-73B0-4E89-B42B-371D519F56F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466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3313D-E21F-43B8-891B-11D9FD8EFB1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33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E183E-6B02-45EF-A0F0-1731B0AF73F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6485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FA18A-4E7A-44E1-869A-FA59BD29754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4349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2E272-4E86-4DC6-9B9B-29838DF495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7884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E2CDE-32E5-421A-9D28-C9D092CB1B1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297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842A1-886C-42F2-B426-7BE992DC343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7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FEB10-FD93-4B1F-8C8B-1DA203F27E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0503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9279E-1BAF-4CF2-8522-18A73A52DA8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2432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84F64-843D-4F22-B734-065632BC8D6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0610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855A1-BABE-40A2-82DA-99B63318BD7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4237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842A1-886C-42F2-B426-7BE992DC343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9882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EE42F-73B0-4E89-B42B-371D519F56F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2527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3313D-E21F-43B8-891B-11D9FD8EFB1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1064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E183E-6B02-45EF-A0F0-1731B0AF73F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3773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FA18A-4E7A-44E1-869A-FA59BD29754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8557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2E272-4E86-4DC6-9B9B-29838DF495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243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EE42F-73B0-4E89-B42B-371D519F56F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9940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E2CDE-32E5-421A-9D28-C9D092CB1B1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9903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FEB10-FD93-4B1F-8C8B-1DA203F27E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0120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9279E-1BAF-4CF2-8522-18A73A52DA8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7248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84F64-843D-4F22-B734-065632BC8D6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3720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A0FA-8EE3-4AE0-89BA-5DFDC4C583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A987-1221-44A1-A07D-4F7FD8057D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44208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A0FA-8EE3-4AE0-89BA-5DFDC4C583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A987-1221-44A1-A07D-4F7FD8057D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06827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A0FA-8EE3-4AE0-89BA-5DFDC4C583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A987-1221-44A1-A07D-4F7FD8057D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39224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A0FA-8EE3-4AE0-89BA-5DFDC4C583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A987-1221-44A1-A07D-4F7FD8057D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98133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A0FA-8EE3-4AE0-89BA-5DFDC4C583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A987-1221-44A1-A07D-4F7FD8057D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73263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A0FA-8EE3-4AE0-89BA-5DFDC4C583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A987-1221-44A1-A07D-4F7FD8057D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143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3313D-E21F-43B8-891B-11D9FD8EFB1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25045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A0FA-8EE3-4AE0-89BA-5DFDC4C583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A987-1221-44A1-A07D-4F7FD8057D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85147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A0FA-8EE3-4AE0-89BA-5DFDC4C583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A987-1221-44A1-A07D-4F7FD8057D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68883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A0FA-8EE3-4AE0-89BA-5DFDC4C583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A987-1221-44A1-A07D-4F7FD8057D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19034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A0FA-8EE3-4AE0-89BA-5DFDC4C583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A987-1221-44A1-A07D-4F7FD8057D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90215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BA0FA-8EE3-4AE0-89BA-5DFDC4C583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A987-1221-44A1-A07D-4F7FD8057D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00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E183E-6B02-45EF-A0F0-1731B0AF73F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582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FA18A-4E7A-44E1-869A-FA59BD29754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333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2E272-4E86-4DC6-9B9B-29838DF495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643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E2CDE-32E5-421A-9D28-C9D092CB1B1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923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FEB10-FD93-4B1F-8C8B-1DA203F27E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539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Nơi giữ chỗ cho Tiêu đề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/>
              <a:t>Bấm &amp; sửa kiểu tiêu đề</a:t>
            </a:r>
            <a:endParaRPr lang="en-US" altLang="en-US"/>
          </a:p>
        </p:txBody>
      </p:sp>
      <p:sp>
        <p:nvSpPr>
          <p:cNvPr id="1027" name="Nơi giữ chỗ cho Văn bản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/>
              <a:t>Bấm &amp; sửa kiểu tiêu đề</a:t>
            </a:r>
          </a:p>
          <a:p>
            <a:pPr lvl="1"/>
            <a:r>
              <a:rPr lang="vi-VN" altLang="en-US"/>
              <a:t>Mức hai</a:t>
            </a:r>
          </a:p>
          <a:p>
            <a:pPr lvl="2"/>
            <a:r>
              <a:rPr lang="vi-VN" altLang="en-US"/>
              <a:t>Mức ba</a:t>
            </a:r>
          </a:p>
          <a:p>
            <a:pPr lvl="3"/>
            <a:r>
              <a:rPr lang="vi-VN" altLang="en-US"/>
              <a:t>Mức bốn</a:t>
            </a:r>
          </a:p>
          <a:p>
            <a:pPr lvl="4"/>
            <a:r>
              <a:rPr lang="vi-VN" altLang="en-US"/>
              <a:t>Mức năm</a:t>
            </a:r>
            <a:endParaRPr lang="en-US" alt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620F2F-BE0F-4152-8E92-66614923995E}" type="slidenum">
              <a:rPr lang="en-US">
                <a:solidFill>
                  <a:prstClr val="black">
                    <a:tint val="75000"/>
                  </a:prstClr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023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Nơi giữ chỗ cho Tiêu đề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/>
              <a:t>Bấm &amp; sửa kiểu tiêu đề</a:t>
            </a:r>
            <a:endParaRPr lang="en-US" altLang="en-US"/>
          </a:p>
        </p:txBody>
      </p:sp>
      <p:sp>
        <p:nvSpPr>
          <p:cNvPr id="1027" name="Nơi giữ chỗ cho Văn bản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/>
              <a:t>Bấm &amp; sửa kiểu tiêu đề</a:t>
            </a:r>
          </a:p>
          <a:p>
            <a:pPr lvl="1"/>
            <a:r>
              <a:rPr lang="vi-VN" altLang="en-US"/>
              <a:t>Mức hai</a:t>
            </a:r>
          </a:p>
          <a:p>
            <a:pPr lvl="2"/>
            <a:r>
              <a:rPr lang="vi-VN" altLang="en-US"/>
              <a:t>Mức ba</a:t>
            </a:r>
          </a:p>
          <a:p>
            <a:pPr lvl="3"/>
            <a:r>
              <a:rPr lang="vi-VN" altLang="en-US"/>
              <a:t>Mức bốn</a:t>
            </a:r>
          </a:p>
          <a:p>
            <a:pPr lvl="4"/>
            <a:r>
              <a:rPr lang="vi-VN" altLang="en-US"/>
              <a:t>Mức năm</a:t>
            </a:r>
            <a:endParaRPr lang="en-US" alt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620F2F-BE0F-4152-8E92-66614923995E}" type="slidenum">
              <a:rPr lang="en-US">
                <a:solidFill>
                  <a:prstClr val="black">
                    <a:tint val="75000"/>
                  </a:prstClr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03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Nơi giữ chỗ cho Tiêu đề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/>
              <a:t>Bấm &amp; sửa kiểu tiêu đề</a:t>
            </a:r>
            <a:endParaRPr lang="en-US" altLang="en-US"/>
          </a:p>
        </p:txBody>
      </p:sp>
      <p:sp>
        <p:nvSpPr>
          <p:cNvPr id="1027" name="Nơi giữ chỗ cho Văn bản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/>
              <a:t>Bấm &amp; sửa kiểu tiêu đề</a:t>
            </a:r>
          </a:p>
          <a:p>
            <a:pPr lvl="1"/>
            <a:r>
              <a:rPr lang="vi-VN" altLang="en-US"/>
              <a:t>Mức hai</a:t>
            </a:r>
          </a:p>
          <a:p>
            <a:pPr lvl="2"/>
            <a:r>
              <a:rPr lang="vi-VN" altLang="en-US"/>
              <a:t>Mức ba</a:t>
            </a:r>
          </a:p>
          <a:p>
            <a:pPr lvl="3"/>
            <a:r>
              <a:rPr lang="vi-VN" altLang="en-US"/>
              <a:t>Mức bốn</a:t>
            </a:r>
          </a:p>
          <a:p>
            <a:pPr lvl="4"/>
            <a:r>
              <a:rPr lang="vi-VN" altLang="en-US"/>
              <a:t>Mức năm</a:t>
            </a:r>
            <a:endParaRPr lang="en-US" alt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620F2F-BE0F-4152-8E92-66614923995E}" type="slidenum">
              <a:rPr lang="en-US">
                <a:solidFill>
                  <a:prstClr val="black">
                    <a:tint val="75000"/>
                  </a:prstClr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622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BA0FA-8EE3-4AE0-89BA-5DFDC4C583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1A987-1221-44A1-A07D-4F7FD8057D8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079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38600" y="3911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b="1">
                <a:latin typeface="+mj-lt"/>
              </a:rPr>
              <a:t>Kỹ thuật – Tuần 13</a:t>
            </a:r>
            <a:endParaRPr lang="en-US" sz="2800" b="1">
              <a:latin typeface="+mj-lt"/>
            </a:endParaRPr>
          </a:p>
        </p:txBody>
      </p:sp>
      <p:sp>
        <p:nvSpPr>
          <p:cNvPr id="8" name="WordArt 21"/>
          <p:cNvSpPr>
            <a:spLocks noChangeArrowheads="1" noChangeShapeType="1" noTextEdit="1"/>
          </p:cNvSpPr>
          <p:nvPr/>
        </p:nvSpPr>
        <p:spPr bwMode="auto">
          <a:xfrm>
            <a:off x="2895600" y="2438400"/>
            <a:ext cx="7010400" cy="2819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10"/>
              </a:avLst>
            </a:prstTxWarp>
          </a:bodyPr>
          <a:lstStyle/>
          <a:p>
            <a:r>
              <a:rPr lang="vi-VN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Bài:</a:t>
            </a:r>
            <a:r>
              <a:rPr lang="vi-VN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Cắt, khâu, thêu</a:t>
            </a:r>
          </a:p>
          <a:p>
            <a:r>
              <a:rPr lang="vi-VN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hoặc nấu ăn tự chọn.</a:t>
            </a:r>
          </a:p>
          <a:p>
            <a:endParaRPr lang="en-US" sz="3600" b="1" kern="1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13042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2667000" y="2360475"/>
            <a:ext cx="7391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571500" indent="-571500" algn="just" eaLnBrk="1" fontAlgn="base" hangingPunct="1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vi-VN" altLang="en-US" sz="3600" b="1">
                <a:solidFill>
                  <a:srgbClr val="00B050"/>
                </a:solidFill>
              </a:rPr>
              <a:t>Nêu các bước làm sản phẩm tự chọn của mình hoặc nhóm mình.</a:t>
            </a:r>
            <a:endParaRPr lang="en-US" altLang="en-US" sz="3600" b="1">
              <a:solidFill>
                <a:srgbClr val="00B05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91001" y="754560"/>
            <a:ext cx="4848225" cy="7694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lvl="0" algn="ctr"/>
            <a:r>
              <a:rPr lang="vi-VN" sz="4400" b="1" cap="all">
                <a:ln w="0"/>
                <a:solidFill>
                  <a:sysClr val="windowText" lastClr="000000"/>
                </a:solidFill>
                <a:effectLst>
                  <a:reflection blurRad="12700" stA="50000" endPos="50000" dist="5000" dir="5400000" sy="-100000" rotWithShape="0"/>
                </a:effectLst>
                <a:latin typeface="+mj-lt"/>
              </a:rPr>
              <a:t>KHỞI ĐỘNG</a:t>
            </a:r>
            <a:endParaRPr lang="en-US" sz="4400" b="1" cap="all">
              <a:ln w="0"/>
              <a:solidFill>
                <a:sysClr val="windowText" lastClr="000000"/>
              </a:solidFill>
              <a:effectLst>
                <a:reflection blurRad="12700" stA="50000" endPos="50000" dist="5000" dir="5400000" sy="-100000" rotWithShape="0"/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42632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72220" y="1150204"/>
            <a:ext cx="450475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vi-VN" sz="48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êu cầu cần đạt</a:t>
            </a:r>
            <a:endParaRPr lang="en-US" sz="4800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046234" y="3002340"/>
            <a:ext cx="8316967" cy="1569660"/>
            <a:chOff x="522233" y="3002340"/>
            <a:chExt cx="8316967" cy="1569660"/>
          </a:xfrm>
        </p:grpSpPr>
        <p:sp>
          <p:nvSpPr>
            <p:cNvPr id="3" name="Rectangle 2"/>
            <p:cNvSpPr/>
            <p:nvPr/>
          </p:nvSpPr>
          <p:spPr>
            <a:xfrm>
              <a:off x="1219200" y="3002340"/>
              <a:ext cx="7620000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vi-VN" sz="3200" b="1">
                  <a:solidFill>
                    <a:srgbClr val="0070C0"/>
                  </a:solidFill>
                  <a:latin typeface="+mj-lt"/>
                </a:rPr>
                <a:t>Biết thể hiện sự khéo léo, vận dụng được kiến thức đã học để làm được một sản phẩm khâu, thêu hoặc nấu ăn.</a:t>
              </a:r>
              <a:endParaRPr lang="en-US" sz="3200" b="1">
                <a:solidFill>
                  <a:srgbClr val="0070C0"/>
                </a:solidFill>
                <a:latin typeface="+mj-lt"/>
              </a:endParaRPr>
            </a:p>
          </p:txBody>
        </p:sp>
        <p:sp>
          <p:nvSpPr>
            <p:cNvPr id="4" name="Freeform 11">
              <a:extLst>
                <a:ext uri="{FF2B5EF4-FFF2-40B4-BE49-F238E27FC236}">
                  <a16:creationId xmlns:a16="http://schemas.microsoft.com/office/drawing/2014/main" id="{83E8F0EF-A430-436F-A158-056B52EC1A03}"/>
                </a:ext>
              </a:extLst>
            </p:cNvPr>
            <p:cNvSpPr/>
            <p:nvPr/>
          </p:nvSpPr>
          <p:spPr>
            <a:xfrm>
              <a:off x="522233" y="3276600"/>
              <a:ext cx="696967" cy="860121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" fmla="*/ 169069 w 397669"/>
                <a:gd name="connsiteY0" fmla="*/ 176212 h 289079"/>
                <a:gd name="connsiteX1" fmla="*/ 73819 w 397669"/>
                <a:gd name="connsiteY1" fmla="*/ 97631 h 289079"/>
                <a:gd name="connsiteX2" fmla="*/ 0 w 397669"/>
                <a:gd name="connsiteY2" fmla="*/ 169068 h 289079"/>
                <a:gd name="connsiteX3" fmla="*/ 126206 w 397669"/>
                <a:gd name="connsiteY3" fmla="*/ 280987 h 289079"/>
                <a:gd name="connsiteX4" fmla="*/ 219075 w 397669"/>
                <a:gd name="connsiteY4" fmla="*/ 273843 h 289079"/>
                <a:gd name="connsiteX5" fmla="*/ 397669 w 397669"/>
                <a:gd name="connsiteY5" fmla="*/ 35718 h 289079"/>
                <a:gd name="connsiteX6" fmla="*/ 376237 w 397669"/>
                <a:gd name="connsiteY6" fmla="*/ 0 h 289079"/>
                <a:gd name="connsiteX7" fmla="*/ 169069 w 397669"/>
                <a:gd name="connsiteY7" fmla="*/ 176212 h 289079"/>
                <a:gd name="connsiteX0" fmla="*/ 169069 w 397669"/>
                <a:gd name="connsiteY0" fmla="*/ 176212 h 297100"/>
                <a:gd name="connsiteX1" fmla="*/ 73819 w 397669"/>
                <a:gd name="connsiteY1" fmla="*/ 97631 h 297100"/>
                <a:gd name="connsiteX2" fmla="*/ 0 w 397669"/>
                <a:gd name="connsiteY2" fmla="*/ 169068 h 297100"/>
                <a:gd name="connsiteX3" fmla="*/ 126206 w 397669"/>
                <a:gd name="connsiteY3" fmla="*/ 280987 h 297100"/>
                <a:gd name="connsiteX4" fmla="*/ 219075 w 397669"/>
                <a:gd name="connsiteY4" fmla="*/ 273843 h 297100"/>
                <a:gd name="connsiteX5" fmla="*/ 397669 w 397669"/>
                <a:gd name="connsiteY5" fmla="*/ 35718 h 297100"/>
                <a:gd name="connsiteX6" fmla="*/ 376237 w 397669"/>
                <a:gd name="connsiteY6" fmla="*/ 0 h 297100"/>
                <a:gd name="connsiteX7" fmla="*/ 169069 w 397669"/>
                <a:gd name="connsiteY7" fmla="*/ 176212 h 297100"/>
                <a:gd name="connsiteX0" fmla="*/ 177436 w 406036"/>
                <a:gd name="connsiteY0" fmla="*/ 176212 h 297100"/>
                <a:gd name="connsiteX1" fmla="*/ 82186 w 406036"/>
                <a:gd name="connsiteY1" fmla="*/ 97631 h 297100"/>
                <a:gd name="connsiteX2" fmla="*/ 8367 w 406036"/>
                <a:gd name="connsiteY2" fmla="*/ 169068 h 297100"/>
                <a:gd name="connsiteX3" fmla="*/ 134573 w 406036"/>
                <a:gd name="connsiteY3" fmla="*/ 280987 h 297100"/>
                <a:gd name="connsiteX4" fmla="*/ 227442 w 406036"/>
                <a:gd name="connsiteY4" fmla="*/ 273843 h 297100"/>
                <a:gd name="connsiteX5" fmla="*/ 406036 w 406036"/>
                <a:gd name="connsiteY5" fmla="*/ 35718 h 297100"/>
                <a:gd name="connsiteX6" fmla="*/ 384604 w 406036"/>
                <a:gd name="connsiteY6" fmla="*/ 0 h 297100"/>
                <a:gd name="connsiteX7" fmla="*/ 177436 w 406036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08571"/>
                <a:gd name="connsiteY0" fmla="*/ 176212 h 297100"/>
                <a:gd name="connsiteX1" fmla="*/ 84721 w 408571"/>
                <a:gd name="connsiteY1" fmla="*/ 97631 h 297100"/>
                <a:gd name="connsiteX2" fmla="*/ 10902 w 408571"/>
                <a:gd name="connsiteY2" fmla="*/ 169068 h 297100"/>
                <a:gd name="connsiteX3" fmla="*/ 137108 w 408571"/>
                <a:gd name="connsiteY3" fmla="*/ 280987 h 297100"/>
                <a:gd name="connsiteX4" fmla="*/ 229977 w 408571"/>
                <a:gd name="connsiteY4" fmla="*/ 273843 h 297100"/>
                <a:gd name="connsiteX5" fmla="*/ 408571 w 408571"/>
                <a:gd name="connsiteY5" fmla="*/ 35718 h 297100"/>
                <a:gd name="connsiteX6" fmla="*/ 387139 w 408571"/>
                <a:gd name="connsiteY6" fmla="*/ 0 h 297100"/>
                <a:gd name="connsiteX7" fmla="*/ 179971 w 408571"/>
                <a:gd name="connsiteY7" fmla="*/ 176212 h 297100"/>
                <a:gd name="connsiteX0" fmla="*/ 179971 w 425397"/>
                <a:gd name="connsiteY0" fmla="*/ 176212 h 297100"/>
                <a:gd name="connsiteX1" fmla="*/ 84721 w 425397"/>
                <a:gd name="connsiteY1" fmla="*/ 97631 h 297100"/>
                <a:gd name="connsiteX2" fmla="*/ 10902 w 425397"/>
                <a:gd name="connsiteY2" fmla="*/ 169068 h 297100"/>
                <a:gd name="connsiteX3" fmla="*/ 137108 w 425397"/>
                <a:gd name="connsiteY3" fmla="*/ 280987 h 297100"/>
                <a:gd name="connsiteX4" fmla="*/ 229977 w 425397"/>
                <a:gd name="connsiteY4" fmla="*/ 273843 h 297100"/>
                <a:gd name="connsiteX5" fmla="*/ 408571 w 425397"/>
                <a:gd name="connsiteY5" fmla="*/ 35718 h 297100"/>
                <a:gd name="connsiteX6" fmla="*/ 387139 w 425397"/>
                <a:gd name="connsiteY6" fmla="*/ 0 h 297100"/>
                <a:gd name="connsiteX7" fmla="*/ 179971 w 425397"/>
                <a:gd name="connsiteY7" fmla="*/ 176212 h 297100"/>
                <a:gd name="connsiteX0" fmla="*/ 179971 w 445220"/>
                <a:gd name="connsiteY0" fmla="*/ 184370 h 305258"/>
                <a:gd name="connsiteX1" fmla="*/ 84721 w 445220"/>
                <a:gd name="connsiteY1" fmla="*/ 105789 h 305258"/>
                <a:gd name="connsiteX2" fmla="*/ 10902 w 445220"/>
                <a:gd name="connsiteY2" fmla="*/ 177226 h 305258"/>
                <a:gd name="connsiteX3" fmla="*/ 137108 w 445220"/>
                <a:gd name="connsiteY3" fmla="*/ 289145 h 305258"/>
                <a:gd name="connsiteX4" fmla="*/ 229977 w 445220"/>
                <a:gd name="connsiteY4" fmla="*/ 282001 h 305258"/>
                <a:gd name="connsiteX5" fmla="*/ 408571 w 445220"/>
                <a:gd name="connsiteY5" fmla="*/ 43876 h 305258"/>
                <a:gd name="connsiteX6" fmla="*/ 387139 w 445220"/>
                <a:gd name="connsiteY6" fmla="*/ 8158 h 305258"/>
                <a:gd name="connsiteX7" fmla="*/ 179971 w 445220"/>
                <a:gd name="connsiteY7" fmla="*/ 184370 h 305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chemeClr val="accent6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917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2819400" y="2234626"/>
            <a:ext cx="6705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vi-VN" altLang="en-US" b="1">
                <a:solidFill>
                  <a:srgbClr val="0033CC"/>
                </a:solidFill>
              </a:rPr>
              <a:t>1. </a:t>
            </a:r>
            <a:r>
              <a:rPr lang="en-US" altLang="en-US" b="1">
                <a:solidFill>
                  <a:srgbClr val="0033CC"/>
                </a:solidFill>
              </a:rPr>
              <a:t> </a:t>
            </a:r>
            <a:r>
              <a:rPr lang="vi-VN" altLang="en-US" b="1">
                <a:solidFill>
                  <a:srgbClr val="0033CC"/>
                </a:solidFill>
              </a:rPr>
              <a:t>Sự chuẩn bị của HS:</a:t>
            </a:r>
            <a:endParaRPr lang="en-US" altLang="en-US" b="1">
              <a:solidFill>
                <a:srgbClr val="0033C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62400" y="552544"/>
            <a:ext cx="4953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vi-VN" sz="5400" b="1" spc="5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Thực hành</a:t>
            </a:r>
            <a:endParaRPr lang="en-US" sz="5400" b="1" spc="5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743200" y="2996626"/>
            <a:ext cx="6705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vi-VN" altLang="en-US" b="1">
                <a:solidFill>
                  <a:srgbClr val="0033CC"/>
                </a:solidFill>
              </a:rPr>
              <a:t>2. </a:t>
            </a:r>
            <a:r>
              <a:rPr lang="en-US" altLang="en-US" b="1">
                <a:solidFill>
                  <a:srgbClr val="0033CC"/>
                </a:solidFill>
              </a:rPr>
              <a:t> </a:t>
            </a:r>
            <a:r>
              <a:rPr lang="vi-VN" altLang="en-US" b="1">
                <a:solidFill>
                  <a:srgbClr val="0033CC"/>
                </a:solidFill>
              </a:rPr>
              <a:t>Học sinh thực hành:</a:t>
            </a:r>
            <a:endParaRPr lang="en-US" altLang="en-US" b="1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1283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133600" y="2209801"/>
            <a:ext cx="81534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altLang="en-US" sz="2800" b="1">
                <a:solidFill>
                  <a:srgbClr val="FF0000"/>
                </a:solidFill>
              </a:rPr>
              <a:t>Tiêu chí đánh giá</a:t>
            </a:r>
            <a:endParaRPr lang="en-US" altLang="en-US" sz="2800" b="1">
              <a:solidFill>
                <a:srgbClr val="FF0000"/>
              </a:solidFill>
            </a:endParaRPr>
          </a:p>
          <a:p>
            <a:pPr algn="just" eaLnBrk="1" hangingPunct="1">
              <a:spcBef>
                <a:spcPct val="50000"/>
              </a:spcBef>
              <a:buFont typeface="Wingdings" pitchFamily="2" charset="2"/>
              <a:buChar char="ü"/>
            </a:pPr>
            <a:r>
              <a:rPr lang="vi-VN" altLang="en-US" sz="2800" b="1"/>
              <a:t> Hoàn</a:t>
            </a:r>
            <a:r>
              <a:rPr lang="en-US" altLang="en-US" sz="2800" b="1"/>
              <a:t> thành sản phẩm đúng thời gian quy định.</a:t>
            </a:r>
          </a:p>
          <a:p>
            <a:pPr algn="just" eaLnBrk="1" hangingPunct="1">
              <a:spcBef>
                <a:spcPct val="50000"/>
              </a:spcBef>
              <a:buFont typeface="Wingdings" pitchFamily="2" charset="2"/>
              <a:buChar char="ü"/>
            </a:pPr>
            <a:r>
              <a:rPr lang="vi-VN" altLang="en-US" sz="2800" b="1"/>
              <a:t> </a:t>
            </a:r>
            <a:r>
              <a:rPr lang="en-US" altLang="en-US" sz="2800" b="1"/>
              <a:t>Sản phẩm </a:t>
            </a:r>
            <a:r>
              <a:rPr lang="vi-VN" altLang="en-US" sz="2800" b="1"/>
              <a:t>đ</a:t>
            </a:r>
            <a:r>
              <a:rPr lang="en-US" altLang="en-US" sz="2800" b="1"/>
              <a:t>ảm bảo được các yêu cầu kĩ thuật, mĩ thuật.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200400" y="914401"/>
            <a:ext cx="6705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vi-VN" altLang="en-US" b="1">
                <a:solidFill>
                  <a:srgbClr val="0033CC"/>
                </a:solidFill>
              </a:rPr>
              <a:t>3. </a:t>
            </a:r>
            <a:r>
              <a:rPr lang="en-US" altLang="en-US" b="1">
                <a:solidFill>
                  <a:srgbClr val="0033CC"/>
                </a:solidFill>
              </a:rPr>
              <a:t> </a:t>
            </a:r>
            <a:r>
              <a:rPr lang="vi-VN" altLang="en-US" b="1">
                <a:solidFill>
                  <a:srgbClr val="0033CC"/>
                </a:solidFill>
              </a:rPr>
              <a:t>Đánh giá kết quả thực hành:</a:t>
            </a:r>
            <a:endParaRPr lang="en-US" altLang="en-US" b="1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0703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97736" y="228601"/>
            <a:ext cx="255390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vi-VN" sz="44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Vận dụng</a:t>
            </a:r>
            <a:endParaRPr lang="en-US" sz="4400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52600" y="1295400"/>
            <a:ext cx="5943600" cy="1953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- N</a:t>
            </a:r>
            <a:r>
              <a:rPr 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ê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u, kể tên một vài tác phẩm nổi tiếng là sản phẩm cắt, khâu, thêu mà em biết.</a:t>
            </a:r>
          </a:p>
        </p:txBody>
      </p:sp>
      <p:sp>
        <p:nvSpPr>
          <p:cNvPr id="6" name="Rectangle 5"/>
          <p:cNvSpPr/>
          <p:nvPr/>
        </p:nvSpPr>
        <p:spPr>
          <a:xfrm>
            <a:off x="1828800" y="3743981"/>
            <a:ext cx="5943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CB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BS: Tiếp tục hoàn thành sản phẩm.</a:t>
            </a:r>
          </a:p>
        </p:txBody>
      </p:sp>
    </p:spTree>
    <p:extLst>
      <p:ext uri="{BB962C8B-B14F-4D97-AF65-F5344CB8AC3E}">
        <p14:creationId xmlns:p14="http://schemas.microsoft.com/office/powerpoint/2010/main" val="1055522621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205</Words>
  <Application>Microsoft Office PowerPoint</Application>
  <PresentationFormat>Widescreen</PresentationFormat>
  <Paragraphs>23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Chủ đề của Office</vt:lpstr>
      <vt:lpstr>1_Chủ đề của Office</vt:lpstr>
      <vt:lpstr>3_Chủ đề của Office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</cp:lastModifiedBy>
  <cp:revision>16</cp:revision>
  <dcterms:created xsi:type="dcterms:W3CDTF">2021-09-06T06:51:44Z</dcterms:created>
  <dcterms:modified xsi:type="dcterms:W3CDTF">2021-09-15T08:55:57Z</dcterms:modified>
</cp:coreProperties>
</file>