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96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82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135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734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480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9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39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031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347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235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89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03155-B1A6-4AC5-B5B6-A51AA9608681}" type="datetimeFigureOut">
              <a:rPr lang="vi-VN" smtClean="0"/>
              <a:t>04/09/2021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3629-6420-4A4F-BD19-B360131BD45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6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85" y="0"/>
            <a:ext cx="9175785" cy="6858000"/>
          </a:xfrm>
          <a:prstGeom prst="rect">
            <a:avLst/>
          </a:prstGeom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534988" y="609600"/>
            <a:ext cx="82375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PHÒNG GIÁO DỤC  VÀ  ĐÀO TẠO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THẠCH BÀN 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2133600" y="2617788"/>
            <a:ext cx="4800600" cy="354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 LỚP 4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1066800" y="3444875"/>
            <a:ext cx="7315200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dirty="0" smtClean="0">
                <a:ln w="222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cs typeface="Times New Roman"/>
              </a:rPr>
              <a:t>KỂ CHUYỆN ĐÃ NGHE, ĐÃ ĐỌC</a:t>
            </a:r>
          </a:p>
        </p:txBody>
      </p:sp>
    </p:spTree>
    <p:extLst>
      <p:ext uri="{BB962C8B-B14F-4D97-AF65-F5344CB8AC3E}">
        <p14:creationId xmlns:p14="http://schemas.microsoft.com/office/powerpoint/2010/main" val="304716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hristmas dec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838200" y="979206"/>
            <a:ext cx="2819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4676775" cy="804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hristmas dec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52400" y="64692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52400" y="129434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Hộp_Văn_Bản 2"/>
          <p:cNvSpPr txBox="1"/>
          <p:nvPr/>
        </p:nvSpPr>
        <p:spPr>
          <a:xfrm>
            <a:off x="0" y="2666657"/>
            <a:ext cx="3340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0000"/>
                </a:solidFill>
                <a:latin typeface="+mj-lt"/>
              </a:rPr>
              <a:t>Xưa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có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già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nghèo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>
                <a:solidFill>
                  <a:srgbClr val="000000"/>
                </a:solidFill>
                <a:latin typeface="+mj-lt"/>
              </a:rPr>
              <a:t>Chuyên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mò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cua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bắt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ốc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hôm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bắt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 err="1">
                <a:solidFill>
                  <a:srgbClr val="000000"/>
                </a:solidFill>
                <a:latin typeface="+mj-lt"/>
              </a:rPr>
              <a:t>Một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ốc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xinh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xinh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 err="1">
                <a:solidFill>
                  <a:srgbClr val="000000"/>
                </a:solidFill>
                <a:latin typeface="+mj-lt"/>
              </a:rPr>
              <a:t>Vỏ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nó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biêng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biếc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xanh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>
                <a:solidFill>
                  <a:srgbClr val="000000"/>
                </a:solidFill>
                <a:latin typeface="+mj-lt"/>
              </a:rPr>
              <a:t>Không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giống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ốc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khác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 err="1">
                <a:solidFill>
                  <a:srgbClr val="000000"/>
                </a:solidFill>
                <a:latin typeface="+mj-lt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thương không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muốn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bán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.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r>
              <a:rPr lang="vi-VN" sz="2000" dirty="0" err="1">
                <a:solidFill>
                  <a:srgbClr val="000000"/>
                </a:solidFill>
                <a:latin typeface="+mj-lt"/>
              </a:rPr>
              <a:t>Bèn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thả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+mj-lt"/>
              </a:rPr>
              <a:t>vào</a:t>
            </a:r>
            <a:r>
              <a:rPr lang="vi-VN" sz="2000" dirty="0">
                <a:solidFill>
                  <a:srgbClr val="000000"/>
                </a:solidFill>
                <a:latin typeface="+mj-lt"/>
              </a:rPr>
              <a:t> trong chum.</a:t>
            </a:r>
            <a:r>
              <a:rPr lang="vi-VN" sz="2000" dirty="0" smtClean="0">
                <a:latin typeface="+mj-lt"/>
              </a:rPr>
              <a:t/>
            </a:r>
            <a:br>
              <a:rPr lang="vi-VN" sz="2000" dirty="0" smtClean="0">
                <a:latin typeface="+mj-lt"/>
              </a:rPr>
            </a:br>
            <a:endParaRPr lang="vi-VN" sz="2000" dirty="0">
              <a:latin typeface="+mj-lt"/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3169066" y="2743200"/>
            <a:ext cx="3124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Rồi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lại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đi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làm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Đến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khi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về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thấy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lạ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>
                <a:solidFill>
                  <a:srgbClr val="000000"/>
                </a:solidFill>
                <a:latin typeface="Times New Roman"/>
              </a:rPr>
              <a:t>Sân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nhà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sao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sạch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quá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Đàn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lợn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đã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được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ăn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>
                <a:solidFill>
                  <a:srgbClr val="000000"/>
                </a:solidFill>
                <a:latin typeface="Times New Roman"/>
              </a:rPr>
              <a:t>Cơm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nước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nấu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tinh tươm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Vườn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rau tươi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sạch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cỏ</a:t>
            </a:r>
            <a:r>
              <a:rPr lang="vi-VN" sz="20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endParaRPr lang="vi-VN" dirty="0"/>
          </a:p>
        </p:txBody>
      </p:sp>
      <p:sp>
        <p:nvSpPr>
          <p:cNvPr id="10" name="Hộp_Văn_Bản 9"/>
          <p:cNvSpPr txBox="1"/>
          <p:nvPr/>
        </p:nvSpPr>
        <p:spPr>
          <a:xfrm>
            <a:off x="6324600" y="2736618"/>
            <a:ext cx="281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già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thất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chuyện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lạ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Bèn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có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ý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rình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xem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Thì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thấy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một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nàng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tiên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Bước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ra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từ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chum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nước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già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liền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bí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mật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.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Đập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vỡ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vỏ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ốc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xanh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Rồi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ôm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lấy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nàng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tiên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>
                <a:solidFill>
                  <a:srgbClr val="000000"/>
                </a:solidFill>
                <a:latin typeface="Times New Roman"/>
              </a:rPr>
              <a:t>Không cho chui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vào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nữa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>
                <a:solidFill>
                  <a:srgbClr val="000000"/>
                </a:solidFill>
                <a:latin typeface="Times New Roman"/>
              </a:rPr>
              <a:t>Hai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mẹ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con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từ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đó</a:t>
            </a:r>
            <a:r>
              <a:rPr lang="vi-VN" sz="2000" dirty="0">
                <a:solidFill>
                  <a:prstClr val="black"/>
                </a:solidFill>
                <a:latin typeface="Times New Roman"/>
              </a:rPr>
              <a:t/>
            </a:r>
            <a:br>
              <a:rPr lang="vi-VN" sz="2000" dirty="0">
                <a:solidFill>
                  <a:prstClr val="black"/>
                </a:solidFill>
                <a:latin typeface="Times New Roman"/>
              </a:rPr>
            </a:b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Rất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2000" dirty="0" err="1">
                <a:solidFill>
                  <a:srgbClr val="000000"/>
                </a:solidFill>
                <a:latin typeface="Times New Roman"/>
              </a:rPr>
              <a:t>là</a:t>
            </a:r>
            <a:r>
              <a:rPr lang="vi-VN" sz="2000" dirty="0">
                <a:solidFill>
                  <a:srgbClr val="000000"/>
                </a:solidFill>
                <a:latin typeface="Times New Roman"/>
              </a:rPr>
              <a:t> yêu thương nhau</a:t>
            </a:r>
            <a:endParaRPr lang="vi-VN" dirty="0"/>
          </a:p>
        </p:txBody>
      </p:sp>
      <p:sp>
        <p:nvSpPr>
          <p:cNvPr id="12" name="Hộp_Văn_Bản 11"/>
          <p:cNvSpPr txBox="1"/>
          <p:nvPr/>
        </p:nvSpPr>
        <p:spPr>
          <a:xfrm>
            <a:off x="3340693" y="1981200"/>
            <a:ext cx="2374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332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hristmas dec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ộp_Văn_Bản 2"/>
          <p:cNvSpPr txBox="1"/>
          <p:nvPr/>
        </p:nvSpPr>
        <p:spPr>
          <a:xfrm>
            <a:off x="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46166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0" y="461665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985" y="99558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2. Con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4985" y="923330"/>
            <a:ext cx="746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ó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4955" y="1754327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-22789" y="1676400"/>
            <a:ext cx="889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14955" y="227344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-22789" y="272891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-22789" y="2716681"/>
            <a:ext cx="8891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24213" y="3429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-22789" y="3733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-22790" y="3799274"/>
            <a:ext cx="889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ra.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12819" y="422652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-9971" y="4226520"/>
            <a:ext cx="889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4212" y="4677459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2819" y="4677459"/>
            <a:ext cx="88911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con.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ình chữ nhật 19"/>
          <p:cNvSpPr/>
          <p:nvPr/>
        </p:nvSpPr>
        <p:spPr>
          <a:xfrm>
            <a:off x="381000" y="55626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-9971" y="5562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bẳng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51572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/>
      <p:bldP spid="18" grpId="1"/>
      <p:bldP spid="19" grpId="0"/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273" y="-152400"/>
            <a:ext cx="9144000" cy="76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			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eaLnBrk="1" hangingPunct="1"/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bong,đàn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no.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nấp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rón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rén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tan.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- Con ở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con .</a:t>
            </a:r>
          </a:p>
          <a:p>
            <a:pPr eaLnBrk="1" hangingPunct="1"/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057233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850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hristmas dec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1417638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36" y="23622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*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: con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 Ai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6705600" cy="3124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HỌC SINH KỂ CHUYỆN</a:t>
            </a:r>
          </a:p>
        </p:txBody>
      </p:sp>
    </p:spTree>
    <p:extLst>
      <p:ext uri="{BB962C8B-B14F-4D97-AF65-F5344CB8AC3E}">
        <p14:creationId xmlns:p14="http://schemas.microsoft.com/office/powerpoint/2010/main" val="37909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hristmas deco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086600" cy="464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CHÀO CÁC EM !</a:t>
            </a:r>
          </a:p>
        </p:txBody>
      </p:sp>
    </p:spTree>
    <p:extLst>
      <p:ext uri="{BB962C8B-B14F-4D97-AF65-F5344CB8AC3E}">
        <p14:creationId xmlns:p14="http://schemas.microsoft.com/office/powerpoint/2010/main" val="2423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416</Words>
  <Application>Microsoft Office PowerPoint</Application>
  <PresentationFormat>Trình chiếu trên màn hình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7</vt:i4>
      </vt:variant>
    </vt:vector>
  </HeadingPairs>
  <TitlesOfParts>
    <vt:vector size="8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5</cp:revision>
  <dcterms:created xsi:type="dcterms:W3CDTF">2021-09-04T08:40:51Z</dcterms:created>
  <dcterms:modified xsi:type="dcterms:W3CDTF">2021-09-04T09:27:28Z</dcterms:modified>
</cp:coreProperties>
</file>