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4" r:id="rId2"/>
    <p:sldId id="324" r:id="rId3"/>
    <p:sldId id="326" r:id="rId4"/>
    <p:sldId id="336" r:id="rId5"/>
    <p:sldId id="337" r:id="rId6"/>
    <p:sldId id="338" r:id="rId7"/>
    <p:sldId id="342" r:id="rId8"/>
    <p:sldId id="340" r:id="rId9"/>
    <p:sldId id="341" r:id="rId10"/>
    <p:sldId id="343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29" d="100"/>
          <a:sy n="29" d="100"/>
        </p:scale>
        <p:origin x="40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7.emf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7.emf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3.wdp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70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Chọn  v hoặc </a:t>
            </a:r>
            <a:r>
              <a:rPr lang="en-US" sz="32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 thay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 ô vuông</a:t>
            </a:r>
            <a:endParaRPr lang="vi-VN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2774507" y="1901183"/>
            <a:ext cx="8672093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con chim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ành khuyên nhỏ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Dáng trông thật ngoan ngoãn quá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ạ, bảo 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 lễ phép ngoan nhất nhà.</a:t>
            </a:r>
            <a:endParaRPr lang="vi-VN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69668" y="3627722"/>
            <a:ext cx="34244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293965" y="3627722"/>
            <a:ext cx="34244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409426" y="2146743"/>
            <a:ext cx="34244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Thời khóa biểu</a:t>
            </a:r>
          </a:p>
          <a:p>
            <a:pPr algn="ctr"/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422400"/>
            <a:ext cx="10612055" cy="313355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637314"/>
            <a:ext cx="1823658" cy="1818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2273" y="1815800"/>
            <a:ext cx="99949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ThƟ δƢ λμϜu</a:t>
            </a:r>
          </a:p>
          <a:p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ThƟ δƢ λμϜu εo λμĞΙ κƟ gian hǌ các jŪ của Ǉừng wgày ǇrΪg Ǉuầ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ThƟ δƢ λμϜu gĵ ηΗϛu cŎ dǌ và ηΗϛu hàng wgang. Các bạn hǌ ǧ΅ζ κưŊg đǌ κƟ δƢ λμϜu Ό;o Ǉrìζ Ǉự κứ λίĔ ǇΗĞΙ jŪ. 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0466" y="1950611"/>
            <a:ext cx="1104736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cho biết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325418" y="1683208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233773" y="194841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167212" y="2715322"/>
            <a:ext cx="10376513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cho biết thời gian của từng ngày trong tuần.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55393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52599" y="3583626"/>
            <a:ext cx="1102522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học sinh thường đọc thời khóa biểu theo trình tự nào?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5904" y="3484443"/>
            <a:ext cx="847302" cy="587251"/>
            <a:chOff x="5056546" y="1975436"/>
            <a:chExt cx="1772914" cy="1393004"/>
          </a:xfrm>
        </p:grpSpPr>
        <p:pic>
          <p:nvPicPr>
            <p:cNvPr id="31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2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3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230863" y="4324666"/>
            <a:ext cx="10376513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học sinh thường đọc thời khóa biểu theo trình tự thứ -buổi – tiết – môn .</a:t>
            </a: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4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văn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53881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khĿa </a:t>
            </a: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600" b="1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cŎ důc, hůc </a:t>
            </a: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sinh,...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55393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3" y="1924252"/>
            <a:ext cx="436139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94147" y="1725817"/>
            <a:ext cx="6421642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2547" y="1165785"/>
            <a:ext cx="639441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Nghe – viết: </a:t>
            </a:r>
            <a:r>
              <a:rPr lang="vi-VN" sz="3200" b="1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ThƟ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δƢ λμϜu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3988" y="1860413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ThƟ δƢ λμϜu εo λμĞΙ κƟ gian hǌ các jŪ của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1325" y="3877227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κƟ δƢ λμϜu Ό;o Ǉrìζ Ǉự κứ λίĔ ǇΗĞΙ jŪ. 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9318" y="2524327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Ǉừng wgày ǇrΪg Ǉuầ</a:t>
            </a:r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n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ThƟ δƢ λμϜu gĵ ηΗϛu cŎ dǌ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3236" y="3201012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và ηΗϛu hàng wgang. Các bạn hǌ ǧ΅ζ κưŊg đǌ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61185" y="420173"/>
            <a:ext cx="1181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Dựa vào tranh, viết tên đồ vật có tiếng chứa c hoặc k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75" b="34896" l="26940" r="59517"/>
                    </a14:imgEffect>
                  </a14:imgLayer>
                </a14:imgProps>
              </a:ext>
            </a:extLst>
          </a:blip>
          <a:srcRect l="26969" t="22424" r="40894" b="64748"/>
          <a:stretch/>
        </p:blipFill>
        <p:spPr>
          <a:xfrm rot="3418037">
            <a:off x="8395361" y="2020766"/>
            <a:ext cx="3285348" cy="73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3" b="71094" l="54905" r="81772"/>
                    </a14:imgEffect>
                  </a14:imgLayer>
                </a14:imgProps>
              </a:ext>
            </a:extLst>
          </a:blip>
          <a:srcRect l="54970" t="33177" r="18090" b="28149"/>
          <a:stretch/>
        </p:blipFill>
        <p:spPr>
          <a:xfrm>
            <a:off x="4691681" y="1472715"/>
            <a:ext cx="2751484" cy="2220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90" b="71094" l="20571" r="48170"/>
                    </a14:imgEffect>
                  </a14:imgLayer>
                </a14:imgProps>
              </a:ext>
            </a:extLst>
          </a:blip>
          <a:srcRect l="20711" t="43741" r="52031" b="29470"/>
          <a:stretch/>
        </p:blipFill>
        <p:spPr>
          <a:xfrm rot="1651871">
            <a:off x="333516" y="1724520"/>
            <a:ext cx="2853348" cy="1576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359237" y="4136487"/>
            <a:ext cx="198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5617729" y="4130849"/>
            <a:ext cx="24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ặp sách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9794003" y="4064690"/>
            <a:ext cx="245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15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81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hoặc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 cho ô vuông.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3227498" y="1668636"/>
            <a:ext cx="4955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mọc rồi lặn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 đôi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 lon ton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của con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mẹ và cô giáo.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30944" y="3390923"/>
            <a:ext cx="48896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315696" y="2643905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159880" y="187075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950296" y="2659403"/>
            <a:ext cx="520608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272592" y="339092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407</Words>
  <Application>Microsoft Office PowerPoint</Application>
  <PresentationFormat>Widescreen</PresentationFormat>
  <Paragraphs>55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Ms Quyen</cp:lastModifiedBy>
  <cp:revision>185</cp:revision>
  <dcterms:created xsi:type="dcterms:W3CDTF">2021-06-02T14:23:54Z</dcterms:created>
  <dcterms:modified xsi:type="dcterms:W3CDTF">2021-10-06T01:52:15Z</dcterms:modified>
</cp:coreProperties>
</file>