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4" r:id="rId2"/>
    <p:sldId id="257" r:id="rId3"/>
    <p:sldId id="287" r:id="rId4"/>
    <p:sldId id="258" r:id="rId5"/>
    <p:sldId id="291" r:id="rId6"/>
    <p:sldId id="274" r:id="rId7"/>
    <p:sldId id="264" r:id="rId8"/>
    <p:sldId id="270" r:id="rId9"/>
    <p:sldId id="293" r:id="rId10"/>
    <p:sldId id="28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705" autoAdjust="0"/>
  </p:normalViewPr>
  <p:slideViewPr>
    <p:cSldViewPr snapToGrid="0">
      <p:cViewPr varScale="1">
        <p:scale>
          <a:sx n="60" d="100"/>
          <a:sy n="60" d="100"/>
        </p:scale>
        <p:origin x="10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37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chốt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7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9871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450249" y="2888423"/>
            <a:ext cx="652027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05575" y="2828804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3273" y="2864487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72180" y="3087602"/>
            <a:ext cx="42017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defRPr>
            </a:lvl1pPr>
          </a:lstStyle>
          <a:p>
            <a:r>
              <a:rPr lang="en-US" sz="4400" dirty="0" err="1">
                <a:solidFill>
                  <a:srgbClr val="0070C0"/>
                </a:solidFill>
              </a:rPr>
              <a:t>Thời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khóa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biểu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28633" y="4365937"/>
            <a:ext cx="2746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Luyện</a:t>
            </a:r>
            <a:r>
              <a:rPr lang="en-US" sz="4000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tập</a:t>
            </a:r>
            <a:endParaRPr lang="en-US" sz="4000" dirty="0"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iCiel Pony" panose="02000000000000000000" pitchFamily="2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3908485" y="4264869"/>
            <a:ext cx="1101398" cy="93017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606" y="2943368"/>
            <a:ext cx="6951132" cy="12680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541629" y="312187"/>
            <a:ext cx="327540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2906" y="1410287"/>
            <a:ext cx="7000832" cy="125564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468687" y="1647135"/>
            <a:ext cx="4945204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0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20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20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20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20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20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zh-CN" sz="20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zh-CN" sz="20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20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zh-CN" sz="20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zh-CN" sz="20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20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20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altLang="zh-CN" sz="20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zh-CN" sz="20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altLang="zh-CN" sz="20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altLang="zh-CN" sz="20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zh-CN" sz="20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20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0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2906" y="4327303"/>
            <a:ext cx="6975074" cy="131951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0113" y="1542050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1958" y="3020482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4421" y="4507509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494474" y="3152686"/>
            <a:ext cx="461921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0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20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20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20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20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20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20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20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zh-CN" sz="20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20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20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20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20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altLang="zh-CN" sz="20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zh-CN" sz="20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20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0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540839" y="4810377"/>
            <a:ext cx="3709987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0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20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20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20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20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20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0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,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38200" y="1113210"/>
            <a:ext cx="7391400" cy="65045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8200" y="1841422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51873" y="2866257"/>
            <a:ext cx="5122850" cy="3223949"/>
            <a:chOff x="444035" y="3238572"/>
            <a:chExt cx="4462325" cy="270953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035" y="3772793"/>
              <a:ext cx="3794717" cy="2175315"/>
            </a:xfrm>
            <a:prstGeom prst="rect">
              <a:avLst/>
            </a:prstGeom>
          </p:spPr>
        </p:pic>
        <p:sp>
          <p:nvSpPr>
            <p:cNvPr id="23" name="Rounded Rectangular Callout 22"/>
            <p:cNvSpPr/>
            <p:nvPr/>
          </p:nvSpPr>
          <p:spPr>
            <a:xfrm>
              <a:off x="2300085" y="3238572"/>
              <a:ext cx="2606275" cy="541832"/>
            </a:xfrm>
            <a:prstGeom prst="wedgeRoundRectCallout">
              <a:avLst>
                <a:gd name="adj1" fmla="val -37741"/>
                <a:gd name="adj2" fmla="val 91443"/>
                <a:gd name="adj3" fmla="val 16667"/>
              </a:avLst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Thảo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luận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nhóm</a:t>
              </a:r>
              <a:endPara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1" y="3588412"/>
            <a:ext cx="5517154" cy="2957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4700"/>
            <a:ext cx="5517155" cy="3263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2185407" y="177800"/>
            <a:ext cx="7821200" cy="2092880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en-US" sz="6400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Trò</a:t>
            </a:r>
            <a:r>
              <a:rPr lang="en-US" sz="64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6400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chơi</a:t>
            </a:r>
            <a:endParaRPr lang="en-US" sz="6400" b="1" cap="all" dirty="0">
              <a:ln w="9000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iCiel Crocante" panose="02000000000000000000" pitchFamily="2" charset="0"/>
            </a:endParaRPr>
          </a:p>
          <a:p>
            <a:pPr algn="ctr"/>
            <a:r>
              <a:rPr lang="en-US" sz="64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Ai </a:t>
            </a:r>
            <a:r>
              <a:rPr lang="en-US" sz="6400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nhanh</a:t>
            </a:r>
            <a:r>
              <a:rPr lang="en-US" sz="64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, </a:t>
            </a:r>
            <a:r>
              <a:rPr lang="en-US" sz="6400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ai</a:t>
            </a:r>
            <a:r>
              <a:rPr lang="en-US" sz="64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6400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đúng</a:t>
            </a:r>
            <a:r>
              <a:rPr lang="en-US" sz="64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03200" y="2546350"/>
            <a:ext cx="11785600" cy="3354696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Cách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chơi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: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Mỗi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đội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gồm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5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thành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viên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Lần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lượt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các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thành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viên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nhóm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sẽ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viết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chỉ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sự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vật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hoạt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động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)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tranh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Kết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thúc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trò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chơi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viết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được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đúng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nhiều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hơn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đội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đó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sẽ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giành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chiến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thắng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9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470" y="461676"/>
            <a:ext cx="1656853" cy="1202691"/>
          </a:xfrm>
          <a:prstGeom prst="rect">
            <a:avLst/>
          </a:prstGeom>
        </p:spPr>
      </p:pic>
      <p:pic>
        <p:nvPicPr>
          <p:cNvPr id="40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252186"/>
            <a:ext cx="1775896" cy="1361047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3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3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397"/>
            <a:ext cx="2743200" cy="1988003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155" y="381029"/>
            <a:ext cx="1098523" cy="178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9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867586"/>
              </p:ext>
            </p:extLst>
          </p:nvPr>
        </p:nvGraphicFramePr>
        <p:xfrm>
          <a:off x="133350" y="495567"/>
          <a:ext cx="11925300" cy="56840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4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4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9535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400"/>
                        </a:spcBef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Tranh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sự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vật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535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vật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841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endParaRPr lang="en-US" sz="2800" b="1" baseline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ghế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sách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cử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a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sổ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đọc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sách</a:t>
                      </a:r>
                      <a:endParaRPr lang="en-US" sz="2800" b="1" baseline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82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ghế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bút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giấy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bảng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vẽ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tranh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82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thầy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giáo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ghế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đàn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khăn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trải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hát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đánh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đàn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82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cây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tập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thể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dục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82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cây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dậy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cầu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nhảy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dây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đá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cầu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trao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đổi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đuổi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bắt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1" name="图片 2">
            <a:extLst>
              <a:ext uri="{FF2B5EF4-FFF2-40B4-BE49-F238E27FC236}">
                <a16:creationId xmlns:a16="http://schemas.microsoft.com/office/drawing/2014/main" id="{50D7D1F0-A4A3-4CF9-9289-81D7E70D66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5593674"/>
            <a:ext cx="2512322" cy="1311267"/>
          </a:xfrm>
          <a:prstGeom prst="rect">
            <a:avLst/>
          </a:prstGeom>
        </p:spPr>
      </p:pic>
      <p:sp>
        <p:nvSpPr>
          <p:cNvPr id="22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3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4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5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6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81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450" y="583714"/>
            <a:ext cx="8896350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139">
              <a:defRPr/>
            </a:pPr>
            <a:r>
              <a:rPr lang="en-US" altLang="zh-CN" sz="320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320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altLang="zh-CN" sz="320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zh-CN" sz="320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altLang="zh-CN" sz="320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altLang="zh-CN" sz="320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20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zh-CN" sz="320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320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zh-CN" sz="320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320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320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) ở </a:t>
            </a:r>
            <a:r>
              <a:rPr lang="en-US" altLang="zh-CN" sz="320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320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320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320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zh-CN" altLang="en-US" sz="3200" dirty="0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iCiel Pony" panose="020000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" y="2489122"/>
            <a:ext cx="73914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tin,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tin,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" y="3841074"/>
            <a:ext cx="630555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023" y1="26444" x2="49767" y2="10847"/>
                        <a14:foregroundMark x1="42791" y1="46149" x2="49302" y2="55841"/>
                        <a14:foregroundMark x1="48256" y1="76444" x2="48256" y2="85558"/>
                        <a14:foregroundMark x1="74535" y1="77279" x2="73023" y2="87805"/>
                        <a14:foregroundMark x1="22093" y1="9499" x2="16628" y2="28370"/>
                        <a14:foregroundMark x1="57907" y1="80873" x2="45233" y2="90051"/>
                        <a14:foregroundMark x1="67907" y1="80873" x2="70465" y2="82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204600"/>
            <a:ext cx="3200400" cy="57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4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853" y="5244337"/>
            <a:ext cx="3607576" cy="1236720"/>
          </a:xfrm>
          <a:prstGeom prst="rect">
            <a:avLst/>
          </a:prstGeom>
        </p:spPr>
      </p:pic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317" y="3422766"/>
            <a:ext cx="3407109" cy="2688677"/>
          </a:xfrm>
          <a:prstGeom prst="rect">
            <a:avLst/>
          </a:prstGeom>
        </p:spPr>
      </p:pic>
      <p:pic>
        <p:nvPicPr>
          <p:cNvPr id="30" name="图片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18" r="50182" b="47487"/>
          <a:stretch>
            <a:fillRect/>
          </a:stretch>
        </p:blipFill>
        <p:spPr>
          <a:xfrm>
            <a:off x="6192811" y="1050222"/>
            <a:ext cx="3847038" cy="2755265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337265" y="1461984"/>
            <a:ext cx="5965290" cy="1057129"/>
          </a:xfrm>
          <a:prstGeom prst="roundRect">
            <a:avLst/>
          </a:prstGeom>
          <a:pattFill prst="divo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337265" y="3035601"/>
            <a:ext cx="5965290" cy="1057129"/>
          </a:xfrm>
          <a:prstGeom prst="roundRect">
            <a:avLst/>
          </a:prstGeom>
          <a:pattFill prst="divo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9697857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solidFill>
                  <a:srgbClr val="FF0000"/>
                </a:solidFill>
              </a:rPr>
              <a:t>Đặt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một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câu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nêu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hoạt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động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với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từ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ngữ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vừa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tìm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được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10450" y="2133600"/>
            <a:ext cx="1372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1723848"/>
            <a:ext cx="4458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97" y="-1216958"/>
            <a:ext cx="10766099" cy="7650464"/>
          </a:xfrm>
          <a:prstGeom prst="rect">
            <a:avLst/>
          </a:prstGeom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595891" y="940641"/>
            <a:ext cx="2421798" cy="2049214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31715" y="254569"/>
            <a:ext cx="1931773" cy="2868969"/>
          </a:xfrm>
          <a:prstGeom prst="rect">
            <a:avLst/>
          </a:prstGeom>
        </p:spPr>
      </p:pic>
      <p:pic>
        <p:nvPicPr>
          <p:cNvPr id="1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185" y="424494"/>
            <a:ext cx="2630310" cy="131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58911" y="1690685"/>
            <a:ext cx="8128000" cy="2339090"/>
          </a:xfrm>
          <a:prstGeom prst="rect">
            <a:avLst/>
          </a:prstGeom>
          <a:noFill/>
        </p:spPr>
        <p:txBody>
          <a:bodyPr wrap="square" lIns="121907" tIns="60954" rIns="121907" bIns="609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47.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0667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</TotalTime>
  <Words>348</Words>
  <Application>Microsoft Office PowerPoint</Application>
  <PresentationFormat>Widescreen</PresentationFormat>
  <Paragraphs>61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Arial Rounded MT Bold</vt:lpstr>
      <vt:lpstr>Arial-Rounded</vt:lpstr>
      <vt:lpstr>Calibri</vt:lpstr>
      <vt:lpstr>Calibri Light</vt:lpstr>
      <vt:lpstr>iCiel Cadena</vt:lpstr>
      <vt:lpstr>iCiel Crocante</vt:lpstr>
      <vt:lpstr>iCiel Nabila</vt:lpstr>
      <vt:lpstr>iCiel Pony</vt:lpstr>
      <vt:lpstr>SVN-Gretoon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Ms Quyen</cp:lastModifiedBy>
  <cp:revision>124</cp:revision>
  <dcterms:created xsi:type="dcterms:W3CDTF">2021-06-17T09:40:01Z</dcterms:created>
  <dcterms:modified xsi:type="dcterms:W3CDTF">2021-10-05T15:45:05Z</dcterms:modified>
</cp:coreProperties>
</file>