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sldIdLst>
    <p:sldId id="2007577262" r:id="rId2"/>
    <p:sldId id="300" r:id="rId3"/>
    <p:sldId id="2007577263" r:id="rId4"/>
    <p:sldId id="312" r:id="rId5"/>
    <p:sldId id="2007577265" r:id="rId6"/>
    <p:sldId id="315" r:id="rId7"/>
    <p:sldId id="316" r:id="rId8"/>
    <p:sldId id="317" r:id="rId9"/>
    <p:sldId id="318" r:id="rId10"/>
    <p:sldId id="319" r:id="rId11"/>
    <p:sldId id="314" r:id="rId12"/>
    <p:sldId id="320" r:id="rId13"/>
    <p:sldId id="2007577266" r:id="rId14"/>
  </p:sldIdLst>
  <p:sldSz cx="118872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FFFFFF"/>
    <a:srgbClr val="808080"/>
    <a:srgbClr val="5F5F5F"/>
    <a:srgbClr val="000000"/>
    <a:srgbClr val="80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96" autoAdjust="0"/>
    <p:restoredTop sz="92476"/>
  </p:normalViewPr>
  <p:slideViewPr>
    <p:cSldViewPr>
      <p:cViewPr varScale="1">
        <p:scale>
          <a:sx n="58" d="100"/>
          <a:sy n="58" d="100"/>
        </p:scale>
        <p:origin x="528" y="192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685800"/>
            <a:ext cx="59436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BBC5B56-1856-437F-8B28-4870EFDC8E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202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Google Shape;1443;ge9facb8fde_0_230:notes">
            <a:extLst>
              <a:ext uri="{FF2B5EF4-FFF2-40B4-BE49-F238E27FC236}">
                <a16:creationId xmlns:a16="http://schemas.microsoft.com/office/drawing/2014/main" id="{03C1371B-944A-1940-A1FD-52389CF952F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5943600 w 120000"/>
              <a:gd name="T3" fmla="*/ 0 h 120000"/>
              <a:gd name="T4" fmla="*/ 59436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39938" name="Google Shape;1444;ge9facb8fde_0_230:notes">
            <a:extLst>
              <a:ext uri="{FF2B5EF4-FFF2-40B4-BE49-F238E27FC236}">
                <a16:creationId xmlns:a16="http://schemas.microsoft.com/office/drawing/2014/main" id="{461C2492-B6CD-B243-9022-1E0447926A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450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122363"/>
            <a:ext cx="8915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602038"/>
            <a:ext cx="89154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GV:NGUYỄN VĂN ĐỨC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VẠN THẮNG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AF2F4-D1AA-4E42-AB1B-845A537BC5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509170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GV:NGUYỄN VĂN ĐỨC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VẠN THẮNG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86206-79BD-44FB-82D0-BAF97C2722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626230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365125"/>
            <a:ext cx="256317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365125"/>
            <a:ext cx="7540943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GV:NGUYỄN VĂN ĐỨC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VẠN THẮNG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DAB7B-3E68-412A-AE5B-E9A2C0D0D0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90271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4;p3">
            <a:extLst>
              <a:ext uri="{FF2B5EF4-FFF2-40B4-BE49-F238E27FC236}">
                <a16:creationId xmlns:a16="http://schemas.microsoft.com/office/drawing/2014/main" id="{6367968D-B597-EC43-B134-DA9B2B5B7FB9}"/>
              </a:ext>
            </a:extLst>
          </p:cNvPr>
          <p:cNvSpPr>
            <a:spLocks/>
          </p:cNvSpPr>
          <p:nvPr/>
        </p:nvSpPr>
        <p:spPr bwMode="auto">
          <a:xfrm rot="9474202" flipH="1">
            <a:off x="2120900" y="20638"/>
            <a:ext cx="7645400" cy="7375525"/>
          </a:xfrm>
          <a:custGeom>
            <a:avLst/>
            <a:gdLst>
              <a:gd name="T0" fmla="*/ 4819638 w 160764"/>
              <a:gd name="T1" fmla="*/ 50 h 146873"/>
              <a:gd name="T2" fmla="*/ 4318522 w 160764"/>
              <a:gd name="T3" fmla="*/ 58545 h 146873"/>
              <a:gd name="T4" fmla="*/ 3765006 w 160764"/>
              <a:gd name="T5" fmla="*/ 290514 h 146873"/>
              <a:gd name="T6" fmla="*/ 2397742 w 160764"/>
              <a:gd name="T7" fmla="*/ 804863 h 146873"/>
              <a:gd name="T8" fmla="*/ 647519 w 160764"/>
              <a:gd name="T9" fmla="*/ 3410000 h 146873"/>
              <a:gd name="T10" fmla="*/ 387380 w 160764"/>
              <a:gd name="T11" fmla="*/ 4928546 h 146873"/>
              <a:gd name="T12" fmla="*/ 24630 w 160764"/>
              <a:gd name="T13" fmla="*/ 5648856 h 146873"/>
              <a:gd name="T14" fmla="*/ 687983 w 160764"/>
              <a:gd name="T15" fmla="*/ 6413451 h 146873"/>
              <a:gd name="T16" fmla="*/ 1621651 w 160764"/>
              <a:gd name="T17" fmla="*/ 6933876 h 146873"/>
              <a:gd name="T18" fmla="*/ 2318335 w 160764"/>
              <a:gd name="T19" fmla="*/ 7081442 h 146873"/>
              <a:gd name="T20" fmla="*/ 2626118 w 160764"/>
              <a:gd name="T21" fmla="*/ 7042229 h 146873"/>
              <a:gd name="T22" fmla="*/ 3886256 w 160764"/>
              <a:gd name="T23" fmla="*/ 6498557 h 146873"/>
              <a:gd name="T24" fmla="*/ 3961573 w 160764"/>
              <a:gd name="T25" fmla="*/ 6501971 h 146873"/>
              <a:gd name="T26" fmla="*/ 5499348 w 160764"/>
              <a:gd name="T27" fmla="*/ 7330684 h 146873"/>
              <a:gd name="T28" fmla="*/ 5803612 w 160764"/>
              <a:gd name="T29" fmla="*/ 7374417 h 146873"/>
              <a:gd name="T30" fmla="*/ 6759628 w 160764"/>
              <a:gd name="T31" fmla="*/ 7004119 h 146873"/>
              <a:gd name="T32" fmla="*/ 7492354 w 160764"/>
              <a:gd name="T33" fmla="*/ 5972408 h 146873"/>
              <a:gd name="T34" fmla="*/ 7396972 w 160764"/>
              <a:gd name="T35" fmla="*/ 4560709 h 146873"/>
              <a:gd name="T36" fmla="*/ 6982204 w 160764"/>
              <a:gd name="T37" fmla="*/ 3095586 h 146873"/>
              <a:gd name="T38" fmla="*/ 7249570 w 160764"/>
              <a:gd name="T39" fmla="*/ 1738867 h 146873"/>
              <a:gd name="T40" fmla="*/ 6899802 w 160764"/>
              <a:gd name="T41" fmla="*/ 975778 h 146873"/>
              <a:gd name="T42" fmla="*/ 4819638 w 160764"/>
              <a:gd name="T43" fmla="*/ 50 h 14687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8853" tIns="118853" rIns="118853" bIns="118853" anchor="ctr"/>
          <a:lstStyle/>
          <a:p>
            <a:endParaRPr lang="vi-VN"/>
          </a:p>
        </p:txBody>
      </p:sp>
      <p:sp>
        <p:nvSpPr>
          <p:cNvPr id="6" name="Google Shape;15;p3">
            <a:extLst>
              <a:ext uri="{FF2B5EF4-FFF2-40B4-BE49-F238E27FC236}">
                <a16:creationId xmlns:a16="http://schemas.microsoft.com/office/drawing/2014/main" id="{0B0BCE07-DE5E-994B-9B6D-D9F8FD7AA78F}"/>
              </a:ext>
            </a:extLst>
          </p:cNvPr>
          <p:cNvSpPr/>
          <p:nvPr/>
        </p:nvSpPr>
        <p:spPr>
          <a:xfrm rot="1791410">
            <a:off x="9102725" y="-71438"/>
            <a:ext cx="2570163" cy="1582738"/>
          </a:xfrm>
          <a:custGeom>
            <a:avLst/>
            <a:gdLst/>
            <a:ahLst/>
            <a:cxnLst/>
            <a:rect l="l" t="t" r="r" b="b"/>
            <a:pathLst>
              <a:path w="43700" h="26277" extrusionOk="0">
                <a:moveTo>
                  <a:pt x="19535" y="18890"/>
                </a:moveTo>
                <a:cubicBezTo>
                  <a:pt x="19533" y="18890"/>
                  <a:pt x="19531" y="18891"/>
                  <a:pt x="19528" y="18891"/>
                </a:cubicBezTo>
                <a:lnTo>
                  <a:pt x="19528" y="18891"/>
                </a:lnTo>
                <a:cubicBezTo>
                  <a:pt x="19528" y="18891"/>
                  <a:pt x="19529" y="18892"/>
                  <a:pt x="19529" y="18892"/>
                </a:cubicBezTo>
                <a:cubicBezTo>
                  <a:pt x="19531" y="18892"/>
                  <a:pt x="19533" y="18891"/>
                  <a:pt x="19535" y="18890"/>
                </a:cubicBezTo>
                <a:close/>
                <a:moveTo>
                  <a:pt x="26769" y="22294"/>
                </a:moveTo>
                <a:cubicBezTo>
                  <a:pt x="26768" y="22294"/>
                  <a:pt x="26766" y="22294"/>
                  <a:pt x="26765" y="22294"/>
                </a:cubicBezTo>
                <a:cubicBezTo>
                  <a:pt x="26765" y="22294"/>
                  <a:pt x="26765" y="22294"/>
                  <a:pt x="26764" y="22294"/>
                </a:cubicBezTo>
                <a:lnTo>
                  <a:pt x="26764" y="22294"/>
                </a:lnTo>
                <a:cubicBezTo>
                  <a:pt x="26765" y="22295"/>
                  <a:pt x="26766" y="22295"/>
                  <a:pt x="26766" y="22295"/>
                </a:cubicBezTo>
                <a:cubicBezTo>
                  <a:pt x="26767" y="22295"/>
                  <a:pt x="26768" y="22294"/>
                  <a:pt x="26769" y="22294"/>
                </a:cubicBezTo>
                <a:close/>
                <a:moveTo>
                  <a:pt x="13017" y="1"/>
                </a:moveTo>
                <a:cubicBezTo>
                  <a:pt x="11472" y="1"/>
                  <a:pt x="9607" y="308"/>
                  <a:pt x="7954" y="1382"/>
                </a:cubicBezTo>
                <a:cubicBezTo>
                  <a:pt x="6161" y="2537"/>
                  <a:pt x="4428" y="3844"/>
                  <a:pt x="2817" y="5272"/>
                </a:cubicBezTo>
                <a:lnTo>
                  <a:pt x="2088" y="5880"/>
                </a:lnTo>
                <a:cubicBezTo>
                  <a:pt x="1480" y="5820"/>
                  <a:pt x="902" y="5789"/>
                  <a:pt x="294" y="5789"/>
                </a:cubicBezTo>
                <a:cubicBezTo>
                  <a:pt x="285" y="5788"/>
                  <a:pt x="277" y="5787"/>
                  <a:pt x="268" y="5787"/>
                </a:cubicBezTo>
                <a:cubicBezTo>
                  <a:pt x="47" y="5787"/>
                  <a:pt x="0" y="6155"/>
                  <a:pt x="264" y="6184"/>
                </a:cubicBezTo>
                <a:cubicBezTo>
                  <a:pt x="872" y="6275"/>
                  <a:pt x="1449" y="6336"/>
                  <a:pt x="2057" y="6427"/>
                </a:cubicBezTo>
                <a:lnTo>
                  <a:pt x="2148" y="6519"/>
                </a:lnTo>
                <a:cubicBezTo>
                  <a:pt x="2270" y="6671"/>
                  <a:pt x="2452" y="6914"/>
                  <a:pt x="2635" y="7157"/>
                </a:cubicBezTo>
                <a:cubicBezTo>
                  <a:pt x="3455" y="8251"/>
                  <a:pt x="4793" y="10196"/>
                  <a:pt x="6252" y="12324"/>
                </a:cubicBezTo>
                <a:cubicBezTo>
                  <a:pt x="8487" y="15559"/>
                  <a:pt x="12003" y="16461"/>
                  <a:pt x="12311" y="16461"/>
                </a:cubicBezTo>
                <a:cubicBezTo>
                  <a:pt x="12317" y="16461"/>
                  <a:pt x="12322" y="16461"/>
                  <a:pt x="12326" y="16460"/>
                </a:cubicBezTo>
                <a:lnTo>
                  <a:pt x="12326" y="16460"/>
                </a:lnTo>
                <a:cubicBezTo>
                  <a:pt x="12326" y="16460"/>
                  <a:pt x="12326" y="16460"/>
                  <a:pt x="12326" y="16460"/>
                </a:cubicBezTo>
                <a:cubicBezTo>
                  <a:pt x="12328" y="16460"/>
                  <a:pt x="12330" y="16459"/>
                  <a:pt x="12331" y="16458"/>
                </a:cubicBezTo>
                <a:lnTo>
                  <a:pt x="12331" y="16458"/>
                </a:lnTo>
                <a:cubicBezTo>
                  <a:pt x="12330" y="16459"/>
                  <a:pt x="12328" y="16459"/>
                  <a:pt x="12326" y="16460"/>
                </a:cubicBezTo>
                <a:lnTo>
                  <a:pt x="12326" y="16460"/>
                </a:lnTo>
                <a:cubicBezTo>
                  <a:pt x="12200" y="16447"/>
                  <a:pt x="10986" y="13362"/>
                  <a:pt x="8683" y="9953"/>
                </a:cubicBezTo>
                <a:cubicBezTo>
                  <a:pt x="7620" y="8434"/>
                  <a:pt x="6161" y="7309"/>
                  <a:pt x="4428" y="6701"/>
                </a:cubicBezTo>
                <a:lnTo>
                  <a:pt x="4428" y="6701"/>
                </a:lnTo>
                <a:cubicBezTo>
                  <a:pt x="5492" y="6853"/>
                  <a:pt x="6556" y="7035"/>
                  <a:pt x="7620" y="7218"/>
                </a:cubicBezTo>
                <a:cubicBezTo>
                  <a:pt x="8531" y="7400"/>
                  <a:pt x="9413" y="7582"/>
                  <a:pt x="10325" y="7765"/>
                </a:cubicBezTo>
                <a:cubicBezTo>
                  <a:pt x="10446" y="7947"/>
                  <a:pt x="10629" y="8221"/>
                  <a:pt x="10842" y="8586"/>
                </a:cubicBezTo>
                <a:cubicBezTo>
                  <a:pt x="11510" y="9771"/>
                  <a:pt x="12665" y="11838"/>
                  <a:pt x="13881" y="14118"/>
                </a:cubicBezTo>
                <a:cubicBezTo>
                  <a:pt x="15811" y="17622"/>
                  <a:pt x="19250" y="18892"/>
                  <a:pt x="19521" y="18892"/>
                </a:cubicBezTo>
                <a:cubicBezTo>
                  <a:pt x="19523" y="18892"/>
                  <a:pt x="19526" y="18892"/>
                  <a:pt x="19528" y="18891"/>
                </a:cubicBezTo>
                <a:lnTo>
                  <a:pt x="19528" y="18891"/>
                </a:lnTo>
                <a:cubicBezTo>
                  <a:pt x="19382" y="18870"/>
                  <a:pt x="18468" y="15665"/>
                  <a:pt x="16556" y="12020"/>
                </a:cubicBezTo>
                <a:cubicBezTo>
                  <a:pt x="15644" y="10409"/>
                  <a:pt x="14276" y="9133"/>
                  <a:pt x="12635" y="8342"/>
                </a:cubicBezTo>
                <a:lnTo>
                  <a:pt x="12635" y="8342"/>
                </a:lnTo>
                <a:cubicBezTo>
                  <a:pt x="13395" y="8525"/>
                  <a:pt x="14124" y="8707"/>
                  <a:pt x="14884" y="8920"/>
                </a:cubicBezTo>
                <a:cubicBezTo>
                  <a:pt x="16191" y="9315"/>
                  <a:pt x="17498" y="9710"/>
                  <a:pt x="18775" y="10166"/>
                </a:cubicBezTo>
                <a:lnTo>
                  <a:pt x="18775" y="10196"/>
                </a:lnTo>
                <a:lnTo>
                  <a:pt x="18805" y="10257"/>
                </a:lnTo>
                <a:cubicBezTo>
                  <a:pt x="18927" y="10470"/>
                  <a:pt x="19048" y="10713"/>
                  <a:pt x="19200" y="11017"/>
                </a:cubicBezTo>
                <a:cubicBezTo>
                  <a:pt x="19747" y="12294"/>
                  <a:pt x="20659" y="14482"/>
                  <a:pt x="21662" y="16884"/>
                </a:cubicBezTo>
                <a:cubicBezTo>
                  <a:pt x="23197" y="20615"/>
                  <a:pt x="26580" y="22291"/>
                  <a:pt x="26764" y="22294"/>
                </a:cubicBezTo>
                <a:lnTo>
                  <a:pt x="26764" y="22294"/>
                </a:lnTo>
                <a:cubicBezTo>
                  <a:pt x="26660" y="22252"/>
                  <a:pt x="26076" y="18951"/>
                  <a:pt x="24550" y="15121"/>
                </a:cubicBezTo>
                <a:cubicBezTo>
                  <a:pt x="23821" y="13388"/>
                  <a:pt x="22574" y="11929"/>
                  <a:pt x="20994" y="10956"/>
                </a:cubicBezTo>
                <a:lnTo>
                  <a:pt x="20994" y="10956"/>
                </a:lnTo>
                <a:cubicBezTo>
                  <a:pt x="22878" y="11655"/>
                  <a:pt x="24732" y="12446"/>
                  <a:pt x="26556" y="13297"/>
                </a:cubicBezTo>
                <a:lnTo>
                  <a:pt x="26647" y="13510"/>
                </a:lnTo>
                <a:cubicBezTo>
                  <a:pt x="26708" y="13692"/>
                  <a:pt x="26830" y="13966"/>
                  <a:pt x="26921" y="14270"/>
                </a:cubicBezTo>
                <a:cubicBezTo>
                  <a:pt x="27346" y="15577"/>
                  <a:pt x="28046" y="17856"/>
                  <a:pt x="28775" y="20349"/>
                </a:cubicBezTo>
                <a:cubicBezTo>
                  <a:pt x="29949" y="24231"/>
                  <a:pt x="33150" y="26266"/>
                  <a:pt x="33330" y="26276"/>
                </a:cubicBezTo>
                <a:lnTo>
                  <a:pt x="33330" y="26276"/>
                </a:lnTo>
                <a:cubicBezTo>
                  <a:pt x="33235" y="26229"/>
                  <a:pt x="32981" y="22868"/>
                  <a:pt x="31815" y="18890"/>
                </a:cubicBezTo>
                <a:cubicBezTo>
                  <a:pt x="31267" y="17066"/>
                  <a:pt x="30112" y="15455"/>
                  <a:pt x="28593" y="14300"/>
                </a:cubicBezTo>
                <a:lnTo>
                  <a:pt x="28593" y="14300"/>
                </a:lnTo>
                <a:lnTo>
                  <a:pt x="28745" y="14361"/>
                </a:lnTo>
                <a:cubicBezTo>
                  <a:pt x="29505" y="14756"/>
                  <a:pt x="30295" y="15181"/>
                  <a:pt x="31055" y="15607"/>
                </a:cubicBezTo>
                <a:cubicBezTo>
                  <a:pt x="31176" y="15759"/>
                  <a:pt x="31328" y="15941"/>
                  <a:pt x="31511" y="16154"/>
                </a:cubicBezTo>
                <a:lnTo>
                  <a:pt x="31602" y="16245"/>
                </a:lnTo>
                <a:cubicBezTo>
                  <a:pt x="33030" y="17917"/>
                  <a:pt x="34702" y="19437"/>
                  <a:pt x="36526" y="20713"/>
                </a:cubicBezTo>
                <a:cubicBezTo>
                  <a:pt x="38745" y="22172"/>
                  <a:pt x="41146" y="23297"/>
                  <a:pt x="43699" y="24026"/>
                </a:cubicBezTo>
                <a:cubicBezTo>
                  <a:pt x="42423" y="21564"/>
                  <a:pt x="40569" y="19437"/>
                  <a:pt x="38289" y="17856"/>
                </a:cubicBezTo>
                <a:cubicBezTo>
                  <a:pt x="36526" y="16671"/>
                  <a:pt x="34550" y="15850"/>
                  <a:pt x="32483" y="15425"/>
                </a:cubicBezTo>
                <a:cubicBezTo>
                  <a:pt x="31906" y="15333"/>
                  <a:pt x="31480" y="15273"/>
                  <a:pt x="31176" y="15242"/>
                </a:cubicBezTo>
                <a:lnTo>
                  <a:pt x="29748" y="14482"/>
                </a:lnTo>
                <a:cubicBezTo>
                  <a:pt x="29322" y="14270"/>
                  <a:pt x="28927" y="14057"/>
                  <a:pt x="28501" y="13844"/>
                </a:cubicBezTo>
                <a:lnTo>
                  <a:pt x="28501" y="13844"/>
                </a:lnTo>
                <a:cubicBezTo>
                  <a:pt x="29630" y="14208"/>
                  <a:pt x="30802" y="14387"/>
                  <a:pt x="31978" y="14387"/>
                </a:cubicBezTo>
                <a:cubicBezTo>
                  <a:pt x="32767" y="14387"/>
                  <a:pt x="33557" y="14306"/>
                  <a:pt x="34337" y="14148"/>
                </a:cubicBezTo>
                <a:cubicBezTo>
                  <a:pt x="38094" y="13244"/>
                  <a:pt x="41351" y="12524"/>
                  <a:pt x="41794" y="12524"/>
                </a:cubicBezTo>
                <a:cubicBezTo>
                  <a:pt x="41828" y="12524"/>
                  <a:pt x="41845" y="12528"/>
                  <a:pt x="41845" y="12537"/>
                </a:cubicBezTo>
                <a:cubicBezTo>
                  <a:pt x="41871" y="12408"/>
                  <a:pt x="38971" y="10336"/>
                  <a:pt x="35552" y="10336"/>
                </a:cubicBezTo>
                <a:cubicBezTo>
                  <a:pt x="34936" y="10336"/>
                  <a:pt x="34304" y="10404"/>
                  <a:pt x="33669" y="10561"/>
                </a:cubicBezTo>
                <a:cubicBezTo>
                  <a:pt x="31602" y="11078"/>
                  <a:pt x="29596" y="11747"/>
                  <a:pt x="27620" y="12567"/>
                </a:cubicBezTo>
                <a:lnTo>
                  <a:pt x="26951" y="12841"/>
                </a:lnTo>
                <a:lnTo>
                  <a:pt x="26678" y="12932"/>
                </a:lnTo>
                <a:cubicBezTo>
                  <a:pt x="25431" y="12355"/>
                  <a:pt x="24216" y="11807"/>
                  <a:pt x="22939" y="11291"/>
                </a:cubicBezTo>
                <a:cubicBezTo>
                  <a:pt x="22270" y="10987"/>
                  <a:pt x="21571" y="10713"/>
                  <a:pt x="20842" y="10440"/>
                </a:cubicBezTo>
                <a:lnTo>
                  <a:pt x="20842" y="10440"/>
                </a:lnTo>
                <a:cubicBezTo>
                  <a:pt x="21582" y="10592"/>
                  <a:pt x="22332" y="10668"/>
                  <a:pt x="23080" y="10668"/>
                </a:cubicBezTo>
                <a:cubicBezTo>
                  <a:pt x="24267" y="10668"/>
                  <a:pt x="25449" y="10478"/>
                  <a:pt x="26587" y="10105"/>
                </a:cubicBezTo>
                <a:cubicBezTo>
                  <a:pt x="30321" y="8773"/>
                  <a:pt x="33532" y="7635"/>
                  <a:pt x="33855" y="7635"/>
                </a:cubicBezTo>
                <a:cubicBezTo>
                  <a:pt x="33871" y="7635"/>
                  <a:pt x="33880" y="7637"/>
                  <a:pt x="33881" y="7643"/>
                </a:cubicBezTo>
                <a:cubicBezTo>
                  <a:pt x="33881" y="7550"/>
                  <a:pt x="31375" y="6124"/>
                  <a:pt x="28388" y="6124"/>
                </a:cubicBezTo>
                <a:cubicBezTo>
                  <a:pt x="27469" y="6124"/>
                  <a:pt x="26504" y="6259"/>
                  <a:pt x="25553" y="6610"/>
                </a:cubicBezTo>
                <a:cubicBezTo>
                  <a:pt x="23577" y="7370"/>
                  <a:pt x="21632" y="8251"/>
                  <a:pt x="19778" y="9285"/>
                </a:cubicBezTo>
                <a:lnTo>
                  <a:pt x="19109" y="9619"/>
                </a:lnTo>
                <a:lnTo>
                  <a:pt x="18927" y="9710"/>
                </a:lnTo>
                <a:lnTo>
                  <a:pt x="18866" y="9710"/>
                </a:lnTo>
                <a:cubicBezTo>
                  <a:pt x="16799" y="8981"/>
                  <a:pt x="14671" y="8373"/>
                  <a:pt x="12544" y="7826"/>
                </a:cubicBezTo>
                <a:lnTo>
                  <a:pt x="12544" y="7826"/>
                </a:lnTo>
                <a:cubicBezTo>
                  <a:pt x="12794" y="7842"/>
                  <a:pt x="13045" y="7850"/>
                  <a:pt x="13295" y="7850"/>
                </a:cubicBezTo>
                <a:cubicBezTo>
                  <a:pt x="14933" y="7850"/>
                  <a:pt x="16573" y="7504"/>
                  <a:pt x="18076" y="6792"/>
                </a:cubicBezTo>
                <a:cubicBezTo>
                  <a:pt x="21707" y="4991"/>
                  <a:pt x="24823" y="3506"/>
                  <a:pt x="25026" y="3506"/>
                </a:cubicBezTo>
                <a:cubicBezTo>
                  <a:pt x="25032" y="3506"/>
                  <a:pt x="25035" y="3507"/>
                  <a:pt x="25036" y="3509"/>
                </a:cubicBezTo>
                <a:cubicBezTo>
                  <a:pt x="25036" y="3429"/>
                  <a:pt x="23058" y="2573"/>
                  <a:pt x="20599" y="2573"/>
                </a:cubicBezTo>
                <a:cubicBezTo>
                  <a:pt x="19350" y="2573"/>
                  <a:pt x="17978" y="2794"/>
                  <a:pt x="16678" y="3449"/>
                </a:cubicBezTo>
                <a:cubicBezTo>
                  <a:pt x="14763" y="4421"/>
                  <a:pt x="12939" y="5516"/>
                  <a:pt x="11176" y="6762"/>
                </a:cubicBezTo>
                <a:lnTo>
                  <a:pt x="10538" y="7187"/>
                </a:lnTo>
                <a:lnTo>
                  <a:pt x="10386" y="7279"/>
                </a:lnTo>
                <a:cubicBezTo>
                  <a:pt x="9808" y="7157"/>
                  <a:pt x="9231" y="7035"/>
                  <a:pt x="8653" y="6914"/>
                </a:cubicBezTo>
                <a:cubicBezTo>
                  <a:pt x="7316" y="6640"/>
                  <a:pt x="5978" y="6397"/>
                  <a:pt x="4610" y="6215"/>
                </a:cubicBezTo>
                <a:lnTo>
                  <a:pt x="4306" y="6184"/>
                </a:lnTo>
                <a:cubicBezTo>
                  <a:pt x="6191" y="6093"/>
                  <a:pt x="8045" y="5516"/>
                  <a:pt x="9656" y="4543"/>
                </a:cubicBezTo>
                <a:cubicBezTo>
                  <a:pt x="13103" y="2363"/>
                  <a:pt x="16065" y="525"/>
                  <a:pt x="16271" y="525"/>
                </a:cubicBezTo>
                <a:cubicBezTo>
                  <a:pt x="16278" y="525"/>
                  <a:pt x="16281" y="527"/>
                  <a:pt x="16282" y="531"/>
                </a:cubicBezTo>
                <a:cubicBezTo>
                  <a:pt x="16282" y="448"/>
                  <a:pt x="14882" y="1"/>
                  <a:pt x="13017" y="1"/>
                </a:cubicBezTo>
                <a:close/>
                <a:moveTo>
                  <a:pt x="33334" y="26276"/>
                </a:moveTo>
                <a:cubicBezTo>
                  <a:pt x="33333" y="26276"/>
                  <a:pt x="33332" y="26276"/>
                  <a:pt x="33331" y="26276"/>
                </a:cubicBezTo>
                <a:cubicBezTo>
                  <a:pt x="33331" y="26276"/>
                  <a:pt x="33330" y="26276"/>
                  <a:pt x="33330" y="26276"/>
                </a:cubicBezTo>
                <a:lnTo>
                  <a:pt x="33330" y="26276"/>
                </a:lnTo>
                <a:cubicBezTo>
                  <a:pt x="33331" y="26276"/>
                  <a:pt x="33331" y="26277"/>
                  <a:pt x="33332" y="26277"/>
                </a:cubicBezTo>
                <a:cubicBezTo>
                  <a:pt x="33333" y="26277"/>
                  <a:pt x="33334" y="26276"/>
                  <a:pt x="33334" y="262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118853" tIns="118853" rIns="118853" bIns="118853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7" name="Google Shape;16;p3">
            <a:extLst>
              <a:ext uri="{FF2B5EF4-FFF2-40B4-BE49-F238E27FC236}">
                <a16:creationId xmlns:a16="http://schemas.microsoft.com/office/drawing/2014/main" id="{8DDC5275-36F0-0540-B6E1-A4D3ACDE85FE}"/>
              </a:ext>
            </a:extLst>
          </p:cNvPr>
          <p:cNvGrpSpPr>
            <a:grpSpLocks/>
          </p:cNvGrpSpPr>
          <p:nvPr/>
        </p:nvGrpSpPr>
        <p:grpSpPr bwMode="auto">
          <a:xfrm rot="-1667100">
            <a:off x="53975" y="5138738"/>
            <a:ext cx="2417763" cy="1211262"/>
            <a:chOff x="10083475" y="3839575"/>
            <a:chExt cx="1221925" cy="596225"/>
          </a:xfrm>
        </p:grpSpPr>
        <p:sp>
          <p:nvSpPr>
            <p:cNvPr id="8" name="Google Shape;17;p3">
              <a:extLst>
                <a:ext uri="{FF2B5EF4-FFF2-40B4-BE49-F238E27FC236}">
                  <a16:creationId xmlns:a16="http://schemas.microsoft.com/office/drawing/2014/main" id="{BD62C3FD-3284-1541-97BE-D8003FFF3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4250" y="3839575"/>
              <a:ext cx="1161150" cy="596225"/>
            </a:xfrm>
            <a:custGeom>
              <a:avLst/>
              <a:gdLst>
                <a:gd name="T0" fmla="*/ 446900 w 46446"/>
                <a:gd name="T1" fmla="*/ 25 h 23849"/>
                <a:gd name="T2" fmla="*/ 341200 w 46446"/>
                <a:gd name="T3" fmla="*/ 33000 h 23849"/>
                <a:gd name="T4" fmla="*/ 303225 w 46446"/>
                <a:gd name="T5" fmla="*/ 59600 h 23849"/>
                <a:gd name="T6" fmla="*/ 189225 w 46446"/>
                <a:gd name="T7" fmla="*/ 72525 h 23849"/>
                <a:gd name="T8" fmla="*/ 96525 w 46446"/>
                <a:gd name="T9" fmla="*/ 130275 h 23849"/>
                <a:gd name="T10" fmla="*/ 35725 w 46446"/>
                <a:gd name="T11" fmla="*/ 225275 h 23849"/>
                <a:gd name="T12" fmla="*/ 31175 w 46446"/>
                <a:gd name="T13" fmla="*/ 398525 h 23849"/>
                <a:gd name="T14" fmla="*/ 96525 w 46446"/>
                <a:gd name="T15" fmla="*/ 499575 h 23849"/>
                <a:gd name="T16" fmla="*/ 208225 w 46446"/>
                <a:gd name="T17" fmla="*/ 561125 h 23849"/>
                <a:gd name="T18" fmla="*/ 237850 w 46446"/>
                <a:gd name="T19" fmla="*/ 563075 h 23849"/>
                <a:gd name="T20" fmla="*/ 306150 w 46446"/>
                <a:gd name="T21" fmla="*/ 560375 h 23849"/>
                <a:gd name="T22" fmla="*/ 348050 w 46446"/>
                <a:gd name="T23" fmla="*/ 564925 h 23849"/>
                <a:gd name="T24" fmla="*/ 400475 w 46446"/>
                <a:gd name="T25" fmla="*/ 583925 h 23849"/>
                <a:gd name="T26" fmla="*/ 475825 w 46446"/>
                <a:gd name="T27" fmla="*/ 596225 h 23849"/>
                <a:gd name="T28" fmla="*/ 604125 w 46446"/>
                <a:gd name="T29" fmla="*/ 558100 h 23849"/>
                <a:gd name="T30" fmla="*/ 684675 w 46446"/>
                <a:gd name="T31" fmla="*/ 495775 h 23849"/>
                <a:gd name="T32" fmla="*/ 829050 w 46446"/>
                <a:gd name="T33" fmla="*/ 450950 h 23849"/>
                <a:gd name="T34" fmla="*/ 1021325 w 46446"/>
                <a:gd name="T35" fmla="*/ 283775 h 23849"/>
                <a:gd name="T36" fmla="*/ 1161125 w 46446"/>
                <a:gd name="T37" fmla="*/ 78600 h 23849"/>
                <a:gd name="T38" fmla="*/ 933925 w 46446"/>
                <a:gd name="T39" fmla="*/ 42125 h 23849"/>
                <a:gd name="T40" fmla="*/ 767275 w 46446"/>
                <a:gd name="T41" fmla="*/ 11675 h 23849"/>
                <a:gd name="T42" fmla="*/ 712800 w 46446"/>
                <a:gd name="T43" fmla="*/ 17050 h 23849"/>
                <a:gd name="T44" fmla="*/ 603925 w 46446"/>
                <a:gd name="T45" fmla="*/ 40950 h 23849"/>
                <a:gd name="T46" fmla="*/ 588175 w 46446"/>
                <a:gd name="T47" fmla="*/ 39850 h 23849"/>
                <a:gd name="T48" fmla="*/ 505350 w 46446"/>
                <a:gd name="T49" fmla="*/ 9450 h 23849"/>
                <a:gd name="T50" fmla="*/ 446900 w 46446"/>
                <a:gd name="T51" fmla="*/ 25 h 238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6446" h="23849" extrusionOk="0">
                  <a:moveTo>
                    <a:pt x="17876" y="1"/>
                  </a:moveTo>
                  <a:cubicBezTo>
                    <a:pt x="16386" y="1"/>
                    <a:pt x="14900" y="446"/>
                    <a:pt x="13648" y="1320"/>
                  </a:cubicBezTo>
                  <a:cubicBezTo>
                    <a:pt x="13192" y="1716"/>
                    <a:pt x="12676" y="2050"/>
                    <a:pt x="12129" y="2384"/>
                  </a:cubicBezTo>
                  <a:cubicBezTo>
                    <a:pt x="10730" y="3023"/>
                    <a:pt x="9059" y="2627"/>
                    <a:pt x="7569" y="2901"/>
                  </a:cubicBezTo>
                  <a:cubicBezTo>
                    <a:pt x="6110" y="3235"/>
                    <a:pt x="4803" y="4056"/>
                    <a:pt x="3861" y="5211"/>
                  </a:cubicBezTo>
                  <a:cubicBezTo>
                    <a:pt x="2888" y="6366"/>
                    <a:pt x="2189" y="7703"/>
                    <a:pt x="1429" y="9011"/>
                  </a:cubicBezTo>
                  <a:cubicBezTo>
                    <a:pt x="92" y="11290"/>
                    <a:pt x="1" y="13539"/>
                    <a:pt x="1247" y="15941"/>
                  </a:cubicBezTo>
                  <a:cubicBezTo>
                    <a:pt x="1976" y="17369"/>
                    <a:pt x="2736" y="18767"/>
                    <a:pt x="3861" y="19983"/>
                  </a:cubicBezTo>
                  <a:cubicBezTo>
                    <a:pt x="5016" y="21290"/>
                    <a:pt x="6597" y="22172"/>
                    <a:pt x="8329" y="22445"/>
                  </a:cubicBezTo>
                  <a:cubicBezTo>
                    <a:pt x="8723" y="22503"/>
                    <a:pt x="9119" y="22523"/>
                    <a:pt x="9514" y="22523"/>
                  </a:cubicBezTo>
                  <a:cubicBezTo>
                    <a:pt x="10431" y="22523"/>
                    <a:pt x="11348" y="22415"/>
                    <a:pt x="12246" y="22415"/>
                  </a:cubicBezTo>
                  <a:cubicBezTo>
                    <a:pt x="12813" y="22415"/>
                    <a:pt x="13373" y="22458"/>
                    <a:pt x="13922" y="22597"/>
                  </a:cubicBezTo>
                  <a:cubicBezTo>
                    <a:pt x="14651" y="22810"/>
                    <a:pt x="15351" y="23053"/>
                    <a:pt x="16019" y="23357"/>
                  </a:cubicBezTo>
                  <a:cubicBezTo>
                    <a:pt x="17005" y="23686"/>
                    <a:pt x="18022" y="23849"/>
                    <a:pt x="19033" y="23849"/>
                  </a:cubicBezTo>
                  <a:cubicBezTo>
                    <a:pt x="20830" y="23849"/>
                    <a:pt x="22610" y="23335"/>
                    <a:pt x="24165" y="22324"/>
                  </a:cubicBezTo>
                  <a:cubicBezTo>
                    <a:pt x="25290" y="21564"/>
                    <a:pt x="26202" y="20530"/>
                    <a:pt x="27387" y="19831"/>
                  </a:cubicBezTo>
                  <a:cubicBezTo>
                    <a:pt x="29120" y="18859"/>
                    <a:pt x="31248" y="18707"/>
                    <a:pt x="33162" y="18038"/>
                  </a:cubicBezTo>
                  <a:cubicBezTo>
                    <a:pt x="36536" y="16822"/>
                    <a:pt x="38968" y="14087"/>
                    <a:pt x="40853" y="11351"/>
                  </a:cubicBezTo>
                  <a:cubicBezTo>
                    <a:pt x="42768" y="8585"/>
                    <a:pt x="44530" y="5849"/>
                    <a:pt x="46445" y="3144"/>
                  </a:cubicBezTo>
                  <a:cubicBezTo>
                    <a:pt x="43071" y="3083"/>
                    <a:pt x="40275" y="2475"/>
                    <a:pt x="37357" y="1685"/>
                  </a:cubicBezTo>
                  <a:cubicBezTo>
                    <a:pt x="35161" y="1067"/>
                    <a:pt x="32913" y="467"/>
                    <a:pt x="30691" y="467"/>
                  </a:cubicBezTo>
                  <a:cubicBezTo>
                    <a:pt x="29961" y="467"/>
                    <a:pt x="29234" y="532"/>
                    <a:pt x="28512" y="682"/>
                  </a:cubicBezTo>
                  <a:cubicBezTo>
                    <a:pt x="27051" y="974"/>
                    <a:pt x="25612" y="1638"/>
                    <a:pt x="24157" y="1638"/>
                  </a:cubicBezTo>
                  <a:cubicBezTo>
                    <a:pt x="23947" y="1638"/>
                    <a:pt x="23737" y="1625"/>
                    <a:pt x="23527" y="1594"/>
                  </a:cubicBezTo>
                  <a:cubicBezTo>
                    <a:pt x="22342" y="1412"/>
                    <a:pt x="21308" y="773"/>
                    <a:pt x="20214" y="378"/>
                  </a:cubicBezTo>
                  <a:cubicBezTo>
                    <a:pt x="19456" y="126"/>
                    <a:pt x="18665" y="1"/>
                    <a:pt x="17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" name="Google Shape;18;p3">
              <a:extLst>
                <a:ext uri="{FF2B5EF4-FFF2-40B4-BE49-F238E27FC236}">
                  <a16:creationId xmlns:a16="http://schemas.microsoft.com/office/drawing/2014/main" id="{4F26B614-0DAB-C548-9C7A-87D787CB95AB}"/>
                </a:ext>
              </a:extLst>
            </p:cNvPr>
            <p:cNvSpPr/>
            <p:nvPr/>
          </p:nvSpPr>
          <p:spPr>
            <a:xfrm>
              <a:off x="10082816" y="3890652"/>
              <a:ext cx="1125647" cy="476668"/>
            </a:xfrm>
            <a:custGeom>
              <a:avLst/>
              <a:gdLst/>
              <a:ahLst/>
              <a:cxnLst/>
              <a:rect l="l" t="t" r="r" b="b"/>
              <a:pathLst>
                <a:path w="44986" h="19067" extrusionOk="0">
                  <a:moveTo>
                    <a:pt x="21643" y="0"/>
                  </a:moveTo>
                  <a:cubicBezTo>
                    <a:pt x="21623" y="0"/>
                    <a:pt x="21601" y="9"/>
                    <a:pt x="21581" y="29"/>
                  </a:cubicBezTo>
                  <a:cubicBezTo>
                    <a:pt x="20304" y="1214"/>
                    <a:pt x="19575" y="2825"/>
                    <a:pt x="18997" y="4527"/>
                  </a:cubicBezTo>
                  <a:cubicBezTo>
                    <a:pt x="18390" y="6351"/>
                    <a:pt x="18177" y="8570"/>
                    <a:pt x="16657" y="9938"/>
                  </a:cubicBezTo>
                  <a:cubicBezTo>
                    <a:pt x="15502" y="10029"/>
                    <a:pt x="14347" y="10090"/>
                    <a:pt x="13192" y="10150"/>
                  </a:cubicBezTo>
                  <a:cubicBezTo>
                    <a:pt x="15016" y="7932"/>
                    <a:pt x="14712" y="4649"/>
                    <a:pt x="16535" y="2460"/>
                  </a:cubicBezTo>
                  <a:cubicBezTo>
                    <a:pt x="16578" y="2396"/>
                    <a:pt x="16530" y="2331"/>
                    <a:pt x="16477" y="2331"/>
                  </a:cubicBezTo>
                  <a:cubicBezTo>
                    <a:pt x="16455" y="2331"/>
                    <a:pt x="16432" y="2342"/>
                    <a:pt x="16414" y="2369"/>
                  </a:cubicBezTo>
                  <a:cubicBezTo>
                    <a:pt x="14408" y="4527"/>
                    <a:pt x="14803" y="7992"/>
                    <a:pt x="12736" y="10150"/>
                  </a:cubicBezTo>
                  <a:cubicBezTo>
                    <a:pt x="12250" y="10150"/>
                    <a:pt x="11733" y="10181"/>
                    <a:pt x="11216" y="10211"/>
                  </a:cubicBezTo>
                  <a:lnTo>
                    <a:pt x="8663" y="10211"/>
                  </a:lnTo>
                  <a:cubicBezTo>
                    <a:pt x="9484" y="9512"/>
                    <a:pt x="9909" y="8418"/>
                    <a:pt x="10304" y="7476"/>
                  </a:cubicBezTo>
                  <a:cubicBezTo>
                    <a:pt x="10912" y="6047"/>
                    <a:pt x="11520" y="4558"/>
                    <a:pt x="12797" y="3585"/>
                  </a:cubicBezTo>
                  <a:cubicBezTo>
                    <a:pt x="12870" y="3536"/>
                    <a:pt x="12825" y="3408"/>
                    <a:pt x="12741" y="3408"/>
                  </a:cubicBezTo>
                  <a:cubicBezTo>
                    <a:pt x="12721" y="3408"/>
                    <a:pt x="12699" y="3415"/>
                    <a:pt x="12675" y="3433"/>
                  </a:cubicBezTo>
                  <a:cubicBezTo>
                    <a:pt x="11672" y="4193"/>
                    <a:pt x="10912" y="5226"/>
                    <a:pt x="10426" y="6381"/>
                  </a:cubicBezTo>
                  <a:cubicBezTo>
                    <a:pt x="9788" y="7810"/>
                    <a:pt x="9301" y="9087"/>
                    <a:pt x="8207" y="10181"/>
                  </a:cubicBezTo>
                  <a:cubicBezTo>
                    <a:pt x="7295" y="10181"/>
                    <a:pt x="6414" y="10150"/>
                    <a:pt x="5502" y="10120"/>
                  </a:cubicBezTo>
                  <a:lnTo>
                    <a:pt x="5319" y="10120"/>
                  </a:lnTo>
                  <a:cubicBezTo>
                    <a:pt x="6870" y="8479"/>
                    <a:pt x="7204" y="6047"/>
                    <a:pt x="8784" y="4466"/>
                  </a:cubicBezTo>
                  <a:cubicBezTo>
                    <a:pt x="8831" y="4420"/>
                    <a:pt x="8788" y="4355"/>
                    <a:pt x="8752" y="4355"/>
                  </a:cubicBezTo>
                  <a:cubicBezTo>
                    <a:pt x="8741" y="4355"/>
                    <a:pt x="8731" y="4361"/>
                    <a:pt x="8724" y="4375"/>
                  </a:cubicBezTo>
                  <a:cubicBezTo>
                    <a:pt x="6961" y="5895"/>
                    <a:pt x="6626" y="8448"/>
                    <a:pt x="4924" y="10059"/>
                  </a:cubicBezTo>
                  <a:cubicBezTo>
                    <a:pt x="3724" y="9987"/>
                    <a:pt x="2447" y="9801"/>
                    <a:pt x="1230" y="9801"/>
                  </a:cubicBezTo>
                  <a:cubicBezTo>
                    <a:pt x="906" y="9801"/>
                    <a:pt x="587" y="9815"/>
                    <a:pt x="274" y="9846"/>
                  </a:cubicBezTo>
                  <a:cubicBezTo>
                    <a:pt x="30" y="9907"/>
                    <a:pt x="0" y="10211"/>
                    <a:pt x="243" y="10302"/>
                  </a:cubicBezTo>
                  <a:cubicBezTo>
                    <a:pt x="1672" y="10819"/>
                    <a:pt x="3374" y="10819"/>
                    <a:pt x="4894" y="10850"/>
                  </a:cubicBezTo>
                  <a:cubicBezTo>
                    <a:pt x="6566" y="12643"/>
                    <a:pt x="6930" y="15227"/>
                    <a:pt x="8997" y="16807"/>
                  </a:cubicBezTo>
                  <a:cubicBezTo>
                    <a:pt x="9011" y="16821"/>
                    <a:pt x="9027" y="16827"/>
                    <a:pt x="9042" y="16827"/>
                  </a:cubicBezTo>
                  <a:cubicBezTo>
                    <a:pt x="9092" y="16827"/>
                    <a:pt x="9135" y="16763"/>
                    <a:pt x="9088" y="16716"/>
                  </a:cubicBezTo>
                  <a:cubicBezTo>
                    <a:pt x="7234" y="15105"/>
                    <a:pt x="6839" y="12643"/>
                    <a:pt x="5289" y="10880"/>
                  </a:cubicBezTo>
                  <a:lnTo>
                    <a:pt x="5502" y="10880"/>
                  </a:lnTo>
                  <a:cubicBezTo>
                    <a:pt x="6383" y="10910"/>
                    <a:pt x="7295" y="10941"/>
                    <a:pt x="8177" y="10971"/>
                  </a:cubicBezTo>
                  <a:cubicBezTo>
                    <a:pt x="9362" y="12096"/>
                    <a:pt x="9939" y="13372"/>
                    <a:pt x="10760" y="14771"/>
                  </a:cubicBezTo>
                  <a:cubicBezTo>
                    <a:pt x="11398" y="15956"/>
                    <a:pt x="12371" y="16959"/>
                    <a:pt x="13587" y="17597"/>
                  </a:cubicBezTo>
                  <a:cubicBezTo>
                    <a:pt x="13607" y="17607"/>
                    <a:pt x="13625" y="17611"/>
                    <a:pt x="13643" y="17611"/>
                  </a:cubicBezTo>
                  <a:cubicBezTo>
                    <a:pt x="13732" y="17611"/>
                    <a:pt x="13780" y="17496"/>
                    <a:pt x="13678" y="17445"/>
                  </a:cubicBezTo>
                  <a:cubicBezTo>
                    <a:pt x="12128" y="16594"/>
                    <a:pt x="11277" y="15105"/>
                    <a:pt x="10517" y="13676"/>
                  </a:cubicBezTo>
                  <a:cubicBezTo>
                    <a:pt x="10031" y="12734"/>
                    <a:pt x="9514" y="11640"/>
                    <a:pt x="8663" y="10971"/>
                  </a:cubicBezTo>
                  <a:lnTo>
                    <a:pt x="11247" y="10971"/>
                  </a:lnTo>
                  <a:cubicBezTo>
                    <a:pt x="11733" y="10971"/>
                    <a:pt x="12250" y="10941"/>
                    <a:pt x="12766" y="10910"/>
                  </a:cubicBezTo>
                  <a:cubicBezTo>
                    <a:pt x="15107" y="12886"/>
                    <a:pt x="15289" y="16382"/>
                    <a:pt x="18086" y="18144"/>
                  </a:cubicBezTo>
                  <a:cubicBezTo>
                    <a:pt x="18103" y="18156"/>
                    <a:pt x="18120" y="18161"/>
                    <a:pt x="18137" y="18161"/>
                  </a:cubicBezTo>
                  <a:cubicBezTo>
                    <a:pt x="18205" y="18161"/>
                    <a:pt x="18251" y="18072"/>
                    <a:pt x="18177" y="18023"/>
                  </a:cubicBezTo>
                  <a:cubicBezTo>
                    <a:pt x="15623" y="16230"/>
                    <a:pt x="15380" y="12916"/>
                    <a:pt x="13222" y="10910"/>
                  </a:cubicBezTo>
                  <a:cubicBezTo>
                    <a:pt x="14377" y="10850"/>
                    <a:pt x="15563" y="10789"/>
                    <a:pt x="16718" y="10698"/>
                  </a:cubicBezTo>
                  <a:cubicBezTo>
                    <a:pt x="18511" y="11792"/>
                    <a:pt x="19271" y="13859"/>
                    <a:pt x="20426" y="15500"/>
                  </a:cubicBezTo>
                  <a:cubicBezTo>
                    <a:pt x="21490" y="17020"/>
                    <a:pt x="22797" y="18357"/>
                    <a:pt x="24681" y="19056"/>
                  </a:cubicBezTo>
                  <a:cubicBezTo>
                    <a:pt x="24695" y="19063"/>
                    <a:pt x="24708" y="19066"/>
                    <a:pt x="24721" y="19066"/>
                  </a:cubicBezTo>
                  <a:cubicBezTo>
                    <a:pt x="24821" y="19066"/>
                    <a:pt x="24881" y="18874"/>
                    <a:pt x="24773" y="18874"/>
                  </a:cubicBezTo>
                  <a:cubicBezTo>
                    <a:pt x="22523" y="17871"/>
                    <a:pt x="21095" y="16047"/>
                    <a:pt x="19940" y="14132"/>
                  </a:cubicBezTo>
                  <a:cubicBezTo>
                    <a:pt x="19180" y="12856"/>
                    <a:pt x="18450" y="11518"/>
                    <a:pt x="17234" y="10637"/>
                  </a:cubicBezTo>
                  <a:cubicBezTo>
                    <a:pt x="18541" y="10515"/>
                    <a:pt x="19818" y="10394"/>
                    <a:pt x="21125" y="10211"/>
                  </a:cubicBezTo>
                  <a:cubicBezTo>
                    <a:pt x="22554" y="11336"/>
                    <a:pt x="23557" y="12856"/>
                    <a:pt x="24955" y="14071"/>
                  </a:cubicBezTo>
                  <a:cubicBezTo>
                    <a:pt x="26171" y="15166"/>
                    <a:pt x="27630" y="15956"/>
                    <a:pt x="29241" y="16351"/>
                  </a:cubicBezTo>
                  <a:cubicBezTo>
                    <a:pt x="29251" y="16354"/>
                    <a:pt x="29260" y="16356"/>
                    <a:pt x="29268" y="16356"/>
                  </a:cubicBezTo>
                  <a:cubicBezTo>
                    <a:pt x="29337" y="16356"/>
                    <a:pt x="29352" y="16257"/>
                    <a:pt x="29271" y="16230"/>
                  </a:cubicBezTo>
                  <a:cubicBezTo>
                    <a:pt x="27417" y="15622"/>
                    <a:pt x="25715" y="14558"/>
                    <a:pt x="24377" y="13129"/>
                  </a:cubicBezTo>
                  <a:cubicBezTo>
                    <a:pt x="23435" y="12187"/>
                    <a:pt x="22645" y="10941"/>
                    <a:pt x="21551" y="10150"/>
                  </a:cubicBezTo>
                  <a:lnTo>
                    <a:pt x="22766" y="9968"/>
                  </a:lnTo>
                  <a:cubicBezTo>
                    <a:pt x="23253" y="9877"/>
                    <a:pt x="23739" y="9816"/>
                    <a:pt x="24225" y="9725"/>
                  </a:cubicBezTo>
                  <a:cubicBezTo>
                    <a:pt x="25016" y="10059"/>
                    <a:pt x="25624" y="11002"/>
                    <a:pt x="26201" y="11609"/>
                  </a:cubicBezTo>
                  <a:cubicBezTo>
                    <a:pt x="26748" y="12187"/>
                    <a:pt x="27387" y="12704"/>
                    <a:pt x="28086" y="13160"/>
                  </a:cubicBezTo>
                  <a:cubicBezTo>
                    <a:pt x="28094" y="13164"/>
                    <a:pt x="28102" y="13166"/>
                    <a:pt x="28110" y="13166"/>
                  </a:cubicBezTo>
                  <a:cubicBezTo>
                    <a:pt x="28161" y="13166"/>
                    <a:pt x="28199" y="13091"/>
                    <a:pt x="28147" y="13038"/>
                  </a:cubicBezTo>
                  <a:cubicBezTo>
                    <a:pt x="27265" y="12339"/>
                    <a:pt x="26475" y="11549"/>
                    <a:pt x="25745" y="10667"/>
                  </a:cubicBezTo>
                  <a:cubicBezTo>
                    <a:pt x="25441" y="10272"/>
                    <a:pt x="25107" y="9938"/>
                    <a:pt x="24712" y="9634"/>
                  </a:cubicBezTo>
                  <a:cubicBezTo>
                    <a:pt x="25745" y="9451"/>
                    <a:pt x="26779" y="9239"/>
                    <a:pt x="27782" y="9026"/>
                  </a:cubicBezTo>
                  <a:cubicBezTo>
                    <a:pt x="29302" y="11549"/>
                    <a:pt x="31764" y="13342"/>
                    <a:pt x="34621" y="14071"/>
                  </a:cubicBezTo>
                  <a:cubicBezTo>
                    <a:pt x="34632" y="14074"/>
                    <a:pt x="34642" y="14075"/>
                    <a:pt x="34651" y="14075"/>
                  </a:cubicBezTo>
                  <a:cubicBezTo>
                    <a:pt x="34747" y="14075"/>
                    <a:pt x="34765" y="13947"/>
                    <a:pt x="34682" y="13919"/>
                  </a:cubicBezTo>
                  <a:cubicBezTo>
                    <a:pt x="31976" y="13068"/>
                    <a:pt x="29666" y="11305"/>
                    <a:pt x="28147" y="8935"/>
                  </a:cubicBezTo>
                  <a:cubicBezTo>
                    <a:pt x="28906" y="8783"/>
                    <a:pt x="29666" y="8600"/>
                    <a:pt x="30426" y="8387"/>
                  </a:cubicBezTo>
                  <a:cubicBezTo>
                    <a:pt x="31095" y="9451"/>
                    <a:pt x="32493" y="10242"/>
                    <a:pt x="33587" y="10758"/>
                  </a:cubicBezTo>
                  <a:cubicBezTo>
                    <a:pt x="33604" y="10767"/>
                    <a:pt x="33621" y="10771"/>
                    <a:pt x="33636" y="10771"/>
                  </a:cubicBezTo>
                  <a:cubicBezTo>
                    <a:pt x="33731" y="10771"/>
                    <a:pt x="33787" y="10628"/>
                    <a:pt x="33709" y="10576"/>
                  </a:cubicBezTo>
                  <a:cubicBezTo>
                    <a:pt x="33010" y="10242"/>
                    <a:pt x="32372" y="9816"/>
                    <a:pt x="31794" y="9330"/>
                  </a:cubicBezTo>
                  <a:cubicBezTo>
                    <a:pt x="31429" y="9026"/>
                    <a:pt x="31095" y="8631"/>
                    <a:pt x="30761" y="8296"/>
                  </a:cubicBezTo>
                  <a:cubicBezTo>
                    <a:pt x="31855" y="8023"/>
                    <a:pt x="32949" y="7719"/>
                    <a:pt x="34043" y="7384"/>
                  </a:cubicBezTo>
                  <a:lnTo>
                    <a:pt x="34651" y="7202"/>
                  </a:lnTo>
                  <a:cubicBezTo>
                    <a:pt x="36019" y="8479"/>
                    <a:pt x="37721" y="9360"/>
                    <a:pt x="39545" y="9725"/>
                  </a:cubicBezTo>
                  <a:cubicBezTo>
                    <a:pt x="39636" y="9725"/>
                    <a:pt x="39636" y="9634"/>
                    <a:pt x="39575" y="9603"/>
                  </a:cubicBezTo>
                  <a:cubicBezTo>
                    <a:pt x="37873" y="9147"/>
                    <a:pt x="36293" y="8296"/>
                    <a:pt x="35016" y="7080"/>
                  </a:cubicBezTo>
                  <a:cubicBezTo>
                    <a:pt x="36080" y="6777"/>
                    <a:pt x="37144" y="6412"/>
                    <a:pt x="38208" y="6047"/>
                  </a:cubicBezTo>
                  <a:cubicBezTo>
                    <a:pt x="39423" y="6716"/>
                    <a:pt x="41065" y="6868"/>
                    <a:pt x="42463" y="6868"/>
                  </a:cubicBezTo>
                  <a:cubicBezTo>
                    <a:pt x="42524" y="6868"/>
                    <a:pt x="42554" y="6777"/>
                    <a:pt x="42463" y="6746"/>
                  </a:cubicBezTo>
                  <a:cubicBezTo>
                    <a:pt x="41703" y="6716"/>
                    <a:pt x="40913" y="6594"/>
                    <a:pt x="40153" y="6412"/>
                  </a:cubicBezTo>
                  <a:cubicBezTo>
                    <a:pt x="39636" y="6290"/>
                    <a:pt x="39150" y="6077"/>
                    <a:pt x="38633" y="5895"/>
                  </a:cubicBezTo>
                  <a:cubicBezTo>
                    <a:pt x="39758" y="5470"/>
                    <a:pt x="40882" y="5044"/>
                    <a:pt x="41946" y="4558"/>
                  </a:cubicBezTo>
                  <a:cubicBezTo>
                    <a:pt x="42433" y="4588"/>
                    <a:pt x="42919" y="4770"/>
                    <a:pt x="43405" y="4831"/>
                  </a:cubicBezTo>
                  <a:cubicBezTo>
                    <a:pt x="43591" y="4854"/>
                    <a:pt x="43781" y="4864"/>
                    <a:pt x="43974" y="4864"/>
                  </a:cubicBezTo>
                  <a:cubicBezTo>
                    <a:pt x="44286" y="4864"/>
                    <a:pt x="44606" y="4838"/>
                    <a:pt x="44925" y="4801"/>
                  </a:cubicBezTo>
                  <a:cubicBezTo>
                    <a:pt x="44986" y="4801"/>
                    <a:pt x="44986" y="4679"/>
                    <a:pt x="44925" y="4679"/>
                  </a:cubicBezTo>
                  <a:cubicBezTo>
                    <a:pt x="44821" y="4684"/>
                    <a:pt x="44716" y="4687"/>
                    <a:pt x="44612" y="4687"/>
                  </a:cubicBezTo>
                  <a:cubicBezTo>
                    <a:pt x="44108" y="4687"/>
                    <a:pt x="43605" y="4628"/>
                    <a:pt x="43101" y="4527"/>
                  </a:cubicBezTo>
                  <a:cubicBezTo>
                    <a:pt x="42888" y="4497"/>
                    <a:pt x="42645" y="4406"/>
                    <a:pt x="42433" y="4345"/>
                  </a:cubicBezTo>
                  <a:cubicBezTo>
                    <a:pt x="43162" y="4011"/>
                    <a:pt x="43892" y="3646"/>
                    <a:pt x="44591" y="3281"/>
                  </a:cubicBezTo>
                  <a:cubicBezTo>
                    <a:pt x="44727" y="3254"/>
                    <a:pt x="44642" y="3029"/>
                    <a:pt x="44535" y="3029"/>
                  </a:cubicBezTo>
                  <a:cubicBezTo>
                    <a:pt x="44524" y="3029"/>
                    <a:pt x="44512" y="3032"/>
                    <a:pt x="44499" y="3038"/>
                  </a:cubicBezTo>
                  <a:cubicBezTo>
                    <a:pt x="43740" y="3311"/>
                    <a:pt x="42980" y="3585"/>
                    <a:pt x="42250" y="3859"/>
                  </a:cubicBezTo>
                  <a:cubicBezTo>
                    <a:pt x="42372" y="3676"/>
                    <a:pt x="42493" y="3463"/>
                    <a:pt x="42645" y="3251"/>
                  </a:cubicBezTo>
                  <a:cubicBezTo>
                    <a:pt x="42980" y="2734"/>
                    <a:pt x="43344" y="2248"/>
                    <a:pt x="43800" y="1822"/>
                  </a:cubicBezTo>
                  <a:cubicBezTo>
                    <a:pt x="43847" y="1775"/>
                    <a:pt x="43822" y="1711"/>
                    <a:pt x="43780" y="1711"/>
                  </a:cubicBezTo>
                  <a:cubicBezTo>
                    <a:pt x="43768" y="1711"/>
                    <a:pt x="43754" y="1717"/>
                    <a:pt x="43740" y="1731"/>
                  </a:cubicBezTo>
                  <a:cubicBezTo>
                    <a:pt x="43344" y="2065"/>
                    <a:pt x="42980" y="2400"/>
                    <a:pt x="42676" y="2825"/>
                  </a:cubicBezTo>
                  <a:cubicBezTo>
                    <a:pt x="42402" y="3251"/>
                    <a:pt x="42068" y="3646"/>
                    <a:pt x="41764" y="4041"/>
                  </a:cubicBezTo>
                  <a:cubicBezTo>
                    <a:pt x="40639" y="4436"/>
                    <a:pt x="39545" y="4862"/>
                    <a:pt x="38420" y="5257"/>
                  </a:cubicBezTo>
                  <a:cubicBezTo>
                    <a:pt x="38724" y="4801"/>
                    <a:pt x="38967" y="4314"/>
                    <a:pt x="39302" y="3859"/>
                  </a:cubicBezTo>
                  <a:cubicBezTo>
                    <a:pt x="39727" y="3220"/>
                    <a:pt x="40244" y="2612"/>
                    <a:pt x="40761" y="2035"/>
                  </a:cubicBezTo>
                  <a:cubicBezTo>
                    <a:pt x="40804" y="1992"/>
                    <a:pt x="40771" y="1949"/>
                    <a:pt x="40726" y="1949"/>
                  </a:cubicBezTo>
                  <a:cubicBezTo>
                    <a:pt x="40708" y="1949"/>
                    <a:pt x="40687" y="1956"/>
                    <a:pt x="40670" y="1974"/>
                  </a:cubicBezTo>
                  <a:cubicBezTo>
                    <a:pt x="39697" y="2916"/>
                    <a:pt x="38603" y="4102"/>
                    <a:pt x="38025" y="5409"/>
                  </a:cubicBezTo>
                  <a:cubicBezTo>
                    <a:pt x="36961" y="5773"/>
                    <a:pt x="35897" y="6138"/>
                    <a:pt x="34834" y="6473"/>
                  </a:cubicBezTo>
                  <a:cubicBezTo>
                    <a:pt x="35290" y="4770"/>
                    <a:pt x="36019" y="3159"/>
                    <a:pt x="37022" y="1700"/>
                  </a:cubicBezTo>
                  <a:cubicBezTo>
                    <a:pt x="37065" y="1657"/>
                    <a:pt x="37032" y="1614"/>
                    <a:pt x="36988" y="1614"/>
                  </a:cubicBezTo>
                  <a:cubicBezTo>
                    <a:pt x="36969" y="1614"/>
                    <a:pt x="36949" y="1622"/>
                    <a:pt x="36931" y="1640"/>
                  </a:cubicBezTo>
                  <a:cubicBezTo>
                    <a:pt x="35806" y="3099"/>
                    <a:pt x="34955" y="4770"/>
                    <a:pt x="34499" y="6564"/>
                  </a:cubicBezTo>
                  <a:lnTo>
                    <a:pt x="33891" y="6746"/>
                  </a:lnTo>
                  <a:cubicBezTo>
                    <a:pt x="32797" y="7080"/>
                    <a:pt x="31703" y="7354"/>
                    <a:pt x="30609" y="7628"/>
                  </a:cubicBezTo>
                  <a:cubicBezTo>
                    <a:pt x="30761" y="7172"/>
                    <a:pt x="30882" y="6685"/>
                    <a:pt x="31065" y="6260"/>
                  </a:cubicBezTo>
                  <a:cubicBezTo>
                    <a:pt x="31308" y="5530"/>
                    <a:pt x="31642" y="4862"/>
                    <a:pt x="32037" y="4193"/>
                  </a:cubicBezTo>
                  <a:cubicBezTo>
                    <a:pt x="32078" y="4112"/>
                    <a:pt x="32010" y="4044"/>
                    <a:pt x="31943" y="4044"/>
                  </a:cubicBezTo>
                  <a:cubicBezTo>
                    <a:pt x="31909" y="4044"/>
                    <a:pt x="31875" y="4061"/>
                    <a:pt x="31855" y="4102"/>
                  </a:cubicBezTo>
                  <a:cubicBezTo>
                    <a:pt x="31216" y="5105"/>
                    <a:pt x="30396" y="6473"/>
                    <a:pt x="30274" y="7719"/>
                  </a:cubicBezTo>
                  <a:cubicBezTo>
                    <a:pt x="29514" y="7901"/>
                    <a:pt x="28754" y="8084"/>
                    <a:pt x="28025" y="8236"/>
                  </a:cubicBezTo>
                  <a:cubicBezTo>
                    <a:pt x="28450" y="5530"/>
                    <a:pt x="29545" y="2977"/>
                    <a:pt x="31247" y="819"/>
                  </a:cubicBezTo>
                  <a:cubicBezTo>
                    <a:pt x="31292" y="751"/>
                    <a:pt x="31235" y="665"/>
                    <a:pt x="31178" y="665"/>
                  </a:cubicBezTo>
                  <a:cubicBezTo>
                    <a:pt x="31159" y="665"/>
                    <a:pt x="31141" y="675"/>
                    <a:pt x="31125" y="697"/>
                  </a:cubicBezTo>
                  <a:cubicBezTo>
                    <a:pt x="29241" y="2825"/>
                    <a:pt x="28025" y="5500"/>
                    <a:pt x="27660" y="8327"/>
                  </a:cubicBezTo>
                  <a:cubicBezTo>
                    <a:pt x="26657" y="8539"/>
                    <a:pt x="25624" y="8722"/>
                    <a:pt x="24590" y="8904"/>
                  </a:cubicBezTo>
                  <a:cubicBezTo>
                    <a:pt x="24864" y="8509"/>
                    <a:pt x="25046" y="8053"/>
                    <a:pt x="25198" y="7597"/>
                  </a:cubicBezTo>
                  <a:cubicBezTo>
                    <a:pt x="25532" y="6503"/>
                    <a:pt x="25928" y="5470"/>
                    <a:pt x="26414" y="4466"/>
                  </a:cubicBezTo>
                  <a:cubicBezTo>
                    <a:pt x="26435" y="4423"/>
                    <a:pt x="26396" y="4380"/>
                    <a:pt x="26361" y="4380"/>
                  </a:cubicBezTo>
                  <a:cubicBezTo>
                    <a:pt x="26346" y="4380"/>
                    <a:pt x="26332" y="4388"/>
                    <a:pt x="26323" y="4406"/>
                  </a:cubicBezTo>
                  <a:cubicBezTo>
                    <a:pt x="25897" y="5074"/>
                    <a:pt x="25532" y="5804"/>
                    <a:pt x="25259" y="6564"/>
                  </a:cubicBezTo>
                  <a:cubicBezTo>
                    <a:pt x="24955" y="7324"/>
                    <a:pt x="24742" y="8418"/>
                    <a:pt x="24104" y="8995"/>
                  </a:cubicBezTo>
                  <a:cubicBezTo>
                    <a:pt x="23648" y="9087"/>
                    <a:pt x="23162" y="9147"/>
                    <a:pt x="22675" y="9239"/>
                  </a:cubicBezTo>
                  <a:lnTo>
                    <a:pt x="21459" y="9391"/>
                  </a:lnTo>
                  <a:cubicBezTo>
                    <a:pt x="22280" y="8327"/>
                    <a:pt x="22615" y="6929"/>
                    <a:pt x="23162" y="5713"/>
                  </a:cubicBezTo>
                  <a:cubicBezTo>
                    <a:pt x="23830" y="4011"/>
                    <a:pt x="24864" y="2430"/>
                    <a:pt x="26140" y="1123"/>
                  </a:cubicBezTo>
                  <a:cubicBezTo>
                    <a:pt x="26187" y="1076"/>
                    <a:pt x="26144" y="1012"/>
                    <a:pt x="26094" y="1012"/>
                  </a:cubicBezTo>
                  <a:cubicBezTo>
                    <a:pt x="26079" y="1012"/>
                    <a:pt x="26063" y="1018"/>
                    <a:pt x="26049" y="1032"/>
                  </a:cubicBezTo>
                  <a:cubicBezTo>
                    <a:pt x="24925" y="2035"/>
                    <a:pt x="24013" y="3281"/>
                    <a:pt x="23344" y="4649"/>
                  </a:cubicBezTo>
                  <a:cubicBezTo>
                    <a:pt x="22554" y="6229"/>
                    <a:pt x="22098" y="7992"/>
                    <a:pt x="21034" y="9451"/>
                  </a:cubicBezTo>
                  <a:cubicBezTo>
                    <a:pt x="19757" y="9634"/>
                    <a:pt x="18481" y="9786"/>
                    <a:pt x="17174" y="9877"/>
                  </a:cubicBezTo>
                  <a:cubicBezTo>
                    <a:pt x="18177" y="8813"/>
                    <a:pt x="18541" y="7354"/>
                    <a:pt x="18937" y="5956"/>
                  </a:cubicBezTo>
                  <a:cubicBezTo>
                    <a:pt x="19514" y="3859"/>
                    <a:pt x="20244" y="1761"/>
                    <a:pt x="21703" y="150"/>
                  </a:cubicBezTo>
                  <a:cubicBezTo>
                    <a:pt x="21774" y="103"/>
                    <a:pt x="21716" y="0"/>
                    <a:pt x="21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2649660" y="3147200"/>
            <a:ext cx="6587880" cy="1122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68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68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68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68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68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68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68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68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/>
          </p:nvPr>
        </p:nvSpPr>
        <p:spPr>
          <a:xfrm>
            <a:off x="2649660" y="1783767"/>
            <a:ext cx="6587880" cy="1122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75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3813615" y="4252433"/>
            <a:ext cx="4259970" cy="951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787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GV:NGUYỄN VĂN ĐỨC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VẠN THẮNG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13A8F-8D06-49B2-8781-AA9B48C211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75126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709740"/>
            <a:ext cx="1025271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4589465"/>
            <a:ext cx="1025271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GV:NGUYỄN VĂN ĐỨC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VẠN THẮNG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1EB72-0F6B-4BBC-89FA-94675889AA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73948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1825625"/>
            <a:ext cx="50520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1825625"/>
            <a:ext cx="50520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GV:NGUYỄN VĂN ĐỨC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VẠN THẮNG 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0A780-2FB8-4AE8-A478-22EE19853F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145867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365127"/>
            <a:ext cx="1025271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681163"/>
            <a:ext cx="5028842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505075"/>
            <a:ext cx="502884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681163"/>
            <a:ext cx="505360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505075"/>
            <a:ext cx="50536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GV:NGUYỄN VĂN ĐỨC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VẠN THẮNG 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DD183-0971-4754-855E-4B808FE421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648308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GV:NGUYỄN VĂN ĐỨC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VẠN THẮNG 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B9342-71BE-41A1-93EB-E24245BAB8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77297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GV:NGUYỄN VĂN ĐỨC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VẠN THẮNG 3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4ABAC-7B89-48DD-ADF6-7C58F064CE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0284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57200"/>
            <a:ext cx="3833931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987427"/>
            <a:ext cx="6017895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057400"/>
            <a:ext cx="3833931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GV:NGUYỄN VĂN ĐỨC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VẠN THẮNG 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7D029-FB58-45AA-A8D5-AF0685C664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08210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57200"/>
            <a:ext cx="3833931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08" y="987427"/>
            <a:ext cx="6017895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057400"/>
            <a:ext cx="3833931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GV:NGUYỄN VĂN ĐỨC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VẠN THẮNG 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A7E61-0189-47EA-98AF-242D2229C6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58724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7563" y="365125"/>
            <a:ext cx="102520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7563" y="1825625"/>
            <a:ext cx="1025207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563" y="6356350"/>
            <a:ext cx="26749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GV:NGUYỄN VĂN ĐỨC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000" y="6356350"/>
            <a:ext cx="401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TRƯỜNG TH VẠN THẮNG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4700" y="6356350"/>
            <a:ext cx="26749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18EFD4F9-27E3-434A-AFA8-B48D68A341E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>
    <p:push dir="u"/>
  </p:transition>
  <p:hf hdr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5" descr="50">
            <a:extLst>
              <a:ext uri="{FF2B5EF4-FFF2-40B4-BE49-F238E27FC236}">
                <a16:creationId xmlns:a16="http://schemas.microsoft.com/office/drawing/2014/main" id="{B65B2E73-3434-A740-A9FC-94F03CDAE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1975"/>
            <a:ext cx="11887200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9">
            <a:extLst>
              <a:ext uri="{FF2B5EF4-FFF2-40B4-BE49-F238E27FC236}">
                <a16:creationId xmlns:a16="http://schemas.microsoft.com/office/drawing/2014/main" id="{D093E13B-0C53-D64B-BF0A-092E9E5A3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12038" r="70209" b="60370"/>
          <a:stretch>
            <a:fillRect/>
          </a:stretch>
        </p:blipFill>
        <p:spPr bwMode="auto">
          <a:xfrm>
            <a:off x="8858250" y="1749425"/>
            <a:ext cx="2395538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22A018FE-86F6-2C4C-A6EF-0C753BE85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12038" r="70209" b="60370"/>
          <a:stretch>
            <a:fillRect/>
          </a:stretch>
        </p:blipFill>
        <p:spPr bwMode="auto">
          <a:xfrm>
            <a:off x="176213" y="122238"/>
            <a:ext cx="23955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21">
            <a:extLst>
              <a:ext uri="{FF2B5EF4-FFF2-40B4-BE49-F238E27FC236}">
                <a16:creationId xmlns:a16="http://schemas.microsoft.com/office/drawing/2014/main" id="{DEA714BB-2AE7-4C4F-8FD2-60023FDBA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4110">
            <a:off x="9509125" y="1211263"/>
            <a:ext cx="155257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>
            <a:extLst>
              <a:ext uri="{FF2B5EF4-FFF2-40B4-BE49-F238E27FC236}">
                <a16:creationId xmlns:a16="http://schemas.microsoft.com/office/drawing/2014/main" id="{50FBF74E-81A1-2144-A1F2-2D01D64E2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12038" r="70209" b="60370"/>
          <a:stretch>
            <a:fillRect/>
          </a:stretch>
        </p:blipFill>
        <p:spPr bwMode="auto">
          <a:xfrm>
            <a:off x="5273675" y="263525"/>
            <a:ext cx="23955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7">
            <a:extLst>
              <a:ext uri="{FF2B5EF4-FFF2-40B4-BE49-F238E27FC236}">
                <a16:creationId xmlns:a16="http://schemas.microsoft.com/office/drawing/2014/main" id="{7B926B2C-DCB7-5E43-80BA-5F904848D5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588" y="63500"/>
            <a:ext cx="1535112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03FD5D-E186-B748-93E7-BC92ED498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93"/>
          <a:stretch>
            <a:fillRect/>
          </a:stretch>
        </p:blipFill>
        <p:spPr bwMode="auto">
          <a:xfrm rot="21194988" flipV="1">
            <a:off x="-1673225" y="-314325"/>
            <a:ext cx="9805988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5">
            <a:extLst>
              <a:ext uri="{FF2B5EF4-FFF2-40B4-BE49-F238E27FC236}">
                <a16:creationId xmlns:a16="http://schemas.microsoft.com/office/drawing/2014/main" id="{E7FF79F1-FFDE-514C-8A81-3C1D2652DFB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11575" y="1970088"/>
            <a:ext cx="4464050" cy="928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9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cs typeface="Arial" panose="020B0604020202020204" pitchFamily="34" charset="0"/>
              </a:rPr>
              <a:t>KHOA HỌC 5</a:t>
            </a:r>
          </a:p>
        </p:txBody>
      </p:sp>
      <p:sp>
        <p:nvSpPr>
          <p:cNvPr id="22537" name="TextBox 3">
            <a:extLst>
              <a:ext uri="{FF2B5EF4-FFF2-40B4-BE49-F238E27FC236}">
                <a16:creationId xmlns:a16="http://schemas.microsoft.com/office/drawing/2014/main" id="{BC7C0D4D-3171-D547-826C-F23AAD6D9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063" y="311150"/>
            <a:ext cx="8031162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340" b="1" dirty="0">
                <a:solidFill>
                  <a:srgbClr val="FF0000"/>
                </a:solidFill>
              </a:rPr>
              <a:t>PHÒNG GIÁO DỤC VÀ ĐÀO TẠO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340" b="1" dirty="0">
                <a:solidFill>
                  <a:srgbClr val="FF0000"/>
                </a:solidFill>
              </a:rPr>
              <a:t>TRƯỜNG TIỂU HỌC PHÚC LỢI</a:t>
            </a:r>
          </a:p>
        </p:txBody>
      </p:sp>
      <p:sp>
        <p:nvSpPr>
          <p:cNvPr id="15370" name="TextBox 10">
            <a:extLst>
              <a:ext uri="{FF2B5EF4-FFF2-40B4-BE49-F238E27FC236}">
                <a16:creationId xmlns:a16="http://schemas.microsoft.com/office/drawing/2014/main" id="{8E700BE0-80F3-A540-9EC2-93488D535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" y="3578225"/>
            <a:ext cx="1084738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!”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gây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nghiện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1)</a:t>
            </a:r>
          </a:p>
        </p:txBody>
      </p:sp>
      <p:sp>
        <p:nvSpPr>
          <p:cNvPr id="22539" name="TextBox 10">
            <a:extLst>
              <a:ext uri="{FF2B5EF4-FFF2-40B4-BE49-F238E27FC236}">
                <a16:creationId xmlns:a16="http://schemas.microsoft.com/office/drawing/2014/main" id="{E9108BAA-3CD8-974D-9A57-6A1033BB6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4588" y="5319713"/>
            <a:ext cx="70580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340" b="1" i="1" dirty="0" err="1">
                <a:solidFill>
                  <a:srgbClr val="0000FF"/>
                </a:solidFill>
              </a:rPr>
              <a:t>Năm</a:t>
            </a:r>
            <a:r>
              <a:rPr lang="en-US" altLang="en-US" sz="2340" b="1" i="1" dirty="0">
                <a:solidFill>
                  <a:srgbClr val="0000FF"/>
                </a:solidFill>
              </a:rPr>
              <a:t> </a:t>
            </a:r>
            <a:r>
              <a:rPr lang="en-US" altLang="en-US" sz="2340" b="1" i="1" dirty="0" err="1">
                <a:solidFill>
                  <a:srgbClr val="0000FF"/>
                </a:solidFill>
              </a:rPr>
              <a:t>học</a:t>
            </a:r>
            <a:r>
              <a:rPr lang="en-US" altLang="en-US" sz="2340" b="1" i="1" dirty="0">
                <a:solidFill>
                  <a:srgbClr val="0000FF"/>
                </a:solidFill>
              </a:rPr>
              <a:t> 2022 - 2023</a:t>
            </a:r>
            <a:endParaRPr lang="en-US" altLang="en-US" sz="208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6260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3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.02546 L -4.375E-6 0.02569 C -0.00325 0.02662 -0.00638 0.02755 -0.0095 0.02847 C -0.01093 0.02893 -0.01289 0.02917 -0.01419 0.02986 C -0.01614 0.03055 -0.01992 0.03194 -0.02226 0.03264 C -0.0233 0.0331 -0.0246 0.0331 -0.02591 0.03333 C -0.0358 0.0368 -0.02317 0.03264 -0.03268 0.03518 C -0.03476 0.03565 -0.03658 0.03657 -0.03854 0.0368 C -0.03997 0.03727 -0.04153 0.03727 -0.04335 0.0375 C -0.04869 0.03843 -0.04518 0.03796 -0.0513 0.03935 C -0.05247 0.03935 -0.05364 0.03958 -0.05494 0.03981 C -0.05612 0.04028 -0.05703 0.04074 -0.0582 0.0412 C -0.06093 0.04167 -0.07278 0.04421 -0.07682 0.04468 C -0.07851 0.04491 -0.08007 0.04491 -0.08151 0.04537 C -0.08398 0.0456 -0.08619 0.04606 -0.08854 0.04653 C -0.09036 0.04676 -0.09244 0.04676 -0.09453 0.04722 C -0.09674 0.04745 -0.09895 0.04792 -0.1013 0.04815 C -0.10742 0.04907 -0.1164 0.05023 -0.12226 0.05069 C -0.12773 0.05093 -0.1332 0.05116 -0.13854 0.05116 C -0.14713 0.05208 -0.15494 0.05301 -0.16419 0.05324 L -0.35599 0.05231 L -0.36184 0.05185 C -0.3651 0.05139 -0.36875 0.05093 -0.37213 0.05069 C -0.37643 0.05023 -0.38072 0.05023 -0.38489 0.05023 C -0.38697 0.05 -0.3888 0.04954 -0.39062 0.0493 C -0.39505 0.04884 -0.39921 0.04815 -0.40364 0.04768 C -0.40846 0.04722 -0.41354 0.04722 -0.41862 0.04722 C -0.42604 0.0463 -0.42591 0.0463 -0.43489 0.04537 C -0.43658 0.04514 -0.43802 0.04491 -0.43958 0.04468 C -0.44335 0.04421 -0.44739 0.04329 -0.45117 0.04282 C -0.45442 0.04259 -0.45742 0.04259 -0.46054 0.04236 C -0.46354 0.0419 -0.47148 0.04074 -0.4733 0.04051 C -0.47643 0.04028 -0.47955 0.04005 -0.48268 0.03981 C -0.48372 0.03981 -0.48489 0.03935 -0.48593 0.03935 C -0.48763 0.03889 -0.48919 0.03843 -0.49075 0.03819 C -0.49322 0.03773 -0.50273 0.03704 -0.50468 0.0368 C -0.50664 0.03657 -0.50846 0.03588 -0.51041 0.03565 C -0.51406 0.03495 -0.51744 0.03449 -0.52083 0.0338 C -0.52291 0.03356 -0.52474 0.0331 -0.52669 0.03264 C -0.52929 0.03241 -0.53216 0.03218 -0.53489 0.03218 C -0.54518 0.03032 -0.52877 0.03333 -0.54414 0.03032 C -0.55221 0.0287 -0.55065 0.02917 -0.55924 0.02801 C -0.56783 0.02662 -0.56601 0.02662 -0.57552 0.025 C -0.57903 0.0243 -0.58294 0.0243 -0.58606 0.02315 C -0.5871 0.02268 -0.58815 0.02222 -0.58945 0.02199 C -0.59401 0.02083 -0.59869 0.02037 -0.60351 0.01968 C -0.61953 0.01296 -0.59778 0.02106 -0.61744 0.01667 C -0.61862 0.01643 -0.61849 0.01528 -0.61966 0.01481 C -0.6233 0.01366 -0.62799 0.01366 -0.63125 0.01227 C -0.63307 0.0118 -0.6345 0.01111 -0.63606 0.01065 C -0.63971 0.00972 -0.64362 0.0088 -0.64765 0.00833 C -0.65599 0.00671 -0.65234 0.00741 -0.65937 0.00648 C -0.66237 0.00532 -0.66367 0.00486 -0.66744 0.00417 C -0.66979 0.0037 -0.67421 0.00278 -0.67421 0.00301 C -0.67565 0.00231 -0.67669 0.00185 -0.67786 0.00162 C -0.68059 0.00093 -0.68528 -0.00023 -0.68828 -0.0007 C -0.6927 -0.00162 -0.69257 -0.00116 -0.69648 -0.00185 C -0.69791 -0.00232 -0.69947 -0.00278 -0.70117 -0.00324 C -0.70299 -0.00347 -0.70494 -0.0037 -0.7069 -0.0044 C -0.7108 -0.00532 -0.71432 -0.00671 -0.71862 -0.00718 C -0.72005 -0.00764 -0.72161 -0.00764 -0.72304 -0.00787 C -0.7302 -0.00926 -0.72669 -0.00949 -0.73463 -0.01157 C -0.73645 -0.01204 -0.73789 -0.01227 -0.73945 -0.01273 C -0.74127 -0.01296 -0.74322 -0.01343 -0.74531 -0.01389 C -0.74713 -0.01435 -0.74908 -0.01435 -0.75104 -0.01458 C -0.7526 -0.01458 -0.75429 -0.01482 -0.75572 -0.01505 C -0.76601 -0.01806 -0.76093 -0.0169 -0.77083 -0.01875 C -0.7746 -0.01945 -0.77317 -0.01921 -0.77539 -0.01921 L -0.7776 -0.02083 " pathEditMode="relative" rAng="0" ptsTypes="AAAAAAAAAAAAAAAAAAAAAAAAAAAAAAAAAAAAAAAAAAAAAAAAAAAAAAAAAAAAAAAAAAAAA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80" y="-92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 3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8502" y="5445224"/>
            <a:ext cx="10252075" cy="95530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2228" name="Picture 4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4540" y="304800"/>
            <a:ext cx="564642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543000" y="1340768"/>
            <a:ext cx="505206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-in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Nam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2695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  <p:bldP spid="522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10952" y="1844823"/>
            <a:ext cx="11535072" cy="453072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Char char="-"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ó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Char char="-"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song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!”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703240" y="548680"/>
            <a:ext cx="8229600" cy="11430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hangingPunct="1"/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CẦN BIẾT	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48" y="109760"/>
            <a:ext cx="1728192" cy="173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9267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hia sẻ – Bộ tranh cổ động tuyên truyền phòng chống ma túy – HIV/AIDS – mại  dâm - Thái Triể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196" y="2302622"/>
            <a:ext cx="3351524" cy="442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73"/>
          <a:stretch/>
        </p:blipFill>
        <p:spPr bwMode="auto">
          <a:xfrm>
            <a:off x="7167736" y="2302622"/>
            <a:ext cx="3857687" cy="4357676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10952" y="213391"/>
            <a:ext cx="4032448" cy="10801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85966" y="1300482"/>
            <a:ext cx="58633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poster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túy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8595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5" descr="50">
            <a:extLst>
              <a:ext uri="{FF2B5EF4-FFF2-40B4-BE49-F238E27FC236}">
                <a16:creationId xmlns:a16="http://schemas.microsoft.com/office/drawing/2014/main" id="{B65B2E73-3434-A740-A9FC-94F03CDAE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1975"/>
            <a:ext cx="11887200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9">
            <a:extLst>
              <a:ext uri="{FF2B5EF4-FFF2-40B4-BE49-F238E27FC236}">
                <a16:creationId xmlns:a16="http://schemas.microsoft.com/office/drawing/2014/main" id="{D093E13B-0C53-D64B-BF0A-092E9E5A3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12038" r="70209" b="60370"/>
          <a:stretch>
            <a:fillRect/>
          </a:stretch>
        </p:blipFill>
        <p:spPr bwMode="auto">
          <a:xfrm>
            <a:off x="8858250" y="1749425"/>
            <a:ext cx="2395538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22A018FE-86F6-2C4C-A6EF-0C753BE85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12038" r="70209" b="60370"/>
          <a:stretch>
            <a:fillRect/>
          </a:stretch>
        </p:blipFill>
        <p:spPr bwMode="auto">
          <a:xfrm>
            <a:off x="176213" y="122238"/>
            <a:ext cx="23955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21">
            <a:extLst>
              <a:ext uri="{FF2B5EF4-FFF2-40B4-BE49-F238E27FC236}">
                <a16:creationId xmlns:a16="http://schemas.microsoft.com/office/drawing/2014/main" id="{DEA714BB-2AE7-4C4F-8FD2-60023FDBA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4110">
            <a:off x="9509125" y="1211263"/>
            <a:ext cx="155257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>
            <a:extLst>
              <a:ext uri="{FF2B5EF4-FFF2-40B4-BE49-F238E27FC236}">
                <a16:creationId xmlns:a16="http://schemas.microsoft.com/office/drawing/2014/main" id="{50FBF74E-81A1-2144-A1F2-2D01D64E2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12038" r="70209" b="60370"/>
          <a:stretch>
            <a:fillRect/>
          </a:stretch>
        </p:blipFill>
        <p:spPr bwMode="auto">
          <a:xfrm>
            <a:off x="5273675" y="263525"/>
            <a:ext cx="23955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7">
            <a:extLst>
              <a:ext uri="{FF2B5EF4-FFF2-40B4-BE49-F238E27FC236}">
                <a16:creationId xmlns:a16="http://schemas.microsoft.com/office/drawing/2014/main" id="{7B926B2C-DCB7-5E43-80BA-5F904848D5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588" y="63500"/>
            <a:ext cx="1535112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03FD5D-E186-B748-93E7-BC92ED498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93"/>
          <a:stretch>
            <a:fillRect/>
          </a:stretch>
        </p:blipFill>
        <p:spPr bwMode="auto">
          <a:xfrm rot="21194988" flipV="1">
            <a:off x="-1673225" y="-314325"/>
            <a:ext cx="9805988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TextBox 10">
            <a:extLst>
              <a:ext uri="{FF2B5EF4-FFF2-40B4-BE49-F238E27FC236}">
                <a16:creationId xmlns:a16="http://schemas.microsoft.com/office/drawing/2014/main" id="{8E700BE0-80F3-A540-9EC2-93488D535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024" y="2775610"/>
            <a:ext cx="108473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Chúc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ngoan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874842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3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.02546 L -4.375E-6 0.02569 C -0.00325 0.02662 -0.00638 0.02755 -0.0095 0.02847 C -0.01093 0.02893 -0.01289 0.02917 -0.01419 0.02986 C -0.01614 0.03055 -0.01992 0.03194 -0.02226 0.03264 C -0.0233 0.0331 -0.0246 0.0331 -0.02591 0.03333 C -0.0358 0.0368 -0.02317 0.03264 -0.03268 0.03518 C -0.03476 0.03565 -0.03658 0.03657 -0.03854 0.0368 C -0.03997 0.03727 -0.04153 0.03727 -0.04335 0.0375 C -0.04869 0.03843 -0.04518 0.03796 -0.0513 0.03935 C -0.05247 0.03935 -0.05364 0.03958 -0.05494 0.03981 C -0.05612 0.04028 -0.05703 0.04074 -0.0582 0.0412 C -0.06093 0.04167 -0.07278 0.04421 -0.07682 0.04468 C -0.07851 0.04491 -0.08007 0.04491 -0.08151 0.04537 C -0.08398 0.0456 -0.08619 0.04606 -0.08854 0.04653 C -0.09036 0.04676 -0.09244 0.04676 -0.09453 0.04722 C -0.09674 0.04745 -0.09895 0.04792 -0.1013 0.04815 C -0.10742 0.04907 -0.1164 0.05023 -0.12226 0.05069 C -0.12773 0.05093 -0.1332 0.05116 -0.13854 0.05116 C -0.14713 0.05208 -0.15494 0.05301 -0.16419 0.05324 L -0.35599 0.05231 L -0.36184 0.05185 C -0.3651 0.05139 -0.36875 0.05093 -0.37213 0.05069 C -0.37643 0.05023 -0.38072 0.05023 -0.38489 0.05023 C -0.38697 0.05 -0.3888 0.04954 -0.39062 0.0493 C -0.39505 0.04884 -0.39921 0.04815 -0.40364 0.04768 C -0.40846 0.04722 -0.41354 0.04722 -0.41862 0.04722 C -0.42604 0.0463 -0.42591 0.0463 -0.43489 0.04537 C -0.43658 0.04514 -0.43802 0.04491 -0.43958 0.04468 C -0.44335 0.04421 -0.44739 0.04329 -0.45117 0.04282 C -0.45442 0.04259 -0.45742 0.04259 -0.46054 0.04236 C -0.46354 0.0419 -0.47148 0.04074 -0.4733 0.04051 C -0.47643 0.04028 -0.47955 0.04005 -0.48268 0.03981 C -0.48372 0.03981 -0.48489 0.03935 -0.48593 0.03935 C -0.48763 0.03889 -0.48919 0.03843 -0.49075 0.03819 C -0.49322 0.03773 -0.50273 0.03704 -0.50468 0.0368 C -0.50664 0.03657 -0.50846 0.03588 -0.51041 0.03565 C -0.51406 0.03495 -0.51744 0.03449 -0.52083 0.0338 C -0.52291 0.03356 -0.52474 0.0331 -0.52669 0.03264 C -0.52929 0.03241 -0.53216 0.03218 -0.53489 0.03218 C -0.54518 0.03032 -0.52877 0.03333 -0.54414 0.03032 C -0.55221 0.0287 -0.55065 0.02917 -0.55924 0.02801 C -0.56783 0.02662 -0.56601 0.02662 -0.57552 0.025 C -0.57903 0.0243 -0.58294 0.0243 -0.58606 0.02315 C -0.5871 0.02268 -0.58815 0.02222 -0.58945 0.02199 C -0.59401 0.02083 -0.59869 0.02037 -0.60351 0.01968 C -0.61953 0.01296 -0.59778 0.02106 -0.61744 0.01667 C -0.61862 0.01643 -0.61849 0.01528 -0.61966 0.01481 C -0.6233 0.01366 -0.62799 0.01366 -0.63125 0.01227 C -0.63307 0.0118 -0.6345 0.01111 -0.63606 0.01065 C -0.63971 0.00972 -0.64362 0.0088 -0.64765 0.00833 C -0.65599 0.00671 -0.65234 0.00741 -0.65937 0.00648 C -0.66237 0.00532 -0.66367 0.00486 -0.66744 0.00417 C -0.66979 0.0037 -0.67421 0.00278 -0.67421 0.00301 C -0.67565 0.00231 -0.67669 0.00185 -0.67786 0.00162 C -0.68059 0.00093 -0.68528 -0.00023 -0.68828 -0.0007 C -0.6927 -0.00162 -0.69257 -0.00116 -0.69648 -0.00185 C -0.69791 -0.00232 -0.69947 -0.00278 -0.70117 -0.00324 C -0.70299 -0.00347 -0.70494 -0.0037 -0.7069 -0.0044 C -0.7108 -0.00532 -0.71432 -0.00671 -0.71862 -0.00718 C -0.72005 -0.00764 -0.72161 -0.00764 -0.72304 -0.00787 C -0.7302 -0.00926 -0.72669 -0.00949 -0.73463 -0.01157 C -0.73645 -0.01204 -0.73789 -0.01227 -0.73945 -0.01273 C -0.74127 -0.01296 -0.74322 -0.01343 -0.74531 -0.01389 C -0.74713 -0.01435 -0.74908 -0.01435 -0.75104 -0.01458 C -0.7526 -0.01458 -0.75429 -0.01482 -0.75572 -0.01505 C -0.76601 -0.01806 -0.76093 -0.0169 -0.77083 -0.01875 C -0.7746 -0.01945 -0.77317 -0.01921 -0.77539 -0.01921 L -0.7776 -0.02083 " pathEditMode="relative" rAng="0" ptsTypes="AAAAAAAAAAAAAAAAAAAAAAAAAAAAAAAAAAAAAAAAAAAAAAAAAAAAAAAAAAAAAAAAAAAAA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80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1623120" y="2420888"/>
            <a:ext cx="8035106" cy="76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919264" y="188640"/>
            <a:ext cx="5832648" cy="163698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5008" y="2420888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23" y="3429000"/>
            <a:ext cx="2919138" cy="2033094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424" y="2897559"/>
            <a:ext cx="3480048" cy="348004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100000" l="0" r="90000">
                        <a14:foregroundMark x1="32813" y1="52656" x2="41875" y2="66563"/>
                        <a14:foregroundMark x1="24688" y1="67188" x2="37031" y2="75938"/>
                        <a14:foregroundMark x1="27656" y1="66563" x2="20469" y2="79219"/>
                        <a14:foregroundMark x1="26719" y1="66875" x2="24375" y2="79219"/>
                        <a14:foregroundMark x1="24688" y1="63125" x2="19219" y2="81563"/>
                        <a14:foregroundMark x1="19219" y1="84688" x2="28281" y2="76719"/>
                        <a14:foregroundMark x1="39219" y1="74375" x2="38281" y2="80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14" y="3043535"/>
            <a:ext cx="2804024" cy="2804024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FB90A0C-660E-3F4D-A0D9-361759A33D54}"/>
              </a:ext>
            </a:extLst>
          </p:cNvPr>
          <p:cNvSpPr/>
          <p:nvPr/>
        </p:nvSpPr>
        <p:spPr>
          <a:xfrm>
            <a:off x="471488" y="2044700"/>
            <a:ext cx="11088687" cy="23923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9CA6CC-CE5D-8145-8B89-955464C9A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4100" y="1214438"/>
            <a:ext cx="39481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AAE854-B324-E44A-85FB-23614869EC29}"/>
              </a:ext>
            </a:extLst>
          </p:cNvPr>
          <p:cNvSpPr/>
          <p:nvPr/>
        </p:nvSpPr>
        <p:spPr>
          <a:xfrm>
            <a:off x="615008" y="2435404"/>
            <a:ext cx="1072919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Thực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hành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: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Nói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“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Không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!”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đối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với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các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chất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gây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nghiện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537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279304" y="260648"/>
            <a:ext cx="5400600" cy="12961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7056" y="2132856"/>
            <a:ext cx="102251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q"/>
            </a:pPr>
            <a:r>
              <a:rPr lang="en-US" sz="4000" dirty="0" err="1"/>
              <a:t>Nêu</a:t>
            </a:r>
            <a:r>
              <a:rPr lang="en-US" sz="4000" dirty="0"/>
              <a:t> </a:t>
            </a:r>
            <a:r>
              <a:rPr lang="en-US" sz="4000" dirty="0" err="1"/>
              <a:t>được</a:t>
            </a:r>
            <a:r>
              <a:rPr lang="en-US" sz="4000" dirty="0"/>
              <a:t> </a:t>
            </a:r>
            <a:r>
              <a:rPr lang="en-US" sz="4000" dirty="0" err="1"/>
              <a:t>một</a:t>
            </a:r>
            <a:r>
              <a:rPr lang="en-US" sz="4000" dirty="0"/>
              <a:t> </a:t>
            </a:r>
            <a:r>
              <a:rPr lang="en-US" sz="4000" dirty="0" err="1"/>
              <a:t>số</a:t>
            </a:r>
            <a:r>
              <a:rPr lang="en-US" sz="4000" dirty="0"/>
              <a:t> </a:t>
            </a:r>
            <a:r>
              <a:rPr lang="en-US" sz="4000" dirty="0" err="1"/>
              <a:t>tác</a:t>
            </a:r>
            <a:r>
              <a:rPr lang="en-US" sz="4000" dirty="0"/>
              <a:t> </a:t>
            </a:r>
            <a:r>
              <a:rPr lang="en-US" sz="4000" dirty="0" err="1"/>
              <a:t>hại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ma </a:t>
            </a:r>
            <a:r>
              <a:rPr lang="en-US" sz="4000" dirty="0" err="1"/>
              <a:t>túy</a:t>
            </a:r>
            <a:r>
              <a:rPr lang="en-US" sz="4000" dirty="0"/>
              <a:t>, </a:t>
            </a:r>
            <a:r>
              <a:rPr lang="en-US" sz="4000" dirty="0" err="1"/>
              <a:t>thuốc</a:t>
            </a:r>
            <a:r>
              <a:rPr lang="en-US" sz="4000" dirty="0"/>
              <a:t> </a:t>
            </a:r>
            <a:r>
              <a:rPr lang="en-US" sz="4000" dirty="0" err="1"/>
              <a:t>lá</a:t>
            </a:r>
            <a:r>
              <a:rPr lang="en-US" sz="4000" dirty="0"/>
              <a:t>, </a:t>
            </a:r>
            <a:r>
              <a:rPr lang="en-US" sz="4000" dirty="0" err="1"/>
              <a:t>rượu</a:t>
            </a:r>
            <a:r>
              <a:rPr lang="en-US" sz="4000" dirty="0"/>
              <a:t>, </a:t>
            </a:r>
            <a:r>
              <a:rPr lang="en-US" sz="4000" dirty="0" err="1"/>
              <a:t>bia</a:t>
            </a:r>
            <a:endParaRPr lang="en-US" sz="4000" dirty="0"/>
          </a:p>
          <a:p>
            <a:pPr marL="571500" indent="-571500" algn="just">
              <a:buFont typeface="Wingdings" pitchFamily="2" charset="2"/>
              <a:buChar char="q"/>
            </a:pPr>
            <a:r>
              <a:rPr lang="en-US" sz="4000" dirty="0" err="1"/>
              <a:t>Rèn</a:t>
            </a:r>
            <a:r>
              <a:rPr lang="en-US" sz="4000" dirty="0"/>
              <a:t> </a:t>
            </a:r>
            <a:r>
              <a:rPr lang="en-US" sz="4000" dirty="0" err="1"/>
              <a:t>luyện</a:t>
            </a:r>
            <a:r>
              <a:rPr lang="en-US" sz="4000" dirty="0"/>
              <a:t> </a:t>
            </a:r>
            <a:r>
              <a:rPr lang="en-US" sz="4000" dirty="0" err="1"/>
              <a:t>kỹ</a:t>
            </a:r>
            <a:r>
              <a:rPr lang="en-US" sz="4000" dirty="0"/>
              <a:t> </a:t>
            </a:r>
            <a:r>
              <a:rPr lang="en-US" sz="4000" dirty="0" err="1"/>
              <a:t>năng</a:t>
            </a:r>
            <a:r>
              <a:rPr lang="en-US" sz="4000" dirty="0"/>
              <a:t> </a:t>
            </a:r>
            <a:r>
              <a:rPr lang="en-US" sz="4000" dirty="0" err="1"/>
              <a:t>từ</a:t>
            </a:r>
            <a:r>
              <a:rPr lang="en-US" sz="4000" dirty="0"/>
              <a:t> </a:t>
            </a:r>
            <a:r>
              <a:rPr lang="en-US" sz="4000" dirty="0" err="1"/>
              <a:t>chối</a:t>
            </a:r>
            <a:r>
              <a:rPr lang="en-US" sz="4000" dirty="0"/>
              <a:t> </a:t>
            </a:r>
            <a:r>
              <a:rPr lang="en-US" sz="4000" dirty="0" err="1"/>
              <a:t>sử</a:t>
            </a:r>
            <a:r>
              <a:rPr lang="en-US" sz="4000" dirty="0"/>
              <a:t> </a:t>
            </a:r>
            <a:r>
              <a:rPr lang="en-US" sz="4000" dirty="0" err="1"/>
              <a:t>dụng</a:t>
            </a:r>
            <a:r>
              <a:rPr lang="en-US" sz="4000" dirty="0"/>
              <a:t> </a:t>
            </a:r>
            <a:r>
              <a:rPr lang="en-US" sz="4000" dirty="0" err="1"/>
              <a:t>rượu</a:t>
            </a:r>
            <a:r>
              <a:rPr lang="en-US" sz="4000" dirty="0"/>
              <a:t>, </a:t>
            </a:r>
            <a:r>
              <a:rPr lang="en-US" sz="4000" dirty="0" err="1"/>
              <a:t>bia</a:t>
            </a:r>
            <a:r>
              <a:rPr lang="en-US" sz="4000" dirty="0"/>
              <a:t>, </a:t>
            </a:r>
            <a:r>
              <a:rPr lang="en-US" sz="4000" dirty="0" err="1"/>
              <a:t>thuốc</a:t>
            </a:r>
            <a:r>
              <a:rPr lang="en-US" sz="4000" dirty="0"/>
              <a:t> </a:t>
            </a:r>
            <a:r>
              <a:rPr lang="en-US" sz="4000" dirty="0" err="1"/>
              <a:t>lá</a:t>
            </a:r>
            <a:r>
              <a:rPr lang="en-US" sz="4000" dirty="0"/>
              <a:t>, ma </a:t>
            </a:r>
            <a:r>
              <a:rPr lang="en-US" sz="4000" dirty="0" err="1"/>
              <a:t>túy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5573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43">
            <a:extLst>
              <a:ext uri="{FF2B5EF4-FFF2-40B4-BE49-F238E27FC236}">
                <a16:creationId xmlns:a16="http://schemas.microsoft.com/office/drawing/2014/main" id="{9201FDCD-8DA7-6C4F-BC8D-883897DDA57C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749550" y="2801938"/>
            <a:ext cx="6388100" cy="1095375"/>
          </a:xfrm>
        </p:spPr>
        <p:txBody>
          <a:bodyPr rtlCol="0"/>
          <a:lstStyle/>
          <a:p>
            <a:pPr>
              <a:defRPr/>
            </a:pPr>
            <a:r>
              <a:rPr lang="vi-VN" sz="702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Pattaya" panose="00000500000000000000" pitchFamily="2" charset="-34"/>
              </a:rPr>
              <a:t>THỰC HÀNH</a:t>
            </a:r>
            <a:endParaRPr sz="702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Pattaya" panose="00000500000000000000" pitchFamily="2" charset="-34"/>
            </a:endParaRPr>
          </a:p>
        </p:txBody>
      </p:sp>
      <p:grpSp>
        <p:nvGrpSpPr>
          <p:cNvPr id="1449" name="Google Shape;1449;p43">
            <a:extLst>
              <a:ext uri="{FF2B5EF4-FFF2-40B4-BE49-F238E27FC236}">
                <a16:creationId xmlns:a16="http://schemas.microsoft.com/office/drawing/2014/main" id="{F4047A0E-6705-1E41-8BEC-D24C1D49A96B}"/>
              </a:ext>
            </a:extLst>
          </p:cNvPr>
          <p:cNvGrpSpPr>
            <a:grpSpLocks/>
          </p:cNvGrpSpPr>
          <p:nvPr/>
        </p:nvGrpSpPr>
        <p:grpSpPr bwMode="auto">
          <a:xfrm rot="-5981933">
            <a:off x="-1216819" y="-1832769"/>
            <a:ext cx="5046663" cy="5915025"/>
            <a:chOff x="9395708" y="-2591285"/>
            <a:chExt cx="2431070" cy="2849374"/>
          </a:xfrm>
        </p:grpSpPr>
        <p:sp>
          <p:nvSpPr>
            <p:cNvPr id="1450" name="Google Shape;1450;p43">
              <a:extLst>
                <a:ext uri="{FF2B5EF4-FFF2-40B4-BE49-F238E27FC236}">
                  <a16:creationId xmlns:a16="http://schemas.microsoft.com/office/drawing/2014/main" id="{5F163466-352D-5044-B423-E588CEB26B6F}"/>
                </a:ext>
              </a:extLst>
            </p:cNvPr>
            <p:cNvSpPr/>
            <p:nvPr/>
          </p:nvSpPr>
          <p:spPr>
            <a:xfrm>
              <a:off x="10859494" y="-1272790"/>
              <a:ext cx="818259" cy="1530219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18853" tIns="118853" rIns="118853" bIns="118853"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1451" name="Google Shape;1451;p43">
              <a:extLst>
                <a:ext uri="{FF2B5EF4-FFF2-40B4-BE49-F238E27FC236}">
                  <a16:creationId xmlns:a16="http://schemas.microsoft.com/office/drawing/2014/main" id="{288D84C4-21BE-E940-A751-F9B61BF22649}"/>
                </a:ext>
              </a:extLst>
            </p:cNvPr>
            <p:cNvSpPr/>
            <p:nvPr/>
          </p:nvSpPr>
          <p:spPr>
            <a:xfrm>
              <a:off x="10175292" y="-1747806"/>
              <a:ext cx="1086678" cy="1303860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18853" tIns="118853" rIns="118853" bIns="118853"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1452" name="Google Shape;1452;p43">
              <a:extLst>
                <a:ext uri="{FF2B5EF4-FFF2-40B4-BE49-F238E27FC236}">
                  <a16:creationId xmlns:a16="http://schemas.microsoft.com/office/drawing/2014/main" id="{F1580CE8-BDB2-AA4D-A491-8AEF8A92BCF7}"/>
                </a:ext>
              </a:extLst>
            </p:cNvPr>
            <p:cNvSpPr/>
            <p:nvPr/>
          </p:nvSpPr>
          <p:spPr>
            <a:xfrm>
              <a:off x="9730925" y="-1909003"/>
              <a:ext cx="1471336" cy="848847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18853" tIns="118853" rIns="118853" bIns="118853"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38927" name="Google Shape;1453;p43">
              <a:extLst>
                <a:ext uri="{FF2B5EF4-FFF2-40B4-BE49-F238E27FC236}">
                  <a16:creationId xmlns:a16="http://schemas.microsoft.com/office/drawing/2014/main" id="{B369015E-9639-4045-96E1-6831CE3DE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6390" y="-2591285"/>
              <a:ext cx="997556" cy="987994"/>
            </a:xfrm>
            <a:custGeom>
              <a:avLst/>
              <a:gdLst>
                <a:gd name="T0" fmla="*/ 0 w 29211"/>
                <a:gd name="T1" fmla="*/ 34 h 28931"/>
                <a:gd name="T2" fmla="*/ 89268 w 29211"/>
                <a:gd name="T3" fmla="*/ 235635 h 28931"/>
                <a:gd name="T4" fmla="*/ 186835 w 29211"/>
                <a:gd name="T5" fmla="*/ 459864 h 28931"/>
                <a:gd name="T6" fmla="*/ 276103 w 29211"/>
                <a:gd name="T7" fmla="*/ 565729 h 28931"/>
                <a:gd name="T8" fmla="*/ 293758 w 29211"/>
                <a:gd name="T9" fmla="*/ 659164 h 28931"/>
                <a:gd name="T10" fmla="*/ 404814 w 29211"/>
                <a:gd name="T11" fmla="*/ 802389 h 28931"/>
                <a:gd name="T12" fmla="*/ 451531 w 29211"/>
                <a:gd name="T13" fmla="*/ 824211 h 28931"/>
                <a:gd name="T14" fmla="*/ 526286 w 29211"/>
                <a:gd name="T15" fmla="*/ 925909 h 28931"/>
                <a:gd name="T16" fmla="*/ 632151 w 29211"/>
                <a:gd name="T17" fmla="*/ 981984 h 28931"/>
                <a:gd name="T18" fmla="*/ 723092 w 29211"/>
                <a:gd name="T19" fmla="*/ 987960 h 28931"/>
                <a:gd name="T20" fmla="*/ 754647 w 29211"/>
                <a:gd name="T21" fmla="*/ 987174 h 28931"/>
                <a:gd name="T22" fmla="*/ 763253 w 29211"/>
                <a:gd name="T23" fmla="*/ 987345 h 28931"/>
                <a:gd name="T24" fmla="*/ 921743 w 29211"/>
                <a:gd name="T25" fmla="*/ 896848 h 28931"/>
                <a:gd name="T26" fmla="*/ 981949 w 29211"/>
                <a:gd name="T27" fmla="*/ 779576 h 28931"/>
                <a:gd name="T28" fmla="*/ 978842 w 29211"/>
                <a:gd name="T29" fmla="*/ 639425 h 28931"/>
                <a:gd name="T30" fmla="*/ 906205 w 29211"/>
                <a:gd name="T31" fmla="*/ 505523 h 28931"/>
                <a:gd name="T32" fmla="*/ 895823 w 29211"/>
                <a:gd name="T33" fmla="*/ 445316 h 28931"/>
                <a:gd name="T34" fmla="*/ 759838 w 29211"/>
                <a:gd name="T35" fmla="*/ 266780 h 28931"/>
                <a:gd name="T36" fmla="*/ 656022 w 29211"/>
                <a:gd name="T37" fmla="*/ 223204 h 28931"/>
                <a:gd name="T38" fmla="*/ 533526 w 29211"/>
                <a:gd name="T39" fmla="*/ 112114 h 28931"/>
                <a:gd name="T40" fmla="*/ 269888 w 29211"/>
                <a:gd name="T41" fmla="*/ 20763 h 28931"/>
                <a:gd name="T42" fmla="*/ 0 w 29211"/>
                <a:gd name="T43" fmla="*/ 34 h 289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1454" name="Google Shape;1454;p43">
              <a:extLst>
                <a:ext uri="{FF2B5EF4-FFF2-40B4-BE49-F238E27FC236}">
                  <a16:creationId xmlns:a16="http://schemas.microsoft.com/office/drawing/2014/main" id="{D955E1FE-6B6D-6342-8711-0F2F3F2901C1}"/>
                </a:ext>
              </a:extLst>
            </p:cNvPr>
            <p:cNvSpPr/>
            <p:nvPr/>
          </p:nvSpPr>
          <p:spPr>
            <a:xfrm>
              <a:off x="9882737" y="-2547013"/>
              <a:ext cx="834318" cy="993381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18853" tIns="118853" rIns="118853" bIns="118853"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38929" name="Google Shape;1455;p43">
              <a:extLst>
                <a:ext uri="{FF2B5EF4-FFF2-40B4-BE49-F238E27FC236}">
                  <a16:creationId xmlns:a16="http://schemas.microsoft.com/office/drawing/2014/main" id="{A2FDF6D8-C695-7F44-A557-BD506BECA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5312" y="-1380975"/>
              <a:ext cx="281908" cy="365678"/>
            </a:xfrm>
            <a:custGeom>
              <a:avLst/>
              <a:gdLst>
                <a:gd name="T0" fmla="*/ 12738 w 8255"/>
                <a:gd name="T1" fmla="*/ 34 h 10708"/>
                <a:gd name="T2" fmla="*/ 512 w 8255"/>
                <a:gd name="T3" fmla="*/ 12499 h 10708"/>
                <a:gd name="T4" fmla="*/ 47229 w 8255"/>
                <a:gd name="T5" fmla="*/ 239801 h 10708"/>
                <a:gd name="T6" fmla="*/ 258993 w 8255"/>
                <a:gd name="T7" fmla="*/ 365405 h 10708"/>
                <a:gd name="T8" fmla="*/ 261828 w 8255"/>
                <a:gd name="T9" fmla="*/ 365678 h 10708"/>
                <a:gd name="T10" fmla="*/ 266267 w 8255"/>
                <a:gd name="T11" fmla="*/ 340509 h 10708"/>
                <a:gd name="T12" fmla="*/ 266267 w 8255"/>
                <a:gd name="T13" fmla="*/ 340509 h 10708"/>
                <a:gd name="T14" fmla="*/ 266267 w 8255"/>
                <a:gd name="T15" fmla="*/ 341534 h 10708"/>
                <a:gd name="T16" fmla="*/ 64885 w 8255"/>
                <a:gd name="T17" fmla="*/ 220097 h 10708"/>
                <a:gd name="T18" fmla="*/ 26466 w 8255"/>
                <a:gd name="T19" fmla="*/ 12499 h 10708"/>
                <a:gd name="T20" fmla="*/ 12738 w 8255"/>
                <a:gd name="T21" fmla="*/ 34 h 107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38930" name="Google Shape;1456;p43">
              <a:extLst>
                <a:ext uri="{FF2B5EF4-FFF2-40B4-BE49-F238E27FC236}">
                  <a16:creationId xmlns:a16="http://schemas.microsoft.com/office/drawing/2014/main" id="{8E3631FF-C6EB-EE4F-9028-80F15F8DE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1603" y="-1121469"/>
              <a:ext cx="98625" cy="93469"/>
            </a:xfrm>
            <a:custGeom>
              <a:avLst/>
              <a:gdLst>
                <a:gd name="T0" fmla="*/ 0 w 2888"/>
                <a:gd name="T1" fmla="*/ 34 h 2737"/>
                <a:gd name="T2" fmla="*/ 80969 w 2888"/>
                <a:gd name="T3" fmla="*/ 93435 h 2737"/>
                <a:gd name="T4" fmla="*/ 98625 w 2888"/>
                <a:gd name="T5" fmla="*/ 34287 h 2737"/>
                <a:gd name="T6" fmla="*/ 98625 w 2888"/>
                <a:gd name="T7" fmla="*/ 34287 h 2737"/>
                <a:gd name="T8" fmla="*/ 96269 w 2888"/>
                <a:gd name="T9" fmla="*/ 34355 h 2737"/>
                <a:gd name="T10" fmla="*/ 0 w 2888"/>
                <a:gd name="T11" fmla="*/ 34 h 27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38931" name="Google Shape;1457;p43">
              <a:extLst>
                <a:ext uri="{FF2B5EF4-FFF2-40B4-BE49-F238E27FC236}">
                  <a16:creationId xmlns:a16="http://schemas.microsoft.com/office/drawing/2014/main" id="{DD7C882F-781C-804B-8442-4737EBAF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9345" y="-1099101"/>
              <a:ext cx="447433" cy="219277"/>
            </a:xfrm>
            <a:custGeom>
              <a:avLst/>
              <a:gdLst>
                <a:gd name="T0" fmla="*/ 120140 w 13102"/>
                <a:gd name="T1" fmla="*/ 34 h 6421"/>
                <a:gd name="T2" fmla="*/ 2083 w 13102"/>
                <a:gd name="T3" fmla="*/ 16050 h 6421"/>
                <a:gd name="T4" fmla="*/ 34 w 13102"/>
                <a:gd name="T5" fmla="*/ 16050 h 6421"/>
                <a:gd name="T6" fmla="*/ 162998 w 13102"/>
                <a:gd name="T7" fmla="*/ 185264 h 6421"/>
                <a:gd name="T8" fmla="*/ 312950 w 13102"/>
                <a:gd name="T9" fmla="*/ 219243 h 6421"/>
                <a:gd name="T10" fmla="*/ 387192 w 13102"/>
                <a:gd name="T11" fmla="*/ 211218 h 6421"/>
                <a:gd name="T12" fmla="*/ 440125 w 13102"/>
                <a:gd name="T13" fmla="*/ 181097 h 6421"/>
                <a:gd name="T14" fmla="*/ 445316 w 13102"/>
                <a:gd name="T15" fmla="*/ 163442 h 6421"/>
                <a:gd name="T16" fmla="*/ 418337 w 13102"/>
                <a:gd name="T17" fmla="*/ 114676 h 6421"/>
                <a:gd name="T18" fmla="*/ 120140 w 13102"/>
                <a:gd name="T19" fmla="*/ 34 h 64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38932" name="Google Shape;1458;p43">
              <a:extLst>
                <a:ext uri="{FF2B5EF4-FFF2-40B4-BE49-F238E27FC236}">
                  <a16:creationId xmlns:a16="http://schemas.microsoft.com/office/drawing/2014/main" id="{C7AF1CF9-9E2E-A04C-BB40-7821623A1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1428" y="-1099101"/>
              <a:ext cx="445350" cy="181132"/>
            </a:xfrm>
            <a:custGeom>
              <a:avLst/>
              <a:gdLst>
                <a:gd name="T0" fmla="*/ 118057 w 13041"/>
                <a:gd name="T1" fmla="*/ 34 h 5304"/>
                <a:gd name="T2" fmla="*/ 0 w 13041"/>
                <a:gd name="T3" fmla="*/ 16051 h 5304"/>
                <a:gd name="T4" fmla="*/ 438042 w 13041"/>
                <a:gd name="T5" fmla="*/ 181098 h 5304"/>
                <a:gd name="T6" fmla="*/ 443233 w 13041"/>
                <a:gd name="T7" fmla="*/ 163442 h 5304"/>
                <a:gd name="T8" fmla="*/ 416254 w 13041"/>
                <a:gd name="T9" fmla="*/ 114676 h 5304"/>
                <a:gd name="T10" fmla="*/ 118057 w 13041"/>
                <a:gd name="T11" fmla="*/ 34 h 53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38933" name="Google Shape;1459;p43">
              <a:extLst>
                <a:ext uri="{FF2B5EF4-FFF2-40B4-BE49-F238E27FC236}">
                  <a16:creationId xmlns:a16="http://schemas.microsoft.com/office/drawing/2014/main" id="{8D914082-555A-1C46-B080-C8A8DCEC8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2061" y="-2065785"/>
              <a:ext cx="417381" cy="488926"/>
            </a:xfrm>
            <a:custGeom>
              <a:avLst/>
              <a:gdLst>
                <a:gd name="T0" fmla="*/ 21275 w 12222"/>
                <a:gd name="T1" fmla="*/ 0 h 14317"/>
                <a:gd name="T2" fmla="*/ 8298 w 12222"/>
                <a:gd name="T3" fmla="*/ 13250 h 14317"/>
                <a:gd name="T4" fmla="*/ 394466 w 12222"/>
                <a:gd name="T5" fmla="*/ 488653 h 14317"/>
                <a:gd name="T6" fmla="*/ 397267 w 12222"/>
                <a:gd name="T7" fmla="*/ 488926 h 14317"/>
                <a:gd name="T8" fmla="*/ 401706 w 12222"/>
                <a:gd name="T9" fmla="*/ 463757 h 14317"/>
                <a:gd name="T10" fmla="*/ 34252 w 12222"/>
                <a:gd name="T11" fmla="*/ 13250 h 14317"/>
                <a:gd name="T12" fmla="*/ 21275 w 12222"/>
                <a:gd name="T13" fmla="*/ 0 h 143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38934" name="Google Shape;1460;p43">
              <a:extLst>
                <a:ext uri="{FF2B5EF4-FFF2-40B4-BE49-F238E27FC236}">
                  <a16:creationId xmlns:a16="http://schemas.microsoft.com/office/drawing/2014/main" id="{9F2FF888-A6C2-444D-A0BA-54A327E01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9565" y="-1446304"/>
              <a:ext cx="489916" cy="1008893"/>
            </a:xfrm>
            <a:custGeom>
              <a:avLst/>
              <a:gdLst>
                <a:gd name="T0" fmla="*/ 469494 w 14346"/>
                <a:gd name="T1" fmla="*/ 34 h 29543"/>
                <a:gd name="T2" fmla="*/ 461332 w 14346"/>
                <a:gd name="T3" fmla="*/ 3073 h 29543"/>
                <a:gd name="T4" fmla="*/ 317049 w 14346"/>
                <a:gd name="T5" fmla="*/ 187825 h 29543"/>
                <a:gd name="T6" fmla="*/ 220507 w 14346"/>
                <a:gd name="T7" fmla="*/ 412054 h 29543"/>
                <a:gd name="T8" fmla="*/ 165491 w 14346"/>
                <a:gd name="T9" fmla="*/ 721384 h 29543"/>
                <a:gd name="T10" fmla="*/ 8742 w 14346"/>
                <a:gd name="T11" fmla="*/ 987105 h 29543"/>
                <a:gd name="T12" fmla="*/ 17826 w 14346"/>
                <a:gd name="T13" fmla="*/ 1008859 h 29543"/>
                <a:gd name="T14" fmla="*/ 26398 w 14346"/>
                <a:gd name="T15" fmla="*/ 1004761 h 29543"/>
                <a:gd name="T16" fmla="*/ 173789 w 14346"/>
                <a:gd name="T17" fmla="*/ 774317 h 29543"/>
                <a:gd name="T18" fmla="*/ 236079 w 14346"/>
                <a:gd name="T19" fmla="*/ 459795 h 29543"/>
                <a:gd name="T20" fmla="*/ 327430 w 14346"/>
                <a:gd name="T21" fmla="*/ 222112 h 29543"/>
                <a:gd name="T22" fmla="*/ 480012 w 14346"/>
                <a:gd name="T23" fmla="*/ 21754 h 29543"/>
                <a:gd name="T24" fmla="*/ 469494 w 14346"/>
                <a:gd name="T25" fmla="*/ 34 h 295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38935" name="Google Shape;1461;p43">
              <a:extLst>
                <a:ext uri="{FF2B5EF4-FFF2-40B4-BE49-F238E27FC236}">
                  <a16:creationId xmlns:a16="http://schemas.microsoft.com/office/drawing/2014/main" id="{DF531859-1499-F041-89EE-E6542B6DB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5843" y="-564039"/>
              <a:ext cx="114232" cy="122496"/>
            </a:xfrm>
            <a:custGeom>
              <a:avLst/>
              <a:gdLst>
                <a:gd name="T0" fmla="*/ 114198 w 3345"/>
                <a:gd name="T1" fmla="*/ 0 h 3587"/>
                <a:gd name="T2" fmla="*/ 34 w 3345"/>
                <a:gd name="T3" fmla="*/ 101733 h 3587"/>
                <a:gd name="T4" fmla="*/ 75813 w 3345"/>
                <a:gd name="T5" fmla="*/ 122496 h 3587"/>
                <a:gd name="T6" fmla="*/ 114198 w 3345"/>
                <a:gd name="T7" fmla="*/ 0 h 35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38936" name="Google Shape;1462;p43">
              <a:extLst>
                <a:ext uri="{FF2B5EF4-FFF2-40B4-BE49-F238E27FC236}">
                  <a16:creationId xmlns:a16="http://schemas.microsoft.com/office/drawing/2014/main" id="{731835FD-98E4-5042-9674-99EC6DFA4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1060" y="-522547"/>
              <a:ext cx="402765" cy="548551"/>
            </a:xfrm>
            <a:custGeom>
              <a:avLst/>
              <a:gdLst>
                <a:gd name="T0" fmla="*/ 380977 w 11794"/>
                <a:gd name="T1" fmla="*/ 34 h 16063"/>
                <a:gd name="T2" fmla="*/ 379919 w 11794"/>
                <a:gd name="T3" fmla="*/ 1059 h 16063"/>
                <a:gd name="T4" fmla="*/ 7274 w 11794"/>
                <a:gd name="T5" fmla="*/ 454673 h 16063"/>
                <a:gd name="T6" fmla="*/ 17656 w 11794"/>
                <a:gd name="T7" fmla="*/ 530452 h 16063"/>
                <a:gd name="T8" fmla="*/ 38419 w 11794"/>
                <a:gd name="T9" fmla="*/ 544999 h 16063"/>
                <a:gd name="T10" fmla="*/ 61880 w 11794"/>
                <a:gd name="T11" fmla="*/ 548551 h 16063"/>
                <a:gd name="T12" fmla="*/ 120413 w 11794"/>
                <a:gd name="T13" fmla="*/ 533559 h 16063"/>
                <a:gd name="T14" fmla="*/ 343583 w 11794"/>
                <a:gd name="T15" fmla="*/ 318688 h 16063"/>
                <a:gd name="T16" fmla="*/ 380977 w 11794"/>
                <a:gd name="T17" fmla="*/ 34 h 160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38937" name="Google Shape;1463;p43">
              <a:extLst>
                <a:ext uri="{FF2B5EF4-FFF2-40B4-BE49-F238E27FC236}">
                  <a16:creationId xmlns:a16="http://schemas.microsoft.com/office/drawing/2014/main" id="{7DF40D5B-02D3-7341-B168-C28023F33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1060" y="-521488"/>
              <a:ext cx="378894" cy="543941"/>
            </a:xfrm>
            <a:custGeom>
              <a:avLst/>
              <a:gdLst>
                <a:gd name="T0" fmla="*/ 378894 w 11095"/>
                <a:gd name="T1" fmla="*/ 0 h 15928"/>
                <a:gd name="T2" fmla="*/ 6249 w 11095"/>
                <a:gd name="T3" fmla="*/ 453614 h 15928"/>
                <a:gd name="T4" fmla="*/ 17656 w 11095"/>
                <a:gd name="T5" fmla="*/ 529393 h 15928"/>
                <a:gd name="T6" fmla="*/ 38419 w 11095"/>
                <a:gd name="T7" fmla="*/ 543941 h 15928"/>
                <a:gd name="T8" fmla="*/ 378894 w 11095"/>
                <a:gd name="T9" fmla="*/ 0 h 159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38938" name="Google Shape;1464;p43">
              <a:extLst>
                <a:ext uri="{FF2B5EF4-FFF2-40B4-BE49-F238E27FC236}">
                  <a16:creationId xmlns:a16="http://schemas.microsoft.com/office/drawing/2014/main" id="{45C24FB5-111A-F745-8460-3F5E3E087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6525" y="-1102789"/>
              <a:ext cx="86195" cy="120447"/>
            </a:xfrm>
            <a:custGeom>
              <a:avLst/>
              <a:gdLst>
                <a:gd name="T0" fmla="*/ 71647 w 2524"/>
                <a:gd name="T1" fmla="*/ 34 h 3527"/>
                <a:gd name="T2" fmla="*/ 0 w 2524"/>
                <a:gd name="T3" fmla="*/ 120447 h 3527"/>
                <a:gd name="T4" fmla="*/ 86161 w 2524"/>
                <a:gd name="T5" fmla="*/ 118364 h 3527"/>
                <a:gd name="T6" fmla="*/ 71647 w 2524"/>
                <a:gd name="T7" fmla="*/ 34 h 35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38939" name="Google Shape;1465;p43">
              <a:extLst>
                <a:ext uri="{FF2B5EF4-FFF2-40B4-BE49-F238E27FC236}">
                  <a16:creationId xmlns:a16="http://schemas.microsoft.com/office/drawing/2014/main" id="{4303E9E7-A41C-2B44-BAB1-8345D4C17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1384" y="-1633207"/>
              <a:ext cx="137044" cy="59216"/>
            </a:xfrm>
            <a:custGeom>
              <a:avLst/>
              <a:gdLst>
                <a:gd name="T0" fmla="*/ 16631 w 4013"/>
                <a:gd name="T1" fmla="*/ 34 h 1734"/>
                <a:gd name="T2" fmla="*/ 34 w 4013"/>
                <a:gd name="T3" fmla="*/ 59182 h 1734"/>
                <a:gd name="T4" fmla="*/ 92171 w 4013"/>
                <a:gd name="T5" fmla="*/ 49415 h 1734"/>
                <a:gd name="T6" fmla="*/ 137044 w 4013"/>
                <a:gd name="T7" fmla="*/ 51908 h 1734"/>
                <a:gd name="T8" fmla="*/ 16631 w 4013"/>
                <a:gd name="T9" fmla="*/ 34 h 17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38940" name="Google Shape;1466;p43">
              <a:extLst>
                <a:ext uri="{FF2B5EF4-FFF2-40B4-BE49-F238E27FC236}">
                  <a16:creationId xmlns:a16="http://schemas.microsoft.com/office/drawing/2014/main" id="{303B1E37-06CD-FB48-8E3B-2F4765C21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7458" y="-1816934"/>
              <a:ext cx="65431" cy="88278"/>
            </a:xfrm>
            <a:custGeom>
              <a:avLst/>
              <a:gdLst>
                <a:gd name="T0" fmla="*/ 0 w 1916"/>
                <a:gd name="T1" fmla="*/ 34 h 2585"/>
                <a:gd name="T2" fmla="*/ 0 w 1916"/>
                <a:gd name="T3" fmla="*/ 34 h 2585"/>
                <a:gd name="T4" fmla="*/ 65397 w 1916"/>
                <a:gd name="T5" fmla="*/ 88244 h 2585"/>
                <a:gd name="T6" fmla="*/ 64372 w 1916"/>
                <a:gd name="T7" fmla="*/ 17656 h 2585"/>
                <a:gd name="T8" fmla="*/ 0 w 1916"/>
                <a:gd name="T9" fmla="*/ 34 h 25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38941" name="Google Shape;1467;p43">
              <a:extLst>
                <a:ext uri="{FF2B5EF4-FFF2-40B4-BE49-F238E27FC236}">
                  <a16:creationId xmlns:a16="http://schemas.microsoft.com/office/drawing/2014/main" id="{BC0CA649-9B09-BA4C-BFCB-1A2F778C1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9013" y="-1062287"/>
              <a:ext cx="381012" cy="825235"/>
            </a:xfrm>
            <a:custGeom>
              <a:avLst/>
              <a:gdLst>
                <a:gd name="T0" fmla="*/ 224229 w 11157"/>
                <a:gd name="T1" fmla="*/ 0 h 24165"/>
                <a:gd name="T2" fmla="*/ 222180 w 11157"/>
                <a:gd name="T3" fmla="*/ 2083 h 24165"/>
                <a:gd name="T4" fmla="*/ 81004 w 11157"/>
                <a:gd name="T5" fmla="*/ 742182 h 24165"/>
                <a:gd name="T6" fmla="*/ 139127 w 11157"/>
                <a:gd name="T7" fmla="*/ 821069 h 24165"/>
                <a:gd name="T8" fmla="*/ 160198 w 11157"/>
                <a:gd name="T9" fmla="*/ 825235 h 24165"/>
                <a:gd name="T10" fmla="*/ 171297 w 11157"/>
                <a:gd name="T11" fmla="*/ 824176 h 24165"/>
                <a:gd name="T12" fmla="*/ 257457 w 11157"/>
                <a:gd name="T13" fmla="*/ 761921 h 24165"/>
                <a:gd name="T14" fmla="*/ 376812 w 11157"/>
                <a:gd name="T15" fmla="*/ 382002 h 24165"/>
                <a:gd name="T16" fmla="*/ 224229 w 11157"/>
                <a:gd name="T17" fmla="*/ 0 h 241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38942" name="Google Shape;1468;p43">
              <a:extLst>
                <a:ext uri="{FF2B5EF4-FFF2-40B4-BE49-F238E27FC236}">
                  <a16:creationId xmlns:a16="http://schemas.microsoft.com/office/drawing/2014/main" id="{D267D6A9-3806-944E-A0C1-6FDBAC8F6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0072" y="-1060204"/>
              <a:ext cx="222146" cy="823152"/>
            </a:xfrm>
            <a:custGeom>
              <a:avLst/>
              <a:gdLst>
                <a:gd name="T0" fmla="*/ 222146 w 6505"/>
                <a:gd name="T1" fmla="*/ 0 h 24104"/>
                <a:gd name="T2" fmla="*/ 222146 w 6505"/>
                <a:gd name="T3" fmla="*/ 0 h 24104"/>
                <a:gd name="T4" fmla="*/ 80970 w 6505"/>
                <a:gd name="T5" fmla="*/ 740099 h 24104"/>
                <a:gd name="T6" fmla="*/ 139093 w 6505"/>
                <a:gd name="T7" fmla="*/ 818986 h 24104"/>
                <a:gd name="T8" fmla="*/ 160642 w 6505"/>
                <a:gd name="T9" fmla="*/ 823152 h 24104"/>
                <a:gd name="T10" fmla="*/ 171297 w 6505"/>
                <a:gd name="T11" fmla="*/ 822093 h 24104"/>
                <a:gd name="T12" fmla="*/ 222146 w 6505"/>
                <a:gd name="T13" fmla="*/ 0 h 24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38943" name="Google Shape;1469;p43">
              <a:extLst>
                <a:ext uri="{FF2B5EF4-FFF2-40B4-BE49-F238E27FC236}">
                  <a16:creationId xmlns:a16="http://schemas.microsoft.com/office/drawing/2014/main" id="{C96E0B87-6F9C-804B-880D-88EA6B973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0535" y="-2459876"/>
              <a:ext cx="323879" cy="700075"/>
            </a:xfrm>
            <a:custGeom>
              <a:avLst/>
              <a:gdLst>
                <a:gd name="T0" fmla="*/ 180688 w 9484"/>
                <a:gd name="T1" fmla="*/ 34 h 20500"/>
                <a:gd name="T2" fmla="*/ 168155 w 9484"/>
                <a:gd name="T3" fmla="*/ 1468 h 20500"/>
                <a:gd name="T4" fmla="*/ 97601 w 9484"/>
                <a:gd name="T5" fmla="*/ 56484 h 20500"/>
                <a:gd name="T6" fmla="*/ 7274 w 9484"/>
                <a:gd name="T7" fmla="*/ 381387 h 20500"/>
                <a:gd name="T8" fmla="*/ 148450 w 9484"/>
                <a:gd name="T9" fmla="*/ 700041 h 20500"/>
                <a:gd name="T10" fmla="*/ 150533 w 9484"/>
                <a:gd name="T11" fmla="*/ 697992 h 20500"/>
                <a:gd name="T12" fmla="*/ 247076 w 9484"/>
                <a:gd name="T13" fmla="*/ 67924 h 20500"/>
                <a:gd name="T14" fmla="*/ 195167 w 9484"/>
                <a:gd name="T15" fmla="*/ 2527 h 20500"/>
                <a:gd name="T16" fmla="*/ 180688 w 9484"/>
                <a:gd name="T17" fmla="*/ 34 h 205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38944" name="Google Shape;1470;p43">
              <a:extLst>
                <a:ext uri="{FF2B5EF4-FFF2-40B4-BE49-F238E27FC236}">
                  <a16:creationId xmlns:a16="http://schemas.microsoft.com/office/drawing/2014/main" id="{5B14BBD5-3272-DC43-B8DA-590430255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0009" y="-2459876"/>
              <a:ext cx="174404" cy="697992"/>
            </a:xfrm>
            <a:custGeom>
              <a:avLst/>
              <a:gdLst>
                <a:gd name="T0" fmla="*/ 31213 w 5107"/>
                <a:gd name="T1" fmla="*/ 34 h 20439"/>
                <a:gd name="T2" fmla="*/ 18680 w 5107"/>
                <a:gd name="T3" fmla="*/ 1468 h 20439"/>
                <a:gd name="T4" fmla="*/ 0 w 5107"/>
                <a:gd name="T5" fmla="*/ 697992 h 20439"/>
                <a:gd name="T6" fmla="*/ 97601 w 5107"/>
                <a:gd name="T7" fmla="*/ 67924 h 20439"/>
                <a:gd name="T8" fmla="*/ 45693 w 5107"/>
                <a:gd name="T9" fmla="*/ 2527 h 20439"/>
                <a:gd name="T10" fmla="*/ 31213 w 5107"/>
                <a:gd name="T11" fmla="*/ 34 h 204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rgbClr val="81A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38945" name="Google Shape;1471;p43">
              <a:extLst>
                <a:ext uri="{FF2B5EF4-FFF2-40B4-BE49-F238E27FC236}">
                  <a16:creationId xmlns:a16="http://schemas.microsoft.com/office/drawing/2014/main" id="{38AB8ED9-BCBB-3F43-A696-B43DAD866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4630" y="-1846201"/>
              <a:ext cx="619720" cy="286894"/>
            </a:xfrm>
            <a:custGeom>
              <a:avLst/>
              <a:gdLst>
                <a:gd name="T0" fmla="*/ 202578 w 18147"/>
                <a:gd name="T1" fmla="*/ 0 h 8401"/>
                <a:gd name="T2" fmla="*/ 76837 w 18147"/>
                <a:gd name="T3" fmla="*/ 16836 h 8401"/>
                <a:gd name="T4" fmla="*/ 7274 w 18147"/>
                <a:gd name="T5" fmla="*/ 61470 h 8401"/>
                <a:gd name="T6" fmla="*/ 34 w 18147"/>
                <a:gd name="T7" fmla="*/ 85341 h 8401"/>
                <a:gd name="T8" fmla="*/ 41561 w 18147"/>
                <a:gd name="T9" fmla="*/ 149714 h 8401"/>
                <a:gd name="T10" fmla="*/ 427763 w 18147"/>
                <a:gd name="T11" fmla="*/ 286894 h 8401"/>
                <a:gd name="T12" fmla="*/ 618696 w 18147"/>
                <a:gd name="T13" fmla="*/ 256603 h 8401"/>
                <a:gd name="T14" fmla="*/ 619720 w 18147"/>
                <a:gd name="T15" fmla="*/ 255578 h 8401"/>
                <a:gd name="T16" fmla="*/ 386168 w 18147"/>
                <a:gd name="T17" fmla="*/ 36540 h 8401"/>
                <a:gd name="T18" fmla="*/ 202578 w 18147"/>
                <a:gd name="T19" fmla="*/ 0 h 84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38946" name="Google Shape;1472;p43">
              <a:extLst>
                <a:ext uri="{FF2B5EF4-FFF2-40B4-BE49-F238E27FC236}">
                  <a16:creationId xmlns:a16="http://schemas.microsoft.com/office/drawing/2014/main" id="{F8351F61-419C-1642-AA2C-86B6CB05C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4630" y="-1784765"/>
              <a:ext cx="617671" cy="225492"/>
            </a:xfrm>
            <a:custGeom>
              <a:avLst/>
              <a:gdLst>
                <a:gd name="T0" fmla="*/ 7274 w 18087"/>
                <a:gd name="T1" fmla="*/ 34 h 6603"/>
                <a:gd name="T2" fmla="*/ 34 w 18087"/>
                <a:gd name="T3" fmla="*/ 23905 h 6603"/>
                <a:gd name="T4" fmla="*/ 40502 w 18087"/>
                <a:gd name="T5" fmla="*/ 89302 h 6603"/>
                <a:gd name="T6" fmla="*/ 426875 w 18087"/>
                <a:gd name="T7" fmla="*/ 225492 h 6603"/>
                <a:gd name="T8" fmla="*/ 617637 w 18087"/>
                <a:gd name="T9" fmla="*/ 195167 h 6603"/>
                <a:gd name="T10" fmla="*/ 7274 w 18087"/>
                <a:gd name="T11" fmla="*/ 34 h 66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38947" name="Google Shape;1473;p43">
              <a:extLst>
                <a:ext uri="{FF2B5EF4-FFF2-40B4-BE49-F238E27FC236}">
                  <a16:creationId xmlns:a16="http://schemas.microsoft.com/office/drawing/2014/main" id="{4A1C85F3-8B11-EB44-8021-5AC63CFF2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9542" y="-1494524"/>
              <a:ext cx="883768" cy="791836"/>
            </a:xfrm>
            <a:custGeom>
              <a:avLst/>
              <a:gdLst>
                <a:gd name="T0" fmla="*/ 863688 w 25879"/>
                <a:gd name="T1" fmla="*/ 0 h 23187"/>
                <a:gd name="T2" fmla="*/ 857746 w 25879"/>
                <a:gd name="T3" fmla="*/ 1468 h 23187"/>
                <a:gd name="T4" fmla="*/ 388593 w 25879"/>
                <a:gd name="T5" fmla="*/ 296251 h 23187"/>
                <a:gd name="T6" fmla="*/ 6591 w 25879"/>
                <a:gd name="T7" fmla="*/ 773737 h 23187"/>
                <a:gd name="T8" fmla="*/ 18783 w 25879"/>
                <a:gd name="T9" fmla="*/ 791836 h 23187"/>
                <a:gd name="T10" fmla="*/ 29437 w 25879"/>
                <a:gd name="T11" fmla="*/ 786201 h 23187"/>
                <a:gd name="T12" fmla="*/ 406214 w 25879"/>
                <a:gd name="T13" fmla="*/ 314965 h 23187"/>
                <a:gd name="T14" fmla="*/ 871269 w 25879"/>
                <a:gd name="T15" fmla="*/ 24315 h 23187"/>
                <a:gd name="T16" fmla="*/ 863688 w 25879"/>
                <a:gd name="T17" fmla="*/ 0 h 23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38948" name="Google Shape;1474;p43">
              <a:extLst>
                <a:ext uri="{FF2B5EF4-FFF2-40B4-BE49-F238E27FC236}">
                  <a16:creationId xmlns:a16="http://schemas.microsoft.com/office/drawing/2014/main" id="{00F4E2DC-FF9A-D04E-91A7-4A5D995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8911" y="-1466282"/>
              <a:ext cx="1009406" cy="213028"/>
            </a:xfrm>
            <a:custGeom>
              <a:avLst/>
              <a:gdLst>
                <a:gd name="T0" fmla="*/ 991443 w 29558"/>
                <a:gd name="T1" fmla="*/ 0 h 6238"/>
                <a:gd name="T2" fmla="*/ 984681 w 29558"/>
                <a:gd name="T3" fmla="*/ 2288 h 6238"/>
                <a:gd name="T4" fmla="*/ 984681 w 29558"/>
                <a:gd name="T5" fmla="*/ 1264 h 6238"/>
                <a:gd name="T6" fmla="*/ 369571 w 29558"/>
                <a:gd name="T7" fmla="*/ 187006 h 6238"/>
                <a:gd name="T8" fmla="*/ 21412 w 29558"/>
                <a:gd name="T9" fmla="*/ 131000 h 6238"/>
                <a:gd name="T10" fmla="*/ 17280 w 29558"/>
                <a:gd name="T11" fmla="*/ 130282 h 6238"/>
                <a:gd name="T12" fmla="*/ 14138 w 29558"/>
                <a:gd name="T13" fmla="*/ 155929 h 6238"/>
                <a:gd name="T14" fmla="*/ 369947 w 29558"/>
                <a:gd name="T15" fmla="*/ 212994 h 6238"/>
                <a:gd name="T16" fmla="*/ 998171 w 29558"/>
                <a:gd name="T17" fmla="*/ 24076 h 6238"/>
                <a:gd name="T18" fmla="*/ 991443 w 29558"/>
                <a:gd name="T19" fmla="*/ 0 h 62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38949" name="Google Shape;1475;p43">
              <a:extLst>
                <a:ext uri="{FF2B5EF4-FFF2-40B4-BE49-F238E27FC236}">
                  <a16:creationId xmlns:a16="http://schemas.microsoft.com/office/drawing/2014/main" id="{3331A32B-7219-2745-80EB-A9125D447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0170" y="-1470175"/>
              <a:ext cx="1279157" cy="536462"/>
            </a:xfrm>
            <a:custGeom>
              <a:avLst/>
              <a:gdLst>
                <a:gd name="T0" fmla="*/ 1263687 w 37457"/>
                <a:gd name="T1" fmla="*/ 0 h 15709"/>
                <a:gd name="T2" fmla="*/ 1258940 w 37457"/>
                <a:gd name="T3" fmla="*/ 990 h 15709"/>
                <a:gd name="T4" fmla="*/ 714999 w 37457"/>
                <a:gd name="T5" fmla="*/ 349764 h 15709"/>
                <a:gd name="T6" fmla="*/ 404643 w 37457"/>
                <a:gd name="T7" fmla="*/ 488857 h 15709"/>
                <a:gd name="T8" fmla="*/ 210091 w 37457"/>
                <a:gd name="T9" fmla="*/ 511703 h 15709"/>
                <a:gd name="T10" fmla="*/ 21617 w 37457"/>
                <a:gd name="T11" fmla="*/ 490940 h 15709"/>
                <a:gd name="T12" fmla="*/ 18304 w 37457"/>
                <a:gd name="T13" fmla="*/ 490496 h 15709"/>
                <a:gd name="T14" fmla="*/ 15402 w 37457"/>
                <a:gd name="T15" fmla="*/ 515835 h 15709"/>
                <a:gd name="T16" fmla="*/ 15402 w 37457"/>
                <a:gd name="T17" fmla="*/ 514811 h 15709"/>
                <a:gd name="T18" fmla="*/ 207769 w 37457"/>
                <a:gd name="T19" fmla="*/ 536462 h 15709"/>
                <a:gd name="T20" fmla="*/ 559309 w 37457"/>
                <a:gd name="T21" fmla="*/ 462903 h 15709"/>
                <a:gd name="T22" fmla="*/ 1002542 w 37457"/>
                <a:gd name="T23" fmla="*/ 177443 h 15709"/>
                <a:gd name="T24" fmla="*/ 1266180 w 37457"/>
                <a:gd name="T25" fmla="*/ 26944 h 15709"/>
                <a:gd name="T26" fmla="*/ 1263687 w 37457"/>
                <a:gd name="T27" fmla="*/ 0 h 157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38950" name="Google Shape;1476;p43">
              <a:extLst>
                <a:ext uri="{FF2B5EF4-FFF2-40B4-BE49-F238E27FC236}">
                  <a16:creationId xmlns:a16="http://schemas.microsoft.com/office/drawing/2014/main" id="{A92E9A31-5FE6-A04C-AC4A-BAE547E27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9934" y="-812139"/>
              <a:ext cx="577169" cy="649465"/>
            </a:xfrm>
            <a:custGeom>
              <a:avLst/>
              <a:gdLst>
                <a:gd name="T0" fmla="*/ 562621 w 16901"/>
                <a:gd name="T1" fmla="*/ 34 h 19018"/>
                <a:gd name="T2" fmla="*/ 17690 w 16901"/>
                <a:gd name="T3" fmla="*/ 521095 h 19018"/>
                <a:gd name="T4" fmla="*/ 19739 w 16901"/>
                <a:gd name="T5" fmla="*/ 618662 h 19018"/>
                <a:gd name="T6" fmla="*/ 43610 w 16901"/>
                <a:gd name="T7" fmla="*/ 640484 h 19018"/>
                <a:gd name="T8" fmla="*/ 88790 w 16901"/>
                <a:gd name="T9" fmla="*/ 649431 h 19018"/>
                <a:gd name="T10" fmla="*/ 150533 w 16901"/>
                <a:gd name="T11" fmla="*/ 639425 h 19018"/>
                <a:gd name="T12" fmla="*/ 468162 w 16901"/>
                <a:gd name="T13" fmla="*/ 399658 h 19018"/>
                <a:gd name="T14" fmla="*/ 565729 w 16901"/>
                <a:gd name="T15" fmla="*/ 34 h 19018"/>
                <a:gd name="T16" fmla="*/ 562621 w 16901"/>
                <a:gd name="T17" fmla="*/ 34 h 190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lnTo>
                    <a:pt x="16475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38951" name="Google Shape;1477;p43">
              <a:extLst>
                <a:ext uri="{FF2B5EF4-FFF2-40B4-BE49-F238E27FC236}">
                  <a16:creationId xmlns:a16="http://schemas.microsoft.com/office/drawing/2014/main" id="{A8DFC591-1FE0-8A49-82DC-FD84C1568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0992" y="-812139"/>
              <a:ext cx="561597" cy="640483"/>
            </a:xfrm>
            <a:custGeom>
              <a:avLst/>
              <a:gdLst>
                <a:gd name="T0" fmla="*/ 561563 w 16445"/>
                <a:gd name="T1" fmla="*/ 34 h 18755"/>
                <a:gd name="T2" fmla="*/ 561563 w 16445"/>
                <a:gd name="T3" fmla="*/ 34 h 18755"/>
                <a:gd name="T4" fmla="*/ 16631 w 16445"/>
                <a:gd name="T5" fmla="*/ 521095 h 18755"/>
                <a:gd name="T6" fmla="*/ 18680 w 16445"/>
                <a:gd name="T7" fmla="*/ 618661 h 18755"/>
                <a:gd name="T8" fmla="*/ 42551 w 16445"/>
                <a:gd name="T9" fmla="*/ 640483 h 18755"/>
                <a:gd name="T10" fmla="*/ 561563 w 16445"/>
                <a:gd name="T11" fmla="*/ 34 h 187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38952" name="Google Shape;1478;p43">
              <a:extLst>
                <a:ext uri="{FF2B5EF4-FFF2-40B4-BE49-F238E27FC236}">
                  <a16:creationId xmlns:a16="http://schemas.microsoft.com/office/drawing/2014/main" id="{25FEBFF4-8E54-CD4F-9008-F362BF37B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2807" y="-1092510"/>
              <a:ext cx="645674" cy="255920"/>
            </a:xfrm>
            <a:custGeom>
              <a:avLst/>
              <a:gdLst>
                <a:gd name="T0" fmla="*/ 305199 w 18907"/>
                <a:gd name="T1" fmla="*/ 34 h 7494"/>
                <a:gd name="T2" fmla="*/ 57099 w 18907"/>
                <a:gd name="T3" fmla="*/ 70725 h 7494"/>
                <a:gd name="T4" fmla="*/ 3108 w 18907"/>
                <a:gd name="T5" fmla="*/ 132980 h 7494"/>
                <a:gd name="T6" fmla="*/ 3108 w 18907"/>
                <a:gd name="T7" fmla="*/ 157910 h 7494"/>
                <a:gd name="T8" fmla="*/ 60206 w 18907"/>
                <a:gd name="T9" fmla="*/ 208759 h 7494"/>
                <a:gd name="T10" fmla="*/ 296285 w 18907"/>
                <a:gd name="T11" fmla="*/ 255886 h 7494"/>
                <a:gd name="T12" fmla="*/ 643557 w 18907"/>
                <a:gd name="T13" fmla="*/ 148552 h 7494"/>
                <a:gd name="T14" fmla="*/ 645640 w 18907"/>
                <a:gd name="T15" fmla="*/ 147528 h 7494"/>
                <a:gd name="T16" fmla="*/ 360180 w 18907"/>
                <a:gd name="T17" fmla="*/ 3244 h 7494"/>
                <a:gd name="T18" fmla="*/ 305199 w 18907"/>
                <a:gd name="T19" fmla="*/ 34 h 74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38953" name="Google Shape;1479;p43">
              <a:extLst>
                <a:ext uri="{FF2B5EF4-FFF2-40B4-BE49-F238E27FC236}">
                  <a16:creationId xmlns:a16="http://schemas.microsoft.com/office/drawing/2014/main" id="{EF52D89A-8462-6643-B401-A6194E8DF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2807" y="-959530"/>
              <a:ext cx="644615" cy="122940"/>
            </a:xfrm>
            <a:custGeom>
              <a:avLst/>
              <a:gdLst>
                <a:gd name="T0" fmla="*/ 3108 w 18876"/>
                <a:gd name="T1" fmla="*/ 0 h 3600"/>
                <a:gd name="T2" fmla="*/ 3108 w 18876"/>
                <a:gd name="T3" fmla="*/ 24930 h 3600"/>
                <a:gd name="T4" fmla="*/ 60206 w 18876"/>
                <a:gd name="T5" fmla="*/ 75779 h 3600"/>
                <a:gd name="T6" fmla="*/ 296354 w 18876"/>
                <a:gd name="T7" fmla="*/ 122906 h 3600"/>
                <a:gd name="T8" fmla="*/ 644615 w 18876"/>
                <a:gd name="T9" fmla="*/ 15572 h 3600"/>
                <a:gd name="T10" fmla="*/ 3108 w 18876"/>
                <a:gd name="T11" fmla="*/ 0 h 3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38954" name="Google Shape;1480;p43">
              <a:extLst>
                <a:ext uri="{FF2B5EF4-FFF2-40B4-BE49-F238E27FC236}">
                  <a16:creationId xmlns:a16="http://schemas.microsoft.com/office/drawing/2014/main" id="{97DAB850-3EE6-AB44-906D-AECDBF8DB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5708" y="-1635973"/>
              <a:ext cx="794124" cy="373191"/>
            </a:xfrm>
            <a:custGeom>
              <a:avLst/>
              <a:gdLst>
                <a:gd name="T0" fmla="*/ 253325 w 23254"/>
                <a:gd name="T1" fmla="*/ 34 h 10928"/>
                <a:gd name="T2" fmla="*/ 101733 w 23254"/>
                <a:gd name="T3" fmla="*/ 19397 h 10928"/>
                <a:gd name="T4" fmla="*/ 10382 w 23254"/>
                <a:gd name="T5" fmla="*/ 75437 h 10928"/>
                <a:gd name="T6" fmla="*/ 1059 w 23254"/>
                <a:gd name="T7" fmla="*/ 106582 h 10928"/>
                <a:gd name="T8" fmla="*/ 51908 w 23254"/>
                <a:gd name="T9" fmla="*/ 189635 h 10928"/>
                <a:gd name="T10" fmla="*/ 559309 w 23254"/>
                <a:gd name="T11" fmla="*/ 373157 h 10928"/>
                <a:gd name="T12" fmla="*/ 792007 w 23254"/>
                <a:gd name="T13" fmla="*/ 338051 h 10928"/>
                <a:gd name="T14" fmla="*/ 794090 w 23254"/>
                <a:gd name="T15" fmla="*/ 337026 h 10928"/>
                <a:gd name="T16" fmla="*/ 498248 w 23254"/>
                <a:gd name="T17" fmla="*/ 51566 h 10928"/>
                <a:gd name="T18" fmla="*/ 253325 w 23254"/>
                <a:gd name="T19" fmla="*/ 34 h 109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38955" name="Google Shape;1481;p43">
              <a:extLst>
                <a:ext uri="{FF2B5EF4-FFF2-40B4-BE49-F238E27FC236}">
                  <a16:creationId xmlns:a16="http://schemas.microsoft.com/office/drawing/2014/main" id="{C6F8A4B4-769B-6D46-9494-16487F44F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5708" y="-1561595"/>
              <a:ext cx="792041" cy="297959"/>
            </a:xfrm>
            <a:custGeom>
              <a:avLst/>
              <a:gdLst>
                <a:gd name="T0" fmla="*/ 10382 w 23193"/>
                <a:gd name="T1" fmla="*/ 34 h 8725"/>
                <a:gd name="T2" fmla="*/ 1059 w 23193"/>
                <a:gd name="T3" fmla="*/ 31179 h 8725"/>
                <a:gd name="T4" fmla="*/ 51908 w 23193"/>
                <a:gd name="T5" fmla="*/ 114198 h 8725"/>
                <a:gd name="T6" fmla="*/ 557806 w 23193"/>
                <a:gd name="T7" fmla="*/ 297959 h 8725"/>
                <a:gd name="T8" fmla="*/ 792007 w 23193"/>
                <a:gd name="T9" fmla="*/ 262648 h 8725"/>
                <a:gd name="T10" fmla="*/ 10382 w 23193"/>
                <a:gd name="T11" fmla="*/ 34 h 87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</p:grpSp>
      <p:grpSp>
        <p:nvGrpSpPr>
          <p:cNvPr id="1482" name="Google Shape;1482;p43">
            <a:extLst>
              <a:ext uri="{FF2B5EF4-FFF2-40B4-BE49-F238E27FC236}">
                <a16:creationId xmlns:a16="http://schemas.microsoft.com/office/drawing/2014/main" id="{292A7684-E2BE-2343-A384-7F4370B97550}"/>
              </a:ext>
            </a:extLst>
          </p:cNvPr>
          <p:cNvGrpSpPr>
            <a:grpSpLocks/>
          </p:cNvGrpSpPr>
          <p:nvPr/>
        </p:nvGrpSpPr>
        <p:grpSpPr bwMode="auto">
          <a:xfrm>
            <a:off x="8397875" y="3981450"/>
            <a:ext cx="4454525" cy="4165600"/>
            <a:chOff x="10368334" y="-3016863"/>
            <a:chExt cx="2959405" cy="2766321"/>
          </a:xfrm>
        </p:grpSpPr>
        <p:sp>
          <p:nvSpPr>
            <p:cNvPr id="1483" name="Google Shape;1483;p43">
              <a:extLst>
                <a:ext uri="{FF2B5EF4-FFF2-40B4-BE49-F238E27FC236}">
                  <a16:creationId xmlns:a16="http://schemas.microsoft.com/office/drawing/2014/main" id="{9EFB1486-0EE7-FA42-95E9-1F0C0717B6BC}"/>
                </a:ext>
              </a:extLst>
            </p:cNvPr>
            <p:cNvSpPr/>
            <p:nvPr/>
          </p:nvSpPr>
          <p:spPr>
            <a:xfrm>
              <a:off x="10368334" y="-3016863"/>
              <a:ext cx="2766401" cy="2766321"/>
            </a:xfrm>
            <a:custGeom>
              <a:avLst/>
              <a:gdLst/>
              <a:ahLst/>
              <a:cxnLst/>
              <a:rect l="l" t="t" r="r" b="b"/>
              <a:pathLst>
                <a:path w="81005" h="81005" extrusionOk="0">
                  <a:moveTo>
                    <a:pt x="40487" y="0"/>
                  </a:moveTo>
                  <a:cubicBezTo>
                    <a:pt x="18146" y="0"/>
                    <a:pt x="0" y="18147"/>
                    <a:pt x="0" y="40518"/>
                  </a:cubicBezTo>
                  <a:cubicBezTo>
                    <a:pt x="0" y="62889"/>
                    <a:pt x="18146" y="81005"/>
                    <a:pt x="40487" y="81005"/>
                  </a:cubicBezTo>
                  <a:cubicBezTo>
                    <a:pt x="62858" y="81005"/>
                    <a:pt x="81005" y="62889"/>
                    <a:pt x="81005" y="40518"/>
                  </a:cubicBezTo>
                  <a:cubicBezTo>
                    <a:pt x="81005" y="18147"/>
                    <a:pt x="62858" y="0"/>
                    <a:pt x="40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18853" tIns="118853" rIns="118853" bIns="118853"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38920" name="Google Shape;1484;p43">
              <a:extLst>
                <a:ext uri="{FF2B5EF4-FFF2-40B4-BE49-F238E27FC236}">
                  <a16:creationId xmlns:a16="http://schemas.microsoft.com/office/drawing/2014/main" id="{BBA45D6C-D283-BC45-8FDB-D7CBCAF9D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1262" y="-2759440"/>
              <a:ext cx="1076476" cy="2224087"/>
            </a:xfrm>
            <a:custGeom>
              <a:avLst/>
              <a:gdLst>
                <a:gd name="T0" fmla="*/ 215930 w 31522"/>
                <a:gd name="T1" fmla="*/ 175429 h 65127"/>
                <a:gd name="T2" fmla="*/ 265345 w 31522"/>
                <a:gd name="T3" fmla="*/ 317083 h 65127"/>
                <a:gd name="T4" fmla="*/ 315580 w 31522"/>
                <a:gd name="T5" fmla="*/ 294817 h 65127"/>
                <a:gd name="T6" fmla="*/ 344642 w 31522"/>
                <a:gd name="T7" fmla="*/ 347749 h 65127"/>
                <a:gd name="T8" fmla="*/ 201417 w 31522"/>
                <a:gd name="T9" fmla="*/ 540834 h 65127"/>
                <a:gd name="T10" fmla="*/ 223443 w 31522"/>
                <a:gd name="T11" fmla="*/ 687371 h 65127"/>
                <a:gd name="T12" fmla="*/ 129770 w 31522"/>
                <a:gd name="T13" fmla="*/ 769195 h 65127"/>
                <a:gd name="T14" fmla="*/ 173380 w 31522"/>
                <a:gd name="T15" fmla="*/ 808638 h 65127"/>
                <a:gd name="T16" fmla="*/ 306257 w 31522"/>
                <a:gd name="T17" fmla="*/ 810687 h 65127"/>
                <a:gd name="T18" fmla="*/ 378587 w 31522"/>
                <a:gd name="T19" fmla="*/ 670945 h 65127"/>
                <a:gd name="T20" fmla="*/ 432885 w 31522"/>
                <a:gd name="T21" fmla="*/ 701714 h 65127"/>
                <a:gd name="T22" fmla="*/ 480866 w 31522"/>
                <a:gd name="T23" fmla="*/ 690376 h 65127"/>
                <a:gd name="T24" fmla="*/ 531510 w 31522"/>
                <a:gd name="T25" fmla="*/ 741157 h 65127"/>
                <a:gd name="T26" fmla="*/ 636351 w 31522"/>
                <a:gd name="T27" fmla="*/ 805496 h 65127"/>
                <a:gd name="T28" fmla="*/ 667666 w 31522"/>
                <a:gd name="T29" fmla="*/ 736445 h 65127"/>
                <a:gd name="T30" fmla="*/ 688225 w 31522"/>
                <a:gd name="T31" fmla="*/ 804472 h 65127"/>
                <a:gd name="T32" fmla="*/ 758813 w 31522"/>
                <a:gd name="T33" fmla="*/ 931100 h 65127"/>
                <a:gd name="T34" fmla="*/ 730468 w 31522"/>
                <a:gd name="T35" fmla="*/ 953400 h 65127"/>
                <a:gd name="T36" fmla="*/ 589804 w 31522"/>
                <a:gd name="T37" fmla="*/ 961357 h 65127"/>
                <a:gd name="T38" fmla="*/ 506581 w 31522"/>
                <a:gd name="T39" fmla="*/ 888549 h 65127"/>
                <a:gd name="T40" fmla="*/ 423528 w 31522"/>
                <a:gd name="T41" fmla="*/ 823152 h 65127"/>
                <a:gd name="T42" fmla="*/ 301408 w 31522"/>
                <a:gd name="T43" fmla="*/ 859351 h 65127"/>
                <a:gd name="T44" fmla="*/ 263672 w 31522"/>
                <a:gd name="T45" fmla="*/ 883358 h 65127"/>
                <a:gd name="T46" fmla="*/ 191035 w 31522"/>
                <a:gd name="T47" fmla="*/ 885441 h 65127"/>
                <a:gd name="T48" fmla="*/ 33262 w 31522"/>
                <a:gd name="T49" fmla="*/ 1183332 h 65127"/>
                <a:gd name="T50" fmla="*/ 34 w 31522"/>
                <a:gd name="T51" fmla="*/ 1322425 h 65127"/>
                <a:gd name="T52" fmla="*/ 45693 w 31522"/>
                <a:gd name="T53" fmla="*/ 1459469 h 65127"/>
                <a:gd name="T54" fmla="*/ 119388 w 31522"/>
                <a:gd name="T55" fmla="*/ 1510318 h 65127"/>
                <a:gd name="T56" fmla="*/ 194006 w 31522"/>
                <a:gd name="T57" fmla="*/ 1552152 h 65127"/>
                <a:gd name="T58" fmla="*/ 333236 w 31522"/>
                <a:gd name="T59" fmla="*/ 1534189 h 65127"/>
                <a:gd name="T60" fmla="*/ 427694 w 31522"/>
                <a:gd name="T61" fmla="*/ 1617242 h 65127"/>
                <a:gd name="T62" fmla="*/ 328045 w 31522"/>
                <a:gd name="T63" fmla="*/ 1951468 h 65127"/>
                <a:gd name="T64" fmla="*/ 292768 w 31522"/>
                <a:gd name="T65" fmla="*/ 2066690 h 65127"/>
                <a:gd name="T66" fmla="*/ 242943 w 31522"/>
                <a:gd name="T67" fmla="*/ 2218247 h 65127"/>
                <a:gd name="T68" fmla="*/ 322854 w 31522"/>
                <a:gd name="T69" fmla="*/ 2182936 h 65127"/>
                <a:gd name="T70" fmla="*/ 597932 w 31522"/>
                <a:gd name="T71" fmla="*/ 1968064 h 65127"/>
                <a:gd name="T72" fmla="*/ 306257 w 31522"/>
                <a:gd name="T73" fmla="*/ 1059 h 65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1522" h="65127" extrusionOk="0">
                  <a:moveTo>
                    <a:pt x="8907" y="0"/>
                  </a:moveTo>
                  <a:cubicBezTo>
                    <a:pt x="6414" y="548"/>
                    <a:pt x="6262" y="2918"/>
                    <a:pt x="6323" y="5137"/>
                  </a:cubicBezTo>
                  <a:cubicBezTo>
                    <a:pt x="6354" y="6049"/>
                    <a:pt x="6080" y="6931"/>
                    <a:pt x="6262" y="7812"/>
                  </a:cubicBezTo>
                  <a:cubicBezTo>
                    <a:pt x="6417" y="8559"/>
                    <a:pt x="7074" y="9285"/>
                    <a:pt x="7770" y="9285"/>
                  </a:cubicBezTo>
                  <a:cubicBezTo>
                    <a:pt x="7896" y="9285"/>
                    <a:pt x="8022" y="9261"/>
                    <a:pt x="8147" y="9210"/>
                  </a:cubicBezTo>
                  <a:cubicBezTo>
                    <a:pt x="8542" y="9028"/>
                    <a:pt x="8846" y="8633"/>
                    <a:pt x="9241" y="8633"/>
                  </a:cubicBezTo>
                  <a:cubicBezTo>
                    <a:pt x="9253" y="8632"/>
                    <a:pt x="9264" y="8632"/>
                    <a:pt x="9275" y="8632"/>
                  </a:cubicBezTo>
                  <a:cubicBezTo>
                    <a:pt x="9947" y="8632"/>
                    <a:pt x="10152" y="9525"/>
                    <a:pt x="10092" y="10183"/>
                  </a:cubicBezTo>
                  <a:cubicBezTo>
                    <a:pt x="10001" y="10852"/>
                    <a:pt x="9910" y="11703"/>
                    <a:pt x="10457" y="12037"/>
                  </a:cubicBezTo>
                  <a:cubicBezTo>
                    <a:pt x="9150" y="13526"/>
                    <a:pt x="7600" y="14803"/>
                    <a:pt x="5898" y="15837"/>
                  </a:cubicBezTo>
                  <a:cubicBezTo>
                    <a:pt x="7022" y="16870"/>
                    <a:pt x="7691" y="18299"/>
                    <a:pt x="7752" y="19818"/>
                  </a:cubicBezTo>
                  <a:cubicBezTo>
                    <a:pt x="7397" y="20072"/>
                    <a:pt x="6977" y="20128"/>
                    <a:pt x="6543" y="20128"/>
                  </a:cubicBezTo>
                  <a:cubicBezTo>
                    <a:pt x="6196" y="20128"/>
                    <a:pt x="5840" y="20092"/>
                    <a:pt x="5503" y="20092"/>
                  </a:cubicBezTo>
                  <a:cubicBezTo>
                    <a:pt x="4651" y="20092"/>
                    <a:pt x="2189" y="21673"/>
                    <a:pt x="3800" y="22524"/>
                  </a:cubicBezTo>
                  <a:cubicBezTo>
                    <a:pt x="4044" y="22615"/>
                    <a:pt x="4287" y="22706"/>
                    <a:pt x="4530" y="22828"/>
                  </a:cubicBezTo>
                  <a:cubicBezTo>
                    <a:pt x="4773" y="23071"/>
                    <a:pt x="4955" y="23344"/>
                    <a:pt x="5077" y="23679"/>
                  </a:cubicBezTo>
                  <a:cubicBezTo>
                    <a:pt x="5478" y="24480"/>
                    <a:pt x="6254" y="24883"/>
                    <a:pt x="7033" y="24883"/>
                  </a:cubicBezTo>
                  <a:cubicBezTo>
                    <a:pt x="7790" y="24883"/>
                    <a:pt x="8548" y="24503"/>
                    <a:pt x="8968" y="23739"/>
                  </a:cubicBezTo>
                  <a:cubicBezTo>
                    <a:pt x="9393" y="22919"/>
                    <a:pt x="9302" y="21946"/>
                    <a:pt x="9545" y="21065"/>
                  </a:cubicBezTo>
                  <a:cubicBezTo>
                    <a:pt x="9745" y="20366"/>
                    <a:pt x="10415" y="19647"/>
                    <a:pt x="11086" y="19647"/>
                  </a:cubicBezTo>
                  <a:cubicBezTo>
                    <a:pt x="11233" y="19647"/>
                    <a:pt x="11379" y="19681"/>
                    <a:pt x="11521" y="19758"/>
                  </a:cubicBezTo>
                  <a:cubicBezTo>
                    <a:pt x="11946" y="19970"/>
                    <a:pt x="12190" y="20457"/>
                    <a:pt x="12676" y="20548"/>
                  </a:cubicBezTo>
                  <a:cubicBezTo>
                    <a:pt x="12717" y="20554"/>
                    <a:pt x="12758" y="20557"/>
                    <a:pt x="12799" y="20557"/>
                  </a:cubicBezTo>
                  <a:cubicBezTo>
                    <a:pt x="13237" y="20557"/>
                    <a:pt x="13674" y="20216"/>
                    <a:pt x="14081" y="20216"/>
                  </a:cubicBezTo>
                  <a:cubicBezTo>
                    <a:pt x="14172" y="20216"/>
                    <a:pt x="14260" y="20233"/>
                    <a:pt x="14348" y="20274"/>
                  </a:cubicBezTo>
                  <a:cubicBezTo>
                    <a:pt x="14652" y="20852"/>
                    <a:pt x="14986" y="21460"/>
                    <a:pt x="15564" y="21703"/>
                  </a:cubicBezTo>
                  <a:cubicBezTo>
                    <a:pt x="15837" y="21794"/>
                    <a:pt x="16080" y="21855"/>
                    <a:pt x="16354" y="21885"/>
                  </a:cubicBezTo>
                  <a:cubicBezTo>
                    <a:pt x="17326" y="22098"/>
                    <a:pt x="18147" y="22706"/>
                    <a:pt x="18634" y="23587"/>
                  </a:cubicBezTo>
                  <a:cubicBezTo>
                    <a:pt x="18482" y="23071"/>
                    <a:pt x="18512" y="22554"/>
                    <a:pt x="18725" y="22068"/>
                  </a:cubicBezTo>
                  <a:cubicBezTo>
                    <a:pt x="18883" y="21772"/>
                    <a:pt x="19233" y="21565"/>
                    <a:pt x="19551" y="21565"/>
                  </a:cubicBezTo>
                  <a:cubicBezTo>
                    <a:pt x="19722" y="21565"/>
                    <a:pt x="19884" y="21625"/>
                    <a:pt x="20001" y="21764"/>
                  </a:cubicBezTo>
                  <a:cubicBezTo>
                    <a:pt x="20396" y="22220"/>
                    <a:pt x="19941" y="22980"/>
                    <a:pt x="20153" y="23557"/>
                  </a:cubicBezTo>
                  <a:cubicBezTo>
                    <a:pt x="20488" y="24347"/>
                    <a:pt x="21734" y="24135"/>
                    <a:pt x="22372" y="24712"/>
                  </a:cubicBezTo>
                  <a:cubicBezTo>
                    <a:pt x="23010" y="25259"/>
                    <a:pt x="22676" y="26475"/>
                    <a:pt x="22220" y="27265"/>
                  </a:cubicBezTo>
                  <a:cubicBezTo>
                    <a:pt x="22099" y="27508"/>
                    <a:pt x="21947" y="27691"/>
                    <a:pt x="21764" y="27812"/>
                  </a:cubicBezTo>
                  <a:cubicBezTo>
                    <a:pt x="21638" y="27886"/>
                    <a:pt x="21514" y="27918"/>
                    <a:pt x="21390" y="27918"/>
                  </a:cubicBezTo>
                  <a:cubicBezTo>
                    <a:pt x="20645" y="27918"/>
                    <a:pt x="19919" y="26779"/>
                    <a:pt x="19059" y="26779"/>
                  </a:cubicBezTo>
                  <a:cubicBezTo>
                    <a:pt x="18857" y="27589"/>
                    <a:pt x="18103" y="28151"/>
                    <a:pt x="17271" y="28151"/>
                  </a:cubicBezTo>
                  <a:cubicBezTo>
                    <a:pt x="17229" y="28151"/>
                    <a:pt x="17187" y="28150"/>
                    <a:pt x="17144" y="28147"/>
                  </a:cubicBezTo>
                  <a:cubicBezTo>
                    <a:pt x="16080" y="27995"/>
                    <a:pt x="15412" y="26931"/>
                    <a:pt x="14834" y="26019"/>
                  </a:cubicBezTo>
                  <a:cubicBezTo>
                    <a:pt x="14295" y="25091"/>
                    <a:pt x="13520" y="24103"/>
                    <a:pt x="12451" y="24103"/>
                  </a:cubicBezTo>
                  <a:cubicBezTo>
                    <a:pt x="12435" y="24103"/>
                    <a:pt x="12419" y="24104"/>
                    <a:pt x="12402" y="24104"/>
                  </a:cubicBezTo>
                  <a:cubicBezTo>
                    <a:pt x="11339" y="24165"/>
                    <a:pt x="10548" y="25138"/>
                    <a:pt x="9515" y="25198"/>
                  </a:cubicBezTo>
                  <a:cubicBezTo>
                    <a:pt x="9288" y="25198"/>
                    <a:pt x="9052" y="25164"/>
                    <a:pt x="8826" y="25164"/>
                  </a:cubicBezTo>
                  <a:cubicBezTo>
                    <a:pt x="8629" y="25164"/>
                    <a:pt x="8439" y="25190"/>
                    <a:pt x="8269" y="25290"/>
                  </a:cubicBezTo>
                  <a:cubicBezTo>
                    <a:pt x="8056" y="25442"/>
                    <a:pt x="7934" y="25715"/>
                    <a:pt x="7721" y="25867"/>
                  </a:cubicBezTo>
                  <a:cubicBezTo>
                    <a:pt x="7521" y="26034"/>
                    <a:pt x="7280" y="26087"/>
                    <a:pt x="7020" y="26087"/>
                  </a:cubicBezTo>
                  <a:cubicBezTo>
                    <a:pt x="6568" y="26087"/>
                    <a:pt x="6056" y="25928"/>
                    <a:pt x="5594" y="25928"/>
                  </a:cubicBezTo>
                  <a:cubicBezTo>
                    <a:pt x="3952" y="25958"/>
                    <a:pt x="3375" y="28967"/>
                    <a:pt x="2645" y="30153"/>
                  </a:cubicBezTo>
                  <a:cubicBezTo>
                    <a:pt x="1794" y="31521"/>
                    <a:pt x="882" y="33010"/>
                    <a:pt x="974" y="34651"/>
                  </a:cubicBezTo>
                  <a:cubicBezTo>
                    <a:pt x="1004" y="35442"/>
                    <a:pt x="1308" y="36323"/>
                    <a:pt x="974" y="37053"/>
                  </a:cubicBezTo>
                  <a:cubicBezTo>
                    <a:pt x="700" y="37661"/>
                    <a:pt x="92" y="38086"/>
                    <a:pt x="1" y="38724"/>
                  </a:cubicBezTo>
                  <a:cubicBezTo>
                    <a:pt x="1" y="39059"/>
                    <a:pt x="62" y="39393"/>
                    <a:pt x="214" y="39697"/>
                  </a:cubicBezTo>
                  <a:lnTo>
                    <a:pt x="1338" y="42737"/>
                  </a:lnTo>
                  <a:cubicBezTo>
                    <a:pt x="1582" y="43345"/>
                    <a:pt x="1916" y="44074"/>
                    <a:pt x="2554" y="44196"/>
                  </a:cubicBezTo>
                  <a:cubicBezTo>
                    <a:pt x="2889" y="44196"/>
                    <a:pt x="3192" y="44196"/>
                    <a:pt x="3496" y="44226"/>
                  </a:cubicBezTo>
                  <a:cubicBezTo>
                    <a:pt x="3983" y="44348"/>
                    <a:pt x="4196" y="44864"/>
                    <a:pt x="4591" y="45168"/>
                  </a:cubicBezTo>
                  <a:cubicBezTo>
                    <a:pt x="4914" y="45384"/>
                    <a:pt x="5290" y="45451"/>
                    <a:pt x="5681" y="45451"/>
                  </a:cubicBezTo>
                  <a:cubicBezTo>
                    <a:pt x="5953" y="45451"/>
                    <a:pt x="6232" y="45418"/>
                    <a:pt x="6506" y="45381"/>
                  </a:cubicBezTo>
                  <a:lnTo>
                    <a:pt x="9758" y="44925"/>
                  </a:lnTo>
                  <a:cubicBezTo>
                    <a:pt x="9915" y="44903"/>
                    <a:pt x="10074" y="44892"/>
                    <a:pt x="10234" y="44892"/>
                  </a:cubicBezTo>
                  <a:cubicBezTo>
                    <a:pt x="11623" y="44892"/>
                    <a:pt x="13015" y="45721"/>
                    <a:pt x="12524" y="47357"/>
                  </a:cubicBezTo>
                  <a:cubicBezTo>
                    <a:pt x="12342" y="48025"/>
                    <a:pt x="11946" y="48603"/>
                    <a:pt x="11825" y="49272"/>
                  </a:cubicBezTo>
                  <a:cubicBezTo>
                    <a:pt x="11187" y="52250"/>
                    <a:pt x="12098" y="54652"/>
                    <a:pt x="9606" y="57144"/>
                  </a:cubicBezTo>
                  <a:cubicBezTo>
                    <a:pt x="8907" y="57843"/>
                    <a:pt x="7995" y="58664"/>
                    <a:pt x="8208" y="59606"/>
                  </a:cubicBezTo>
                  <a:cubicBezTo>
                    <a:pt x="8299" y="59910"/>
                    <a:pt x="8512" y="60184"/>
                    <a:pt x="8573" y="60518"/>
                  </a:cubicBezTo>
                  <a:cubicBezTo>
                    <a:pt x="8755" y="61339"/>
                    <a:pt x="7995" y="62068"/>
                    <a:pt x="7417" y="62707"/>
                  </a:cubicBezTo>
                  <a:cubicBezTo>
                    <a:pt x="6870" y="63314"/>
                    <a:pt x="6445" y="64439"/>
                    <a:pt x="7114" y="64956"/>
                  </a:cubicBezTo>
                  <a:cubicBezTo>
                    <a:pt x="7279" y="65075"/>
                    <a:pt x="7456" y="65127"/>
                    <a:pt x="7636" y="65127"/>
                  </a:cubicBezTo>
                  <a:cubicBezTo>
                    <a:pt x="8281" y="65127"/>
                    <a:pt x="8979" y="64469"/>
                    <a:pt x="9454" y="63922"/>
                  </a:cubicBezTo>
                  <a:cubicBezTo>
                    <a:pt x="10731" y="62463"/>
                    <a:pt x="12433" y="61673"/>
                    <a:pt x="13861" y="60396"/>
                  </a:cubicBezTo>
                  <a:cubicBezTo>
                    <a:pt x="15168" y="59211"/>
                    <a:pt x="15716" y="58238"/>
                    <a:pt x="17509" y="57630"/>
                  </a:cubicBezTo>
                  <a:lnTo>
                    <a:pt x="17630" y="57600"/>
                  </a:lnTo>
                  <a:cubicBezTo>
                    <a:pt x="31521" y="39393"/>
                    <a:pt x="27600" y="13314"/>
                    <a:pt x="8968" y="31"/>
                  </a:cubicBezTo>
                  <a:lnTo>
                    <a:pt x="890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38921" name="Google Shape;1485;p43">
              <a:extLst>
                <a:ext uri="{FF2B5EF4-FFF2-40B4-BE49-F238E27FC236}">
                  <a16:creationId xmlns:a16="http://schemas.microsoft.com/office/drawing/2014/main" id="{2EFAC560-3CC3-DC46-9DD8-CB6BBCF61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9183" y="-2931761"/>
              <a:ext cx="1444955" cy="2627228"/>
            </a:xfrm>
            <a:custGeom>
              <a:avLst/>
              <a:gdLst>
                <a:gd name="T0" fmla="*/ 34 w 42312"/>
                <a:gd name="T1" fmla="*/ 920752 h 76932"/>
                <a:gd name="T2" fmla="*/ 78921 w 42312"/>
                <a:gd name="T3" fmla="*/ 1326591 h 76932"/>
                <a:gd name="T4" fmla="*/ 243968 w 42312"/>
                <a:gd name="T5" fmla="*/ 1488530 h 76932"/>
                <a:gd name="T6" fmla="*/ 464918 w 42312"/>
                <a:gd name="T7" fmla="*/ 1642547 h 76932"/>
                <a:gd name="T8" fmla="*/ 487901 w 42312"/>
                <a:gd name="T9" fmla="*/ 1634897 h 76932"/>
                <a:gd name="T10" fmla="*/ 554323 w 42312"/>
                <a:gd name="T11" fmla="*/ 1685747 h 76932"/>
                <a:gd name="T12" fmla="*/ 586492 w 42312"/>
                <a:gd name="T13" fmla="*/ 1952526 h 76932"/>
                <a:gd name="T14" fmla="*/ 678868 w 42312"/>
                <a:gd name="T15" fmla="*/ 2067749 h 76932"/>
                <a:gd name="T16" fmla="*/ 871952 w 42312"/>
                <a:gd name="T17" fmla="*/ 2277430 h 76932"/>
                <a:gd name="T18" fmla="*/ 1120018 w 42312"/>
                <a:gd name="T19" fmla="*/ 2627228 h 76932"/>
                <a:gd name="T20" fmla="*/ 1052571 w 42312"/>
                <a:gd name="T21" fmla="*/ 2506815 h 76932"/>
                <a:gd name="T22" fmla="*/ 1124184 w 42312"/>
                <a:gd name="T23" fmla="*/ 2410273 h 76932"/>
                <a:gd name="T24" fmla="*/ 1176092 w 42312"/>
                <a:gd name="T25" fmla="*/ 2303384 h 76932"/>
                <a:gd name="T26" fmla="*/ 1208261 w 42312"/>
                <a:gd name="T27" fmla="*/ 2215140 h 76932"/>
                <a:gd name="T28" fmla="*/ 1322459 w 42312"/>
                <a:gd name="T29" fmla="*/ 2158041 h 76932"/>
                <a:gd name="T30" fmla="*/ 1399262 w 42312"/>
                <a:gd name="T31" fmla="*/ 1899594 h 76932"/>
                <a:gd name="T32" fmla="*/ 1199963 w 42312"/>
                <a:gd name="T33" fmla="*/ 1839387 h 76932"/>
                <a:gd name="T34" fmla="*/ 1125209 w 42312"/>
                <a:gd name="T35" fmla="*/ 1813433 h 76932"/>
                <a:gd name="T36" fmla="*/ 1113802 w 42312"/>
                <a:gd name="T37" fmla="*/ 1777098 h 76932"/>
                <a:gd name="T38" fmla="*/ 997590 w 42312"/>
                <a:gd name="T39" fmla="*/ 1687044 h 76932"/>
                <a:gd name="T40" fmla="*/ 899989 w 42312"/>
                <a:gd name="T41" fmla="*/ 1635922 h 76932"/>
                <a:gd name="T42" fmla="*/ 826294 w 42312"/>
                <a:gd name="T43" fmla="*/ 1589205 h 76932"/>
                <a:gd name="T44" fmla="*/ 738050 w 42312"/>
                <a:gd name="T45" fmla="*/ 1584014 h 76932"/>
                <a:gd name="T46" fmla="*/ 664354 w 42312"/>
                <a:gd name="T47" fmla="*/ 1568475 h 76932"/>
                <a:gd name="T48" fmla="*/ 599981 w 42312"/>
                <a:gd name="T49" fmla="*/ 1563285 h 76932"/>
                <a:gd name="T50" fmla="*/ 484179 w 42312"/>
                <a:gd name="T51" fmla="*/ 1579984 h 76932"/>
                <a:gd name="T52" fmla="*/ 439101 w 42312"/>
                <a:gd name="T53" fmla="*/ 1490613 h 76932"/>
                <a:gd name="T54" fmla="*/ 361853 w 42312"/>
                <a:gd name="T55" fmla="*/ 1492799 h 76932"/>
                <a:gd name="T56" fmla="*/ 350857 w 42312"/>
                <a:gd name="T57" fmla="*/ 1361902 h 76932"/>
                <a:gd name="T58" fmla="*/ 292734 w 42312"/>
                <a:gd name="T59" fmla="*/ 1357736 h 76932"/>
                <a:gd name="T60" fmla="*/ 282352 w 42312"/>
                <a:gd name="T61" fmla="*/ 1429383 h 76932"/>
                <a:gd name="T62" fmla="*/ 220063 w 42312"/>
                <a:gd name="T63" fmla="*/ 1239406 h 76932"/>
                <a:gd name="T64" fmla="*/ 241884 w 42312"/>
                <a:gd name="T65" fmla="*/ 1186474 h 76932"/>
                <a:gd name="T66" fmla="*/ 336856 w 42312"/>
                <a:gd name="T67" fmla="*/ 1158334 h 76932"/>
                <a:gd name="T68" fmla="*/ 477520 w 42312"/>
                <a:gd name="T69" fmla="*/ 1212428 h 76932"/>
                <a:gd name="T70" fmla="*/ 486842 w 42312"/>
                <a:gd name="T71" fmla="*/ 1096181 h 76932"/>
                <a:gd name="T72" fmla="*/ 703797 w 42312"/>
                <a:gd name="T73" fmla="*/ 833533 h 76932"/>
                <a:gd name="T74" fmla="*/ 836641 w 42312"/>
                <a:gd name="T75" fmla="*/ 787875 h 76932"/>
                <a:gd name="T76" fmla="*/ 821239 w 42312"/>
                <a:gd name="T77" fmla="*/ 698470 h 76932"/>
                <a:gd name="T78" fmla="*/ 808638 w 42312"/>
                <a:gd name="T79" fmla="*/ 672653 h 76932"/>
                <a:gd name="T80" fmla="*/ 943565 w 42312"/>
                <a:gd name="T81" fmla="*/ 590658 h 76932"/>
                <a:gd name="T82" fmla="*/ 901014 w 42312"/>
                <a:gd name="T83" fmla="*/ 456756 h 76932"/>
                <a:gd name="T84" fmla="*/ 868605 w 42312"/>
                <a:gd name="T85" fmla="*/ 463040 h 76932"/>
                <a:gd name="T86" fmla="*/ 764004 w 42312"/>
                <a:gd name="T87" fmla="*/ 371620 h 76932"/>
                <a:gd name="T88" fmla="*/ 644615 w 42312"/>
                <a:gd name="T89" fmla="*/ 514880 h 76932"/>
                <a:gd name="T90" fmla="*/ 556338 w 42312"/>
                <a:gd name="T91" fmla="*/ 616681 h 76932"/>
                <a:gd name="T92" fmla="*/ 560538 w 42312"/>
                <a:gd name="T93" fmla="*/ 535643 h 76932"/>
                <a:gd name="T94" fmla="*/ 461947 w 42312"/>
                <a:gd name="T95" fmla="*/ 450507 h 76932"/>
                <a:gd name="T96" fmla="*/ 546024 w 42312"/>
                <a:gd name="T97" fmla="*/ 362297 h 76932"/>
                <a:gd name="T98" fmla="*/ 673677 w 42312"/>
                <a:gd name="T99" fmla="*/ 301066 h 76932"/>
                <a:gd name="T100" fmla="*/ 764004 w 42312"/>
                <a:gd name="T101" fmla="*/ 303115 h 76932"/>
                <a:gd name="T102" fmla="*/ 811609 w 42312"/>
                <a:gd name="T103" fmla="*/ 220985 h 76932"/>
                <a:gd name="T104" fmla="*/ 858463 w 42312"/>
                <a:gd name="T105" fmla="*/ 213847 h 76932"/>
                <a:gd name="T106" fmla="*/ 849106 w 42312"/>
                <a:gd name="T107" fmla="*/ 86195 h 769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2312" h="76932" extrusionOk="0">
                  <a:moveTo>
                    <a:pt x="24986" y="1"/>
                  </a:moveTo>
                  <a:cubicBezTo>
                    <a:pt x="12858" y="4499"/>
                    <a:pt x="3557" y="14499"/>
                    <a:pt x="1" y="26962"/>
                  </a:cubicBezTo>
                  <a:cubicBezTo>
                    <a:pt x="669" y="28360"/>
                    <a:pt x="700" y="30123"/>
                    <a:pt x="821" y="31734"/>
                  </a:cubicBezTo>
                  <a:cubicBezTo>
                    <a:pt x="973" y="34165"/>
                    <a:pt x="1490" y="36536"/>
                    <a:pt x="2311" y="38846"/>
                  </a:cubicBezTo>
                  <a:cubicBezTo>
                    <a:pt x="2858" y="40397"/>
                    <a:pt x="3648" y="42007"/>
                    <a:pt x="5107" y="42828"/>
                  </a:cubicBezTo>
                  <a:cubicBezTo>
                    <a:pt x="5745" y="43132"/>
                    <a:pt x="6444" y="43375"/>
                    <a:pt x="7144" y="43588"/>
                  </a:cubicBezTo>
                  <a:cubicBezTo>
                    <a:pt x="9241" y="44287"/>
                    <a:pt x="11125" y="45594"/>
                    <a:pt x="12524" y="47327"/>
                  </a:cubicBezTo>
                  <a:cubicBezTo>
                    <a:pt x="12829" y="47687"/>
                    <a:pt x="13184" y="48098"/>
                    <a:pt x="13614" y="48098"/>
                  </a:cubicBezTo>
                  <a:cubicBezTo>
                    <a:pt x="13655" y="48098"/>
                    <a:pt x="13697" y="48095"/>
                    <a:pt x="13739" y="48087"/>
                  </a:cubicBezTo>
                  <a:cubicBezTo>
                    <a:pt x="13922" y="48026"/>
                    <a:pt x="14104" y="47965"/>
                    <a:pt x="14287" y="47874"/>
                  </a:cubicBezTo>
                  <a:cubicBezTo>
                    <a:pt x="14428" y="47810"/>
                    <a:pt x="14572" y="47781"/>
                    <a:pt x="14714" y="47781"/>
                  </a:cubicBezTo>
                  <a:cubicBezTo>
                    <a:pt x="15458" y="47781"/>
                    <a:pt x="16155" y="48572"/>
                    <a:pt x="16232" y="49363"/>
                  </a:cubicBezTo>
                  <a:cubicBezTo>
                    <a:pt x="16414" y="51065"/>
                    <a:pt x="15229" y="52129"/>
                    <a:pt x="15746" y="53923"/>
                  </a:cubicBezTo>
                  <a:cubicBezTo>
                    <a:pt x="16080" y="55047"/>
                    <a:pt x="16414" y="56233"/>
                    <a:pt x="17174" y="57175"/>
                  </a:cubicBezTo>
                  <a:cubicBezTo>
                    <a:pt x="17600" y="57661"/>
                    <a:pt x="18116" y="58087"/>
                    <a:pt x="18542" y="58603"/>
                  </a:cubicBezTo>
                  <a:cubicBezTo>
                    <a:pt x="19028" y="59211"/>
                    <a:pt x="19363" y="59941"/>
                    <a:pt x="19879" y="60549"/>
                  </a:cubicBezTo>
                  <a:cubicBezTo>
                    <a:pt x="21095" y="61947"/>
                    <a:pt x="23162" y="62373"/>
                    <a:pt x="24317" y="63832"/>
                  </a:cubicBezTo>
                  <a:cubicBezTo>
                    <a:pt x="24955" y="64622"/>
                    <a:pt x="25259" y="65686"/>
                    <a:pt x="25533" y="66689"/>
                  </a:cubicBezTo>
                  <a:cubicBezTo>
                    <a:pt x="26110" y="68816"/>
                    <a:pt x="26718" y="70944"/>
                    <a:pt x="27813" y="72859"/>
                  </a:cubicBezTo>
                  <a:cubicBezTo>
                    <a:pt x="28907" y="74744"/>
                    <a:pt x="30639" y="76385"/>
                    <a:pt x="32797" y="76932"/>
                  </a:cubicBezTo>
                  <a:cubicBezTo>
                    <a:pt x="33162" y="76324"/>
                    <a:pt x="32615" y="75534"/>
                    <a:pt x="32038" y="75078"/>
                  </a:cubicBezTo>
                  <a:cubicBezTo>
                    <a:pt x="31490" y="74622"/>
                    <a:pt x="30791" y="74136"/>
                    <a:pt x="30822" y="73406"/>
                  </a:cubicBezTo>
                  <a:cubicBezTo>
                    <a:pt x="30852" y="73072"/>
                    <a:pt x="30974" y="72737"/>
                    <a:pt x="31187" y="72464"/>
                  </a:cubicBezTo>
                  <a:cubicBezTo>
                    <a:pt x="31642" y="71734"/>
                    <a:pt x="32220" y="71126"/>
                    <a:pt x="32919" y="70579"/>
                  </a:cubicBezTo>
                  <a:cubicBezTo>
                    <a:pt x="33253" y="70367"/>
                    <a:pt x="33557" y="70093"/>
                    <a:pt x="33801" y="69759"/>
                  </a:cubicBezTo>
                  <a:cubicBezTo>
                    <a:pt x="34256" y="69090"/>
                    <a:pt x="34105" y="68178"/>
                    <a:pt x="34439" y="67449"/>
                  </a:cubicBezTo>
                  <a:cubicBezTo>
                    <a:pt x="34864" y="66567"/>
                    <a:pt x="36019" y="65625"/>
                    <a:pt x="35381" y="64865"/>
                  </a:cubicBezTo>
                  <a:cubicBezTo>
                    <a:pt x="35694" y="64994"/>
                    <a:pt x="36016" y="65055"/>
                    <a:pt x="36332" y="65055"/>
                  </a:cubicBezTo>
                  <a:cubicBezTo>
                    <a:pt x="37426" y="65055"/>
                    <a:pt x="38442" y="64325"/>
                    <a:pt x="38725" y="63193"/>
                  </a:cubicBezTo>
                  <a:cubicBezTo>
                    <a:pt x="38816" y="62616"/>
                    <a:pt x="38725" y="62038"/>
                    <a:pt x="38785" y="61461"/>
                  </a:cubicBezTo>
                  <a:cubicBezTo>
                    <a:pt x="39120" y="59363"/>
                    <a:pt x="42311" y="57752"/>
                    <a:pt x="40974" y="55625"/>
                  </a:cubicBezTo>
                  <a:cubicBezTo>
                    <a:pt x="40191" y="54362"/>
                    <a:pt x="37730" y="53792"/>
                    <a:pt x="36048" y="53792"/>
                  </a:cubicBezTo>
                  <a:cubicBezTo>
                    <a:pt x="35705" y="53792"/>
                    <a:pt x="35395" y="53815"/>
                    <a:pt x="35138" y="53862"/>
                  </a:cubicBezTo>
                  <a:cubicBezTo>
                    <a:pt x="34834" y="53923"/>
                    <a:pt x="34560" y="53953"/>
                    <a:pt x="34287" y="53953"/>
                  </a:cubicBezTo>
                  <a:cubicBezTo>
                    <a:pt x="33740" y="53831"/>
                    <a:pt x="33284" y="53527"/>
                    <a:pt x="32949" y="53102"/>
                  </a:cubicBezTo>
                  <a:cubicBezTo>
                    <a:pt x="32828" y="52980"/>
                    <a:pt x="32706" y="52859"/>
                    <a:pt x="32646" y="52707"/>
                  </a:cubicBezTo>
                  <a:cubicBezTo>
                    <a:pt x="32585" y="52494"/>
                    <a:pt x="32554" y="52251"/>
                    <a:pt x="32615" y="52038"/>
                  </a:cubicBezTo>
                  <a:cubicBezTo>
                    <a:pt x="32842" y="49694"/>
                    <a:pt x="32106" y="49299"/>
                    <a:pt x="31031" y="49299"/>
                  </a:cubicBezTo>
                  <a:cubicBezTo>
                    <a:pt x="30485" y="49299"/>
                    <a:pt x="29851" y="49401"/>
                    <a:pt x="29212" y="49401"/>
                  </a:cubicBezTo>
                  <a:cubicBezTo>
                    <a:pt x="28583" y="49401"/>
                    <a:pt x="27948" y="49301"/>
                    <a:pt x="27387" y="48907"/>
                  </a:cubicBezTo>
                  <a:cubicBezTo>
                    <a:pt x="27022" y="48634"/>
                    <a:pt x="26749" y="48178"/>
                    <a:pt x="26354" y="47904"/>
                  </a:cubicBezTo>
                  <a:cubicBezTo>
                    <a:pt x="25867" y="47600"/>
                    <a:pt x="25168" y="47600"/>
                    <a:pt x="24743" y="47205"/>
                  </a:cubicBezTo>
                  <a:cubicBezTo>
                    <a:pt x="24530" y="46992"/>
                    <a:pt x="24408" y="46719"/>
                    <a:pt x="24196" y="46536"/>
                  </a:cubicBezTo>
                  <a:cubicBezTo>
                    <a:pt x="23898" y="46239"/>
                    <a:pt x="23509" y="46140"/>
                    <a:pt x="23088" y="46140"/>
                  </a:cubicBezTo>
                  <a:cubicBezTo>
                    <a:pt x="22606" y="46140"/>
                    <a:pt x="22083" y="46271"/>
                    <a:pt x="21612" y="46384"/>
                  </a:cubicBezTo>
                  <a:cubicBezTo>
                    <a:pt x="21419" y="46431"/>
                    <a:pt x="21250" y="46451"/>
                    <a:pt x="21097" y="46451"/>
                  </a:cubicBezTo>
                  <a:cubicBezTo>
                    <a:pt x="20453" y="46451"/>
                    <a:pt x="20092" y="46100"/>
                    <a:pt x="19454" y="45929"/>
                  </a:cubicBezTo>
                  <a:cubicBezTo>
                    <a:pt x="19054" y="45789"/>
                    <a:pt x="18642" y="45715"/>
                    <a:pt x="18225" y="45715"/>
                  </a:cubicBezTo>
                  <a:cubicBezTo>
                    <a:pt x="18007" y="45715"/>
                    <a:pt x="17788" y="45735"/>
                    <a:pt x="17569" y="45777"/>
                  </a:cubicBezTo>
                  <a:cubicBezTo>
                    <a:pt x="17387" y="46506"/>
                    <a:pt x="16779" y="47053"/>
                    <a:pt x="16049" y="47144"/>
                  </a:cubicBezTo>
                  <a:cubicBezTo>
                    <a:pt x="15583" y="46577"/>
                    <a:pt x="14888" y="46266"/>
                    <a:pt x="14178" y="46266"/>
                  </a:cubicBezTo>
                  <a:cubicBezTo>
                    <a:pt x="13824" y="46266"/>
                    <a:pt x="13466" y="46344"/>
                    <a:pt x="13131" y="46506"/>
                  </a:cubicBezTo>
                  <a:cubicBezTo>
                    <a:pt x="12372" y="45746"/>
                    <a:pt x="12250" y="44561"/>
                    <a:pt x="12858" y="43649"/>
                  </a:cubicBezTo>
                  <a:cubicBezTo>
                    <a:pt x="12702" y="43463"/>
                    <a:pt x="12498" y="43399"/>
                    <a:pt x="12269" y="43399"/>
                  </a:cubicBezTo>
                  <a:cubicBezTo>
                    <a:pt x="11761" y="43399"/>
                    <a:pt x="11126" y="43713"/>
                    <a:pt x="10596" y="43713"/>
                  </a:cubicBezTo>
                  <a:cubicBezTo>
                    <a:pt x="10387" y="43713"/>
                    <a:pt x="10194" y="43664"/>
                    <a:pt x="10031" y="43527"/>
                  </a:cubicBezTo>
                  <a:cubicBezTo>
                    <a:pt x="8998" y="42676"/>
                    <a:pt x="11399" y="40640"/>
                    <a:pt x="10274" y="39880"/>
                  </a:cubicBezTo>
                  <a:cubicBezTo>
                    <a:pt x="10061" y="39552"/>
                    <a:pt x="9715" y="39383"/>
                    <a:pt x="9370" y="39383"/>
                  </a:cubicBezTo>
                  <a:cubicBezTo>
                    <a:pt x="9076" y="39383"/>
                    <a:pt x="8782" y="39506"/>
                    <a:pt x="8572" y="39758"/>
                  </a:cubicBezTo>
                  <a:cubicBezTo>
                    <a:pt x="8086" y="40275"/>
                    <a:pt x="8268" y="41126"/>
                    <a:pt x="8906" y="41430"/>
                  </a:cubicBezTo>
                  <a:lnTo>
                    <a:pt x="8268" y="41856"/>
                  </a:lnTo>
                  <a:cubicBezTo>
                    <a:pt x="7144" y="41004"/>
                    <a:pt x="5897" y="39880"/>
                    <a:pt x="6019" y="38482"/>
                  </a:cubicBezTo>
                  <a:cubicBezTo>
                    <a:pt x="6080" y="37722"/>
                    <a:pt x="6536" y="37023"/>
                    <a:pt x="6444" y="36293"/>
                  </a:cubicBezTo>
                  <a:cubicBezTo>
                    <a:pt x="6323" y="35989"/>
                    <a:pt x="6323" y="35655"/>
                    <a:pt x="6353" y="35320"/>
                  </a:cubicBezTo>
                  <a:cubicBezTo>
                    <a:pt x="6505" y="35047"/>
                    <a:pt x="6748" y="34834"/>
                    <a:pt x="7083" y="34743"/>
                  </a:cubicBezTo>
                  <a:cubicBezTo>
                    <a:pt x="7903" y="34287"/>
                    <a:pt x="8785" y="34013"/>
                    <a:pt x="9727" y="33922"/>
                  </a:cubicBezTo>
                  <a:cubicBezTo>
                    <a:pt x="9773" y="33920"/>
                    <a:pt x="9819" y="33919"/>
                    <a:pt x="9864" y="33919"/>
                  </a:cubicBezTo>
                  <a:cubicBezTo>
                    <a:pt x="11679" y="33919"/>
                    <a:pt x="12431" y="35684"/>
                    <a:pt x="13587" y="36871"/>
                  </a:cubicBezTo>
                  <a:cubicBezTo>
                    <a:pt x="14074" y="36688"/>
                    <a:pt x="14165" y="35989"/>
                    <a:pt x="13983" y="35503"/>
                  </a:cubicBezTo>
                  <a:cubicBezTo>
                    <a:pt x="13831" y="34986"/>
                    <a:pt x="13496" y="34530"/>
                    <a:pt x="13466" y="34013"/>
                  </a:cubicBezTo>
                  <a:cubicBezTo>
                    <a:pt x="13375" y="33284"/>
                    <a:pt x="13831" y="32676"/>
                    <a:pt x="14256" y="32099"/>
                  </a:cubicBezTo>
                  <a:lnTo>
                    <a:pt x="17478" y="27782"/>
                  </a:lnTo>
                  <a:cubicBezTo>
                    <a:pt x="18420" y="26567"/>
                    <a:pt x="19363" y="25320"/>
                    <a:pt x="20609" y="24408"/>
                  </a:cubicBezTo>
                  <a:cubicBezTo>
                    <a:pt x="20943" y="24135"/>
                    <a:pt x="21308" y="23953"/>
                    <a:pt x="21733" y="23831"/>
                  </a:cubicBezTo>
                  <a:cubicBezTo>
                    <a:pt x="22706" y="23618"/>
                    <a:pt x="24074" y="24013"/>
                    <a:pt x="24499" y="23071"/>
                  </a:cubicBezTo>
                  <a:cubicBezTo>
                    <a:pt x="23831" y="22342"/>
                    <a:pt x="23831" y="21217"/>
                    <a:pt x="24499" y="20487"/>
                  </a:cubicBezTo>
                  <a:cubicBezTo>
                    <a:pt x="24349" y="20465"/>
                    <a:pt x="24198" y="20453"/>
                    <a:pt x="24048" y="20453"/>
                  </a:cubicBezTo>
                  <a:cubicBezTo>
                    <a:pt x="23195" y="20453"/>
                    <a:pt x="22363" y="20814"/>
                    <a:pt x="21794" y="21460"/>
                  </a:cubicBezTo>
                  <a:cubicBezTo>
                    <a:pt x="21429" y="20518"/>
                    <a:pt x="22737" y="19849"/>
                    <a:pt x="23679" y="19697"/>
                  </a:cubicBezTo>
                  <a:lnTo>
                    <a:pt x="29150" y="18724"/>
                  </a:lnTo>
                  <a:cubicBezTo>
                    <a:pt x="29363" y="17995"/>
                    <a:pt x="28177" y="17813"/>
                    <a:pt x="27630" y="17296"/>
                  </a:cubicBezTo>
                  <a:cubicBezTo>
                    <a:pt x="27113" y="16779"/>
                    <a:pt x="27265" y="15898"/>
                    <a:pt x="27326" y="15138"/>
                  </a:cubicBezTo>
                  <a:cubicBezTo>
                    <a:pt x="27417" y="14408"/>
                    <a:pt x="27144" y="13405"/>
                    <a:pt x="26384" y="13375"/>
                  </a:cubicBezTo>
                  <a:cubicBezTo>
                    <a:pt x="26080" y="13436"/>
                    <a:pt x="25806" y="13466"/>
                    <a:pt x="25503" y="13557"/>
                  </a:cubicBezTo>
                  <a:cubicBezTo>
                    <a:pt x="25480" y="13559"/>
                    <a:pt x="25457" y="13559"/>
                    <a:pt x="25435" y="13559"/>
                  </a:cubicBezTo>
                  <a:cubicBezTo>
                    <a:pt x="24065" y="13559"/>
                    <a:pt x="23789" y="10879"/>
                    <a:pt x="22459" y="10879"/>
                  </a:cubicBezTo>
                  <a:cubicBezTo>
                    <a:pt x="22430" y="10879"/>
                    <a:pt x="22401" y="10880"/>
                    <a:pt x="22372" y="10882"/>
                  </a:cubicBezTo>
                  <a:cubicBezTo>
                    <a:pt x="21095" y="11004"/>
                    <a:pt x="21338" y="13101"/>
                    <a:pt x="20396" y="13983"/>
                  </a:cubicBezTo>
                  <a:cubicBezTo>
                    <a:pt x="19940" y="14408"/>
                    <a:pt x="19211" y="14530"/>
                    <a:pt x="18876" y="15077"/>
                  </a:cubicBezTo>
                  <a:cubicBezTo>
                    <a:pt x="18755" y="15411"/>
                    <a:pt x="18694" y="15776"/>
                    <a:pt x="18663" y="16110"/>
                  </a:cubicBezTo>
                  <a:cubicBezTo>
                    <a:pt x="18445" y="17255"/>
                    <a:pt x="17421" y="18058"/>
                    <a:pt x="16291" y="18058"/>
                  </a:cubicBezTo>
                  <a:cubicBezTo>
                    <a:pt x="16161" y="18058"/>
                    <a:pt x="16029" y="18047"/>
                    <a:pt x="15897" y="18025"/>
                  </a:cubicBezTo>
                  <a:lnTo>
                    <a:pt x="16414" y="15685"/>
                  </a:lnTo>
                  <a:cubicBezTo>
                    <a:pt x="15624" y="15685"/>
                    <a:pt x="14742" y="15685"/>
                    <a:pt x="14074" y="15259"/>
                  </a:cubicBezTo>
                  <a:cubicBezTo>
                    <a:pt x="13375" y="14834"/>
                    <a:pt x="13010" y="13800"/>
                    <a:pt x="13527" y="13192"/>
                  </a:cubicBezTo>
                  <a:cubicBezTo>
                    <a:pt x="14165" y="12463"/>
                    <a:pt x="15624" y="12706"/>
                    <a:pt x="15958" y="11794"/>
                  </a:cubicBezTo>
                  <a:cubicBezTo>
                    <a:pt x="16110" y="11430"/>
                    <a:pt x="15958" y="11004"/>
                    <a:pt x="15989" y="10609"/>
                  </a:cubicBezTo>
                  <a:cubicBezTo>
                    <a:pt x="16118" y="9243"/>
                    <a:pt x="17820" y="8773"/>
                    <a:pt x="19095" y="8773"/>
                  </a:cubicBezTo>
                  <a:cubicBezTo>
                    <a:pt x="19323" y="8773"/>
                    <a:pt x="19538" y="8788"/>
                    <a:pt x="19727" y="8816"/>
                  </a:cubicBezTo>
                  <a:cubicBezTo>
                    <a:pt x="20285" y="8912"/>
                    <a:pt x="20866" y="9044"/>
                    <a:pt x="21426" y="9044"/>
                  </a:cubicBezTo>
                  <a:cubicBezTo>
                    <a:pt x="21752" y="9044"/>
                    <a:pt x="22070" y="8999"/>
                    <a:pt x="22372" y="8876"/>
                  </a:cubicBezTo>
                  <a:cubicBezTo>
                    <a:pt x="23192" y="8542"/>
                    <a:pt x="23740" y="7357"/>
                    <a:pt x="23101" y="6718"/>
                  </a:cubicBezTo>
                  <a:cubicBezTo>
                    <a:pt x="23259" y="6519"/>
                    <a:pt x="23500" y="6471"/>
                    <a:pt x="23766" y="6471"/>
                  </a:cubicBezTo>
                  <a:cubicBezTo>
                    <a:pt x="24003" y="6471"/>
                    <a:pt x="24260" y="6509"/>
                    <a:pt x="24494" y="6509"/>
                  </a:cubicBezTo>
                  <a:cubicBezTo>
                    <a:pt x="24756" y="6509"/>
                    <a:pt x="24991" y="6462"/>
                    <a:pt x="25138" y="6262"/>
                  </a:cubicBezTo>
                  <a:cubicBezTo>
                    <a:pt x="25563" y="5654"/>
                    <a:pt x="24469" y="5016"/>
                    <a:pt x="24256" y="4287"/>
                  </a:cubicBezTo>
                  <a:cubicBezTo>
                    <a:pt x="24074" y="3679"/>
                    <a:pt x="24560" y="3101"/>
                    <a:pt x="24864" y="2524"/>
                  </a:cubicBezTo>
                  <a:cubicBezTo>
                    <a:pt x="25229" y="1733"/>
                    <a:pt x="25290" y="852"/>
                    <a:pt x="2498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38922" name="Google Shape;1486;p43">
              <a:extLst>
                <a:ext uri="{FF2B5EF4-FFF2-40B4-BE49-F238E27FC236}">
                  <a16:creationId xmlns:a16="http://schemas.microsoft.com/office/drawing/2014/main" id="{C132E03C-4822-774B-8BFD-8F0BA3BC6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5529" y="-3016863"/>
              <a:ext cx="1022485" cy="535062"/>
            </a:xfrm>
            <a:custGeom>
              <a:avLst/>
              <a:gdLst>
                <a:gd name="T0" fmla="*/ 476495 w 29941"/>
                <a:gd name="T1" fmla="*/ 0 h 15668"/>
                <a:gd name="T2" fmla="*/ 34 w 29941"/>
                <a:gd name="T3" fmla="*/ 85136 h 15668"/>
                <a:gd name="T4" fmla="*/ 20797 w 29941"/>
                <a:gd name="T5" fmla="*/ 126662 h 15668"/>
                <a:gd name="T6" fmla="*/ 68163 w 29941"/>
                <a:gd name="T7" fmla="*/ 139366 h 15668"/>
                <a:gd name="T8" fmla="*/ 119388 w 29941"/>
                <a:gd name="T9" fmla="*/ 131853 h 15668"/>
                <a:gd name="T10" fmla="*/ 187927 w 29941"/>
                <a:gd name="T11" fmla="*/ 119525 h 15668"/>
                <a:gd name="T12" fmla="*/ 219038 w 29941"/>
                <a:gd name="T13" fmla="*/ 124579 h 15668"/>
                <a:gd name="T14" fmla="*/ 296900 w 29941"/>
                <a:gd name="T15" fmla="*/ 230444 h 15668"/>
                <a:gd name="T16" fmla="*/ 298983 w 29941"/>
                <a:gd name="T17" fmla="*/ 250183 h 15668"/>
                <a:gd name="T18" fmla="*/ 283411 w 29941"/>
                <a:gd name="T19" fmla="*/ 271970 h 15668"/>
                <a:gd name="T20" fmla="*/ 304174 w 29941"/>
                <a:gd name="T21" fmla="*/ 323878 h 15668"/>
                <a:gd name="T22" fmla="*/ 290685 w 29941"/>
                <a:gd name="T23" fmla="*/ 418337 h 15668"/>
                <a:gd name="T24" fmla="*/ 335319 w 29941"/>
                <a:gd name="T25" fmla="*/ 509689 h 15668"/>
                <a:gd name="T26" fmla="*/ 393305 w 29941"/>
                <a:gd name="T27" fmla="*/ 535062 h 15668"/>
                <a:gd name="T28" fmla="*/ 428719 w 29941"/>
                <a:gd name="T29" fmla="*/ 523178 h 15668"/>
                <a:gd name="T30" fmla="*/ 460922 w 29941"/>
                <a:gd name="T31" fmla="*/ 450507 h 15668"/>
                <a:gd name="T32" fmla="*/ 511772 w 29941"/>
                <a:gd name="T33" fmla="*/ 393408 h 15668"/>
                <a:gd name="T34" fmla="*/ 514982 w 29941"/>
                <a:gd name="T35" fmla="*/ 393305 h 15668"/>
                <a:gd name="T36" fmla="*/ 538887 w 29941"/>
                <a:gd name="T37" fmla="*/ 395525 h 15668"/>
                <a:gd name="T38" fmla="*/ 550191 w 29941"/>
                <a:gd name="T39" fmla="*/ 393408 h 15668"/>
                <a:gd name="T40" fmla="*/ 578194 w 29941"/>
                <a:gd name="T41" fmla="*/ 357072 h 15668"/>
                <a:gd name="T42" fmla="*/ 649840 w 29941"/>
                <a:gd name="T43" fmla="*/ 325962 h 15668"/>
                <a:gd name="T44" fmla="*/ 703797 w 29941"/>
                <a:gd name="T45" fmla="*/ 276137 h 15668"/>
                <a:gd name="T46" fmla="*/ 708988 w 29941"/>
                <a:gd name="T47" fmla="*/ 228361 h 15668"/>
                <a:gd name="T48" fmla="*/ 713530 w 29941"/>
                <a:gd name="T49" fmla="*/ 227610 h 15668"/>
                <a:gd name="T50" fmla="*/ 748431 w 29941"/>
                <a:gd name="T51" fmla="*/ 252232 h 15668"/>
                <a:gd name="T52" fmla="*/ 756798 w 29941"/>
                <a:gd name="T53" fmla="*/ 254008 h 15668"/>
                <a:gd name="T54" fmla="*/ 789958 w 29941"/>
                <a:gd name="T55" fmla="*/ 198275 h 15668"/>
                <a:gd name="T56" fmla="*/ 844973 w 29941"/>
                <a:gd name="T57" fmla="*/ 232527 h 15668"/>
                <a:gd name="T58" fmla="*/ 853750 w 29941"/>
                <a:gd name="T59" fmla="*/ 233381 h 15668"/>
                <a:gd name="T60" fmla="*/ 896881 w 29941"/>
                <a:gd name="T61" fmla="*/ 203466 h 15668"/>
                <a:gd name="T62" fmla="*/ 897906 w 29941"/>
                <a:gd name="T63" fmla="*/ 166106 h 15668"/>
                <a:gd name="T64" fmla="*/ 930792 w 29941"/>
                <a:gd name="T65" fmla="*/ 149440 h 15668"/>
                <a:gd name="T66" fmla="*/ 942540 w 29941"/>
                <a:gd name="T67" fmla="*/ 150533 h 15668"/>
                <a:gd name="T68" fmla="*/ 980993 w 29941"/>
                <a:gd name="T69" fmla="*/ 158558 h 15668"/>
                <a:gd name="T70" fmla="*/ 993423 w 29941"/>
                <a:gd name="T71" fmla="*/ 156748 h 15668"/>
                <a:gd name="T72" fmla="*/ 1021426 w 29941"/>
                <a:gd name="T73" fmla="*/ 112114 h 15668"/>
                <a:gd name="T74" fmla="*/ 476495 w 29941"/>
                <a:gd name="T75" fmla="*/ 0 h 156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9941" h="15668" extrusionOk="0">
                  <a:moveTo>
                    <a:pt x="13953" y="0"/>
                  </a:moveTo>
                  <a:cubicBezTo>
                    <a:pt x="9180" y="0"/>
                    <a:pt x="4469" y="851"/>
                    <a:pt x="1" y="2493"/>
                  </a:cubicBezTo>
                  <a:cubicBezTo>
                    <a:pt x="1" y="2949"/>
                    <a:pt x="244" y="3405"/>
                    <a:pt x="609" y="3709"/>
                  </a:cubicBezTo>
                  <a:cubicBezTo>
                    <a:pt x="1019" y="3982"/>
                    <a:pt x="1498" y="4081"/>
                    <a:pt x="1996" y="4081"/>
                  </a:cubicBezTo>
                  <a:cubicBezTo>
                    <a:pt x="2493" y="4081"/>
                    <a:pt x="3010" y="3982"/>
                    <a:pt x="3496" y="3861"/>
                  </a:cubicBezTo>
                  <a:cubicBezTo>
                    <a:pt x="4161" y="3694"/>
                    <a:pt x="4840" y="3500"/>
                    <a:pt x="5503" y="3500"/>
                  </a:cubicBezTo>
                  <a:cubicBezTo>
                    <a:pt x="5811" y="3500"/>
                    <a:pt x="6116" y="3542"/>
                    <a:pt x="6414" y="3648"/>
                  </a:cubicBezTo>
                  <a:cubicBezTo>
                    <a:pt x="7661" y="4104"/>
                    <a:pt x="8238" y="5502"/>
                    <a:pt x="8694" y="6748"/>
                  </a:cubicBezTo>
                  <a:cubicBezTo>
                    <a:pt x="8755" y="6931"/>
                    <a:pt x="8785" y="7113"/>
                    <a:pt x="8755" y="7326"/>
                  </a:cubicBezTo>
                  <a:cubicBezTo>
                    <a:pt x="8694" y="7569"/>
                    <a:pt x="8451" y="7751"/>
                    <a:pt x="8299" y="7964"/>
                  </a:cubicBezTo>
                  <a:cubicBezTo>
                    <a:pt x="7934" y="8542"/>
                    <a:pt x="8238" y="9301"/>
                    <a:pt x="8907" y="9484"/>
                  </a:cubicBezTo>
                  <a:cubicBezTo>
                    <a:pt x="8025" y="10001"/>
                    <a:pt x="8208" y="11277"/>
                    <a:pt x="8512" y="12250"/>
                  </a:cubicBezTo>
                  <a:cubicBezTo>
                    <a:pt x="8816" y="13222"/>
                    <a:pt x="9120" y="14225"/>
                    <a:pt x="9819" y="14925"/>
                  </a:cubicBezTo>
                  <a:cubicBezTo>
                    <a:pt x="10254" y="15378"/>
                    <a:pt x="10900" y="15668"/>
                    <a:pt x="11517" y="15668"/>
                  </a:cubicBezTo>
                  <a:cubicBezTo>
                    <a:pt x="11892" y="15668"/>
                    <a:pt x="12256" y="15561"/>
                    <a:pt x="12554" y="15320"/>
                  </a:cubicBezTo>
                  <a:cubicBezTo>
                    <a:pt x="13162" y="14803"/>
                    <a:pt x="13314" y="13952"/>
                    <a:pt x="13497" y="13192"/>
                  </a:cubicBezTo>
                  <a:cubicBezTo>
                    <a:pt x="13679" y="12402"/>
                    <a:pt x="14196" y="11551"/>
                    <a:pt x="14986" y="11520"/>
                  </a:cubicBezTo>
                  <a:cubicBezTo>
                    <a:pt x="15018" y="11518"/>
                    <a:pt x="15049" y="11517"/>
                    <a:pt x="15080" y="11517"/>
                  </a:cubicBezTo>
                  <a:cubicBezTo>
                    <a:pt x="15321" y="11517"/>
                    <a:pt x="15552" y="11582"/>
                    <a:pt x="15780" y="11582"/>
                  </a:cubicBezTo>
                  <a:cubicBezTo>
                    <a:pt x="15891" y="11582"/>
                    <a:pt x="16001" y="11566"/>
                    <a:pt x="16111" y="11520"/>
                  </a:cubicBezTo>
                  <a:cubicBezTo>
                    <a:pt x="16536" y="11338"/>
                    <a:pt x="16658" y="10821"/>
                    <a:pt x="16931" y="10456"/>
                  </a:cubicBezTo>
                  <a:cubicBezTo>
                    <a:pt x="17418" y="9818"/>
                    <a:pt x="18269" y="9727"/>
                    <a:pt x="19029" y="9545"/>
                  </a:cubicBezTo>
                  <a:cubicBezTo>
                    <a:pt x="19789" y="9362"/>
                    <a:pt x="20609" y="8845"/>
                    <a:pt x="20609" y="8086"/>
                  </a:cubicBezTo>
                  <a:cubicBezTo>
                    <a:pt x="20609" y="7569"/>
                    <a:pt x="20275" y="6870"/>
                    <a:pt x="20761" y="6687"/>
                  </a:cubicBezTo>
                  <a:cubicBezTo>
                    <a:pt x="20807" y="6672"/>
                    <a:pt x="20851" y="6665"/>
                    <a:pt x="20894" y="6665"/>
                  </a:cubicBezTo>
                  <a:cubicBezTo>
                    <a:pt x="21274" y="6665"/>
                    <a:pt x="21534" y="7222"/>
                    <a:pt x="21916" y="7386"/>
                  </a:cubicBezTo>
                  <a:cubicBezTo>
                    <a:pt x="22002" y="7422"/>
                    <a:pt x="22083" y="7438"/>
                    <a:pt x="22161" y="7438"/>
                  </a:cubicBezTo>
                  <a:cubicBezTo>
                    <a:pt x="22747" y="7438"/>
                    <a:pt x="23105" y="6504"/>
                    <a:pt x="23132" y="5806"/>
                  </a:cubicBezTo>
                  <a:cubicBezTo>
                    <a:pt x="23558" y="6262"/>
                    <a:pt x="24105" y="6627"/>
                    <a:pt x="24743" y="6809"/>
                  </a:cubicBezTo>
                  <a:cubicBezTo>
                    <a:pt x="24826" y="6826"/>
                    <a:pt x="24912" y="6834"/>
                    <a:pt x="25000" y="6834"/>
                  </a:cubicBezTo>
                  <a:cubicBezTo>
                    <a:pt x="25554" y="6834"/>
                    <a:pt x="26158" y="6509"/>
                    <a:pt x="26263" y="5958"/>
                  </a:cubicBezTo>
                  <a:cubicBezTo>
                    <a:pt x="26324" y="5593"/>
                    <a:pt x="26141" y="5198"/>
                    <a:pt x="26293" y="4864"/>
                  </a:cubicBezTo>
                  <a:cubicBezTo>
                    <a:pt x="26435" y="4510"/>
                    <a:pt x="26850" y="4376"/>
                    <a:pt x="27256" y="4376"/>
                  </a:cubicBezTo>
                  <a:cubicBezTo>
                    <a:pt x="27374" y="4376"/>
                    <a:pt x="27491" y="4387"/>
                    <a:pt x="27600" y="4408"/>
                  </a:cubicBezTo>
                  <a:cubicBezTo>
                    <a:pt x="27967" y="4499"/>
                    <a:pt x="28351" y="4643"/>
                    <a:pt x="28726" y="4643"/>
                  </a:cubicBezTo>
                  <a:cubicBezTo>
                    <a:pt x="28848" y="4643"/>
                    <a:pt x="28970" y="4628"/>
                    <a:pt x="29090" y="4590"/>
                  </a:cubicBezTo>
                  <a:cubicBezTo>
                    <a:pt x="29606" y="4377"/>
                    <a:pt x="29941" y="3861"/>
                    <a:pt x="29910" y="3283"/>
                  </a:cubicBezTo>
                  <a:cubicBezTo>
                    <a:pt x="24865" y="1125"/>
                    <a:pt x="19454" y="0"/>
                    <a:pt x="1395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38923" name="Google Shape;1487;p43">
              <a:extLst>
                <a:ext uri="{FF2B5EF4-FFF2-40B4-BE49-F238E27FC236}">
                  <a16:creationId xmlns:a16="http://schemas.microsoft.com/office/drawing/2014/main" id="{77CA6EF0-5283-FE45-8294-990729236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1797" y="-2812714"/>
              <a:ext cx="1098264" cy="870483"/>
            </a:xfrm>
            <a:custGeom>
              <a:avLst/>
              <a:gdLst>
                <a:gd name="T0" fmla="*/ 734601 w 32160"/>
                <a:gd name="T1" fmla="*/ 34 h 25490"/>
                <a:gd name="T2" fmla="*/ 531476 w 32160"/>
                <a:gd name="T3" fmla="*/ 30462 h 25490"/>
                <a:gd name="T4" fmla="*/ 16631 w 32160"/>
                <a:gd name="T5" fmla="*/ 568153 h 25490"/>
                <a:gd name="T6" fmla="*/ 33228 w 32160"/>
                <a:gd name="T7" fmla="*/ 781966 h 25490"/>
                <a:gd name="T8" fmla="*/ 168769 w 32160"/>
                <a:gd name="T9" fmla="*/ 870449 h 25490"/>
                <a:gd name="T10" fmla="*/ 213847 w 32160"/>
                <a:gd name="T11" fmla="*/ 860853 h 25490"/>
                <a:gd name="T12" fmla="*/ 298983 w 32160"/>
                <a:gd name="T13" fmla="*/ 776775 h 25490"/>
                <a:gd name="T14" fmla="*/ 570920 w 32160"/>
                <a:gd name="T15" fmla="*/ 521436 h 25490"/>
                <a:gd name="T16" fmla="*/ 957054 w 32160"/>
                <a:gd name="T17" fmla="*/ 444633 h 25490"/>
                <a:gd name="T18" fmla="*/ 1066061 w 32160"/>
                <a:gd name="T19" fmla="*/ 329411 h 25490"/>
                <a:gd name="T20" fmla="*/ 1013128 w 32160"/>
                <a:gd name="T21" fmla="*/ 96883 h 25490"/>
                <a:gd name="T22" fmla="*/ 734601 w 32160"/>
                <a:gd name="T23" fmla="*/ 34 h 254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2160" h="25490" extrusionOk="0">
                  <a:moveTo>
                    <a:pt x="21511" y="1"/>
                  </a:moveTo>
                  <a:cubicBezTo>
                    <a:pt x="19503" y="1"/>
                    <a:pt x="17464" y="352"/>
                    <a:pt x="15563" y="892"/>
                  </a:cubicBezTo>
                  <a:cubicBezTo>
                    <a:pt x="8299" y="2928"/>
                    <a:pt x="1824" y="9038"/>
                    <a:pt x="487" y="16637"/>
                  </a:cubicBezTo>
                  <a:cubicBezTo>
                    <a:pt x="122" y="18734"/>
                    <a:pt x="1" y="20983"/>
                    <a:pt x="973" y="22898"/>
                  </a:cubicBezTo>
                  <a:cubicBezTo>
                    <a:pt x="1733" y="24370"/>
                    <a:pt x="3345" y="25489"/>
                    <a:pt x="4942" y="25489"/>
                  </a:cubicBezTo>
                  <a:cubicBezTo>
                    <a:pt x="5389" y="25489"/>
                    <a:pt x="5836" y="25401"/>
                    <a:pt x="6262" y="25208"/>
                  </a:cubicBezTo>
                  <a:cubicBezTo>
                    <a:pt x="7356" y="24752"/>
                    <a:pt x="8086" y="23719"/>
                    <a:pt x="8755" y="22746"/>
                  </a:cubicBezTo>
                  <a:cubicBezTo>
                    <a:pt x="10791" y="19798"/>
                    <a:pt x="13162" y="16424"/>
                    <a:pt x="16718" y="15269"/>
                  </a:cubicBezTo>
                  <a:cubicBezTo>
                    <a:pt x="20396" y="14114"/>
                    <a:pt x="24469" y="14691"/>
                    <a:pt x="28025" y="13020"/>
                  </a:cubicBezTo>
                  <a:cubicBezTo>
                    <a:pt x="29484" y="12351"/>
                    <a:pt x="30640" y="11135"/>
                    <a:pt x="31217" y="9646"/>
                  </a:cubicBezTo>
                  <a:cubicBezTo>
                    <a:pt x="32159" y="7275"/>
                    <a:pt x="31521" y="4570"/>
                    <a:pt x="29667" y="2837"/>
                  </a:cubicBezTo>
                  <a:cubicBezTo>
                    <a:pt x="27382" y="770"/>
                    <a:pt x="24480" y="1"/>
                    <a:pt x="21511" y="1"/>
                  </a:cubicBez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</p:grpSp>
      <p:sp>
        <p:nvSpPr>
          <p:cNvPr id="38916" name="Google Shape;1488;p43">
            <a:extLst>
              <a:ext uri="{FF2B5EF4-FFF2-40B4-BE49-F238E27FC236}">
                <a16:creationId xmlns:a16="http://schemas.microsoft.com/office/drawing/2014/main" id="{9D25F343-BC7E-1D45-BBC4-54A18ED73C29}"/>
              </a:ext>
            </a:extLst>
          </p:cNvPr>
          <p:cNvSpPr>
            <a:spLocks/>
          </p:cNvSpPr>
          <p:nvPr/>
        </p:nvSpPr>
        <p:spPr bwMode="auto">
          <a:xfrm>
            <a:off x="3186113" y="5780088"/>
            <a:ext cx="1416050" cy="571500"/>
          </a:xfrm>
          <a:custGeom>
            <a:avLst/>
            <a:gdLst>
              <a:gd name="T0" fmla="*/ 788759 w 27661"/>
              <a:gd name="T1" fmla="*/ 0 h 11156"/>
              <a:gd name="T2" fmla="*/ 637876 w 27661"/>
              <a:gd name="T3" fmla="*/ 104380 h 11156"/>
              <a:gd name="T4" fmla="*/ 549178 w 27661"/>
              <a:gd name="T5" fmla="*/ 82551 h 11156"/>
              <a:gd name="T6" fmla="*/ 315841 w 27661"/>
              <a:gd name="T7" fmla="*/ 291261 h 11156"/>
              <a:gd name="T8" fmla="*/ 233388 w 27661"/>
              <a:gd name="T9" fmla="*/ 274146 h 11156"/>
              <a:gd name="T10" fmla="*/ 73138 w 27661"/>
              <a:gd name="T11" fmla="*/ 350445 h 11156"/>
              <a:gd name="T12" fmla="*/ 158714 w 27661"/>
              <a:gd name="T13" fmla="*/ 571607 h 11156"/>
              <a:gd name="T14" fmla="*/ 1249239 w 27661"/>
              <a:gd name="T15" fmla="*/ 571607 h 11156"/>
              <a:gd name="T16" fmla="*/ 1280358 w 27661"/>
              <a:gd name="T17" fmla="*/ 314627 h 11156"/>
              <a:gd name="T18" fmla="*/ 1252361 w 27661"/>
              <a:gd name="T19" fmla="*/ 309964 h 11156"/>
              <a:gd name="T20" fmla="*/ 1051679 w 27661"/>
              <a:gd name="T21" fmla="*/ 71637 h 11156"/>
              <a:gd name="T22" fmla="*/ 947473 w 27661"/>
              <a:gd name="T23" fmla="*/ 116832 h 11156"/>
              <a:gd name="T24" fmla="*/ 788759 w 27661"/>
              <a:gd name="T25" fmla="*/ 0 h 111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7661" h="11156" extrusionOk="0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8853" tIns="118853" rIns="118853" bIns="118853" anchor="ctr"/>
          <a:lstStyle/>
          <a:p>
            <a:endParaRPr lang="vi-VN"/>
          </a:p>
        </p:txBody>
      </p:sp>
      <p:sp>
        <p:nvSpPr>
          <p:cNvPr id="38917" name="Google Shape;1489;p43">
            <a:extLst>
              <a:ext uri="{FF2B5EF4-FFF2-40B4-BE49-F238E27FC236}">
                <a16:creationId xmlns:a16="http://schemas.microsoft.com/office/drawing/2014/main" id="{32B957A3-49E7-544C-9263-A64F0F97DAAF}"/>
              </a:ext>
            </a:extLst>
          </p:cNvPr>
          <p:cNvSpPr>
            <a:spLocks/>
          </p:cNvSpPr>
          <p:nvPr/>
        </p:nvSpPr>
        <p:spPr bwMode="auto">
          <a:xfrm>
            <a:off x="3922713" y="347663"/>
            <a:ext cx="1744662" cy="639762"/>
          </a:xfrm>
          <a:custGeom>
            <a:avLst/>
            <a:gdLst>
              <a:gd name="T0" fmla="*/ 972450 w 34013"/>
              <a:gd name="T1" fmla="*/ 51 h 12494"/>
              <a:gd name="T2" fmla="*/ 785466 w 34013"/>
              <a:gd name="T3" fmla="*/ 116800 h 12494"/>
              <a:gd name="T4" fmla="*/ 674824 w 34013"/>
              <a:gd name="T5" fmla="*/ 93450 h 12494"/>
              <a:gd name="T6" fmla="*/ 388067 w 34013"/>
              <a:gd name="T7" fmla="*/ 326897 h 12494"/>
              <a:gd name="T8" fmla="*/ 288295 w 34013"/>
              <a:gd name="T9" fmla="*/ 306670 h 12494"/>
              <a:gd name="T10" fmla="*/ 90390 w 34013"/>
              <a:gd name="T11" fmla="*/ 392286 h 12494"/>
              <a:gd name="T12" fmla="*/ 194828 w 34013"/>
              <a:gd name="T13" fmla="*/ 639763 h 12494"/>
              <a:gd name="T14" fmla="*/ 1541298 w 34013"/>
              <a:gd name="T15" fmla="*/ 639763 h 12494"/>
              <a:gd name="T16" fmla="*/ 1577136 w 34013"/>
              <a:gd name="T17" fmla="*/ 353370 h 12494"/>
              <a:gd name="T18" fmla="*/ 1542836 w 34013"/>
              <a:gd name="T19" fmla="*/ 347123 h 12494"/>
              <a:gd name="T20" fmla="*/ 1296583 w 34013"/>
              <a:gd name="T21" fmla="*/ 79420 h 12494"/>
              <a:gd name="T22" fmla="*/ 1167278 w 34013"/>
              <a:gd name="T23" fmla="*/ 130779 h 12494"/>
              <a:gd name="T24" fmla="*/ 972450 w 34013"/>
              <a:gd name="T25" fmla="*/ 51 h 1249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8853" tIns="118853" rIns="118853" bIns="118853" anchor="ctr"/>
          <a:lstStyle/>
          <a:p>
            <a:endParaRPr lang="vi-VN"/>
          </a:p>
        </p:txBody>
      </p:sp>
      <p:sp>
        <p:nvSpPr>
          <p:cNvPr id="38918" name="Google Shape;1490;p43">
            <a:extLst>
              <a:ext uri="{FF2B5EF4-FFF2-40B4-BE49-F238E27FC236}">
                <a16:creationId xmlns:a16="http://schemas.microsoft.com/office/drawing/2014/main" id="{86BBC556-350A-6444-98EB-3730DD99CC8F}"/>
              </a:ext>
            </a:extLst>
          </p:cNvPr>
          <p:cNvSpPr>
            <a:spLocks/>
          </p:cNvSpPr>
          <p:nvPr/>
        </p:nvSpPr>
        <p:spPr bwMode="auto">
          <a:xfrm>
            <a:off x="8669338" y="1825625"/>
            <a:ext cx="1554162" cy="571500"/>
          </a:xfrm>
          <a:custGeom>
            <a:avLst/>
            <a:gdLst>
              <a:gd name="T0" fmla="*/ 687721 w 26718"/>
              <a:gd name="T1" fmla="*/ 0 h 9819"/>
              <a:gd name="T2" fmla="*/ 512708 w 26718"/>
              <a:gd name="T3" fmla="*/ 116788 h 9819"/>
              <a:gd name="T4" fmla="*/ 397778 w 26718"/>
              <a:gd name="T5" fmla="*/ 70795 h 9819"/>
              <a:gd name="T6" fmla="*/ 178561 w 26718"/>
              <a:gd name="T7" fmla="*/ 309728 h 9819"/>
              <a:gd name="T8" fmla="*/ 148491 w 26718"/>
              <a:gd name="T9" fmla="*/ 315026 h 9819"/>
              <a:gd name="T10" fmla="*/ 180364 w 26718"/>
              <a:gd name="T11" fmla="*/ 571600 h 9819"/>
              <a:gd name="T12" fmla="*/ 1380735 w 26718"/>
              <a:gd name="T13" fmla="*/ 571600 h 9819"/>
              <a:gd name="T14" fmla="*/ 1472691 w 26718"/>
              <a:gd name="T15" fmla="*/ 350424 h 9819"/>
              <a:gd name="T16" fmla="*/ 1295875 w 26718"/>
              <a:gd name="T17" fmla="*/ 272526 h 9819"/>
              <a:gd name="T18" fmla="*/ 1207467 w 26718"/>
              <a:gd name="T19" fmla="*/ 292029 h 9819"/>
              <a:gd name="T20" fmla="*/ 952887 w 26718"/>
              <a:gd name="T21" fmla="*/ 83196 h 9819"/>
              <a:gd name="T22" fmla="*/ 853893 w 26718"/>
              <a:gd name="T23" fmla="*/ 104446 h 9819"/>
              <a:gd name="T24" fmla="*/ 687721 w 26718"/>
              <a:gd name="T25" fmla="*/ 0 h 981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6718" h="9819" extrusionOk="0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8853" tIns="118853" rIns="118853" bIns="118853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371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7016" y="1124744"/>
            <a:ext cx="9806880" cy="4648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buFontTx/>
              <a:buChar char="-"/>
            </a:pPr>
            <a:endParaRPr lang="en-US" sz="24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  <a:p>
            <a:pPr algn="just" eaLnBrk="1" hangingPunct="1">
              <a:buFontTx/>
              <a:buChar char="-"/>
            </a:pPr>
            <a:endParaRPr lang="en-US" sz="24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  <a:p>
            <a:pPr algn="just" eaLnBrk="1" hangingPunct="1">
              <a:buFontTx/>
              <a:buChar char="-"/>
            </a:pPr>
            <a:r>
              <a:rPr lang="en-US" sz="2800" b="1" u="sng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B</a:t>
            </a:r>
            <a:r>
              <a:rPr lang="vi-VN" sz="2800" b="1" u="sng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ư</a:t>
            </a:r>
            <a:r>
              <a:rPr lang="en-US" sz="2800" b="1" u="sng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ớc</a:t>
            </a:r>
            <a:r>
              <a:rPr lang="en-US" sz="2800" b="1" u="sng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1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: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Nói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rõ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bạn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không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muốn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làm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việc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vi-VN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đ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ó. </a:t>
            </a:r>
          </a:p>
          <a:p>
            <a:pPr algn="just" eaLnBrk="1" hangingPunct="1">
              <a:buFontTx/>
              <a:buChar char="-"/>
            </a:pPr>
            <a:endParaRPr lang="en-US" sz="28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  <a:p>
            <a:pPr algn="just" eaLnBrk="1" hangingPunct="1">
              <a:buFontTx/>
              <a:buChar char="-"/>
            </a:pPr>
            <a:r>
              <a:rPr lang="en-US" sz="2800" b="1" u="sng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B</a:t>
            </a:r>
            <a:r>
              <a:rPr lang="vi-VN" sz="2800" b="1" u="sng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ư</a:t>
            </a:r>
            <a:r>
              <a:rPr lang="en-US" sz="2800" b="1" u="sng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ớc</a:t>
            </a:r>
            <a:r>
              <a:rPr lang="en-US" sz="2800" b="1" u="sng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2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: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Nếu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ng</a:t>
            </a:r>
            <a:r>
              <a:rPr lang="vi-VN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ư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ời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kia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vẫn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rủ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rê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,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giải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thích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các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lý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do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khiến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bạn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quyết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vi-VN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đ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ịnh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không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muốn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làm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việc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vi-VN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đ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ó</a:t>
            </a:r>
          </a:p>
          <a:p>
            <a:pPr algn="just" eaLnBrk="1" hangingPunct="1">
              <a:buFontTx/>
              <a:buChar char="-"/>
            </a:pPr>
            <a:endParaRPr lang="en-US" sz="28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  <a:p>
            <a:pPr algn="just" eaLnBrk="1" hangingPunct="1">
              <a:buFontTx/>
              <a:buChar char="-"/>
            </a:pPr>
            <a:r>
              <a:rPr lang="en-US" sz="2800" b="1" u="sng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B</a:t>
            </a:r>
            <a:r>
              <a:rPr lang="vi-VN" sz="2800" b="1" u="sng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ư</a:t>
            </a:r>
            <a:r>
              <a:rPr lang="en-US" sz="2800" b="1" u="sng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ớc</a:t>
            </a:r>
            <a:r>
              <a:rPr lang="en-US" sz="2800" b="1" u="sng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3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: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Nếu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ng</a:t>
            </a:r>
            <a:r>
              <a:rPr lang="vi-VN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ư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ời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vi-VN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đ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ó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vẫn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cố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tình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lôi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kéo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bạn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,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hãy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tìm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cách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bỏ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vi-VN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đ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i,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thoát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khỏi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n</a:t>
            </a:r>
            <a:r>
              <a:rPr lang="vi-VN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ơ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i </a:t>
            </a:r>
            <a:r>
              <a:rPr lang="vi-VN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đ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ó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mà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không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chú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ý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tới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bất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kì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vi-VN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đ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iều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gì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ng</a:t>
            </a:r>
            <a:r>
              <a:rPr lang="vi-VN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ư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ời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vi-VN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đ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ó </a:t>
            </a:r>
            <a:r>
              <a:rPr lang="vi-VN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đ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ang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nói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407096" y="117709"/>
            <a:ext cx="10366176" cy="841375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ộng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1: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kĩ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n</a:t>
            </a:r>
            <a:r>
              <a:rPr lang="vi-VN" sz="3200" b="1" dirty="0">
                <a:solidFill>
                  <a:srgbClr val="FF0000"/>
                </a:solidFill>
                <a:latin typeface="Arial" charset="0"/>
              </a:rPr>
              <a:t>ă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ng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chối</a:t>
            </a:r>
            <a:br>
              <a:rPr lang="en-US" sz="3200" b="1" dirty="0">
                <a:solidFill>
                  <a:srgbClr val="FF0000"/>
                </a:solidFill>
                <a:latin typeface="Arial" charset="0"/>
              </a:rPr>
            </a:br>
            <a:br>
              <a:rPr lang="en-US" sz="3200" b="1" dirty="0">
                <a:solidFill>
                  <a:srgbClr val="FF0000"/>
                </a:solidFill>
                <a:latin typeface="Arial" charset="0"/>
              </a:rPr>
            </a:br>
            <a:endParaRPr lang="en-US" sz="40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01027" y="824581"/>
            <a:ext cx="5342842" cy="984540"/>
            <a:chOff x="2847256" y="1148316"/>
            <a:chExt cx="5342842" cy="984540"/>
          </a:xfrm>
        </p:grpSpPr>
        <p:sp>
          <p:nvSpPr>
            <p:cNvPr id="10" name="Rounded Rectangle 9"/>
            <p:cNvSpPr/>
            <p:nvPr/>
          </p:nvSpPr>
          <p:spPr>
            <a:xfrm>
              <a:off x="2847256" y="1148316"/>
              <a:ext cx="4896544" cy="98454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3207296" y="1348198"/>
              <a:ext cx="498280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solidFill>
                    <a:srgbClr val="0000FF"/>
                  </a:solidFill>
                  <a:latin typeface="Arial" charset="0"/>
                </a:rPr>
                <a:t>CÁC B</a:t>
              </a:r>
              <a:r>
                <a:rPr lang="vi-VN" sz="3200" b="1" dirty="0">
                  <a:solidFill>
                    <a:srgbClr val="0000FF"/>
                  </a:solidFill>
                  <a:latin typeface="Arial" charset="0"/>
                </a:rPr>
                <a:t>Ư</a:t>
              </a:r>
              <a:r>
                <a:rPr lang="en-US" sz="3200" b="1" dirty="0">
                  <a:solidFill>
                    <a:srgbClr val="0000FF"/>
                  </a:solidFill>
                  <a:latin typeface="Arial" charset="0"/>
                </a:rPr>
                <a:t>ỚC TỪ CHỐI: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4115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9"/>
          <p:cNvSpPr/>
          <p:nvPr/>
        </p:nvSpPr>
        <p:spPr>
          <a:xfrm>
            <a:off x="4143400" y="1545050"/>
            <a:ext cx="3960440" cy="100811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/>
          <p:cNvSpPr/>
          <p:nvPr/>
        </p:nvSpPr>
        <p:spPr>
          <a:xfrm>
            <a:off x="4134748" y="3934549"/>
            <a:ext cx="3960440" cy="100811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4143400" y="2768956"/>
            <a:ext cx="3960440" cy="100811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999384" y="1484784"/>
            <a:ext cx="9144000" cy="475456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2060"/>
                </a:solidFill>
              </a:rPr>
              <a:t>       -  </a:t>
            </a:r>
            <a:r>
              <a:rPr lang="en-US" sz="2400" dirty="0" err="1">
                <a:solidFill>
                  <a:srgbClr val="002060"/>
                </a:solidFill>
              </a:rPr>
              <a:t>Tổ</a:t>
            </a:r>
            <a:r>
              <a:rPr lang="en-US" sz="2400" dirty="0">
                <a:solidFill>
                  <a:srgbClr val="002060"/>
                </a:solidFill>
              </a:rPr>
              <a:t> 1 : </a:t>
            </a:r>
            <a:r>
              <a:rPr lang="en-US" sz="2400" dirty="0" err="1">
                <a:solidFill>
                  <a:srgbClr val="002060"/>
                </a:solidFill>
              </a:rPr>
              <a:t>Tình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huống</a:t>
            </a:r>
            <a:r>
              <a:rPr lang="en-US" sz="2400" dirty="0">
                <a:solidFill>
                  <a:srgbClr val="002060"/>
                </a:solidFill>
              </a:rPr>
              <a:t> 1</a:t>
            </a:r>
          </a:p>
          <a:p>
            <a:pPr eaLnBrk="1" hangingPunct="1">
              <a:buFontTx/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2060"/>
                </a:solidFill>
              </a:rPr>
              <a:t>       -  </a:t>
            </a:r>
            <a:r>
              <a:rPr lang="en-US" sz="2400" dirty="0" err="1">
                <a:solidFill>
                  <a:srgbClr val="002060"/>
                </a:solidFill>
              </a:rPr>
              <a:t>Tổ</a:t>
            </a:r>
            <a:r>
              <a:rPr lang="en-US" sz="2400" dirty="0">
                <a:solidFill>
                  <a:srgbClr val="002060"/>
                </a:solidFill>
              </a:rPr>
              <a:t> 2 : </a:t>
            </a:r>
            <a:r>
              <a:rPr lang="en-US" sz="2400" dirty="0" err="1">
                <a:solidFill>
                  <a:srgbClr val="002060"/>
                </a:solidFill>
              </a:rPr>
              <a:t>Tình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huống</a:t>
            </a:r>
            <a:r>
              <a:rPr lang="en-US" sz="2400" dirty="0">
                <a:solidFill>
                  <a:srgbClr val="002060"/>
                </a:solidFill>
              </a:rPr>
              <a:t> 2</a:t>
            </a:r>
          </a:p>
          <a:p>
            <a:pPr eaLnBrk="1" hangingPunct="1">
              <a:buFontTx/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2060"/>
                </a:solidFill>
              </a:rPr>
              <a:t>       -  </a:t>
            </a:r>
            <a:r>
              <a:rPr lang="en-US" sz="2400" dirty="0" err="1">
                <a:solidFill>
                  <a:srgbClr val="002060"/>
                </a:solidFill>
              </a:rPr>
              <a:t>Tổ</a:t>
            </a:r>
            <a:r>
              <a:rPr lang="en-US" sz="2400" dirty="0">
                <a:solidFill>
                  <a:srgbClr val="002060"/>
                </a:solidFill>
              </a:rPr>
              <a:t> 3 : </a:t>
            </a:r>
            <a:r>
              <a:rPr lang="en-US" sz="2400" dirty="0" err="1">
                <a:solidFill>
                  <a:srgbClr val="002060"/>
                </a:solidFill>
              </a:rPr>
              <a:t>Tình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huống</a:t>
            </a:r>
            <a:r>
              <a:rPr lang="en-US" sz="2400" dirty="0">
                <a:solidFill>
                  <a:srgbClr val="002060"/>
                </a:solidFill>
              </a:rPr>
              <a:t> 3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336" y="116632"/>
            <a:ext cx="1823864" cy="1823864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90C574-B8AC-47D2-93F1-0585FDD7F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22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94360" y="277814"/>
            <a:ext cx="10698480" cy="1093787"/>
          </a:xfrm>
        </p:spPr>
        <p:txBody>
          <a:bodyPr/>
          <a:lstStyle/>
          <a:p>
            <a:pPr eaLnBrk="1" hangingPunct="1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" y="1447800"/>
            <a:ext cx="11094720" cy="46783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6084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949" y="685800"/>
            <a:ext cx="6258900" cy="389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82960" y="1189672"/>
            <a:ext cx="475488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8223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build="p"/>
      <p:bldP spid="460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 2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008" y="5085184"/>
            <a:ext cx="10698480" cy="1066799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04" name="Picture 4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7360" y="381000"/>
            <a:ext cx="633984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95300" y="940373"/>
            <a:ext cx="5052060" cy="312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Minh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476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588</Words>
  <Application>Microsoft Macintosh PowerPoint</Application>
  <PresentationFormat>Custom</PresentationFormat>
  <Paragraphs>63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Pattaya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THỰC HÀNH</vt:lpstr>
      <vt:lpstr>PowerPoint Presentation</vt:lpstr>
      <vt:lpstr>PowerPoint Presentation</vt:lpstr>
      <vt:lpstr>Tình huống 1</vt:lpstr>
      <vt:lpstr>Tình huống 2  </vt:lpstr>
      <vt:lpstr>Tình huống 3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15</cp:revision>
  <dcterms:created xsi:type="dcterms:W3CDTF">2020-10-04T16:08:49Z</dcterms:created>
  <dcterms:modified xsi:type="dcterms:W3CDTF">2022-09-28T18:16:42Z</dcterms:modified>
</cp:coreProperties>
</file>