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7" r:id="rId5"/>
    <p:sldId id="258" r:id="rId6"/>
    <p:sldId id="259" r:id="rId7"/>
    <p:sldId id="260" r:id="rId8"/>
    <p:sldId id="261" r:id="rId9"/>
    <p:sldId id="262" r:id="rId10"/>
    <p:sldId id="263" r:id="rId11"/>
    <p:sldId id="264" r:id="rId12"/>
    <p:sldId id="265" r:id="rId13"/>
    <p:sldId id="266" r:id="rId14"/>
    <p:sldId id="268" r:id="rId15"/>
    <p:sldId id="269" r:id="rId16"/>
    <p:sldId id="270" r:id="rId17"/>
  </p:sldIdLst>
  <p:sldSz cx="9144000" cy="6858000" type="screen4x3"/>
  <p:notesSz cx="6858000" cy="9144000"/>
  <p:custDataLst>
    <p:tags r:id="rId18"/>
  </p:custDataLst>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CC"/>
    <a:srgbClr val="00FFFF"/>
    <a:srgbClr val="66FFFF"/>
    <a:srgbClr val="0099FF"/>
    <a:srgbClr val="FFFF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D0112-D3E0-4904-93E6-4FD65A1F6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6B623-D074-4AE3-A4D5-4555C39752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87C8D-28E6-4B19-A3F8-62CE8B3E3C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B9587-4CC3-4190-B6E7-70E4427BE4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E25866-49C4-4432-9F8D-BC8732922D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38F41-3527-442F-868C-285154ABCB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357895-D509-4B17-885D-DA2C3A3DE9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823C4B-96F8-423D-818A-7E39C41294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F95128-7223-4A78-A99B-C6297C362A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B6B15-4619-488B-BB08-5C2AE08581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AA1677-EA64-46D9-90EE-B5541C0BB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BDAC7E-B80F-4F12-978F-A3F2635C49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509838" y="1600200"/>
            <a:ext cx="41148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a:t>
            </a:r>
            <a:r>
              <a:rPr lang="en-US" u="sng"/>
              <a:t>Môn </a:t>
            </a:r>
            <a:r>
              <a:rPr lang="en-US"/>
              <a:t>: </a:t>
            </a:r>
            <a:r>
              <a:rPr lang="en-US" i="1"/>
              <a:t>Tập đọc</a:t>
            </a:r>
          </a:p>
        </p:txBody>
      </p:sp>
      <p:sp>
        <p:nvSpPr>
          <p:cNvPr id="2054" name="Text Box 6"/>
          <p:cNvSpPr txBox="1">
            <a:spLocks noChangeArrowheads="1"/>
          </p:cNvSpPr>
          <p:nvPr/>
        </p:nvSpPr>
        <p:spPr bwMode="auto">
          <a:xfrm>
            <a:off x="3043238" y="2362200"/>
            <a:ext cx="3048000" cy="579438"/>
          </a:xfrm>
          <a:prstGeom prst="rect">
            <a:avLst/>
          </a:prstGeom>
          <a:noFill/>
          <a:ln w="9525">
            <a:noFill/>
            <a:miter lim="800000"/>
            <a:headEnd/>
            <a:tailEnd/>
          </a:ln>
        </p:spPr>
        <p:txBody>
          <a:bodyPr>
            <a:spAutoFit/>
          </a:bodyPr>
          <a:lstStyle/>
          <a:p>
            <a:pPr>
              <a:spcBef>
                <a:spcPct val="50000"/>
              </a:spcBef>
            </a:pPr>
            <a:r>
              <a:rPr lang="en-US" sz="3200">
                <a:solidFill>
                  <a:srgbClr val="CC3300"/>
                </a:solidFill>
              </a:rPr>
              <a:t>Tuần 32, tiết 1</a:t>
            </a:r>
          </a:p>
        </p:txBody>
      </p:sp>
      <p:sp>
        <p:nvSpPr>
          <p:cNvPr id="2055" name="WordArt 7"/>
          <p:cNvSpPr>
            <a:spLocks noChangeArrowheads="1" noChangeShapeType="1" noTextEdit="1"/>
          </p:cNvSpPr>
          <p:nvPr/>
        </p:nvSpPr>
        <p:spPr bwMode="auto">
          <a:xfrm>
            <a:off x="1676400" y="2895600"/>
            <a:ext cx="5634038" cy="1325563"/>
          </a:xfrm>
          <a:prstGeom prst="rect">
            <a:avLst/>
          </a:prstGeom>
        </p:spPr>
        <p:txBody>
          <a:bodyPr wrap="none" fromWordArt="1">
            <a:prstTxWarp prst="textInflateBottom">
              <a:avLst>
                <a:gd name="adj" fmla="val 68083"/>
              </a:avLst>
            </a:prstTxWarp>
            <a:scene3d>
              <a:camera prst="legacyPerspectiveBottom"/>
              <a:lightRig rig="legacyFlat3" dir="t"/>
            </a:scene3d>
            <a:sp3d extrusionH="121893000" prstMaterial="legacyMatte">
              <a:extrusionClr>
                <a:srgbClr val="FFFF00"/>
              </a:extrusionClr>
            </a:sp3d>
          </a:bodyPr>
          <a:lstStyle/>
          <a:p>
            <a:pPr algn="ctr"/>
            <a:r>
              <a:rPr lang="vi-VN" sz="3600" kern="10">
                <a:ln w="9525">
                  <a:round/>
                  <a:headEnd/>
                  <a:tailEnd/>
                </a:ln>
                <a:solidFill>
                  <a:srgbClr val="006600"/>
                </a:solidFill>
                <a:latin typeface="Arial"/>
                <a:cs typeface="Arial"/>
              </a:rPr>
              <a:t>Vương quốc vắng nụ cười</a:t>
            </a:r>
            <a:endParaRPr lang="en-US" sz="3600" kern="10">
              <a:ln w="9525">
                <a:round/>
                <a:headEnd/>
                <a:tailEnd/>
              </a:ln>
              <a:solidFill>
                <a:srgbClr val="006600"/>
              </a:solidFill>
              <a:latin typeface="Arial"/>
              <a:cs typeface="Arial"/>
            </a:endParaRPr>
          </a:p>
        </p:txBody>
      </p:sp>
      <p:pic>
        <p:nvPicPr>
          <p:cNvPr id="2" name="Picture 8" descr="200908040440"/>
          <p:cNvPicPr>
            <a:picLocks noChangeAspect="1" noChangeArrowheads="1" noCrop="1"/>
          </p:cNvPicPr>
          <p:nvPr/>
        </p:nvPicPr>
        <p:blipFill>
          <a:blip r:embed="rId2"/>
          <a:srcRect/>
          <a:stretch>
            <a:fillRect/>
          </a:stretch>
        </p:blipFill>
        <p:spPr bwMode="auto">
          <a:xfrm>
            <a:off x="152400" y="1447800"/>
            <a:ext cx="762000" cy="1066800"/>
          </a:xfrm>
          <a:prstGeom prst="rect">
            <a:avLst/>
          </a:prstGeom>
          <a:noFill/>
          <a:ln w="9525">
            <a:noFill/>
            <a:miter lim="800000"/>
            <a:headEnd/>
            <a:tailEnd/>
          </a:ln>
        </p:spPr>
      </p:pic>
      <p:pic>
        <p:nvPicPr>
          <p:cNvPr id="3" name="Picture 9" descr="200908040440"/>
          <p:cNvPicPr>
            <a:picLocks noChangeAspect="1" noChangeArrowheads="1" noCrop="1"/>
          </p:cNvPicPr>
          <p:nvPr/>
        </p:nvPicPr>
        <p:blipFill>
          <a:blip r:embed="rId2"/>
          <a:srcRect/>
          <a:stretch>
            <a:fillRect/>
          </a:stretch>
        </p:blipFill>
        <p:spPr bwMode="auto">
          <a:xfrm>
            <a:off x="1905000" y="381000"/>
            <a:ext cx="762000" cy="1066800"/>
          </a:xfrm>
          <a:prstGeom prst="rect">
            <a:avLst/>
          </a:prstGeom>
          <a:noFill/>
          <a:ln w="9525">
            <a:noFill/>
            <a:miter lim="800000"/>
            <a:headEnd/>
            <a:tailEnd/>
          </a:ln>
        </p:spPr>
      </p:pic>
      <p:pic>
        <p:nvPicPr>
          <p:cNvPr id="4" name="Picture 10" descr="200908040440"/>
          <p:cNvPicPr>
            <a:picLocks noChangeAspect="1" noChangeArrowheads="1" noCrop="1"/>
          </p:cNvPicPr>
          <p:nvPr/>
        </p:nvPicPr>
        <p:blipFill>
          <a:blip r:embed="rId2"/>
          <a:srcRect/>
          <a:stretch>
            <a:fillRect/>
          </a:stretch>
        </p:blipFill>
        <p:spPr bwMode="auto">
          <a:xfrm>
            <a:off x="533400" y="0"/>
            <a:ext cx="762000" cy="1066800"/>
          </a:xfrm>
          <a:prstGeom prst="rect">
            <a:avLst/>
          </a:prstGeom>
          <a:noFill/>
          <a:ln w="9525">
            <a:noFill/>
            <a:miter lim="800000"/>
            <a:headEnd/>
            <a:tailEnd/>
          </a:ln>
        </p:spPr>
      </p:pic>
      <p:pic>
        <p:nvPicPr>
          <p:cNvPr id="2056" name="Picture 11" descr="200908040440"/>
          <p:cNvPicPr>
            <a:picLocks noChangeAspect="1" noChangeArrowheads="1" noCrop="1"/>
          </p:cNvPicPr>
          <p:nvPr/>
        </p:nvPicPr>
        <p:blipFill>
          <a:blip r:embed="rId2"/>
          <a:srcRect/>
          <a:stretch>
            <a:fillRect/>
          </a:stretch>
        </p:blipFill>
        <p:spPr bwMode="auto">
          <a:xfrm>
            <a:off x="1219200" y="1447800"/>
            <a:ext cx="762000" cy="1066800"/>
          </a:xfrm>
          <a:prstGeom prst="rect">
            <a:avLst/>
          </a:prstGeom>
          <a:noFill/>
          <a:ln w="9525">
            <a:noFill/>
            <a:miter lim="800000"/>
            <a:headEnd/>
            <a:tailEnd/>
          </a:ln>
        </p:spPr>
      </p:pic>
      <p:pic>
        <p:nvPicPr>
          <p:cNvPr id="2057" name="Picture 12" descr="200908040440"/>
          <p:cNvPicPr>
            <a:picLocks noChangeAspect="1" noChangeArrowheads="1" noCrop="1"/>
          </p:cNvPicPr>
          <p:nvPr/>
        </p:nvPicPr>
        <p:blipFill>
          <a:blip r:embed="rId2"/>
          <a:srcRect/>
          <a:stretch>
            <a:fillRect/>
          </a:stretch>
        </p:blipFill>
        <p:spPr bwMode="auto">
          <a:xfrm>
            <a:off x="7162800" y="4191000"/>
            <a:ext cx="762000" cy="1066800"/>
          </a:xfrm>
          <a:prstGeom prst="rect">
            <a:avLst/>
          </a:prstGeom>
          <a:noFill/>
          <a:ln w="9525">
            <a:noFill/>
            <a:miter lim="800000"/>
            <a:headEnd/>
            <a:tailEnd/>
          </a:ln>
        </p:spPr>
      </p:pic>
      <p:pic>
        <p:nvPicPr>
          <p:cNvPr id="2058" name="Picture 13" descr="200908040440"/>
          <p:cNvPicPr>
            <a:picLocks noChangeAspect="1" noChangeArrowheads="1" noCrop="1"/>
          </p:cNvPicPr>
          <p:nvPr/>
        </p:nvPicPr>
        <p:blipFill>
          <a:blip r:embed="rId2"/>
          <a:srcRect/>
          <a:stretch>
            <a:fillRect/>
          </a:stretch>
        </p:blipFill>
        <p:spPr bwMode="auto">
          <a:xfrm rot="-1817589">
            <a:off x="8077200" y="2209800"/>
            <a:ext cx="762000" cy="1066800"/>
          </a:xfrm>
          <a:prstGeom prst="rect">
            <a:avLst/>
          </a:prstGeom>
          <a:noFill/>
          <a:ln w="9525">
            <a:noFill/>
            <a:miter lim="800000"/>
            <a:headEnd/>
            <a:tailEnd/>
          </a:ln>
        </p:spPr>
      </p:pic>
      <p:pic>
        <p:nvPicPr>
          <p:cNvPr id="2059" name="Picture 14" descr="200908040440"/>
          <p:cNvPicPr>
            <a:picLocks noChangeAspect="1" noChangeArrowheads="1" noCrop="1"/>
          </p:cNvPicPr>
          <p:nvPr/>
        </p:nvPicPr>
        <p:blipFill>
          <a:blip r:embed="rId2"/>
          <a:srcRect/>
          <a:stretch>
            <a:fillRect/>
          </a:stretch>
        </p:blipFill>
        <p:spPr bwMode="auto">
          <a:xfrm rot="-1817589">
            <a:off x="6934200" y="914400"/>
            <a:ext cx="762000" cy="1066800"/>
          </a:xfrm>
          <a:prstGeom prst="rect">
            <a:avLst/>
          </a:prstGeom>
          <a:noFill/>
          <a:ln w="9525">
            <a:noFill/>
            <a:miter lim="800000"/>
            <a:headEnd/>
            <a:tailEnd/>
          </a:ln>
        </p:spPr>
      </p:pic>
      <p:pic>
        <p:nvPicPr>
          <p:cNvPr id="2060" name="Picture 15" descr="200908040440"/>
          <p:cNvPicPr>
            <a:picLocks noChangeAspect="1" noChangeArrowheads="1" noCrop="1"/>
          </p:cNvPicPr>
          <p:nvPr/>
        </p:nvPicPr>
        <p:blipFill>
          <a:blip r:embed="rId2"/>
          <a:srcRect/>
          <a:stretch>
            <a:fillRect/>
          </a:stretch>
        </p:blipFill>
        <p:spPr bwMode="auto">
          <a:xfrm rot="-1817589">
            <a:off x="8001000" y="533400"/>
            <a:ext cx="762000" cy="1066800"/>
          </a:xfrm>
          <a:prstGeom prst="rect">
            <a:avLst/>
          </a:prstGeom>
          <a:noFill/>
          <a:ln w="9525">
            <a:noFill/>
            <a:miter lim="800000"/>
            <a:headEnd/>
            <a:tailEnd/>
          </a:ln>
        </p:spPr>
      </p:pic>
      <p:pic>
        <p:nvPicPr>
          <p:cNvPr id="2061" name="Picture 16" descr="200908040440"/>
          <p:cNvPicPr>
            <a:picLocks noChangeAspect="1" noChangeArrowheads="1" noCrop="1"/>
          </p:cNvPicPr>
          <p:nvPr/>
        </p:nvPicPr>
        <p:blipFill>
          <a:blip r:embed="rId2"/>
          <a:srcRect/>
          <a:stretch>
            <a:fillRect/>
          </a:stretch>
        </p:blipFill>
        <p:spPr bwMode="auto">
          <a:xfrm rot="-2353056">
            <a:off x="5715000" y="5486400"/>
            <a:ext cx="762000" cy="1066800"/>
          </a:xfrm>
          <a:prstGeom prst="rect">
            <a:avLst/>
          </a:prstGeom>
          <a:noFill/>
          <a:ln w="9525">
            <a:noFill/>
            <a:miter lim="800000"/>
            <a:headEnd/>
            <a:tailEnd/>
          </a:ln>
        </p:spPr>
      </p:pic>
      <p:pic>
        <p:nvPicPr>
          <p:cNvPr id="2062" name="Picture 17" descr="200908040440"/>
          <p:cNvPicPr>
            <a:picLocks noChangeAspect="1" noChangeArrowheads="1" noCrop="1"/>
          </p:cNvPicPr>
          <p:nvPr/>
        </p:nvPicPr>
        <p:blipFill>
          <a:blip r:embed="rId2"/>
          <a:srcRect/>
          <a:stretch>
            <a:fillRect/>
          </a:stretch>
        </p:blipFill>
        <p:spPr bwMode="auto">
          <a:xfrm rot="2504801">
            <a:off x="990600" y="4724400"/>
            <a:ext cx="762000" cy="1066800"/>
          </a:xfrm>
          <a:prstGeom prst="rect">
            <a:avLst/>
          </a:prstGeom>
          <a:noFill/>
          <a:ln w="9525">
            <a:noFill/>
            <a:miter lim="800000"/>
            <a:headEnd/>
            <a:tailEnd/>
          </a:ln>
        </p:spPr>
      </p:pic>
      <p:pic>
        <p:nvPicPr>
          <p:cNvPr id="2063" name="Picture 18" descr="200908040440"/>
          <p:cNvPicPr>
            <a:picLocks noChangeAspect="1" noChangeArrowheads="1" noCrop="1"/>
          </p:cNvPicPr>
          <p:nvPr/>
        </p:nvPicPr>
        <p:blipFill>
          <a:blip r:embed="rId2"/>
          <a:srcRect/>
          <a:stretch>
            <a:fillRect/>
          </a:stretch>
        </p:blipFill>
        <p:spPr bwMode="auto">
          <a:xfrm>
            <a:off x="6553200" y="8763000"/>
            <a:ext cx="7620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1000" fill="hold"/>
                                        <p:tgtEl>
                                          <p:spTgt spid="2054"/>
                                        </p:tgtEl>
                                        <p:attrNameLst>
                                          <p:attrName>ppt_x</p:attrName>
                                        </p:attrNameLst>
                                      </p:cBhvr>
                                      <p:tavLst>
                                        <p:tav tm="0">
                                          <p:val>
                                            <p:strVal val="#ppt_x-.2"/>
                                          </p:val>
                                        </p:tav>
                                        <p:tav tm="100000">
                                          <p:val>
                                            <p:strVal val="#ppt_x"/>
                                          </p:val>
                                        </p:tav>
                                      </p:tavLst>
                                    </p:anim>
                                    <p:anim calcmode="lin" valueType="num">
                                      <p:cBhvr>
                                        <p:cTn id="14"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4"/>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p:cTn id="19" dur="1000" fill="hold"/>
                                        <p:tgtEl>
                                          <p:spTgt spid="2055"/>
                                        </p:tgtEl>
                                        <p:attrNameLst>
                                          <p:attrName>ppt_x</p:attrName>
                                        </p:attrNameLst>
                                      </p:cBhvr>
                                      <p:tavLst>
                                        <p:tav tm="0">
                                          <p:val>
                                            <p:strVal val="#ppt_x-.2"/>
                                          </p:val>
                                        </p:tav>
                                        <p:tav tm="100000">
                                          <p:val>
                                            <p:strVal val="#ppt_x"/>
                                          </p:val>
                                        </p:tav>
                                      </p:tavLst>
                                    </p:anim>
                                    <p:anim calcmode="lin" valueType="num">
                                      <p:cBhvr>
                                        <p:cTn id="20"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p:bldP spid="20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9221" name="Text Box 5"/>
          <p:cNvSpPr txBox="1">
            <a:spLocks noChangeArrowheads="1"/>
          </p:cNvSpPr>
          <p:nvPr/>
        </p:nvSpPr>
        <p:spPr bwMode="auto">
          <a:xfrm>
            <a:off x="152400" y="1371600"/>
            <a:ext cx="8763000" cy="1311275"/>
          </a:xfrm>
          <a:prstGeom prst="rect">
            <a:avLst/>
          </a:prstGeom>
          <a:noFill/>
          <a:ln w="9525">
            <a:noFill/>
            <a:miter lim="800000"/>
            <a:headEnd/>
            <a:tailEnd/>
          </a:ln>
        </p:spPr>
        <p:txBody>
          <a:bodyPr>
            <a:spAutoFit/>
          </a:bodyPr>
          <a:lstStyle/>
          <a:p>
            <a:pPr>
              <a:spcBef>
                <a:spcPct val="50000"/>
              </a:spcBef>
            </a:pPr>
            <a:r>
              <a:rPr lang="en-US"/>
              <a:t>   </a:t>
            </a:r>
            <a:r>
              <a:rPr lang="en-US" i="1" u="sng"/>
              <a:t>Câu 3</a:t>
            </a:r>
            <a:r>
              <a:rPr lang="en-US"/>
              <a:t> : Nhà vua đã làm gì để thay đổi tình hình ?</a:t>
            </a:r>
          </a:p>
        </p:txBody>
      </p:sp>
      <p:sp>
        <p:nvSpPr>
          <p:cNvPr id="9222" name="Text Box 6"/>
          <p:cNvSpPr txBox="1">
            <a:spLocks noChangeArrowheads="1"/>
          </p:cNvSpPr>
          <p:nvPr/>
        </p:nvSpPr>
        <p:spPr bwMode="auto">
          <a:xfrm>
            <a:off x="152400" y="3260725"/>
            <a:ext cx="8839200" cy="1311275"/>
          </a:xfrm>
          <a:prstGeom prst="rect">
            <a:avLst/>
          </a:prstGeom>
          <a:solidFill>
            <a:srgbClr val="FFFF00"/>
          </a:solidFill>
          <a:ln w="9525">
            <a:noFill/>
            <a:miter lim="800000"/>
            <a:headEnd/>
            <a:tailEnd/>
          </a:ln>
        </p:spPr>
        <p:txBody>
          <a:bodyPr>
            <a:spAutoFit/>
          </a:bodyPr>
          <a:lstStyle/>
          <a:p>
            <a:pPr>
              <a:spcBef>
                <a:spcPct val="50000"/>
              </a:spcBef>
            </a:pPr>
            <a:r>
              <a:rPr lang="en-US"/>
              <a:t>  * Vua cử một viên đại thần đi du học nước ngoài, chuyên về môn cười cợt.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1000" fill="hold"/>
                                        <p:tgtEl>
                                          <p:spTgt spid="9222"/>
                                        </p:tgtEl>
                                        <p:attrNameLst>
                                          <p:attrName>ppt_x</p:attrName>
                                        </p:attrNameLst>
                                      </p:cBhvr>
                                      <p:tavLst>
                                        <p:tav tm="0">
                                          <p:val>
                                            <p:strVal val="#ppt_x-.2"/>
                                          </p:val>
                                        </p:tav>
                                        <p:tav tm="100000">
                                          <p:val>
                                            <p:strVal val="#ppt_x"/>
                                          </p:val>
                                        </p:tav>
                                      </p:tavLst>
                                    </p:anim>
                                    <p:anim calcmode="lin" valueType="num">
                                      <p:cBhvr>
                                        <p:cTn id="14"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10245" name="Text Box 5"/>
          <p:cNvSpPr txBox="1">
            <a:spLocks noChangeArrowheads="1"/>
          </p:cNvSpPr>
          <p:nvPr/>
        </p:nvSpPr>
        <p:spPr bwMode="auto">
          <a:xfrm>
            <a:off x="152400" y="1371600"/>
            <a:ext cx="8839200" cy="1311275"/>
          </a:xfrm>
          <a:prstGeom prst="rect">
            <a:avLst/>
          </a:prstGeom>
          <a:noFill/>
          <a:ln w="9525">
            <a:noFill/>
            <a:miter lim="800000"/>
            <a:headEnd/>
            <a:tailEnd/>
          </a:ln>
        </p:spPr>
        <p:txBody>
          <a:bodyPr>
            <a:spAutoFit/>
          </a:bodyPr>
          <a:lstStyle/>
          <a:p>
            <a:pPr>
              <a:spcBef>
                <a:spcPct val="50000"/>
              </a:spcBef>
            </a:pPr>
            <a:r>
              <a:rPr lang="en-US"/>
              <a:t>    </a:t>
            </a:r>
            <a:r>
              <a:rPr lang="en-US" i="1" u="sng"/>
              <a:t>Câu 4</a:t>
            </a:r>
            <a:r>
              <a:rPr lang="en-US"/>
              <a:t> : Kết quả việc nhà vua làm ra sao ?</a:t>
            </a:r>
          </a:p>
        </p:txBody>
      </p:sp>
      <p:sp>
        <p:nvSpPr>
          <p:cNvPr id="10246" name="Text Box 6"/>
          <p:cNvSpPr txBox="1">
            <a:spLocks noChangeArrowheads="1"/>
          </p:cNvSpPr>
          <p:nvPr/>
        </p:nvSpPr>
        <p:spPr bwMode="auto">
          <a:xfrm>
            <a:off x="76200" y="3116263"/>
            <a:ext cx="8915400" cy="3140075"/>
          </a:xfrm>
          <a:prstGeom prst="rect">
            <a:avLst/>
          </a:prstGeom>
          <a:solidFill>
            <a:srgbClr val="FFFF00"/>
          </a:solidFill>
          <a:ln w="9525">
            <a:noFill/>
            <a:miter lim="800000"/>
            <a:headEnd/>
            <a:tailEnd/>
          </a:ln>
        </p:spPr>
        <p:txBody>
          <a:bodyPr>
            <a:spAutoFit/>
          </a:bodyPr>
          <a:lstStyle/>
          <a:p>
            <a:pPr>
              <a:spcBef>
                <a:spcPct val="50000"/>
              </a:spcBef>
            </a:pPr>
            <a:r>
              <a:rPr lang="en-US"/>
              <a:t>  * Sau một năm, viên đại thần trở về, xin chịu tội vì đã cố gắng hết sức nhưng học không vào. Các quan nghe vậy ỉu xìu, còn nhà vua thì thở dài. Không khí triều đình ảo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1000" fill="hold"/>
                                        <p:tgtEl>
                                          <p:spTgt spid="10246"/>
                                        </p:tgtEl>
                                        <p:attrNameLst>
                                          <p:attrName>ppt_x</p:attrName>
                                        </p:attrNameLst>
                                      </p:cBhvr>
                                      <p:tavLst>
                                        <p:tav tm="0">
                                          <p:val>
                                            <p:strVal val="#ppt_x-.2"/>
                                          </p:val>
                                        </p:tav>
                                        <p:tav tm="100000">
                                          <p:val>
                                            <p:strVal val="#ppt_x"/>
                                          </p:val>
                                        </p:tav>
                                      </p:tavLst>
                                    </p:anim>
                                    <p:anim calcmode="lin" valueType="num">
                                      <p:cBhvr>
                                        <p:cTn id="14" dur="1000" fill="hold"/>
                                        <p:tgtEl>
                                          <p:spTgt spid="1024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3315"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3316"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3317" name="Text Box 5"/>
          <p:cNvSpPr txBox="1">
            <a:spLocks noChangeArrowheads="1"/>
          </p:cNvSpPr>
          <p:nvPr/>
        </p:nvSpPr>
        <p:spPr bwMode="auto">
          <a:xfrm>
            <a:off x="533400" y="2057400"/>
            <a:ext cx="3276600" cy="701675"/>
          </a:xfrm>
          <a:prstGeom prst="rect">
            <a:avLst/>
          </a:prstGeom>
          <a:noFill/>
          <a:ln w="9525">
            <a:noFill/>
            <a:miter lim="800000"/>
            <a:headEnd/>
            <a:tailEnd/>
          </a:ln>
        </p:spPr>
        <p:txBody>
          <a:bodyPr>
            <a:spAutoFit/>
          </a:bodyPr>
          <a:lstStyle/>
          <a:p>
            <a:pPr>
              <a:spcBef>
                <a:spcPct val="50000"/>
              </a:spcBef>
            </a:pPr>
            <a:r>
              <a:rPr lang="en-US" i="1" u="sng"/>
              <a:t>Luyện đọc</a:t>
            </a:r>
            <a:r>
              <a:rPr lang="en-US"/>
              <a:t> :</a:t>
            </a:r>
          </a:p>
        </p:txBody>
      </p:sp>
      <p:sp>
        <p:nvSpPr>
          <p:cNvPr id="13318" name="Text Box 6"/>
          <p:cNvSpPr txBox="1">
            <a:spLocks noChangeArrowheads="1"/>
          </p:cNvSpPr>
          <p:nvPr/>
        </p:nvSpPr>
        <p:spPr bwMode="auto">
          <a:xfrm>
            <a:off x="4876800" y="2041525"/>
            <a:ext cx="3657600" cy="701675"/>
          </a:xfrm>
          <a:prstGeom prst="rect">
            <a:avLst/>
          </a:prstGeom>
          <a:noFill/>
          <a:ln w="9525">
            <a:noFill/>
            <a:miter lim="800000"/>
            <a:headEnd/>
            <a:tailEnd/>
          </a:ln>
        </p:spPr>
        <p:txBody>
          <a:bodyPr>
            <a:spAutoFit/>
          </a:bodyPr>
          <a:lstStyle/>
          <a:p>
            <a:pPr>
              <a:spcBef>
                <a:spcPct val="50000"/>
              </a:spcBef>
            </a:pPr>
            <a:r>
              <a:rPr lang="en-US" i="1" u="sng"/>
              <a:t>Tìm hiểu bài</a:t>
            </a:r>
            <a:r>
              <a:rPr lang="en-US"/>
              <a:t> :</a:t>
            </a:r>
          </a:p>
        </p:txBody>
      </p:sp>
      <p:sp>
        <p:nvSpPr>
          <p:cNvPr id="13319" name="Text Box 7"/>
          <p:cNvSpPr txBox="1">
            <a:spLocks noChangeArrowheads="1"/>
          </p:cNvSpPr>
          <p:nvPr/>
        </p:nvSpPr>
        <p:spPr bwMode="auto">
          <a:xfrm>
            <a:off x="609600" y="2895600"/>
            <a:ext cx="1752600" cy="701675"/>
          </a:xfrm>
          <a:prstGeom prst="rect">
            <a:avLst/>
          </a:prstGeom>
          <a:noFill/>
          <a:ln w="9525">
            <a:noFill/>
            <a:miter lim="800000"/>
            <a:headEnd/>
            <a:tailEnd/>
          </a:ln>
        </p:spPr>
        <p:txBody>
          <a:bodyPr>
            <a:spAutoFit/>
          </a:bodyPr>
          <a:lstStyle/>
          <a:p>
            <a:pPr>
              <a:spcBef>
                <a:spcPct val="50000"/>
              </a:spcBef>
            </a:pPr>
            <a:r>
              <a:rPr lang="en-US"/>
              <a:t>Rất ít</a:t>
            </a:r>
          </a:p>
        </p:txBody>
      </p:sp>
      <p:sp>
        <p:nvSpPr>
          <p:cNvPr id="13320" name="Text Box 8"/>
          <p:cNvSpPr txBox="1">
            <a:spLocks noChangeArrowheads="1"/>
          </p:cNvSpPr>
          <p:nvPr/>
        </p:nvSpPr>
        <p:spPr bwMode="auto">
          <a:xfrm>
            <a:off x="609600" y="3733800"/>
            <a:ext cx="2895600" cy="701675"/>
          </a:xfrm>
          <a:prstGeom prst="rect">
            <a:avLst/>
          </a:prstGeom>
          <a:noFill/>
          <a:ln w="9525">
            <a:noFill/>
            <a:miter lim="800000"/>
            <a:headEnd/>
            <a:tailEnd/>
          </a:ln>
        </p:spPr>
        <p:txBody>
          <a:bodyPr>
            <a:spAutoFit/>
          </a:bodyPr>
          <a:lstStyle/>
          <a:p>
            <a:pPr>
              <a:spcBef>
                <a:spcPct val="50000"/>
              </a:spcBef>
            </a:pPr>
            <a:r>
              <a:rPr lang="en-US"/>
              <a:t>Hoàn toàn</a:t>
            </a:r>
          </a:p>
        </p:txBody>
      </p:sp>
      <p:sp>
        <p:nvSpPr>
          <p:cNvPr id="13321" name="Text Box 9"/>
          <p:cNvSpPr txBox="1">
            <a:spLocks noChangeArrowheads="1"/>
          </p:cNvSpPr>
          <p:nvPr/>
        </p:nvSpPr>
        <p:spPr bwMode="auto">
          <a:xfrm>
            <a:off x="533400" y="4572000"/>
            <a:ext cx="2895600" cy="701675"/>
          </a:xfrm>
          <a:prstGeom prst="rect">
            <a:avLst/>
          </a:prstGeom>
          <a:noFill/>
          <a:ln w="9525">
            <a:noFill/>
            <a:miter lim="800000"/>
            <a:headEnd/>
            <a:tailEnd/>
          </a:ln>
        </p:spPr>
        <p:txBody>
          <a:bodyPr>
            <a:spAutoFit/>
          </a:bodyPr>
          <a:lstStyle/>
          <a:p>
            <a:pPr>
              <a:spcBef>
                <a:spcPct val="50000"/>
              </a:spcBef>
            </a:pPr>
            <a:r>
              <a:rPr lang="en-US"/>
              <a:t>Sườn sượt</a:t>
            </a:r>
          </a:p>
        </p:txBody>
      </p:sp>
      <p:sp>
        <p:nvSpPr>
          <p:cNvPr id="13322" name="Text Box 10"/>
          <p:cNvSpPr txBox="1">
            <a:spLocks noChangeArrowheads="1"/>
          </p:cNvSpPr>
          <p:nvPr/>
        </p:nvSpPr>
        <p:spPr bwMode="auto">
          <a:xfrm>
            <a:off x="533400" y="5410200"/>
            <a:ext cx="2590800" cy="701675"/>
          </a:xfrm>
          <a:prstGeom prst="rect">
            <a:avLst/>
          </a:prstGeom>
          <a:noFill/>
          <a:ln w="9525">
            <a:noFill/>
            <a:miter lim="800000"/>
            <a:headEnd/>
            <a:tailEnd/>
          </a:ln>
        </p:spPr>
        <p:txBody>
          <a:bodyPr>
            <a:spAutoFit/>
          </a:bodyPr>
          <a:lstStyle/>
          <a:p>
            <a:pPr>
              <a:spcBef>
                <a:spcPct val="50000"/>
              </a:spcBef>
            </a:pPr>
            <a:r>
              <a:rPr lang="en-US"/>
              <a:t>Sằng sặc</a:t>
            </a:r>
          </a:p>
        </p:txBody>
      </p:sp>
      <p:sp>
        <p:nvSpPr>
          <p:cNvPr id="13323" name="Line 11"/>
          <p:cNvSpPr>
            <a:spLocks noChangeShapeType="1"/>
          </p:cNvSpPr>
          <p:nvPr/>
        </p:nvSpPr>
        <p:spPr bwMode="auto">
          <a:xfrm>
            <a:off x="3810000" y="2514600"/>
            <a:ext cx="0" cy="4267200"/>
          </a:xfrm>
          <a:prstGeom prst="line">
            <a:avLst/>
          </a:prstGeom>
          <a:noFill/>
          <a:ln w="28575">
            <a:solidFill>
              <a:schemeClr val="tx1"/>
            </a:solidFill>
            <a:round/>
            <a:headEnd/>
            <a:tailEnd/>
          </a:ln>
        </p:spPr>
        <p:txBody>
          <a:bodyPr/>
          <a:lstStyle/>
          <a:p>
            <a:endParaRPr lang="en-US"/>
          </a:p>
        </p:txBody>
      </p:sp>
      <p:sp>
        <p:nvSpPr>
          <p:cNvPr id="11276" name="Text Box 12"/>
          <p:cNvSpPr txBox="1">
            <a:spLocks noChangeArrowheads="1"/>
          </p:cNvSpPr>
          <p:nvPr/>
        </p:nvSpPr>
        <p:spPr bwMode="auto">
          <a:xfrm>
            <a:off x="3810000" y="3124200"/>
            <a:ext cx="5638800" cy="701675"/>
          </a:xfrm>
          <a:prstGeom prst="rect">
            <a:avLst/>
          </a:prstGeom>
          <a:noFill/>
          <a:ln w="9525">
            <a:noFill/>
            <a:miter lim="800000"/>
            <a:headEnd/>
            <a:tailEnd/>
          </a:ln>
        </p:spPr>
        <p:txBody>
          <a:bodyPr>
            <a:spAutoFit/>
          </a:bodyPr>
          <a:lstStyle/>
          <a:p>
            <a:pPr>
              <a:spcBef>
                <a:spcPct val="50000"/>
              </a:spcBef>
            </a:pPr>
            <a:r>
              <a:rPr lang="en-US"/>
              <a:t>Buồn chán kinh khủng.</a:t>
            </a:r>
          </a:p>
        </p:txBody>
      </p:sp>
      <p:sp>
        <p:nvSpPr>
          <p:cNvPr id="11277" name="Text Box 13"/>
          <p:cNvSpPr txBox="1">
            <a:spLocks noChangeArrowheads="1"/>
          </p:cNvSpPr>
          <p:nvPr/>
        </p:nvSpPr>
        <p:spPr bwMode="auto">
          <a:xfrm>
            <a:off x="3886200" y="4038600"/>
            <a:ext cx="3962400" cy="701675"/>
          </a:xfrm>
          <a:prstGeom prst="rect">
            <a:avLst/>
          </a:prstGeom>
          <a:noFill/>
          <a:ln w="9525">
            <a:noFill/>
            <a:miter lim="800000"/>
            <a:headEnd/>
            <a:tailEnd/>
          </a:ln>
        </p:spPr>
        <p:txBody>
          <a:bodyPr>
            <a:spAutoFit/>
          </a:bodyPr>
          <a:lstStyle/>
          <a:p>
            <a:pPr>
              <a:spcBef>
                <a:spcPct val="50000"/>
              </a:spcBef>
            </a:pPr>
            <a:r>
              <a:rPr lang="en-US"/>
              <a:t>Không biết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p:cTn id="7" dur="1000" fill="hold"/>
                                        <p:tgtEl>
                                          <p:spTgt spid="11276"/>
                                        </p:tgtEl>
                                        <p:attrNameLst>
                                          <p:attrName>ppt_x</p:attrName>
                                        </p:attrNameLst>
                                      </p:cBhvr>
                                      <p:tavLst>
                                        <p:tav tm="0">
                                          <p:val>
                                            <p:strVal val="#ppt_x-.2"/>
                                          </p:val>
                                        </p:tav>
                                        <p:tav tm="100000">
                                          <p:val>
                                            <p:strVal val="#ppt_x"/>
                                          </p:val>
                                        </p:tav>
                                      </p:tavLst>
                                    </p:anim>
                                    <p:anim calcmode="lin" valueType="num">
                                      <p:cBhvr>
                                        <p:cTn id="8"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7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1277"/>
                                        </p:tgtEl>
                                        <p:attrNameLst>
                                          <p:attrName>style.visibility</p:attrName>
                                        </p:attrNameLst>
                                      </p:cBhvr>
                                      <p:to>
                                        <p:strVal val="visible"/>
                                      </p:to>
                                    </p:set>
                                    <p:anim calcmode="lin" valueType="num">
                                      <p:cBhvr>
                                        <p:cTn id="13" dur="1000" fill="hold"/>
                                        <p:tgtEl>
                                          <p:spTgt spid="11277"/>
                                        </p:tgtEl>
                                        <p:attrNameLst>
                                          <p:attrName>ppt_x</p:attrName>
                                        </p:attrNameLst>
                                      </p:cBhvr>
                                      <p:tavLst>
                                        <p:tav tm="0">
                                          <p:val>
                                            <p:strVal val="#ppt_x-.2"/>
                                          </p:val>
                                        </p:tav>
                                        <p:tav tm="100000">
                                          <p:val>
                                            <p:strVal val="#ppt_x"/>
                                          </p:val>
                                        </p:tav>
                                      </p:tavLst>
                                    </p:anim>
                                    <p:anim calcmode="lin" valueType="num">
                                      <p:cBhvr>
                                        <p:cTn id="14"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2291"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2292"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2302" name="Text Box 14"/>
          <p:cNvSpPr txBox="1">
            <a:spLocks noChangeArrowheads="1"/>
          </p:cNvSpPr>
          <p:nvPr/>
        </p:nvSpPr>
        <p:spPr bwMode="auto">
          <a:xfrm>
            <a:off x="304800" y="3184525"/>
            <a:ext cx="8534400" cy="1311275"/>
          </a:xfrm>
          <a:prstGeom prst="rect">
            <a:avLst/>
          </a:prstGeom>
          <a:solidFill>
            <a:srgbClr val="FFFF00"/>
          </a:solidFill>
          <a:ln w="9525">
            <a:noFill/>
            <a:miter lim="800000"/>
            <a:headEnd/>
            <a:tailEnd/>
          </a:ln>
        </p:spPr>
        <p:txBody>
          <a:bodyPr>
            <a:spAutoFit/>
          </a:bodyPr>
          <a:lstStyle/>
          <a:p>
            <a:pPr>
              <a:spcBef>
                <a:spcPct val="50000"/>
              </a:spcBef>
            </a:pPr>
            <a:r>
              <a:rPr lang="en-US"/>
              <a:t>  </a:t>
            </a:r>
            <a:r>
              <a:rPr lang="en-US" i="1" u="sng">
                <a:solidFill>
                  <a:srgbClr val="CC3300"/>
                </a:solidFill>
              </a:rPr>
              <a:t>Nội dung</a:t>
            </a:r>
            <a:r>
              <a:rPr lang="en-US"/>
              <a:t> : Cuộc sống thiếu tiếng cười sẽ vô cùng tẻ nhạt, buồn chán.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1000" fill="hold"/>
                                        <p:tgtEl>
                                          <p:spTgt spid="12291"/>
                                        </p:tgtEl>
                                        <p:attrNameLst>
                                          <p:attrName>ppt_x</p:attrName>
                                        </p:attrNameLst>
                                      </p:cBhvr>
                                      <p:tavLst>
                                        <p:tav tm="0">
                                          <p:val>
                                            <p:strVal val="#ppt_x-.2"/>
                                          </p:val>
                                        </p:tav>
                                        <p:tav tm="100000">
                                          <p:val>
                                            <p:strVal val="#ppt_x"/>
                                          </p:val>
                                        </p:tav>
                                      </p:tavLst>
                                    </p:anim>
                                    <p:anim calcmode="lin" valueType="num">
                                      <p:cBhvr>
                                        <p:cTn id="13" dur="1000" fill="hold"/>
                                        <p:tgtEl>
                                          <p:spTgt spid="1229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29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1000" fill="hold"/>
                                        <p:tgtEl>
                                          <p:spTgt spid="12292"/>
                                        </p:tgtEl>
                                        <p:attrNameLst>
                                          <p:attrName>ppt_x</p:attrName>
                                        </p:attrNameLst>
                                      </p:cBhvr>
                                      <p:tavLst>
                                        <p:tav tm="0">
                                          <p:val>
                                            <p:strVal val="#ppt_x-.2"/>
                                          </p:val>
                                        </p:tav>
                                        <p:tav tm="100000">
                                          <p:val>
                                            <p:strVal val="#ppt_x"/>
                                          </p:val>
                                        </p:tav>
                                      </p:tavLst>
                                    </p:anim>
                                    <p:anim calcmode="lin" valueType="num">
                                      <p:cBhvr>
                                        <p:cTn id="18"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29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302"/>
                                        </p:tgtEl>
                                        <p:attrNameLst>
                                          <p:attrName>style.visibility</p:attrName>
                                        </p:attrNameLst>
                                      </p:cBhvr>
                                      <p:to>
                                        <p:strVal val="visible"/>
                                      </p:to>
                                    </p:set>
                                    <p:anim calcmode="lin" valueType="num">
                                      <p:cBhvr>
                                        <p:cTn id="22" dur="1000" fill="hold"/>
                                        <p:tgtEl>
                                          <p:spTgt spid="12302"/>
                                        </p:tgtEl>
                                        <p:attrNameLst>
                                          <p:attrName>ppt_x</p:attrName>
                                        </p:attrNameLst>
                                      </p:cBhvr>
                                      <p:tavLst>
                                        <p:tav tm="0">
                                          <p:val>
                                            <p:strVal val="#ppt_x-.2"/>
                                          </p:val>
                                        </p:tav>
                                        <p:tav tm="100000">
                                          <p:val>
                                            <p:strVal val="#ppt_x"/>
                                          </p:val>
                                        </p:tav>
                                      </p:tavLst>
                                    </p:anim>
                                    <p:anim calcmode="lin" valueType="num">
                                      <p:cBhvr>
                                        <p:cTn id="23" dur="1000" fill="hold"/>
                                        <p:tgtEl>
                                          <p:spTgt spid="1230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3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828800" y="-92075"/>
            <a:ext cx="5181600" cy="646113"/>
          </a:xfrm>
          <a:prstGeom prst="rect">
            <a:avLst/>
          </a:prstGeom>
          <a:noFill/>
          <a:ln w="9525">
            <a:noFill/>
            <a:miter lim="800000"/>
            <a:headEnd/>
            <a:tailEnd/>
          </a:ln>
          <a:effectLst>
            <a:outerShdw dist="68392" dir="4091915" algn="ctr" rotWithShape="0">
              <a:srgbClr val="FFFF00">
                <a:alpha val="50000"/>
              </a:srgbClr>
            </a:outerShdw>
          </a:effectLst>
        </p:spPr>
        <p:txBody>
          <a:bodyPr>
            <a:spAutoFit/>
          </a:bodyPr>
          <a:lstStyle/>
          <a:p>
            <a:pPr>
              <a:spcBef>
                <a:spcPct val="50000"/>
              </a:spcBef>
              <a:defRPr/>
            </a:pPr>
            <a:r>
              <a:rPr lang="en-US" sz="3600"/>
              <a:t>      </a:t>
            </a:r>
            <a:r>
              <a:rPr lang="en-US" sz="3600" b="1" i="1" u="sng"/>
              <a:t>Đọc diễn cảm</a:t>
            </a:r>
          </a:p>
        </p:txBody>
      </p:sp>
      <p:sp>
        <p:nvSpPr>
          <p:cNvPr id="14341" name="Text Box 5"/>
          <p:cNvSpPr txBox="1">
            <a:spLocks noChangeArrowheads="1"/>
          </p:cNvSpPr>
          <p:nvPr/>
        </p:nvSpPr>
        <p:spPr bwMode="auto">
          <a:xfrm>
            <a:off x="0" y="381000"/>
            <a:ext cx="9144000" cy="4954588"/>
          </a:xfrm>
          <a:prstGeom prst="rect">
            <a:avLst/>
          </a:prstGeom>
          <a:noFill/>
          <a:ln w="9525">
            <a:noFill/>
            <a:miter lim="800000"/>
            <a:headEnd/>
            <a:tailEnd/>
          </a:ln>
        </p:spPr>
        <p:txBody>
          <a:bodyPr>
            <a:spAutoFit/>
          </a:bodyPr>
          <a:lstStyle/>
          <a:p>
            <a:pPr>
              <a:spcBef>
                <a:spcPct val="50000"/>
              </a:spcBef>
            </a:pPr>
            <a:r>
              <a:rPr lang="en-US" sz="3600"/>
              <a:t> </a:t>
            </a:r>
            <a:r>
              <a:rPr lang="en-US" sz="2800" b="1"/>
              <a:t>* Vị đại thần vừa xuất hiện đã vội </a:t>
            </a:r>
            <a:r>
              <a:rPr lang="en-US" sz="2800" b="1">
                <a:solidFill>
                  <a:srgbClr val="CC3300"/>
                </a:solidFill>
              </a:rPr>
              <a:t>rập đầu</a:t>
            </a:r>
            <a:r>
              <a:rPr lang="en-US" sz="2800" b="1"/>
              <a:t>, </a:t>
            </a:r>
            <a:r>
              <a:rPr lang="en-US" sz="2800" b="1">
                <a:solidFill>
                  <a:srgbClr val="CC3300"/>
                </a:solidFill>
              </a:rPr>
              <a:t>tâu lạy</a:t>
            </a:r>
            <a:r>
              <a:rPr lang="en-US" sz="2800" b="1"/>
              <a:t> :</a:t>
            </a:r>
          </a:p>
          <a:p>
            <a:pPr>
              <a:spcBef>
                <a:spcPct val="50000"/>
              </a:spcBef>
            </a:pPr>
            <a:r>
              <a:rPr lang="en-US" sz="2800" b="1"/>
              <a:t>  - Muôn tâu Bệ hạ, thần xin </a:t>
            </a:r>
            <a:r>
              <a:rPr lang="en-US" sz="2800" b="1">
                <a:solidFill>
                  <a:srgbClr val="CC3300"/>
                </a:solidFill>
              </a:rPr>
              <a:t>chịu tội</a:t>
            </a:r>
            <a:r>
              <a:rPr lang="en-US" sz="2800" b="1"/>
              <a:t>. Thần đã </a:t>
            </a:r>
            <a:r>
              <a:rPr lang="en-US" sz="2800" b="1">
                <a:solidFill>
                  <a:srgbClr val="CC3300"/>
                </a:solidFill>
              </a:rPr>
              <a:t>cố gắng hết sức</a:t>
            </a:r>
            <a:r>
              <a:rPr lang="en-US" sz="2800" b="1"/>
              <a:t> nhưng </a:t>
            </a:r>
            <a:r>
              <a:rPr lang="en-US" sz="2800" b="1">
                <a:solidFill>
                  <a:srgbClr val="CC3300"/>
                </a:solidFill>
              </a:rPr>
              <a:t>học không vào</a:t>
            </a:r>
            <a:r>
              <a:rPr lang="en-US" sz="2800" b="1"/>
              <a:t>.</a:t>
            </a:r>
          </a:p>
          <a:p>
            <a:pPr>
              <a:spcBef>
                <a:spcPct val="50000"/>
              </a:spcBef>
            </a:pPr>
            <a:r>
              <a:rPr lang="en-US" sz="2800" b="1"/>
              <a:t>  Các quan nghe vậy </a:t>
            </a:r>
            <a:r>
              <a:rPr lang="en-US" sz="2800" b="1">
                <a:solidFill>
                  <a:srgbClr val="CC3300"/>
                </a:solidFill>
              </a:rPr>
              <a:t>ỉu xìu</a:t>
            </a:r>
            <a:r>
              <a:rPr lang="en-US" sz="2800" b="1"/>
              <a:t>, còn nhà vua thì </a:t>
            </a:r>
            <a:r>
              <a:rPr lang="en-US" sz="2800" b="1">
                <a:solidFill>
                  <a:srgbClr val="CC3300"/>
                </a:solidFill>
              </a:rPr>
              <a:t>thở dài sườn sượt</a:t>
            </a:r>
            <a:r>
              <a:rPr lang="en-US" sz="2800" b="1"/>
              <a:t>. Không khí của triều đình thật là </a:t>
            </a:r>
            <a:r>
              <a:rPr lang="en-US" sz="2800" b="1">
                <a:solidFill>
                  <a:srgbClr val="CC3300"/>
                </a:solidFill>
              </a:rPr>
              <a:t>ảo não</a:t>
            </a:r>
            <a:r>
              <a:rPr lang="en-US" sz="2800" b="1"/>
              <a:t>. Đúng lúc đó, một viên thị vệ </a:t>
            </a:r>
            <a:r>
              <a:rPr lang="en-US" sz="2800" b="1">
                <a:solidFill>
                  <a:srgbClr val="CC3300"/>
                </a:solidFill>
              </a:rPr>
              <a:t>hớt hải</a:t>
            </a:r>
            <a:r>
              <a:rPr lang="en-US" sz="2800" b="1"/>
              <a:t> chạy vào :</a:t>
            </a:r>
          </a:p>
          <a:p>
            <a:pPr>
              <a:spcBef>
                <a:spcPct val="50000"/>
              </a:spcBef>
            </a:pPr>
            <a:r>
              <a:rPr lang="en-US" sz="2800" b="1"/>
              <a:t>  - Tâu Bệ hạ ! Thần vừa </a:t>
            </a:r>
            <a:r>
              <a:rPr lang="en-US" sz="2800" b="1">
                <a:solidFill>
                  <a:srgbClr val="CC3300"/>
                </a:solidFill>
              </a:rPr>
              <a:t>tóm được</a:t>
            </a:r>
            <a:r>
              <a:rPr lang="en-US" sz="2800" b="1"/>
              <a:t> một kẻ đang cười </a:t>
            </a:r>
            <a:r>
              <a:rPr lang="en-US" sz="2800" b="1">
                <a:solidFill>
                  <a:srgbClr val="CC3300"/>
                </a:solidFill>
              </a:rPr>
              <a:t>sằng sặc</a:t>
            </a:r>
            <a:r>
              <a:rPr lang="en-US" sz="2800" b="1"/>
              <a:t> ngoài đường.</a:t>
            </a:r>
          </a:p>
          <a:p>
            <a:pPr>
              <a:spcBef>
                <a:spcPct val="50000"/>
              </a:spcBef>
            </a:pPr>
            <a:r>
              <a:rPr lang="en-US" sz="2800" b="1"/>
              <a:t>  - </a:t>
            </a:r>
            <a:r>
              <a:rPr lang="en-US" sz="2800" b="1">
                <a:solidFill>
                  <a:srgbClr val="CC3300"/>
                </a:solidFill>
              </a:rPr>
              <a:t>Dẫn nó vào</a:t>
            </a:r>
            <a:r>
              <a:rPr lang="en-US" sz="2800" b="1"/>
              <a:t> ! – Đức vua </a:t>
            </a:r>
            <a:r>
              <a:rPr lang="en-US" sz="2800" b="1">
                <a:solidFill>
                  <a:srgbClr val="CC3300"/>
                </a:solidFill>
              </a:rPr>
              <a:t>phấn khởi</a:t>
            </a:r>
            <a:r>
              <a:rPr lang="en-US" sz="2800" b="1"/>
              <a:t> ra lệnh.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ppt_x</p:attrName>
                                        </p:attrNameLst>
                                      </p:cBhvr>
                                      <p:tavLst>
                                        <p:tav tm="0">
                                          <p:val>
                                            <p:strVal val="#ppt_x-.2"/>
                                          </p:val>
                                        </p:tav>
                                        <p:tav tm="100000">
                                          <p:val>
                                            <p:strVal val="#ppt_x"/>
                                          </p:val>
                                        </p:tav>
                                      </p:tavLst>
                                    </p:anim>
                                    <p:anim calcmode="lin" valueType="num">
                                      <p:cBhvr>
                                        <p:cTn id="13"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09600" y="2879725"/>
            <a:ext cx="7924800" cy="1311275"/>
          </a:xfrm>
          <a:prstGeom prst="rect">
            <a:avLst/>
          </a:prstGeom>
          <a:solidFill>
            <a:srgbClr val="FFFF00"/>
          </a:solidFill>
          <a:ln w="9525">
            <a:noFill/>
            <a:miter lim="800000"/>
            <a:headEnd/>
            <a:tailEnd/>
          </a:ln>
        </p:spPr>
        <p:txBody>
          <a:bodyPr>
            <a:spAutoFit/>
          </a:bodyPr>
          <a:lstStyle/>
          <a:p>
            <a:pPr>
              <a:spcBef>
                <a:spcPct val="50000"/>
              </a:spcBef>
            </a:pPr>
            <a:r>
              <a:rPr lang="en-US"/>
              <a:t> * Theo em thiếu tiếng cười cuộc sống sẽ như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ppt_x</p:attrName>
                                        </p:attrNameLst>
                                      </p:cBhvr>
                                      <p:tavLst>
                                        <p:tav tm="0">
                                          <p:val>
                                            <p:strVal val="#ppt_x-.2"/>
                                          </p:val>
                                        </p:tav>
                                        <p:tav tm="100000">
                                          <p:val>
                                            <p:strVal val="#ppt_x"/>
                                          </p:val>
                                        </p:tav>
                                      </p:tavLst>
                                    </p:anim>
                                    <p:anim calcmode="lin" valueType="num">
                                      <p:cBhvr>
                                        <p:cTn id="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6387"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6388"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6389" name="Text Box 5"/>
          <p:cNvSpPr txBox="1">
            <a:spLocks noChangeArrowheads="1"/>
          </p:cNvSpPr>
          <p:nvPr/>
        </p:nvSpPr>
        <p:spPr bwMode="auto">
          <a:xfrm>
            <a:off x="304800" y="3184525"/>
            <a:ext cx="8534400" cy="1311275"/>
          </a:xfrm>
          <a:prstGeom prst="rect">
            <a:avLst/>
          </a:prstGeom>
          <a:solidFill>
            <a:srgbClr val="FFFF00"/>
          </a:solidFill>
          <a:ln w="9525">
            <a:noFill/>
            <a:miter lim="800000"/>
            <a:headEnd/>
            <a:tailEnd/>
          </a:ln>
        </p:spPr>
        <p:txBody>
          <a:bodyPr>
            <a:spAutoFit/>
          </a:bodyPr>
          <a:lstStyle/>
          <a:p>
            <a:pPr>
              <a:spcBef>
                <a:spcPct val="50000"/>
              </a:spcBef>
            </a:pPr>
            <a:r>
              <a:rPr lang="en-US"/>
              <a:t>  </a:t>
            </a:r>
            <a:r>
              <a:rPr lang="en-US" i="1" u="sng">
                <a:solidFill>
                  <a:srgbClr val="CC3300"/>
                </a:solidFill>
              </a:rPr>
              <a:t>Nội dung</a:t>
            </a:r>
            <a:r>
              <a:rPr lang="en-US"/>
              <a:t> : Cuộc sống thiếu tiếng cười sẽ vô cùng tẻ nhạt, buồn chán.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p:cTn id="13" dur="1000" fill="hold"/>
                                        <p:tgtEl>
                                          <p:spTgt spid="16387"/>
                                        </p:tgtEl>
                                        <p:attrNameLst>
                                          <p:attrName>ppt_x</p:attrName>
                                        </p:attrNameLst>
                                      </p:cBhvr>
                                      <p:tavLst>
                                        <p:tav tm="0">
                                          <p:val>
                                            <p:strVal val="#ppt_x-.2"/>
                                          </p:val>
                                        </p:tav>
                                        <p:tav tm="100000">
                                          <p:val>
                                            <p:strVal val="#ppt_x"/>
                                          </p:val>
                                        </p:tav>
                                      </p:tavLst>
                                    </p:anim>
                                    <p:anim calcmode="lin" valueType="num">
                                      <p:cBhvr>
                                        <p:cTn id="14" dur="1000" fill="hold"/>
                                        <p:tgtEl>
                                          <p:spTgt spid="1638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38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p:cTn id="19" dur="1000" fill="hold"/>
                                        <p:tgtEl>
                                          <p:spTgt spid="16388"/>
                                        </p:tgtEl>
                                        <p:attrNameLst>
                                          <p:attrName>ppt_x</p:attrName>
                                        </p:attrNameLst>
                                      </p:cBhvr>
                                      <p:tavLst>
                                        <p:tav tm="0">
                                          <p:val>
                                            <p:strVal val="#ppt_x-.2"/>
                                          </p:val>
                                        </p:tav>
                                        <p:tav tm="100000">
                                          <p:val>
                                            <p:strVal val="#ppt_x"/>
                                          </p:val>
                                        </p:tav>
                                      </p:tavLst>
                                    </p:anim>
                                    <p:anim calcmode="lin" valueType="num">
                                      <p:cBhvr>
                                        <p:cTn id="20"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388"/>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6389"/>
                                        </p:tgtEl>
                                        <p:attrNameLst>
                                          <p:attrName>style.visibility</p:attrName>
                                        </p:attrNameLst>
                                      </p:cBhvr>
                                      <p:to>
                                        <p:strVal val="visible"/>
                                      </p:to>
                                    </p:set>
                                    <p:anim calcmode="lin" valueType="num">
                                      <p:cBhvr>
                                        <p:cTn id="25" dur="1000" fill="hold"/>
                                        <p:tgtEl>
                                          <p:spTgt spid="16389"/>
                                        </p:tgtEl>
                                        <p:attrNameLst>
                                          <p:attrName>ppt_x</p:attrName>
                                        </p:attrNameLst>
                                      </p:cBhvr>
                                      <p:tavLst>
                                        <p:tav tm="0">
                                          <p:val>
                                            <p:strVal val="#ppt_x-.2"/>
                                          </p:val>
                                        </p:tav>
                                        <p:tav tm="100000">
                                          <p:val>
                                            <p:strVal val="#ppt_x"/>
                                          </p:val>
                                        </p:tav>
                                      </p:tavLst>
                                    </p:anim>
                                    <p:anim calcmode="lin" valueType="num">
                                      <p:cBhvr>
                                        <p:cTn id="26"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nimBg="1"/>
      <p:bldP spid="16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09600" y="762000"/>
            <a:ext cx="4953000" cy="646113"/>
          </a:xfrm>
          <a:prstGeom prst="rect">
            <a:avLst/>
          </a:prstGeom>
          <a:solidFill>
            <a:srgbClr val="00FFFF"/>
          </a:solidFill>
          <a:ln w="9525">
            <a:noFill/>
            <a:miter lim="800000"/>
            <a:headEnd/>
            <a:tailEnd/>
          </a:ln>
        </p:spPr>
        <p:txBody>
          <a:bodyPr>
            <a:spAutoFit/>
          </a:bodyPr>
          <a:lstStyle/>
          <a:p>
            <a:pPr>
              <a:spcBef>
                <a:spcPct val="50000"/>
              </a:spcBef>
            </a:pPr>
            <a:r>
              <a:rPr lang="en-US" sz="3600"/>
              <a:t>    </a:t>
            </a:r>
            <a:r>
              <a:rPr lang="en-US" sz="3600" i="1" u="sng"/>
              <a:t>Kiểm tra bài cũ</a:t>
            </a:r>
            <a:r>
              <a:rPr lang="en-US" sz="3600"/>
              <a:t> :</a:t>
            </a:r>
          </a:p>
        </p:txBody>
      </p:sp>
      <p:sp>
        <p:nvSpPr>
          <p:cNvPr id="3077" name="WordArt 5"/>
          <p:cNvSpPr>
            <a:spLocks noChangeArrowheads="1" noChangeShapeType="1" noTextEdit="1"/>
          </p:cNvSpPr>
          <p:nvPr/>
        </p:nvSpPr>
        <p:spPr bwMode="auto">
          <a:xfrm>
            <a:off x="2819400" y="1828800"/>
            <a:ext cx="5715000" cy="8382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chemeClr val="bg1"/>
              </a:extrusionClr>
            </a:sp3d>
          </a:bodyPr>
          <a:lstStyle/>
          <a:p>
            <a:pPr algn="ctr"/>
            <a:r>
              <a:rPr lang="vi-VN" sz="3200" kern="10">
                <a:ln w="9525">
                  <a:round/>
                  <a:headEnd/>
                  <a:tailEnd/>
                </a:ln>
                <a:solidFill>
                  <a:srgbClr val="FF0000"/>
                </a:solidFill>
                <a:latin typeface="Arial"/>
                <a:cs typeface="Arial"/>
              </a:rPr>
              <a:t>Con chuồn chuồn nước</a:t>
            </a:r>
            <a:endParaRPr lang="en-US" sz="3200" kern="10">
              <a:ln w="9525">
                <a:round/>
                <a:headEnd/>
                <a:tailEnd/>
              </a:ln>
              <a:solidFill>
                <a:srgbClr val="FF0000"/>
              </a:solidFill>
              <a:latin typeface="Arial"/>
              <a:cs typeface="Arial"/>
            </a:endParaRPr>
          </a:p>
        </p:txBody>
      </p:sp>
      <p:sp>
        <p:nvSpPr>
          <p:cNvPr id="3078" name="Text Box 6"/>
          <p:cNvSpPr txBox="1">
            <a:spLocks noChangeArrowheads="1"/>
          </p:cNvSpPr>
          <p:nvPr/>
        </p:nvSpPr>
        <p:spPr bwMode="auto">
          <a:xfrm>
            <a:off x="457200" y="3641725"/>
            <a:ext cx="8382000" cy="1200150"/>
          </a:xfrm>
          <a:prstGeom prst="rect">
            <a:avLst/>
          </a:prstGeom>
          <a:noFill/>
          <a:ln w="9525">
            <a:noFill/>
            <a:miter lim="800000"/>
            <a:headEnd/>
            <a:tailEnd/>
          </a:ln>
        </p:spPr>
        <p:txBody>
          <a:bodyPr>
            <a:spAutoFit/>
          </a:bodyPr>
          <a:lstStyle/>
          <a:p>
            <a:pPr>
              <a:spcBef>
                <a:spcPct val="50000"/>
              </a:spcBef>
            </a:pPr>
            <a:r>
              <a:rPr lang="en-US" sz="3600"/>
              <a:t>    </a:t>
            </a:r>
            <a:r>
              <a:rPr lang="en-US" sz="3600" i="1" u="sng"/>
              <a:t>Câu 1</a:t>
            </a:r>
            <a:r>
              <a:rPr lang="en-US" sz="3600"/>
              <a:t> : Chú chuồn chuồn được miêu tả bằng những hình ảnh so sánh nào ?</a:t>
            </a:r>
          </a:p>
        </p:txBody>
      </p:sp>
      <p:sp>
        <p:nvSpPr>
          <p:cNvPr id="3079" name="Text Box 7"/>
          <p:cNvSpPr txBox="1">
            <a:spLocks noChangeArrowheads="1"/>
          </p:cNvSpPr>
          <p:nvPr/>
        </p:nvSpPr>
        <p:spPr bwMode="auto">
          <a:xfrm>
            <a:off x="304800" y="3489325"/>
            <a:ext cx="8534400" cy="1754188"/>
          </a:xfrm>
          <a:prstGeom prst="rect">
            <a:avLst/>
          </a:prstGeom>
          <a:noFill/>
          <a:ln w="9525">
            <a:noFill/>
            <a:miter lim="800000"/>
            <a:headEnd/>
            <a:tailEnd/>
          </a:ln>
        </p:spPr>
        <p:txBody>
          <a:bodyPr>
            <a:spAutoFit/>
          </a:bodyPr>
          <a:lstStyle/>
          <a:p>
            <a:pPr>
              <a:spcBef>
                <a:spcPct val="50000"/>
              </a:spcBef>
            </a:pPr>
            <a:r>
              <a:rPr lang="en-US" sz="3600"/>
              <a:t>     </a:t>
            </a:r>
            <a:r>
              <a:rPr lang="en-US" sz="3600" i="1" u="sng"/>
              <a:t>Câu 2</a:t>
            </a:r>
            <a:r>
              <a:rPr lang="en-US" sz="3600"/>
              <a:t> : Tình yêu quê hương, đất nước của tác giả thể hiện qua những câu văn nào ?</a:t>
            </a:r>
          </a:p>
        </p:txBody>
      </p:sp>
      <p:sp>
        <p:nvSpPr>
          <p:cNvPr id="3081" name="Text Box 9"/>
          <p:cNvSpPr txBox="1">
            <a:spLocks noChangeArrowheads="1"/>
          </p:cNvSpPr>
          <p:nvPr/>
        </p:nvSpPr>
        <p:spPr bwMode="auto">
          <a:xfrm>
            <a:off x="762000" y="3810000"/>
            <a:ext cx="7696200" cy="646113"/>
          </a:xfrm>
          <a:prstGeom prst="rect">
            <a:avLst/>
          </a:prstGeom>
          <a:noFill/>
          <a:ln w="9525">
            <a:noFill/>
            <a:miter lim="800000"/>
            <a:headEnd/>
            <a:tailEnd/>
          </a:ln>
        </p:spPr>
        <p:txBody>
          <a:bodyPr>
            <a:spAutoFit/>
          </a:bodyPr>
          <a:lstStyle/>
          <a:p>
            <a:pPr>
              <a:spcBef>
                <a:spcPct val="50000"/>
              </a:spcBef>
            </a:pPr>
            <a:r>
              <a:rPr lang="en-US" sz="3600"/>
              <a:t>  * Hãy nêu nội dung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style.rotation</p:attrName>
                                        </p:attrNameLst>
                                      </p:cBhvr>
                                      <p:tavLst>
                                        <p:tav tm="0">
                                          <p:val>
                                            <p:fltVal val="720"/>
                                          </p:val>
                                        </p:tav>
                                        <p:tav tm="100000">
                                          <p:val>
                                            <p:fltVal val="0"/>
                                          </p:val>
                                        </p:tav>
                                      </p:tavLst>
                                    </p:anim>
                                    <p:anim calcmode="lin" valueType="num">
                                      <p:cBhvr>
                                        <p:cTn id="9" dur="2000" fill="hold"/>
                                        <p:tgtEl>
                                          <p:spTgt spid="3076"/>
                                        </p:tgtEl>
                                        <p:attrNameLst>
                                          <p:attrName>ppt_h</p:attrName>
                                        </p:attrNameLst>
                                      </p:cBhvr>
                                      <p:tavLst>
                                        <p:tav tm="0">
                                          <p:val>
                                            <p:fltVal val="0"/>
                                          </p:val>
                                        </p:tav>
                                        <p:tav tm="100000">
                                          <p:val>
                                            <p:strVal val="#ppt_h"/>
                                          </p:val>
                                        </p:tav>
                                      </p:tavLst>
                                    </p:anim>
                                    <p:anim calcmode="lin" valueType="num">
                                      <p:cBhvr>
                                        <p:cTn id="10" dur="2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2000"/>
                                        <p:tgtEl>
                                          <p:spTgt spid="3077"/>
                                        </p:tgtEl>
                                      </p:cBhvr>
                                    </p:animEffect>
                                    <p:anim calcmode="lin" valueType="num">
                                      <p:cBhvr>
                                        <p:cTn id="16" dur="2000" fill="hold"/>
                                        <p:tgtEl>
                                          <p:spTgt spid="3077"/>
                                        </p:tgtEl>
                                        <p:attrNameLst>
                                          <p:attrName>style.rotation</p:attrName>
                                        </p:attrNameLst>
                                      </p:cBhvr>
                                      <p:tavLst>
                                        <p:tav tm="0">
                                          <p:val>
                                            <p:fltVal val="720"/>
                                          </p:val>
                                        </p:tav>
                                        <p:tav tm="100000">
                                          <p:val>
                                            <p:fltVal val="0"/>
                                          </p:val>
                                        </p:tav>
                                      </p:tavLst>
                                    </p:anim>
                                    <p:anim calcmode="lin" valueType="num">
                                      <p:cBhvr>
                                        <p:cTn id="17" dur="2000" fill="hold"/>
                                        <p:tgtEl>
                                          <p:spTgt spid="3077"/>
                                        </p:tgtEl>
                                        <p:attrNameLst>
                                          <p:attrName>ppt_h</p:attrName>
                                        </p:attrNameLst>
                                      </p:cBhvr>
                                      <p:tavLst>
                                        <p:tav tm="0">
                                          <p:val>
                                            <p:fltVal val="0"/>
                                          </p:val>
                                        </p:tav>
                                        <p:tav tm="100000">
                                          <p:val>
                                            <p:strVal val="#ppt_h"/>
                                          </p:val>
                                        </p:tav>
                                      </p:tavLst>
                                    </p:anim>
                                    <p:anim calcmode="lin" valueType="num">
                                      <p:cBhvr>
                                        <p:cTn id="18" dur="2000" fill="hold"/>
                                        <p:tgtEl>
                                          <p:spTgt spid="3077"/>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ppt_x"/>
                                          </p:val>
                                        </p:tav>
                                        <p:tav tm="100000">
                                          <p:val>
                                            <p:strVal val="#ppt_x"/>
                                          </p:val>
                                        </p:tav>
                                      </p:tavLst>
                                    </p:anim>
                                    <p:anim calcmode="lin" valueType="num">
                                      <p:cBhvr additive="base">
                                        <p:cTn id="2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3078"/>
                                        </p:tgtEl>
                                      </p:cBhvr>
                                    </p:animEffect>
                                    <p:set>
                                      <p:cBhvr>
                                        <p:cTn id="29" dur="1" fill="hold">
                                          <p:stCondLst>
                                            <p:cond delay="499"/>
                                          </p:stCondLst>
                                        </p:cTn>
                                        <p:tgtEl>
                                          <p:spTgt spid="307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additive="base">
                                        <p:cTn id="34" dur="500" fill="hold"/>
                                        <p:tgtEl>
                                          <p:spTgt spid="3079"/>
                                        </p:tgtEl>
                                        <p:attrNameLst>
                                          <p:attrName>ppt_x</p:attrName>
                                        </p:attrNameLst>
                                      </p:cBhvr>
                                      <p:tavLst>
                                        <p:tav tm="0">
                                          <p:val>
                                            <p:strVal val="#ppt_x"/>
                                          </p:val>
                                        </p:tav>
                                        <p:tav tm="100000">
                                          <p:val>
                                            <p:strVal val="#ppt_x"/>
                                          </p:val>
                                        </p:tav>
                                      </p:tavLst>
                                    </p:anim>
                                    <p:anim calcmode="lin" valueType="num">
                                      <p:cBhvr additive="base">
                                        <p:cTn id="35"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81"/>
                                        </p:tgtEl>
                                        <p:attrNameLst>
                                          <p:attrName>style.visibility</p:attrName>
                                        </p:attrNameLst>
                                      </p:cBhvr>
                                      <p:to>
                                        <p:strVal val="visible"/>
                                      </p:to>
                                    </p:set>
                                    <p:anim calcmode="lin" valueType="num">
                                      <p:cBhvr additive="base">
                                        <p:cTn id="45" dur="500" fill="hold"/>
                                        <p:tgtEl>
                                          <p:spTgt spid="3081"/>
                                        </p:tgtEl>
                                        <p:attrNameLst>
                                          <p:attrName>ppt_x</p:attrName>
                                        </p:attrNameLst>
                                      </p:cBhvr>
                                      <p:tavLst>
                                        <p:tav tm="0">
                                          <p:val>
                                            <p:strVal val="#ppt_x"/>
                                          </p:val>
                                        </p:tav>
                                        <p:tav tm="100000">
                                          <p:val>
                                            <p:strVal val="#ppt_x"/>
                                          </p:val>
                                        </p:tav>
                                      </p:tavLst>
                                    </p:anim>
                                    <p:anim calcmode="lin" valueType="num">
                                      <p:cBhvr additive="base">
                                        <p:cTn id="46"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p:bldP spid="3078" grpId="1"/>
      <p:bldP spid="3079" grpId="0"/>
      <p:bldP spid="3079" grpId="1"/>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scan0079"/>
          <p:cNvPicPr>
            <a:picLocks noChangeAspect="1" noChangeArrowheads="1"/>
          </p:cNvPicPr>
          <p:nvPr/>
        </p:nvPicPr>
        <p:blipFill>
          <a:blip r:embed="rId2"/>
          <a:srcRect/>
          <a:stretch>
            <a:fillRect/>
          </a:stretch>
        </p:blipFill>
        <p:spPr bwMode="auto">
          <a:xfrm>
            <a:off x="762000" y="0"/>
            <a:ext cx="7467600" cy="679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Scale>
                                      <p:cBhvr>
                                        <p:cTn id="7" dur="1000" decel="50000" fill="hold">
                                          <p:stCondLst>
                                            <p:cond delay="0"/>
                                          </p:stCondLst>
                                        </p:cTn>
                                        <p:tgtEl>
                                          <p:spTgt spid="184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6"/>
                                        </p:tgtEl>
                                        <p:attrNameLst>
                                          <p:attrName>ppt_x</p:attrName>
                                          <p:attrName>ppt_y</p:attrName>
                                        </p:attrNameLst>
                                      </p:cBhvr>
                                    </p:animMotion>
                                    <p:animEffect transition="in" filter="fade">
                                      <p:cBhvr>
                                        <p:cTn id="9"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can0080"/>
          <p:cNvPicPr>
            <a:picLocks noChangeAspect="1" noChangeArrowheads="1"/>
          </p:cNvPicPr>
          <p:nvPr/>
        </p:nvPicPr>
        <p:blipFill>
          <a:blip r:embed="rId2"/>
          <a:srcRect/>
          <a:stretch>
            <a:fillRect/>
          </a:stretch>
        </p:blipFill>
        <p:spPr bwMode="auto">
          <a:xfrm>
            <a:off x="0" y="23813"/>
            <a:ext cx="9144000" cy="683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4101" name="WordArt 5"/>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4102" name="Text Box 6"/>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4103" name="Text Box 7"/>
          <p:cNvSpPr txBox="1">
            <a:spLocks noChangeArrowheads="1"/>
          </p:cNvSpPr>
          <p:nvPr/>
        </p:nvSpPr>
        <p:spPr bwMode="auto">
          <a:xfrm>
            <a:off x="685800" y="2057400"/>
            <a:ext cx="7620000" cy="701675"/>
          </a:xfrm>
          <a:prstGeom prst="rect">
            <a:avLst/>
          </a:prstGeom>
          <a:noFill/>
          <a:ln w="9525">
            <a:noFill/>
            <a:miter lim="800000"/>
            <a:headEnd/>
            <a:tailEnd/>
          </a:ln>
        </p:spPr>
        <p:txBody>
          <a:bodyPr>
            <a:spAutoFit/>
          </a:bodyPr>
          <a:lstStyle/>
          <a:p>
            <a:pPr>
              <a:spcBef>
                <a:spcPct val="50000"/>
              </a:spcBef>
            </a:pPr>
            <a:r>
              <a:rPr lang="en-US"/>
              <a:t>       </a:t>
            </a:r>
            <a:r>
              <a:rPr lang="en-US" i="1">
                <a:solidFill>
                  <a:srgbClr val="CC3300"/>
                </a:solidFill>
              </a:rPr>
              <a:t>Bài chia làm 3 đoạn</a:t>
            </a:r>
            <a:r>
              <a:rPr lang="en-US"/>
              <a:t> :</a:t>
            </a:r>
          </a:p>
        </p:txBody>
      </p:sp>
      <p:sp>
        <p:nvSpPr>
          <p:cNvPr id="4104" name="Text Box 8"/>
          <p:cNvSpPr txBox="1">
            <a:spLocks noChangeArrowheads="1"/>
          </p:cNvSpPr>
          <p:nvPr/>
        </p:nvSpPr>
        <p:spPr bwMode="auto">
          <a:xfrm>
            <a:off x="228600" y="2971800"/>
            <a:ext cx="89154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1.</a:t>
            </a:r>
            <a:r>
              <a:rPr lang="en-US"/>
              <a:t> Ngày xửa, ngày xưa…về môn cười.</a:t>
            </a:r>
          </a:p>
        </p:txBody>
      </p:sp>
      <p:sp>
        <p:nvSpPr>
          <p:cNvPr id="4105" name="Text Box 9"/>
          <p:cNvSpPr txBox="1">
            <a:spLocks noChangeArrowheads="1"/>
          </p:cNvSpPr>
          <p:nvPr/>
        </p:nvSpPr>
        <p:spPr bwMode="auto">
          <a:xfrm>
            <a:off x="228600" y="4114800"/>
            <a:ext cx="86106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2.</a:t>
            </a:r>
            <a:r>
              <a:rPr lang="en-US"/>
              <a:t> Một năm…nhưng học không vào.</a:t>
            </a:r>
          </a:p>
        </p:txBody>
      </p:sp>
      <p:sp>
        <p:nvSpPr>
          <p:cNvPr id="4106" name="Text Box 10"/>
          <p:cNvSpPr txBox="1">
            <a:spLocks noChangeArrowheads="1"/>
          </p:cNvSpPr>
          <p:nvPr/>
        </p:nvSpPr>
        <p:spPr bwMode="auto">
          <a:xfrm>
            <a:off x="228600" y="5257800"/>
            <a:ext cx="62484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3.</a:t>
            </a:r>
            <a:r>
              <a:rPr lang="en-US"/>
              <a:t>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edge">
                                      <p:cBhvr>
                                        <p:cTn id="7" dur="2000"/>
                                        <p:tgtEl>
                                          <p:spTgt spid="410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wedge">
                                      <p:cBhvr>
                                        <p:cTn id="10" dur="2000"/>
                                        <p:tgtEl>
                                          <p:spTgt spid="4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p:cTn id="15" dur="1000" fill="hold"/>
                                        <p:tgtEl>
                                          <p:spTgt spid="4102"/>
                                        </p:tgtEl>
                                        <p:attrNameLst>
                                          <p:attrName>ppt_x</p:attrName>
                                        </p:attrNameLst>
                                      </p:cBhvr>
                                      <p:tavLst>
                                        <p:tav tm="0">
                                          <p:val>
                                            <p:strVal val="#ppt_x-.2"/>
                                          </p:val>
                                        </p:tav>
                                        <p:tav tm="100000">
                                          <p:val>
                                            <p:strVal val="#ppt_x"/>
                                          </p:val>
                                        </p:tav>
                                      </p:tavLst>
                                    </p:anim>
                                    <p:anim calcmode="lin" valueType="num">
                                      <p:cBhvr>
                                        <p:cTn id="16"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Scale>
                                      <p:cBhvr>
                                        <p:cTn id="22" dur="1000" decel="50000" fill="hold">
                                          <p:stCondLst>
                                            <p:cond delay="0"/>
                                          </p:stCondLst>
                                        </p:cTn>
                                        <p:tgtEl>
                                          <p:spTgt spid="4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3"/>
                                        </p:tgtEl>
                                        <p:attrNameLst>
                                          <p:attrName>ppt_x</p:attrName>
                                          <p:attrName>ppt_y</p:attrName>
                                        </p:attrNameLst>
                                      </p:cBhvr>
                                    </p:animMotion>
                                    <p:animEffect transition="in" filter="fade">
                                      <p:cBhvr>
                                        <p:cTn id="24" dur="1000"/>
                                        <p:tgtEl>
                                          <p:spTgt spid="4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4104"/>
                                        </p:tgtEl>
                                        <p:attrNameLst>
                                          <p:attrName>style.visibility</p:attrName>
                                        </p:attrNameLst>
                                      </p:cBhvr>
                                      <p:to>
                                        <p:strVal val="visible"/>
                                      </p:to>
                                    </p:set>
                                    <p:animScale>
                                      <p:cBhvr>
                                        <p:cTn id="29" dur="1000" decel="50000" fill="hold">
                                          <p:stCondLst>
                                            <p:cond delay="0"/>
                                          </p:stCondLst>
                                        </p:cTn>
                                        <p:tgtEl>
                                          <p:spTgt spid="41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104"/>
                                        </p:tgtEl>
                                        <p:attrNameLst>
                                          <p:attrName>ppt_x</p:attrName>
                                          <p:attrName>ppt_y</p:attrName>
                                        </p:attrNameLst>
                                      </p:cBhvr>
                                    </p:animMotion>
                                    <p:animEffect transition="in" filter="fade">
                                      <p:cBhvr>
                                        <p:cTn id="31" dur="1000"/>
                                        <p:tgtEl>
                                          <p:spTgt spid="41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4105"/>
                                        </p:tgtEl>
                                        <p:attrNameLst>
                                          <p:attrName>style.visibility</p:attrName>
                                        </p:attrNameLst>
                                      </p:cBhvr>
                                      <p:to>
                                        <p:strVal val="visible"/>
                                      </p:to>
                                    </p:set>
                                    <p:animScale>
                                      <p:cBhvr>
                                        <p:cTn id="36"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105"/>
                                        </p:tgtEl>
                                        <p:attrNameLst>
                                          <p:attrName>ppt_x</p:attrName>
                                          <p:attrName>ppt_y</p:attrName>
                                        </p:attrNameLst>
                                      </p:cBhvr>
                                    </p:animMotion>
                                    <p:animEffect transition="in" filter="fade">
                                      <p:cBhvr>
                                        <p:cTn id="38" dur="1000"/>
                                        <p:tgtEl>
                                          <p:spTgt spid="410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4106"/>
                                        </p:tgtEl>
                                        <p:attrNameLst>
                                          <p:attrName>style.visibility</p:attrName>
                                        </p:attrNameLst>
                                      </p:cBhvr>
                                      <p:to>
                                        <p:strVal val="visible"/>
                                      </p:to>
                                    </p:set>
                                    <p:animScale>
                                      <p:cBhvr>
                                        <p:cTn id="43" dur="1000" decel="50000" fill="hold">
                                          <p:stCondLst>
                                            <p:cond delay="0"/>
                                          </p:stCondLst>
                                        </p:cTn>
                                        <p:tgtEl>
                                          <p:spTgt spid="4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106"/>
                                        </p:tgtEl>
                                        <p:attrNameLst>
                                          <p:attrName>ppt_x</p:attrName>
                                          <p:attrName>ppt_y</p:attrName>
                                        </p:attrNameLst>
                                      </p:cBhvr>
                                    </p:animMotion>
                                    <p:animEffect transition="in" filter="fade">
                                      <p:cBhvr>
                                        <p:cTn id="45"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P spid="4102" grpId="0" animBg="1"/>
      <p:bldP spid="4103" grpId="0"/>
      <p:bldP spid="4104" grpId="0"/>
      <p:bldP spid="4105" grpId="0"/>
      <p:bldP spid="4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5123"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5124"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5129" name="Text Box 9"/>
          <p:cNvSpPr txBox="1">
            <a:spLocks noChangeArrowheads="1"/>
          </p:cNvSpPr>
          <p:nvPr/>
        </p:nvSpPr>
        <p:spPr bwMode="auto">
          <a:xfrm>
            <a:off x="533400" y="1981200"/>
            <a:ext cx="3276600" cy="701675"/>
          </a:xfrm>
          <a:prstGeom prst="rect">
            <a:avLst/>
          </a:prstGeom>
          <a:noFill/>
          <a:ln w="9525">
            <a:noFill/>
            <a:miter lim="800000"/>
            <a:headEnd/>
            <a:tailEnd/>
          </a:ln>
        </p:spPr>
        <p:txBody>
          <a:bodyPr>
            <a:spAutoFit/>
          </a:bodyPr>
          <a:lstStyle/>
          <a:p>
            <a:pPr>
              <a:spcBef>
                <a:spcPct val="50000"/>
              </a:spcBef>
            </a:pPr>
            <a:r>
              <a:rPr lang="en-US" i="1" u="sng"/>
              <a:t>Luyện đọc</a:t>
            </a:r>
            <a:r>
              <a:rPr lang="en-US"/>
              <a:t> :</a:t>
            </a:r>
          </a:p>
        </p:txBody>
      </p:sp>
      <p:sp>
        <p:nvSpPr>
          <p:cNvPr id="5130" name="Text Box 10"/>
          <p:cNvSpPr txBox="1">
            <a:spLocks noChangeArrowheads="1"/>
          </p:cNvSpPr>
          <p:nvPr/>
        </p:nvSpPr>
        <p:spPr bwMode="auto">
          <a:xfrm>
            <a:off x="5181600" y="1905000"/>
            <a:ext cx="3657600" cy="701675"/>
          </a:xfrm>
          <a:prstGeom prst="rect">
            <a:avLst/>
          </a:prstGeom>
          <a:noFill/>
          <a:ln w="9525">
            <a:noFill/>
            <a:miter lim="800000"/>
            <a:headEnd/>
            <a:tailEnd/>
          </a:ln>
        </p:spPr>
        <p:txBody>
          <a:bodyPr>
            <a:spAutoFit/>
          </a:bodyPr>
          <a:lstStyle/>
          <a:p>
            <a:pPr>
              <a:spcBef>
                <a:spcPct val="50000"/>
              </a:spcBef>
            </a:pPr>
            <a:r>
              <a:rPr lang="en-US" i="1" u="sng"/>
              <a:t>Tìm hiểu bài</a:t>
            </a:r>
            <a:r>
              <a:rPr lang="en-US"/>
              <a:t> :</a:t>
            </a:r>
          </a:p>
        </p:txBody>
      </p:sp>
      <p:sp>
        <p:nvSpPr>
          <p:cNvPr id="5131" name="Text Box 11"/>
          <p:cNvSpPr txBox="1">
            <a:spLocks noChangeArrowheads="1"/>
          </p:cNvSpPr>
          <p:nvPr/>
        </p:nvSpPr>
        <p:spPr bwMode="auto">
          <a:xfrm>
            <a:off x="685800" y="2895600"/>
            <a:ext cx="1752600" cy="701675"/>
          </a:xfrm>
          <a:prstGeom prst="rect">
            <a:avLst/>
          </a:prstGeom>
          <a:noFill/>
          <a:ln w="9525">
            <a:noFill/>
            <a:miter lim="800000"/>
            <a:headEnd/>
            <a:tailEnd/>
          </a:ln>
        </p:spPr>
        <p:txBody>
          <a:bodyPr>
            <a:spAutoFit/>
          </a:bodyPr>
          <a:lstStyle/>
          <a:p>
            <a:pPr>
              <a:spcBef>
                <a:spcPct val="50000"/>
              </a:spcBef>
            </a:pPr>
            <a:r>
              <a:rPr lang="en-US"/>
              <a:t>Rất ít</a:t>
            </a:r>
          </a:p>
        </p:txBody>
      </p:sp>
      <p:sp>
        <p:nvSpPr>
          <p:cNvPr id="5132" name="Text Box 12"/>
          <p:cNvSpPr txBox="1">
            <a:spLocks noChangeArrowheads="1"/>
          </p:cNvSpPr>
          <p:nvPr/>
        </p:nvSpPr>
        <p:spPr bwMode="auto">
          <a:xfrm>
            <a:off x="609600" y="3733800"/>
            <a:ext cx="2895600" cy="701675"/>
          </a:xfrm>
          <a:prstGeom prst="rect">
            <a:avLst/>
          </a:prstGeom>
          <a:noFill/>
          <a:ln w="9525">
            <a:noFill/>
            <a:miter lim="800000"/>
            <a:headEnd/>
            <a:tailEnd/>
          </a:ln>
        </p:spPr>
        <p:txBody>
          <a:bodyPr>
            <a:spAutoFit/>
          </a:bodyPr>
          <a:lstStyle/>
          <a:p>
            <a:pPr>
              <a:spcBef>
                <a:spcPct val="50000"/>
              </a:spcBef>
            </a:pPr>
            <a:r>
              <a:rPr lang="en-US"/>
              <a:t>Hoàn toàn</a:t>
            </a:r>
          </a:p>
        </p:txBody>
      </p:sp>
      <p:sp>
        <p:nvSpPr>
          <p:cNvPr id="5133" name="Text Box 13"/>
          <p:cNvSpPr txBox="1">
            <a:spLocks noChangeArrowheads="1"/>
          </p:cNvSpPr>
          <p:nvPr/>
        </p:nvSpPr>
        <p:spPr bwMode="auto">
          <a:xfrm>
            <a:off x="533400" y="4572000"/>
            <a:ext cx="2895600" cy="701675"/>
          </a:xfrm>
          <a:prstGeom prst="rect">
            <a:avLst/>
          </a:prstGeom>
          <a:noFill/>
          <a:ln w="9525">
            <a:noFill/>
            <a:miter lim="800000"/>
            <a:headEnd/>
            <a:tailEnd/>
          </a:ln>
        </p:spPr>
        <p:txBody>
          <a:bodyPr>
            <a:spAutoFit/>
          </a:bodyPr>
          <a:lstStyle/>
          <a:p>
            <a:pPr>
              <a:spcBef>
                <a:spcPct val="50000"/>
              </a:spcBef>
            </a:pPr>
            <a:r>
              <a:rPr lang="en-US"/>
              <a:t>Sườn sượt</a:t>
            </a:r>
          </a:p>
        </p:txBody>
      </p:sp>
      <p:sp>
        <p:nvSpPr>
          <p:cNvPr id="5134" name="Text Box 14"/>
          <p:cNvSpPr txBox="1">
            <a:spLocks noChangeArrowheads="1"/>
          </p:cNvSpPr>
          <p:nvPr/>
        </p:nvSpPr>
        <p:spPr bwMode="auto">
          <a:xfrm>
            <a:off x="533400" y="5410200"/>
            <a:ext cx="2590800" cy="701675"/>
          </a:xfrm>
          <a:prstGeom prst="rect">
            <a:avLst/>
          </a:prstGeom>
          <a:noFill/>
          <a:ln w="9525">
            <a:noFill/>
            <a:miter lim="800000"/>
            <a:headEnd/>
            <a:tailEnd/>
          </a:ln>
        </p:spPr>
        <p:txBody>
          <a:bodyPr>
            <a:spAutoFit/>
          </a:bodyPr>
          <a:lstStyle/>
          <a:p>
            <a:pPr>
              <a:spcBef>
                <a:spcPct val="50000"/>
              </a:spcBef>
            </a:pPr>
            <a:r>
              <a:rPr lang="en-US"/>
              <a:t>Sằng sặc</a:t>
            </a:r>
          </a:p>
        </p:txBody>
      </p:sp>
      <p:sp>
        <p:nvSpPr>
          <p:cNvPr id="5135" name="Line 15"/>
          <p:cNvSpPr>
            <a:spLocks noChangeShapeType="1"/>
          </p:cNvSpPr>
          <p:nvPr/>
        </p:nvSpPr>
        <p:spPr bwMode="auto">
          <a:xfrm>
            <a:off x="4648200" y="2514600"/>
            <a:ext cx="0" cy="42672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wedge">
                                      <p:cBhvr>
                                        <p:cTn id="10" dur="2000"/>
                                        <p:tgtEl>
                                          <p:spTgt spid="5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1000" fill="hold"/>
                                        <p:tgtEl>
                                          <p:spTgt spid="5124"/>
                                        </p:tgtEl>
                                        <p:attrNameLst>
                                          <p:attrName>ppt_x</p:attrName>
                                        </p:attrNameLst>
                                      </p:cBhvr>
                                      <p:tavLst>
                                        <p:tav tm="0">
                                          <p:val>
                                            <p:strVal val="#ppt_x-.2"/>
                                          </p:val>
                                        </p:tav>
                                        <p:tav tm="100000">
                                          <p:val>
                                            <p:strVal val="#ppt_x"/>
                                          </p:val>
                                        </p:tav>
                                      </p:tavLst>
                                    </p:anim>
                                    <p:anim calcmode="lin" valueType="num">
                                      <p:cBhvr>
                                        <p:cTn id="16"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12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130"/>
                                        </p:tgtEl>
                                        <p:attrNameLst>
                                          <p:attrName>style.visibility</p:attrName>
                                        </p:attrNameLst>
                                      </p:cBhvr>
                                      <p:to>
                                        <p:strVal val="visible"/>
                                      </p:to>
                                    </p:set>
                                    <p:anim calcmode="lin" valueType="num">
                                      <p:cBhvr additive="base">
                                        <p:cTn id="20" dur="500" fill="hold"/>
                                        <p:tgtEl>
                                          <p:spTgt spid="5130"/>
                                        </p:tgtEl>
                                        <p:attrNameLst>
                                          <p:attrName>ppt_x</p:attrName>
                                        </p:attrNameLst>
                                      </p:cBhvr>
                                      <p:tavLst>
                                        <p:tav tm="0">
                                          <p:val>
                                            <p:strVal val="#ppt_x"/>
                                          </p:val>
                                        </p:tav>
                                        <p:tav tm="100000">
                                          <p:val>
                                            <p:strVal val="#ppt_x"/>
                                          </p:val>
                                        </p:tav>
                                      </p:tavLst>
                                    </p:anim>
                                    <p:anim calcmode="lin" valueType="num">
                                      <p:cBhvr additive="base">
                                        <p:cTn id="21" dur="500" fill="hold"/>
                                        <p:tgtEl>
                                          <p:spTgt spid="51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135"/>
                                        </p:tgtEl>
                                        <p:attrNameLst>
                                          <p:attrName>style.visibility</p:attrName>
                                        </p:attrNameLst>
                                      </p:cBhvr>
                                      <p:to>
                                        <p:strVal val="visible"/>
                                      </p:to>
                                    </p:set>
                                    <p:anim calcmode="lin" valueType="num">
                                      <p:cBhvr additive="base">
                                        <p:cTn id="24" dur="500" fill="hold"/>
                                        <p:tgtEl>
                                          <p:spTgt spid="5135"/>
                                        </p:tgtEl>
                                        <p:attrNameLst>
                                          <p:attrName>ppt_x</p:attrName>
                                        </p:attrNameLst>
                                      </p:cBhvr>
                                      <p:tavLst>
                                        <p:tav tm="0">
                                          <p:val>
                                            <p:strVal val="#ppt_x"/>
                                          </p:val>
                                        </p:tav>
                                        <p:tav tm="100000">
                                          <p:val>
                                            <p:strVal val="#ppt_x"/>
                                          </p:val>
                                        </p:tav>
                                      </p:tavLst>
                                    </p:anim>
                                    <p:anim calcmode="lin" valueType="num">
                                      <p:cBhvr additive="base">
                                        <p:cTn id="25" dur="500" fill="hold"/>
                                        <p:tgtEl>
                                          <p:spTgt spid="513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129"/>
                                        </p:tgtEl>
                                        <p:attrNameLst>
                                          <p:attrName>style.visibility</p:attrName>
                                        </p:attrNameLst>
                                      </p:cBhvr>
                                      <p:to>
                                        <p:strVal val="visible"/>
                                      </p:to>
                                    </p:set>
                                    <p:anim calcmode="lin" valueType="num">
                                      <p:cBhvr additive="base">
                                        <p:cTn id="28" dur="500" fill="hold"/>
                                        <p:tgtEl>
                                          <p:spTgt spid="5129"/>
                                        </p:tgtEl>
                                        <p:attrNameLst>
                                          <p:attrName>ppt_x</p:attrName>
                                        </p:attrNameLst>
                                      </p:cBhvr>
                                      <p:tavLst>
                                        <p:tav tm="0">
                                          <p:val>
                                            <p:strVal val="#ppt_x"/>
                                          </p:val>
                                        </p:tav>
                                        <p:tav tm="100000">
                                          <p:val>
                                            <p:strVal val="#ppt_x"/>
                                          </p:val>
                                        </p:tav>
                                      </p:tavLst>
                                    </p:anim>
                                    <p:anim calcmode="lin" valueType="num">
                                      <p:cBhvr additive="base">
                                        <p:cTn id="2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5131"/>
                                        </p:tgtEl>
                                        <p:attrNameLst>
                                          <p:attrName>style.visibility</p:attrName>
                                        </p:attrNameLst>
                                      </p:cBhvr>
                                      <p:to>
                                        <p:strVal val="visible"/>
                                      </p:to>
                                    </p:set>
                                    <p:animScale>
                                      <p:cBhvr>
                                        <p:cTn id="34" dur="1000" decel="50000" fill="hold">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131"/>
                                        </p:tgtEl>
                                        <p:attrNameLst>
                                          <p:attrName>ppt_x</p:attrName>
                                          <p:attrName>ppt_y</p:attrName>
                                        </p:attrNameLst>
                                      </p:cBhvr>
                                    </p:animMotion>
                                    <p:animEffect transition="in" filter="fade">
                                      <p:cBhvr>
                                        <p:cTn id="36" dur="1000"/>
                                        <p:tgtEl>
                                          <p:spTgt spid="51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5132"/>
                                        </p:tgtEl>
                                        <p:attrNameLst>
                                          <p:attrName>style.visibility</p:attrName>
                                        </p:attrNameLst>
                                      </p:cBhvr>
                                      <p:to>
                                        <p:strVal val="visible"/>
                                      </p:to>
                                    </p:set>
                                    <p:animScale>
                                      <p:cBhvr>
                                        <p:cTn id="41" dur="1000" decel="50000" fill="hold">
                                          <p:stCondLst>
                                            <p:cond delay="0"/>
                                          </p:stCondLst>
                                        </p:cTn>
                                        <p:tgtEl>
                                          <p:spTgt spid="51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132"/>
                                        </p:tgtEl>
                                        <p:attrNameLst>
                                          <p:attrName>ppt_x</p:attrName>
                                          <p:attrName>ppt_y</p:attrName>
                                        </p:attrNameLst>
                                      </p:cBhvr>
                                    </p:animMotion>
                                    <p:animEffect transition="in" filter="fade">
                                      <p:cBhvr>
                                        <p:cTn id="43" dur="1000"/>
                                        <p:tgtEl>
                                          <p:spTgt spid="51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5133"/>
                                        </p:tgtEl>
                                        <p:attrNameLst>
                                          <p:attrName>style.visibility</p:attrName>
                                        </p:attrNameLst>
                                      </p:cBhvr>
                                      <p:to>
                                        <p:strVal val="visible"/>
                                      </p:to>
                                    </p:set>
                                    <p:animScale>
                                      <p:cBhvr>
                                        <p:cTn id="48" dur="1000" decel="50000" fill="hold">
                                          <p:stCondLst>
                                            <p:cond delay="0"/>
                                          </p:stCondLst>
                                        </p:cTn>
                                        <p:tgtEl>
                                          <p:spTgt spid="51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133"/>
                                        </p:tgtEl>
                                        <p:attrNameLst>
                                          <p:attrName>ppt_x</p:attrName>
                                          <p:attrName>ppt_y</p:attrName>
                                        </p:attrNameLst>
                                      </p:cBhvr>
                                    </p:animMotion>
                                    <p:animEffect transition="in" filter="fade">
                                      <p:cBhvr>
                                        <p:cTn id="50" dur="1000"/>
                                        <p:tgtEl>
                                          <p:spTgt spid="51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5134"/>
                                        </p:tgtEl>
                                        <p:attrNameLst>
                                          <p:attrName>style.visibility</p:attrName>
                                        </p:attrNameLst>
                                      </p:cBhvr>
                                      <p:to>
                                        <p:strVal val="visible"/>
                                      </p:to>
                                    </p:set>
                                    <p:animScale>
                                      <p:cBhvr>
                                        <p:cTn id="55" dur="1000" decel="50000" fill="hold">
                                          <p:stCondLst>
                                            <p:cond delay="0"/>
                                          </p:stCondLst>
                                        </p:cTn>
                                        <p:tgtEl>
                                          <p:spTgt spid="5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134"/>
                                        </p:tgtEl>
                                        <p:attrNameLst>
                                          <p:attrName>ppt_x</p:attrName>
                                          <p:attrName>ppt_y</p:attrName>
                                        </p:attrNameLst>
                                      </p:cBhvr>
                                    </p:animMotion>
                                    <p:animEffect transition="in" filter="fade">
                                      <p:cBhvr>
                                        <p:cTn id="57" dur="1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nimBg="1"/>
      <p:bldP spid="5129" grpId="0"/>
      <p:bldP spid="5130" grpId="0"/>
      <p:bldP spid="5131" grpId="0"/>
      <p:bldP spid="5132" grpId="0"/>
      <p:bldP spid="5133" grpId="0"/>
      <p:bldP spid="5134" grpId="0"/>
      <p:bldP spid="5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8195"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8196"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6156" name="Text Box 12"/>
          <p:cNvSpPr txBox="1">
            <a:spLocks noChangeArrowheads="1"/>
          </p:cNvSpPr>
          <p:nvPr/>
        </p:nvSpPr>
        <p:spPr bwMode="auto">
          <a:xfrm>
            <a:off x="533400" y="2201863"/>
            <a:ext cx="3200400" cy="701675"/>
          </a:xfrm>
          <a:prstGeom prst="rect">
            <a:avLst/>
          </a:prstGeom>
          <a:noFill/>
          <a:ln w="9525">
            <a:noFill/>
            <a:miter lim="800000"/>
            <a:headEnd/>
            <a:tailEnd/>
          </a:ln>
        </p:spPr>
        <p:txBody>
          <a:bodyPr>
            <a:spAutoFit/>
          </a:bodyPr>
          <a:lstStyle/>
          <a:p>
            <a:pPr>
              <a:spcBef>
                <a:spcPct val="50000"/>
              </a:spcBef>
            </a:pPr>
            <a:r>
              <a:rPr lang="en-US"/>
              <a:t>   </a:t>
            </a:r>
            <a:r>
              <a:rPr lang="en-US" i="1" u="sng"/>
              <a:t>Từ ngữ</a:t>
            </a:r>
            <a:r>
              <a:rPr lang="en-US"/>
              <a:t> :</a:t>
            </a:r>
          </a:p>
        </p:txBody>
      </p:sp>
      <p:sp>
        <p:nvSpPr>
          <p:cNvPr id="6157" name="AutoShape 13"/>
          <p:cNvSpPr>
            <a:spLocks noChangeArrowheads="1"/>
          </p:cNvSpPr>
          <p:nvPr/>
        </p:nvSpPr>
        <p:spPr bwMode="auto">
          <a:xfrm>
            <a:off x="3962400" y="2057400"/>
            <a:ext cx="2743200" cy="1143000"/>
          </a:xfrm>
          <a:prstGeom prst="star8">
            <a:avLst>
              <a:gd name="adj" fmla="val 40449"/>
            </a:avLst>
          </a:prstGeom>
          <a:solidFill>
            <a:srgbClr val="FFFF00"/>
          </a:solidFill>
          <a:ln w="9525">
            <a:noFill/>
            <a:miter lim="800000"/>
            <a:headEnd/>
            <a:tailEnd/>
          </a:ln>
          <a:effectLst>
            <a:prstShdw prst="shdw17" dist="165588" dir="263922">
              <a:srgbClr val="CC3300"/>
            </a:prstShdw>
          </a:effectLst>
        </p:spPr>
        <p:txBody>
          <a:bodyPr wrap="none" anchor="ctr"/>
          <a:lstStyle/>
          <a:p>
            <a:pPr algn="ctr"/>
            <a:r>
              <a:rPr lang="en-US"/>
              <a:t>Nguy cơ</a:t>
            </a:r>
          </a:p>
        </p:txBody>
      </p:sp>
      <p:sp>
        <p:nvSpPr>
          <p:cNvPr id="6158" name="AutoShape 14"/>
          <p:cNvSpPr>
            <a:spLocks noChangeArrowheads="1"/>
          </p:cNvSpPr>
          <p:nvPr/>
        </p:nvSpPr>
        <p:spPr bwMode="auto">
          <a:xfrm>
            <a:off x="3200400" y="3733800"/>
            <a:ext cx="3886200" cy="762000"/>
          </a:xfrm>
          <a:prstGeom prst="wedgeEllipseCallout">
            <a:avLst>
              <a:gd name="adj1" fmla="val -47181"/>
              <a:gd name="adj2" fmla="val 87708"/>
            </a:avLst>
          </a:prstGeom>
          <a:solidFill>
            <a:srgbClr val="66FFFF"/>
          </a:solidFill>
          <a:ln w="9525">
            <a:noFill/>
            <a:miter lim="800000"/>
            <a:headEnd/>
            <a:tailEnd/>
          </a:ln>
          <a:effectLst>
            <a:prstShdw prst="shdw13" dist="108509" dir="14966637">
              <a:srgbClr val="CC3300">
                <a:alpha val="50000"/>
              </a:srgbClr>
            </a:prstShdw>
          </a:effectLst>
        </p:spPr>
        <p:txBody>
          <a:bodyPr/>
          <a:lstStyle/>
          <a:p>
            <a:pPr algn="ctr"/>
            <a:r>
              <a:rPr lang="en-US"/>
              <a:t>Thân hành</a:t>
            </a:r>
          </a:p>
        </p:txBody>
      </p:sp>
      <p:sp>
        <p:nvSpPr>
          <p:cNvPr id="6159" name="AutoShape 15"/>
          <p:cNvSpPr>
            <a:spLocks noChangeArrowheads="1"/>
          </p:cNvSpPr>
          <p:nvPr/>
        </p:nvSpPr>
        <p:spPr bwMode="auto">
          <a:xfrm>
            <a:off x="3200400" y="5486400"/>
            <a:ext cx="3352800" cy="1143000"/>
          </a:xfrm>
          <a:prstGeom prst="ellipseRibbon2">
            <a:avLst>
              <a:gd name="adj1" fmla="val 36014"/>
              <a:gd name="adj2" fmla="val 50852"/>
              <a:gd name="adj3" fmla="val 22222"/>
            </a:avLst>
          </a:prstGeom>
          <a:solidFill>
            <a:srgbClr val="FFFF00"/>
          </a:solidFill>
          <a:ln w="9525">
            <a:solidFill>
              <a:schemeClr val="bg1"/>
            </a:solidFill>
            <a:round/>
            <a:headEnd/>
            <a:tailEnd/>
          </a:ln>
          <a:effectLst>
            <a:outerShdw dist="107763" dir="13500000" sx="125000" sy="125000" algn="br" rotWithShape="0">
              <a:srgbClr val="FF33CC">
                <a:alpha val="50000"/>
              </a:srgbClr>
            </a:outerShdw>
          </a:effectLst>
        </p:spPr>
        <p:txBody>
          <a:bodyPr wrap="none" anchor="ctr"/>
          <a:lstStyle/>
          <a:p>
            <a:pPr algn="ctr">
              <a:defRPr/>
            </a:pPr>
            <a:r>
              <a:rPr lang="en-US"/>
              <a:t>Du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Scale>
                                      <p:cBhvr>
                                        <p:cTn id="7"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56"/>
                                        </p:tgtEl>
                                        <p:attrNameLst>
                                          <p:attrName>ppt_x</p:attrName>
                                          <p:attrName>ppt_y</p:attrName>
                                        </p:attrNameLst>
                                      </p:cBhvr>
                                    </p:animMotion>
                                    <p:animEffect transition="in" filter="fade">
                                      <p:cBhvr>
                                        <p:cTn id="9" dur="1000"/>
                                        <p:tgtEl>
                                          <p:spTgt spid="61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157"/>
                                        </p:tgtEl>
                                        <p:attrNameLst>
                                          <p:attrName>style.visibility</p:attrName>
                                        </p:attrNameLst>
                                      </p:cBhvr>
                                      <p:to>
                                        <p:strVal val="visible"/>
                                      </p:to>
                                    </p:set>
                                    <p:animScale>
                                      <p:cBhvr>
                                        <p:cTn id="14" dur="1000" decel="50000" fill="hold">
                                          <p:stCondLst>
                                            <p:cond delay="0"/>
                                          </p:stCondLst>
                                        </p:cTn>
                                        <p:tgtEl>
                                          <p:spTgt spid="61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157"/>
                                        </p:tgtEl>
                                        <p:attrNameLst>
                                          <p:attrName>ppt_x</p:attrName>
                                          <p:attrName>ppt_y</p:attrName>
                                        </p:attrNameLst>
                                      </p:cBhvr>
                                    </p:animMotion>
                                    <p:animEffect transition="in" filter="fade">
                                      <p:cBhvr>
                                        <p:cTn id="16" dur="1000"/>
                                        <p:tgtEl>
                                          <p:spTgt spid="61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158"/>
                                        </p:tgtEl>
                                        <p:attrNameLst>
                                          <p:attrName>style.visibility</p:attrName>
                                        </p:attrNameLst>
                                      </p:cBhvr>
                                      <p:to>
                                        <p:strVal val="visible"/>
                                      </p:to>
                                    </p:set>
                                    <p:animScale>
                                      <p:cBhvr>
                                        <p:cTn id="21" dur="1000" decel="50000" fill="hold">
                                          <p:stCondLst>
                                            <p:cond delay="0"/>
                                          </p:stCondLst>
                                        </p:cTn>
                                        <p:tgtEl>
                                          <p:spTgt spid="61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58"/>
                                        </p:tgtEl>
                                        <p:attrNameLst>
                                          <p:attrName>ppt_x</p:attrName>
                                          <p:attrName>ppt_y</p:attrName>
                                        </p:attrNameLst>
                                      </p:cBhvr>
                                    </p:animMotion>
                                    <p:animEffect transition="in" filter="fade">
                                      <p:cBhvr>
                                        <p:cTn id="23" dur="1000"/>
                                        <p:tgtEl>
                                          <p:spTgt spid="61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159"/>
                                        </p:tgtEl>
                                        <p:attrNameLst>
                                          <p:attrName>style.visibility</p:attrName>
                                        </p:attrNameLst>
                                      </p:cBhvr>
                                      <p:to>
                                        <p:strVal val="visible"/>
                                      </p:to>
                                    </p:set>
                                    <p:animScale>
                                      <p:cBhvr>
                                        <p:cTn id="28" dur="1000" decel="50000" fill="hold">
                                          <p:stCondLst>
                                            <p:cond delay="0"/>
                                          </p:stCondLst>
                                        </p:cTn>
                                        <p:tgtEl>
                                          <p:spTgt spid="6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159"/>
                                        </p:tgtEl>
                                        <p:attrNameLst>
                                          <p:attrName>ppt_x</p:attrName>
                                          <p:attrName>ppt_y</p:attrName>
                                        </p:attrNameLst>
                                      </p:cBhvr>
                                    </p:animMotion>
                                    <p:animEffect transition="in" filter="fade">
                                      <p:cBhvr>
                                        <p:cTn id="30" dur="1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7" grpId="0" animBg="1"/>
      <p:bldP spid="6158" grpId="0" animBg="1"/>
      <p:bldP spid="61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WordArt 5"/>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7174" name="Text Box 6"/>
          <p:cNvSpPr txBox="1">
            <a:spLocks noChangeArrowheads="1"/>
          </p:cNvSpPr>
          <p:nvPr/>
        </p:nvSpPr>
        <p:spPr bwMode="auto">
          <a:xfrm>
            <a:off x="76200" y="914400"/>
            <a:ext cx="8915400" cy="1311275"/>
          </a:xfrm>
          <a:prstGeom prst="rect">
            <a:avLst/>
          </a:prstGeom>
          <a:noFill/>
          <a:ln w="9525">
            <a:noFill/>
            <a:miter lim="800000"/>
            <a:headEnd/>
            <a:tailEnd/>
          </a:ln>
        </p:spPr>
        <p:txBody>
          <a:bodyPr>
            <a:spAutoFit/>
          </a:bodyPr>
          <a:lstStyle/>
          <a:p>
            <a:pPr>
              <a:spcBef>
                <a:spcPct val="50000"/>
              </a:spcBef>
            </a:pPr>
            <a:r>
              <a:rPr lang="en-US"/>
              <a:t>  </a:t>
            </a:r>
            <a:r>
              <a:rPr lang="en-US" i="1" u="sng"/>
              <a:t>Câu 1</a:t>
            </a:r>
            <a:r>
              <a:rPr lang="en-US"/>
              <a:t> : Tìm những chi tiết cho thấy cuộc sống ở vương quốc nọ rất buồn.</a:t>
            </a:r>
          </a:p>
        </p:txBody>
      </p:sp>
      <p:sp>
        <p:nvSpPr>
          <p:cNvPr id="7175" name="Text Box 7"/>
          <p:cNvSpPr txBox="1">
            <a:spLocks noChangeArrowheads="1"/>
          </p:cNvSpPr>
          <p:nvPr/>
        </p:nvSpPr>
        <p:spPr bwMode="auto">
          <a:xfrm>
            <a:off x="152400" y="2346325"/>
            <a:ext cx="8839200" cy="4359275"/>
          </a:xfrm>
          <a:prstGeom prst="rect">
            <a:avLst/>
          </a:prstGeom>
          <a:solidFill>
            <a:srgbClr val="FFFF00"/>
          </a:solidFill>
          <a:ln w="9525">
            <a:noFill/>
            <a:miter lim="800000"/>
            <a:headEnd/>
            <a:tailEnd/>
          </a:ln>
        </p:spPr>
        <p:txBody>
          <a:bodyPr>
            <a:spAutoFit/>
          </a:bodyPr>
          <a:lstStyle/>
          <a:p>
            <a:pPr>
              <a:spcBef>
                <a:spcPct val="50000"/>
              </a:spcBef>
            </a:pPr>
            <a:r>
              <a:rPr lang="en-US"/>
              <a:t>  * Mặt trời không muốn dậy, chim không muốn hót, hoa trong vườn chưa nở đã tàn, gương mặt mọi người rầu rĩ, héo hon, ngay tại kinh đô cũng chỉ thấy tiếng ngựa hí, tiếng sỏi đá lạo xạo dưới bánh xe, tiếng gió thở dài trên những mái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ppt_x</p:attrName>
                                        </p:attrNameLst>
                                      </p:cBhvr>
                                      <p:tavLst>
                                        <p:tav tm="0">
                                          <p:val>
                                            <p:strVal val="#ppt_x-.2"/>
                                          </p:val>
                                        </p:tav>
                                        <p:tav tm="100000">
                                          <p:val>
                                            <p:strVal val="#ppt_x"/>
                                          </p:val>
                                        </p:tav>
                                      </p:tavLst>
                                    </p:anim>
                                    <p:anim calcmode="lin" valueType="num">
                                      <p:cBhvr>
                                        <p:cTn id="8"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Scale>
                                      <p:cBhvr>
                                        <p:cTn id="14" dur="1000" decel="50000" fill="hold">
                                          <p:stCondLst>
                                            <p:cond delay="0"/>
                                          </p:stCondLst>
                                        </p:cTn>
                                        <p:tgtEl>
                                          <p:spTgt spid="7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4"/>
                                        </p:tgtEl>
                                        <p:attrNameLst>
                                          <p:attrName>ppt_x</p:attrName>
                                          <p:attrName>ppt_y</p:attrName>
                                        </p:attrNameLst>
                                      </p:cBhvr>
                                    </p:animMotion>
                                    <p:animEffect transition="in" filter="fade">
                                      <p:cBhvr>
                                        <p:cTn id="16" dur="10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1000" fill="hold"/>
                                        <p:tgtEl>
                                          <p:spTgt spid="7175"/>
                                        </p:tgtEl>
                                        <p:attrNameLst>
                                          <p:attrName>ppt_x</p:attrName>
                                        </p:attrNameLst>
                                      </p:cBhvr>
                                      <p:tavLst>
                                        <p:tav tm="0">
                                          <p:val>
                                            <p:strVal val="#ppt_x-.2"/>
                                          </p:val>
                                        </p:tav>
                                        <p:tav tm="100000">
                                          <p:val>
                                            <p:strVal val="#ppt_x"/>
                                          </p:val>
                                        </p:tav>
                                      </p:tavLst>
                                    </p:anim>
                                    <p:anim calcmode="lin" valueType="num">
                                      <p:cBhvr>
                                        <p:cTn id="22" dur="1000" fill="hold"/>
                                        <p:tgtEl>
                                          <p:spTgt spid="717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8197" name="Text Box 5"/>
          <p:cNvSpPr txBox="1">
            <a:spLocks noChangeArrowheads="1"/>
          </p:cNvSpPr>
          <p:nvPr/>
        </p:nvSpPr>
        <p:spPr bwMode="auto">
          <a:xfrm>
            <a:off x="152400" y="1431925"/>
            <a:ext cx="8763000" cy="1311275"/>
          </a:xfrm>
          <a:prstGeom prst="rect">
            <a:avLst/>
          </a:prstGeom>
          <a:noFill/>
          <a:ln w="9525">
            <a:noFill/>
            <a:miter lim="800000"/>
            <a:headEnd/>
            <a:tailEnd/>
          </a:ln>
        </p:spPr>
        <p:txBody>
          <a:bodyPr>
            <a:spAutoFit/>
          </a:bodyPr>
          <a:lstStyle/>
          <a:p>
            <a:pPr>
              <a:spcBef>
                <a:spcPct val="50000"/>
              </a:spcBef>
            </a:pPr>
            <a:r>
              <a:rPr lang="en-US"/>
              <a:t>   </a:t>
            </a:r>
            <a:r>
              <a:rPr lang="en-US" i="1" u="sng"/>
              <a:t>Câu 2</a:t>
            </a:r>
            <a:r>
              <a:rPr lang="en-US"/>
              <a:t> : Vì sao cuộc sống ở vương quốc ấy buồn chán như vậy ?</a:t>
            </a:r>
          </a:p>
        </p:txBody>
      </p:sp>
      <p:sp>
        <p:nvSpPr>
          <p:cNvPr id="8198" name="Text Box 6"/>
          <p:cNvSpPr txBox="1">
            <a:spLocks noChangeArrowheads="1"/>
          </p:cNvSpPr>
          <p:nvPr/>
        </p:nvSpPr>
        <p:spPr bwMode="auto">
          <a:xfrm>
            <a:off x="609600" y="3352800"/>
            <a:ext cx="7620000" cy="1311275"/>
          </a:xfrm>
          <a:prstGeom prst="rect">
            <a:avLst/>
          </a:prstGeom>
          <a:solidFill>
            <a:srgbClr val="FFFF00"/>
          </a:solidFill>
          <a:ln w="9525">
            <a:noFill/>
            <a:miter lim="800000"/>
            <a:headEnd/>
            <a:tailEnd/>
          </a:ln>
        </p:spPr>
        <p:txBody>
          <a:bodyPr>
            <a:spAutoFit/>
          </a:bodyPr>
          <a:lstStyle/>
          <a:p>
            <a:pPr>
              <a:spcBef>
                <a:spcPct val="50000"/>
              </a:spcBef>
            </a:pPr>
            <a:r>
              <a:rPr lang="en-US"/>
              <a:t>  * Vì cư dân ở đó không ai biết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Scale>
                                      <p:cBhvr>
                                        <p:cTn id="7" dur="1000" decel="50000" fill="hold">
                                          <p:stCondLst>
                                            <p:cond delay="0"/>
                                          </p:stCondLst>
                                        </p:cTn>
                                        <p:tgtEl>
                                          <p:spTgt spid="8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7"/>
                                        </p:tgtEl>
                                        <p:attrNameLst>
                                          <p:attrName>ppt_x</p:attrName>
                                          <p:attrName>ppt_y</p:attrName>
                                        </p:attrNameLst>
                                      </p:cBhvr>
                                    </p:animMotion>
                                    <p:animEffect transition="in" filter="fade">
                                      <p:cBhvr>
                                        <p:cTn id="9" dur="1000"/>
                                        <p:tgtEl>
                                          <p:spTgt spid="81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8"/>
                                        </p:tgtEl>
                                        <p:attrNameLst>
                                          <p:attrName>style.visibility</p:attrName>
                                        </p:attrNameLst>
                                      </p:cBhvr>
                                      <p:to>
                                        <p:strVal val="visible"/>
                                      </p:to>
                                    </p:set>
                                    <p:anim calcmode="lin" valueType="num">
                                      <p:cBhvr>
                                        <p:cTn id="14" dur="1000" fill="hold"/>
                                        <p:tgtEl>
                                          <p:spTgt spid="8198"/>
                                        </p:tgtEl>
                                        <p:attrNameLst>
                                          <p:attrName>ppt_x</p:attrName>
                                        </p:attrNameLst>
                                      </p:cBhvr>
                                      <p:tavLst>
                                        <p:tav tm="0">
                                          <p:val>
                                            <p:strVal val="#ppt_x-.2"/>
                                          </p:val>
                                        </p:tav>
                                        <p:tav tm="100000">
                                          <p:val>
                                            <p:strVal val="#ppt_x"/>
                                          </p:val>
                                        </p:tav>
                                      </p:tavLst>
                                    </p:anim>
                                    <p:anim calcmode="lin" valueType="num">
                                      <p:cBhvr>
                                        <p:cTn id="15"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72&quot;/&gt;&lt;/object&gt;&lt;object type=&quot;3&quot; unique_id=&quot;10006&quot;&gt;&lt;property id=&quot;20148&quot; value=&quot;5&quot;/&gt;&lt;property id=&quot;20300&quot; value=&quot;Slide 4&quot;/&gt;&lt;property id=&quot;20307&quot; value=&quot;26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60&quot;/&gt;&lt;/object&gt;&lt;object type=&quot;3&quot; unique_id=&quot;10010&quot;&gt;&lt;property id=&quot;20148&quot; value=&quot;5&quot;/&gt;&lt;property id=&quot;20300&quot; value=&quot;Slide 8&quot;/&gt;&lt;property id=&quot;20307&quot; value=&quot;261&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4&quot;/&gt;&lt;/object&gt;&lt;object type=&quot;3&quot; unique_id=&quot;10014&quot;&gt;&lt;property id=&quot;20148&quot; value=&quot;5&quot;/&gt;&lt;property id=&quot;20300&quot; value=&quot;Slide 12&quot;/&gt;&lt;property id=&quot;20307&quot; value=&quot;265&quot;/&gt;&lt;/object&gt;&lt;object type=&quot;3&quot; unique_id=&quot;10015&quot;&gt;&lt;property id=&quot;20148&quot; value=&quot;5&quot;/&gt;&lt;property id=&quot;20300&quot; value=&quot;Slide 13&quot;/&gt;&lt;property id=&quot;20307&quot; value=&quot;266&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0&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154</TotalTime>
  <Words>599</Words>
  <Application>Microsoft Office PowerPoint</Application>
  <PresentationFormat>On-screen Show (4:3)</PresentationFormat>
  <Paragraphs>69</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Microsoft account</cp:lastModifiedBy>
  <cp:revision>15</cp:revision>
  <dcterms:created xsi:type="dcterms:W3CDTF">2002-10-15T01:28:26Z</dcterms:created>
  <dcterms:modified xsi:type="dcterms:W3CDTF">2022-05-04T01:34:03Z</dcterms:modified>
</cp:coreProperties>
</file>