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5"/>
  </p:notesMasterIdLst>
  <p:sldIdLst>
    <p:sldId id="257" r:id="rId3"/>
    <p:sldId id="258" r:id="rId4"/>
    <p:sldId id="259" r:id="rId5"/>
    <p:sldId id="260" r:id="rId6"/>
    <p:sldId id="263" r:id="rId7"/>
    <p:sldId id="304" r:id="rId8"/>
    <p:sldId id="289" r:id="rId9"/>
    <p:sldId id="291" r:id="rId10"/>
    <p:sldId id="312" r:id="rId11"/>
    <p:sldId id="313" r:id="rId12"/>
    <p:sldId id="282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58319-80A6-448C-BD00-FB3D24EA3B6F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65E6B-8E45-4BE4-A332-02756C9114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7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7BF2FF-AB26-42B1-B18B-19F5B70C603D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04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C151E-C1A8-4531-A636-7388C374DE3C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31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832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44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318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/>
              <a:pPr/>
              <a:t>2022/4/1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295328"/>
      </p:ext>
    </p:extLst>
  </p:cSld>
  <p:clrMapOvr>
    <a:masterClrMapping/>
  </p:clrMapOvr>
  <p:transition spd="slow">
    <p:randomBar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4DF35-2540-48F1-A62C-DDBCE244CEF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4988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062C-E8B1-4F54-9C9E-86EAF7C5FF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543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E7888-ECA7-4B77-A7EF-5BEC58CBD65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676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87044-FBB9-43C9-88F6-B593C589247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67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68A3F-EC30-4FD4-855A-3EED604EDF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98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12284-6861-46D6-94D1-DAB46B6F695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491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13ACC-2E75-4DE5-9822-8F7EAAD6BB3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79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9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23D986-6737-4E03-8105-5EA1EDB1F97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39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93268-481E-425A-A4FC-9181CCD0DB2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4673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ED5CE6-D894-4089-9EAB-1B6C99ACB2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83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7294-C90B-4C4C-BB5E-FAB0597F4EE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783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E3A82-7A67-46AC-99C9-7FC58A33F9D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107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9DFC4-FDED-4B41-982D-8052FC63661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2022/4/1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FFF5A-79EA-4B61-A2E3-443713E8203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888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94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45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8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6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7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BE769-3841-4941-A9F1-A68AACA8F35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86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BE769-3841-4941-A9F1-A68AACA8F352}" type="datetimeFigureOut">
              <a:rPr lang="en-US" smtClean="0"/>
              <a:t>4/1/2022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A359-10C0-4A1A-9038-9F61DD877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98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9B0379-E3DF-4B9C-A829-CCE259B32042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742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0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tmp"/><Relationship Id="rId4" Type="http://schemas.openxmlformats.org/officeDocument/2006/relationships/image" Target="../media/image8.tm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2192001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315" y="4120303"/>
            <a:ext cx="5120216" cy="279580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6008" y="849597"/>
            <a:ext cx="9292864" cy="2441759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</a:t>
            </a:r>
          </a:p>
          <a:p>
            <a:pPr algn="ctr"/>
            <a:r>
              <a:rPr lang="en-US" sz="54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MÔN TIN HỌC LỚP 3</a:t>
            </a:r>
          </a:p>
          <a:p>
            <a:pPr algn="ctr"/>
            <a:endParaRPr lang="en-US" sz="4267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52314" y="2737699"/>
            <a:ext cx="3020250" cy="110799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6400" b="1" kern="0" spc="67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Tuần 29</a:t>
            </a:r>
          </a:p>
        </p:txBody>
      </p:sp>
    </p:spTree>
    <p:extLst>
      <p:ext uri="{BB962C8B-B14F-4D97-AF65-F5344CB8AC3E}">
        <p14:creationId xmlns:p14="http://schemas.microsoft.com/office/powerpoint/2010/main" val="38805183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437A557-FCB5-4207-9B98-A708188F8AD4}"/>
              </a:ext>
            </a:extLst>
          </p:cNvPr>
          <p:cNvSpPr/>
          <p:nvPr/>
        </p:nvSpPr>
        <p:spPr>
          <a:xfrm>
            <a:off x="1932805" y="251912"/>
            <a:ext cx="895629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C. HOẠT ĐỘNG ỨNG DỤNG, MỞ RỘNG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FF17B668-182A-400C-A016-D76FB6913262}"/>
              </a:ext>
            </a:extLst>
          </p:cNvPr>
          <p:cNvSpPr txBox="1">
            <a:spLocks/>
          </p:cNvSpPr>
          <p:nvPr/>
        </p:nvSpPr>
        <p:spPr bwMode="auto">
          <a:xfrm>
            <a:off x="457331" y="898244"/>
            <a:ext cx="11277339" cy="2541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E97E6CE-A6EC-4CC7-AE27-F41A680AA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1" y="3156566"/>
            <a:ext cx="6515100" cy="292093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4259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479" y="2067912"/>
            <a:ext cx="10281043" cy="3142265"/>
          </a:xfrm>
        </p:spPr>
        <p:txBody>
          <a:bodyPr/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+ F5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3765817" y="251913"/>
            <a:ext cx="42803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EM CẦN GHI </a:t>
            </a: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NHỚ</a:t>
            </a:r>
          </a:p>
        </p:txBody>
      </p:sp>
    </p:spTree>
    <p:extLst>
      <p:ext uri="{BB962C8B-B14F-4D97-AF65-F5344CB8AC3E}">
        <p14:creationId xmlns:p14="http://schemas.microsoft.com/office/powerpoint/2010/main" val="26829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2" name="b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3" name="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1" t="35741" r="76042" b="33519"/>
            <a:stretch/>
          </p:blipFill>
          <p:spPr>
            <a:xfrm>
              <a:off x="1041400" y="2451100"/>
              <a:ext cx="1879600" cy="2108200"/>
            </a:xfrm>
            <a:prstGeom prst="rect">
              <a:avLst/>
            </a:prstGeom>
          </p:spPr>
        </p:pic>
        <p:pic>
          <p:nvPicPr>
            <p:cNvPr id="14" name="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79" t="9259" r="56875" b="50556"/>
            <a:stretch/>
          </p:blipFill>
          <p:spPr>
            <a:xfrm>
              <a:off x="2374900" y="635000"/>
              <a:ext cx="2882900" cy="2755900"/>
            </a:xfrm>
            <a:prstGeom prst="rect">
              <a:avLst/>
            </a:prstGeom>
          </p:spPr>
        </p:pic>
        <p:pic>
          <p:nvPicPr>
            <p:cNvPr id="15" name="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00" t="7407" r="44479" b="52037"/>
            <a:stretch/>
          </p:blipFill>
          <p:spPr>
            <a:xfrm>
              <a:off x="4572000" y="508000"/>
              <a:ext cx="2197100" cy="2781300"/>
            </a:xfrm>
            <a:prstGeom prst="rect">
              <a:avLst/>
            </a:prstGeom>
          </p:spPr>
        </p:pic>
        <p:pic>
          <p:nvPicPr>
            <p:cNvPr id="16" name="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96" t="15926" r="33646" b="54630"/>
            <a:stretch/>
          </p:blipFill>
          <p:spPr>
            <a:xfrm>
              <a:off x="6388100" y="1092200"/>
              <a:ext cx="1701800" cy="2019300"/>
            </a:xfrm>
            <a:prstGeom prst="rect">
              <a:avLst/>
            </a:prstGeom>
          </p:spPr>
        </p:pic>
        <p:pic>
          <p:nvPicPr>
            <p:cNvPr id="17" name="6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333" t="27408" r="7708" b="42222"/>
            <a:stretch/>
          </p:blipFill>
          <p:spPr>
            <a:xfrm>
              <a:off x="9550400" y="1879600"/>
              <a:ext cx="1701800" cy="2082800"/>
            </a:xfrm>
            <a:prstGeom prst="rect">
              <a:avLst/>
            </a:prstGeom>
          </p:spPr>
        </p:pic>
        <p:pic>
          <p:nvPicPr>
            <p:cNvPr id="18" name="5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750" t="14444" r="19688" b="50000"/>
            <a:stretch/>
          </p:blipFill>
          <p:spPr>
            <a:xfrm>
              <a:off x="7772400" y="990600"/>
              <a:ext cx="2019300" cy="2438400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3012411" y="3212558"/>
            <a:ext cx="6786467" cy="1785100"/>
          </a:xfrm>
          <a:prstGeom prst="rect">
            <a:avLst/>
          </a:prstGeom>
          <a:noFill/>
        </p:spPr>
        <p:txBody>
          <a:bodyPr wrap="none" lIns="121917" tIns="60958" rIns="121917" bIns="60958">
            <a:spAutoFit/>
          </a:bodyPr>
          <a:lstStyle/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Cảm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ơn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em</a:t>
            </a:r>
            <a:endParaRPr lang="en-US" sz="5400" b="1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đã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theo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dõi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học</a:t>
            </a:r>
            <a:r>
              <a:rPr lang="en-US" sz="5400" b="1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4870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2">
            <a:extLst>
              <a:ext uri="{FF2B5EF4-FFF2-40B4-BE49-F238E27FC236}">
                <a16:creationId xmlns:a16="http://schemas.microsoft.com/office/drawing/2014/main" xmlns="" id="{2176E562-305D-40B2-9A81-8EF92101E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6586" y="177343"/>
            <a:ext cx="105727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09585" eaLnBrk="1" hangingPunct="1"/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 ĐIỀU CẦN LƯU 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FAAF212-7B02-4992-A99C-8EBFED6E1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1464736"/>
            <a:ext cx="10058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4DF3713-83F3-4DA2-AA28-02688269A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2580748"/>
            <a:ext cx="1046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EEA4318-D6A6-41C6-A533-FCF96F8E1D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3750736"/>
            <a:ext cx="1066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0BBBBF53-0725-429F-8261-BD12BF610F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3" y="4893739"/>
            <a:ext cx="1109768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09585" eaLnBrk="1" hangingPunct="1"/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túc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cầu của giáo viên.</a:t>
            </a:r>
            <a:endParaRPr lang="en-US" alt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479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0174" y="2177951"/>
            <a:ext cx="11071655" cy="1391599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5: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Sử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dụng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trình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chiếu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để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thuyết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trình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(SGK </a:t>
            </a:r>
            <a:r>
              <a:rPr lang="en-US" sz="3600" b="1" dirty="0" err="1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102)</a:t>
            </a:r>
          </a:p>
        </p:txBody>
      </p:sp>
      <p:pic>
        <p:nvPicPr>
          <p:cNvPr id="3" name="图片 10244" descr="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9409" y="3768539"/>
            <a:ext cx="3242027" cy="301814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1069914" y="1377733"/>
            <a:ext cx="10052174" cy="738664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1219170">
              <a:defRPr/>
            </a:pPr>
            <a:r>
              <a:rPr lang="en-US" sz="4000" b="1" kern="0" spc="67" dirty="0">
                <a:ln w="11430"/>
                <a:gradFill>
                  <a:gsLst>
                    <a:gs pos="25000">
                      <a:srgbClr val="3333CC">
                        <a:satMod val="155000"/>
                      </a:srgbClr>
                    </a:gs>
                    <a:gs pos="100000">
                      <a:srgbClr val="3333CC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CHỦ ĐỀ 4: THIẾT KẾ BÀI TRÌNH CHIẾU</a:t>
            </a:r>
          </a:p>
        </p:txBody>
      </p:sp>
    </p:spTree>
    <p:extLst>
      <p:ext uri="{BB962C8B-B14F-4D97-AF65-F5344CB8AC3E}">
        <p14:creationId xmlns:p14="http://schemas.microsoft.com/office/powerpoint/2010/main" val="24121813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3"/>
          <p:cNvSpPr/>
          <p:nvPr/>
        </p:nvSpPr>
        <p:spPr>
          <a:xfrm>
            <a:off x="680121" y="2091539"/>
            <a:ext cx="5571067" cy="795867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zh-CN" altLang="en-US">
              <a:solidFill>
                <a:prstClr val="white"/>
              </a:solidFill>
              <a:latin typeface="等线"/>
              <a:ea typeface="微软雅黑"/>
            </a:endParaRPr>
          </a:p>
        </p:txBody>
      </p:sp>
      <p:grpSp>
        <p:nvGrpSpPr>
          <p:cNvPr id="9" name="组合 6"/>
          <p:cNvGrpSpPr/>
          <p:nvPr/>
        </p:nvGrpSpPr>
        <p:grpSpPr>
          <a:xfrm>
            <a:off x="740840" y="2149072"/>
            <a:ext cx="707565" cy="707566"/>
            <a:chOff x="1330341" y="1191167"/>
            <a:chExt cx="530674" cy="530674"/>
          </a:xfrm>
        </p:grpSpPr>
        <p:sp>
          <p:nvSpPr>
            <p:cNvPr id="10" name="椭圆 4"/>
            <p:cNvSpPr/>
            <p:nvPr/>
          </p:nvSpPr>
          <p:spPr>
            <a:xfrm>
              <a:off x="1330341" y="1191167"/>
              <a:ext cx="530674" cy="53067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 sz="1867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1" name="文本框 5"/>
            <p:cNvSpPr txBox="1"/>
            <p:nvPr/>
          </p:nvSpPr>
          <p:spPr>
            <a:xfrm>
              <a:off x="1406541" y="1210867"/>
              <a:ext cx="138548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377">
                <a:defRPr/>
              </a:pPr>
              <a:endParaRPr lang="zh-CN" altLang="en-US" sz="3200" b="1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</p:grpSp>
      <p:sp>
        <p:nvSpPr>
          <p:cNvPr id="21" name="文本框 10"/>
          <p:cNvSpPr txBox="1"/>
          <p:nvPr/>
        </p:nvSpPr>
        <p:spPr>
          <a:xfrm>
            <a:off x="1599103" y="2160593"/>
            <a:ext cx="35525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77">
              <a:defRPr/>
            </a:pPr>
            <a:r>
              <a:rPr lang="en-US" altLang="zh-CN" sz="3200" b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Mục tiêu bài học</a:t>
            </a:r>
            <a:endParaRPr lang="zh-CN" altLang="en-US" sz="3200" b="1">
              <a:solidFill>
                <a:prstClr val="black"/>
              </a:solidFill>
              <a:latin typeface="Tahoma" pitchFamily="34" charset="0"/>
              <a:ea typeface="微软雅黑"/>
              <a:cs typeface="Tahoma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07061" y="3600973"/>
            <a:ext cx="10563775" cy="1162034"/>
            <a:chOff x="1080665" y="4029721"/>
            <a:chExt cx="10686032" cy="1456679"/>
          </a:xfrm>
        </p:grpSpPr>
        <p:sp>
          <p:nvSpPr>
            <p:cNvPr id="7" name="圆角矩形 30"/>
            <p:cNvSpPr/>
            <p:nvPr/>
          </p:nvSpPr>
          <p:spPr>
            <a:xfrm>
              <a:off x="1080665" y="4029721"/>
              <a:ext cx="10686032" cy="1456679"/>
            </a:xfrm>
            <a:prstGeom prst="roundRect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16" name="椭圆 34"/>
            <p:cNvSpPr/>
            <p:nvPr/>
          </p:nvSpPr>
          <p:spPr>
            <a:xfrm>
              <a:off x="1388196" y="4240155"/>
              <a:ext cx="707565" cy="810989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>
                <a:defRPr/>
              </a:pPr>
              <a:endParaRPr lang="zh-CN" altLang="en-US">
                <a:solidFill>
                  <a:prstClr val="white"/>
                </a:solidFill>
                <a:latin typeface="等线"/>
                <a:ea typeface="微软雅黑"/>
              </a:endParaRPr>
            </a:p>
          </p:txBody>
        </p:sp>
        <p:sp>
          <p:nvSpPr>
            <p:cNvPr id="23" name="文本框 46"/>
            <p:cNvSpPr txBox="1"/>
            <p:nvPr/>
          </p:nvSpPr>
          <p:spPr>
            <a:xfrm>
              <a:off x="2122092" y="4133122"/>
              <a:ext cx="8960372" cy="11447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altLang="zh-CN" sz="2667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Trình</a:t>
              </a:r>
              <a:r>
                <a:rPr lang="en-US" altLang="zh-CN" sz="2667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bày</a:t>
              </a:r>
              <a:r>
                <a:rPr lang="en-US" altLang="zh-CN" sz="2667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được</a:t>
              </a:r>
              <a:r>
                <a:rPr lang="en-US" altLang="zh-CN" sz="2667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nội</a:t>
              </a:r>
              <a:r>
                <a:rPr lang="en-US" altLang="zh-CN" sz="2667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dung </a:t>
              </a:r>
              <a:r>
                <a:rPr lang="en-US" altLang="zh-CN" sz="2667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các</a:t>
              </a:r>
              <a:r>
                <a:rPr lang="en-US" altLang="zh-CN" sz="2667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trang</a:t>
              </a:r>
              <a:r>
                <a:rPr lang="en-US" altLang="zh-CN" sz="2667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trình</a:t>
              </a:r>
              <a:r>
                <a:rPr lang="en-US" altLang="zh-CN" sz="2667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chiếu</a:t>
              </a:r>
              <a:r>
                <a:rPr lang="en-US" altLang="zh-CN" sz="2667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trước</a:t>
              </a:r>
              <a:r>
                <a:rPr lang="en-US" altLang="zh-CN" sz="2667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</a:p>
            <a:p>
              <a:pPr>
                <a:defRPr/>
              </a:pPr>
              <a:r>
                <a:rPr lang="en-US" altLang="zh-CN" sz="2667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t</a:t>
              </a:r>
              <a:r>
                <a:rPr lang="en-US" altLang="zh-CN" sz="2667" dirty="0" err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hầy</a:t>
              </a:r>
              <a:r>
                <a:rPr lang="en-US" altLang="zh-CN" sz="2667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dirty="0" err="1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cô</a:t>
              </a:r>
              <a:r>
                <a:rPr lang="en-US" altLang="zh-CN" sz="2667" dirty="0" smtClean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giáo</a:t>
              </a:r>
              <a:r>
                <a:rPr lang="en-US" altLang="zh-CN" sz="2667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và</a:t>
              </a:r>
              <a:r>
                <a:rPr lang="en-US" altLang="zh-CN" sz="2667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các</a:t>
              </a:r>
              <a:r>
                <a:rPr lang="en-US" altLang="zh-CN" sz="2667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en-US" altLang="zh-CN" sz="2667" dirty="0" err="1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bạn</a:t>
              </a:r>
              <a:r>
                <a:rPr lang="en-US" altLang="zh-CN" sz="2667" dirty="0">
                  <a:solidFill>
                    <a:prstClr val="black"/>
                  </a:solidFill>
                  <a:latin typeface="Tahoma" pitchFamily="34" charset="0"/>
                  <a:cs typeface="Tahoma" pitchFamily="34" charset="0"/>
                </a:rPr>
                <a:t>.</a:t>
              </a:r>
              <a:endParaRPr lang="zh-CN" altLang="en-US" sz="2667" dirty="0">
                <a:solidFill>
                  <a:prstClr val="black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25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129" y="-126982"/>
            <a:ext cx="8342219" cy="190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7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11792" y="251913"/>
            <a:ext cx="5588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9FFC4C96-DB5F-4035-8BDC-83D298857F63}"/>
              </a:ext>
            </a:extLst>
          </p:cNvPr>
          <p:cNvSpPr txBox="1">
            <a:spLocks/>
          </p:cNvSpPr>
          <p:nvPr/>
        </p:nvSpPr>
        <p:spPr bwMode="auto">
          <a:xfrm>
            <a:off x="142875" y="888815"/>
            <a:ext cx="1174583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sz="2800" b="1" dirty="0" smtClean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altLang="en-US" sz="28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C39B2DD-DA6C-4054-ABD0-59313EE1BB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887" y="2160284"/>
            <a:ext cx="4317239" cy="373333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en-US" sz="2600" b="1" i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600" b="1" i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600" dirty="0" smtClean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2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SlideShow</a:t>
            </a:r>
            <a:r>
              <a:rPr lang="en-US" alt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en-US" sz="2600" b="1" i="1" u="sng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600" b="1" i="1" u="sng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endParaRPr lang="en-US" altLang="en-US" sz="2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26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6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sz="2600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9E21B15-9DA3-4E1A-9EA6-2A0C7D185410}"/>
              </a:ext>
            </a:extLst>
          </p:cNvPr>
          <p:cNvSpPr txBox="1"/>
          <p:nvPr/>
        </p:nvSpPr>
        <p:spPr>
          <a:xfrm>
            <a:off x="374891" y="1500812"/>
            <a:ext cx="119062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192022D-6703-4DDE-93E9-19AB74FF93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7" y="2160284"/>
            <a:ext cx="7324585" cy="383619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C25B39A-13AB-4ACF-BDC3-CF60557286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770" y="2293540"/>
            <a:ext cx="778264" cy="817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F8DF75E-F6F8-4A06-888C-C979631EEB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22" y="5337933"/>
            <a:ext cx="374669" cy="400071"/>
          </a:xfrm>
          <a:prstGeom prst="rect">
            <a:avLst/>
          </a:prstGeom>
          <a:ln w="19050">
            <a:solidFill>
              <a:schemeClr val="tx2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A06957F-5110-4CDF-8D1C-3AAE9006EB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8770" y="4317930"/>
            <a:ext cx="381020" cy="4000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EDC3594-14E9-4087-9166-A00C607E0D66}"/>
              </a:ext>
            </a:extLst>
          </p:cNvPr>
          <p:cNvSpPr/>
          <p:nvPr/>
        </p:nvSpPr>
        <p:spPr>
          <a:xfrm>
            <a:off x="2843852" y="2126051"/>
            <a:ext cx="609600" cy="21796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E53A346C-CBD9-4041-A06C-0FCE4CB8CB82}"/>
              </a:ext>
            </a:extLst>
          </p:cNvPr>
          <p:cNvCxnSpPr>
            <a:cxnSpLocks/>
            <a:endCxn id="8" idx="3"/>
          </p:cNvCxnSpPr>
          <p:nvPr/>
        </p:nvCxnSpPr>
        <p:spPr>
          <a:xfrm flipH="1" flipV="1">
            <a:off x="3453452" y="2235034"/>
            <a:ext cx="4278436" cy="83201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D77E413-C31A-48F0-9727-6AAF1961114B}"/>
              </a:ext>
            </a:extLst>
          </p:cNvPr>
          <p:cNvSpPr/>
          <p:nvPr/>
        </p:nvSpPr>
        <p:spPr>
          <a:xfrm>
            <a:off x="142875" y="2340396"/>
            <a:ext cx="436192" cy="48076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3524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1663EC4-612E-4CF7-AA27-1ECE3276D87A}"/>
              </a:ext>
            </a:extLst>
          </p:cNvPr>
          <p:cNvSpPr/>
          <p:nvPr/>
        </p:nvSpPr>
        <p:spPr>
          <a:xfrm>
            <a:off x="3111792" y="251913"/>
            <a:ext cx="5588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pic>
        <p:nvPicPr>
          <p:cNvPr id="7" name="Picture 2" descr="Tuần 24-Tập đọc 5-Hộp thư mật">
            <a:extLst>
              <a:ext uri="{FF2B5EF4-FFF2-40B4-BE49-F238E27FC236}">
                <a16:creationId xmlns:a16="http://schemas.microsoft.com/office/drawing/2014/main" xmlns="" id="{C48F9D50-8282-4C43-862A-14D9D2EA7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23755" y="2825452"/>
            <a:ext cx="1778000" cy="160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DCC6BEA-6275-4374-8BFB-4955A61E4311}"/>
              </a:ext>
            </a:extLst>
          </p:cNvPr>
          <p:cNvSpPr txBox="1"/>
          <p:nvPr/>
        </p:nvSpPr>
        <p:spPr>
          <a:xfrm>
            <a:off x="1238252" y="2326022"/>
            <a:ext cx="7820025" cy="267765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F5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Shift + F5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7842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7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111792" y="251913"/>
            <a:ext cx="5588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4B73FD20-F478-4691-AE9B-DCFA12EAAE40}"/>
              </a:ext>
            </a:extLst>
          </p:cNvPr>
          <p:cNvSpPr txBox="1">
            <a:spLocks/>
          </p:cNvSpPr>
          <p:nvPr/>
        </p:nvSpPr>
        <p:spPr bwMode="auto">
          <a:xfrm>
            <a:off x="197100" y="991600"/>
            <a:ext cx="12311131" cy="55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altLang="en-US" sz="2800" b="1" dirty="0">
              <a:solidFill>
                <a:srgbClr val="A50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555BF5-DC3C-4C1A-B113-534753288AE4}"/>
              </a:ext>
            </a:extLst>
          </p:cNvPr>
          <p:cNvSpPr txBox="1"/>
          <p:nvPr/>
        </p:nvSpPr>
        <p:spPr>
          <a:xfrm>
            <a:off x="197101" y="1462806"/>
            <a:ext cx="120615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en-US" sz="2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xách</a:t>
            </a:r>
            <a:r>
              <a:rPr lang="en-US" sz="2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D666E88-9F4A-4458-B800-0CC7FF8BEC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261" y="2964413"/>
            <a:ext cx="2343391" cy="1448838"/>
          </a:xfrm>
          <a:prstGeom prst="rect">
            <a:avLst/>
          </a:prstGeom>
        </p:spPr>
      </p:pic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3540CC02-FDA0-409A-A3AC-97F020BD1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39" y="2964413"/>
            <a:ext cx="2029576" cy="140959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8F8D1B0-9C49-4CB1-A571-C10046759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5729" y="3004103"/>
            <a:ext cx="2687748" cy="14091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61352CEF-F056-4BE4-8F98-27427F166BEF}"/>
              </a:ext>
            </a:extLst>
          </p:cNvPr>
          <p:cNvSpPr txBox="1"/>
          <p:nvPr/>
        </p:nvSpPr>
        <p:spPr>
          <a:xfrm>
            <a:off x="206384" y="4590215"/>
            <a:ext cx="53562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B27ABC-9981-430C-8041-5B6261848B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4803695"/>
            <a:ext cx="2514600" cy="15716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037EDD1-4C53-4A80-804F-C785759BBA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9814" y="4717969"/>
            <a:ext cx="2619375" cy="1743075"/>
          </a:xfrm>
          <a:prstGeom prst="rect">
            <a:avLst/>
          </a:prstGeom>
          <a:ln w="9525">
            <a:solidFill>
              <a:srgbClr val="C00000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xmlns="" id="{892C3FDF-50DF-4F8B-BDA2-FDFE3D367A46}"/>
              </a:ext>
            </a:extLst>
          </p:cNvPr>
          <p:cNvCxnSpPr>
            <a:endCxn id="5" idx="1"/>
          </p:cNvCxnSpPr>
          <p:nvPr/>
        </p:nvCxnSpPr>
        <p:spPr>
          <a:xfrm flipV="1">
            <a:off x="4403188" y="5589507"/>
            <a:ext cx="1716626" cy="17311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16624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33"/>
          <p:cNvSpPr>
            <a:spLocks noChangeArrowheads="1"/>
          </p:cNvSpPr>
          <p:nvPr/>
        </p:nvSpPr>
        <p:spPr bwMode="auto">
          <a:xfrm>
            <a:off x="2562227" y="465138"/>
            <a:ext cx="7010400" cy="660400"/>
          </a:xfrm>
          <a:prstGeom prst="rect">
            <a:avLst/>
          </a:prstGeom>
          <a:noFill/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b="1" i="1" dirty="0" err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EF012AD-2181-436F-AAAA-D261A226CFEE}"/>
              </a:ext>
            </a:extLst>
          </p:cNvPr>
          <p:cNvSpPr txBox="1"/>
          <p:nvPr/>
        </p:nvSpPr>
        <p:spPr>
          <a:xfrm>
            <a:off x="310147" y="1995707"/>
            <a:ext cx="11586579" cy="413190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endParaRPr lang="en-US" sz="25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5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5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5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5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29B95ED7-4238-4932-84E0-9519E2100576}"/>
              </a:ext>
            </a:extLst>
          </p:cNvPr>
          <p:cNvSpPr txBox="1">
            <a:spLocks/>
          </p:cNvSpPr>
          <p:nvPr/>
        </p:nvSpPr>
        <p:spPr bwMode="auto">
          <a:xfrm>
            <a:off x="228599" y="1216279"/>
            <a:ext cx="11888371" cy="552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800" b="1">
                <a:solidFill>
                  <a:srgbClr val="A50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Các bước thuyết trình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2431EAA-AF83-4F46-B0F3-ABB755F0CC6F}"/>
              </a:ext>
            </a:extLst>
          </p:cNvPr>
          <p:cNvSpPr/>
          <p:nvPr/>
        </p:nvSpPr>
        <p:spPr>
          <a:xfrm>
            <a:off x="3111792" y="251913"/>
            <a:ext cx="55883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A. HOẠT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28240310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263CBBA-93A3-4CF1-BED1-48C0E7CBBE09}"/>
              </a:ext>
            </a:extLst>
          </p:cNvPr>
          <p:cNvSpPr/>
          <p:nvPr/>
        </p:nvSpPr>
        <p:spPr>
          <a:xfrm>
            <a:off x="2611657" y="251913"/>
            <a:ext cx="658866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B. HOẠT ĐỘNG THỰC HÀNH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E802348-00B4-4DF8-86A7-939EC3FB8071}"/>
              </a:ext>
            </a:extLst>
          </p:cNvPr>
          <p:cNvSpPr txBox="1">
            <a:spLocks/>
          </p:cNvSpPr>
          <p:nvPr/>
        </p:nvSpPr>
        <p:spPr bwMode="auto">
          <a:xfrm>
            <a:off x="1370429" y="2025440"/>
            <a:ext cx="9766143" cy="311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altLang="en-US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soạn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952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2732</TotalTime>
  <Words>622</Words>
  <Application>Microsoft Office PowerPoint</Application>
  <PresentationFormat>Custom</PresentationFormat>
  <Paragraphs>50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73</cp:revision>
  <dcterms:created xsi:type="dcterms:W3CDTF">2021-12-28T23:00:59Z</dcterms:created>
  <dcterms:modified xsi:type="dcterms:W3CDTF">2022-04-01T09:20:09Z</dcterms:modified>
</cp:coreProperties>
</file>