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7"/>
  </p:notesMasterIdLst>
  <p:sldIdLst>
    <p:sldId id="257" r:id="rId2"/>
    <p:sldId id="261" r:id="rId3"/>
    <p:sldId id="262" r:id="rId4"/>
    <p:sldId id="263" r:id="rId5"/>
    <p:sldId id="264" r:id="rId6"/>
    <p:sldId id="265" r:id="rId7"/>
    <p:sldId id="266" r:id="rId8"/>
    <p:sldId id="270" r:id="rId9"/>
    <p:sldId id="273" r:id="rId10"/>
    <p:sldId id="275" r:id="rId11"/>
    <p:sldId id="277" r:id="rId12"/>
    <p:sldId id="278" r:id="rId13"/>
    <p:sldId id="279" r:id="rId14"/>
    <p:sldId id="280" r:id="rId15"/>
    <p:sldId id="281" r:id="rId16"/>
    <p:sldId id="282" r:id="rId17"/>
    <p:sldId id="289" r:id="rId18"/>
    <p:sldId id="284" r:id="rId19"/>
    <p:sldId id="285" r:id="rId20"/>
    <p:sldId id="286" r:id="rId21"/>
    <p:sldId id="287" r:id="rId22"/>
    <p:sldId id="291" r:id="rId23"/>
    <p:sldId id="292" r:id="rId24"/>
    <p:sldId id="293" r:id="rId25"/>
    <p:sldId id="294" r:id="rId26"/>
  </p:sldIdLst>
  <p:sldSz cx="9144000" cy="6858000" type="screen4x3"/>
  <p:notesSz cx="6858000" cy="9144000"/>
  <p:custDataLst>
    <p:tags r:id="rId28"/>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83359" autoAdjust="0"/>
  </p:normalViewPr>
  <p:slideViewPr>
    <p:cSldViewPr>
      <p:cViewPr varScale="1">
        <p:scale>
          <a:sx n="70" d="100"/>
          <a:sy n="70" d="100"/>
        </p:scale>
        <p:origin x="1738" y="43"/>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gs" Target="tags/tag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111D18C-9317-4DA8-B90E-B40894A2D66E}" type="datetimeFigureOut">
              <a:rPr lang="en-US" smtClean="0"/>
              <a:pPr/>
              <a:t>12/03/2022</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01A2E6B-63EE-45F7-A1B7-5A9EE7416E60}" type="slidenum">
              <a:rPr lang="en-US" smtClean="0"/>
              <a:pPr/>
              <a:t>‹#›</a:t>
            </a:fld>
            <a:endParaRPr lang="en-US"/>
          </a:p>
        </p:txBody>
      </p:sp>
    </p:spTree>
    <p:extLst>
      <p:ext uri="{BB962C8B-B14F-4D97-AF65-F5344CB8AC3E}">
        <p14:creationId xmlns:p14="http://schemas.microsoft.com/office/powerpoint/2010/main" val="417457549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Slide Image Placeholder 1"/>
          <p:cNvSpPr>
            <a:spLocks noGrp="1" noRot="1" noChangeAspect="1"/>
          </p:cNvSpPr>
          <p:nvPr>
            <p:ph type="sldImg"/>
          </p:nvPr>
        </p:nvSpPr>
        <p:spPr bwMode="auto">
          <a:xfrm>
            <a:off x="1143000" y="685800"/>
            <a:ext cx="4572000" cy="3429000"/>
          </a:xfrm>
          <a:noFill/>
          <a:ln>
            <a:solidFill>
              <a:srgbClr val="000000"/>
            </a:solidFill>
            <a:miter lim="800000"/>
            <a:headEnd/>
            <a:tailEnd/>
          </a:ln>
        </p:spPr>
      </p:sp>
      <p:sp>
        <p:nvSpPr>
          <p:cNvPr id="17410"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ID" smtClean="0"/>
          </a:p>
        </p:txBody>
      </p:sp>
    </p:spTree>
    <p:extLst>
      <p:ext uri="{BB962C8B-B14F-4D97-AF65-F5344CB8AC3E}">
        <p14:creationId xmlns:p14="http://schemas.microsoft.com/office/powerpoint/2010/main" val="340837898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7"/>
          <p:cNvSpPr>
            <a:spLocks noGrp="1" noChangeArrowheads="1"/>
          </p:cNvSpPr>
          <p:nvPr>
            <p:ph type="sldNum" sz="quarter" idx="5"/>
          </p:nvPr>
        </p:nvSpPr>
        <p:spPr>
          <a:extLst/>
        </p:spPr>
        <p:txBody>
          <a:bodyPr/>
          <a:lstStyle>
            <a:lvl1pPr eaLnBrk="0" hangingPunct="0">
              <a:defRPr sz="2000">
                <a:solidFill>
                  <a:schemeClr val="tx1"/>
                </a:solidFill>
                <a:latin typeface=".VnTime" pitchFamily="34" charset="0"/>
              </a:defRPr>
            </a:lvl1pPr>
            <a:lvl2pPr marL="742950" indent="-285750" eaLnBrk="0" hangingPunct="0">
              <a:defRPr sz="2000">
                <a:solidFill>
                  <a:schemeClr val="tx1"/>
                </a:solidFill>
                <a:latin typeface=".VnTime" pitchFamily="34" charset="0"/>
              </a:defRPr>
            </a:lvl2pPr>
            <a:lvl3pPr marL="1143000" indent="-228600" eaLnBrk="0" hangingPunct="0">
              <a:defRPr sz="2000">
                <a:solidFill>
                  <a:schemeClr val="tx1"/>
                </a:solidFill>
                <a:latin typeface=".VnTime" pitchFamily="34" charset="0"/>
              </a:defRPr>
            </a:lvl3pPr>
            <a:lvl4pPr marL="1600200" indent="-228600" eaLnBrk="0" hangingPunct="0">
              <a:defRPr sz="2000">
                <a:solidFill>
                  <a:schemeClr val="tx1"/>
                </a:solidFill>
                <a:latin typeface=".VnTime" pitchFamily="34" charset="0"/>
              </a:defRPr>
            </a:lvl4pPr>
            <a:lvl5pPr marL="2057400" indent="-228600" eaLnBrk="0" hangingPunct="0">
              <a:defRPr sz="2000">
                <a:solidFill>
                  <a:schemeClr val="tx1"/>
                </a:solidFill>
                <a:latin typeface=".VnTime" pitchFamily="34" charset="0"/>
              </a:defRPr>
            </a:lvl5pPr>
            <a:lvl6pPr marL="2514600" indent="-228600" eaLnBrk="0" fontAlgn="base" hangingPunct="0">
              <a:spcBef>
                <a:spcPct val="0"/>
              </a:spcBef>
              <a:spcAft>
                <a:spcPct val="0"/>
              </a:spcAft>
              <a:defRPr sz="2000">
                <a:solidFill>
                  <a:schemeClr val="tx1"/>
                </a:solidFill>
                <a:latin typeface=".VnTime" pitchFamily="34" charset="0"/>
              </a:defRPr>
            </a:lvl6pPr>
            <a:lvl7pPr marL="2971800" indent="-228600" eaLnBrk="0" fontAlgn="base" hangingPunct="0">
              <a:spcBef>
                <a:spcPct val="0"/>
              </a:spcBef>
              <a:spcAft>
                <a:spcPct val="0"/>
              </a:spcAft>
              <a:defRPr sz="2000">
                <a:solidFill>
                  <a:schemeClr val="tx1"/>
                </a:solidFill>
                <a:latin typeface=".VnTime" pitchFamily="34" charset="0"/>
              </a:defRPr>
            </a:lvl7pPr>
            <a:lvl8pPr marL="3429000" indent="-228600" eaLnBrk="0" fontAlgn="base" hangingPunct="0">
              <a:spcBef>
                <a:spcPct val="0"/>
              </a:spcBef>
              <a:spcAft>
                <a:spcPct val="0"/>
              </a:spcAft>
              <a:defRPr sz="2000">
                <a:solidFill>
                  <a:schemeClr val="tx1"/>
                </a:solidFill>
                <a:latin typeface=".VnTime" pitchFamily="34" charset="0"/>
              </a:defRPr>
            </a:lvl8pPr>
            <a:lvl9pPr marL="3886200" indent="-228600" eaLnBrk="0" fontAlgn="base" hangingPunct="0">
              <a:spcBef>
                <a:spcPct val="0"/>
              </a:spcBef>
              <a:spcAft>
                <a:spcPct val="0"/>
              </a:spcAft>
              <a:defRPr sz="2000">
                <a:solidFill>
                  <a:schemeClr val="tx1"/>
                </a:solidFill>
                <a:latin typeface=".VnTime" pitchFamily="34" charset="0"/>
              </a:defRPr>
            </a:lvl9pPr>
          </a:lstStyle>
          <a:p>
            <a:pPr eaLnBrk="1" hangingPunct="1">
              <a:defRPr/>
            </a:pPr>
            <a:fld id="{576EB46D-0CE8-469C-964C-5CE65CBF1879}" type="slidenum">
              <a:rPr lang="en-US" altLang="en-US" sz="1200" smtClean="0">
                <a:latin typeface="Arial" pitchFamily="34" charset="0"/>
              </a:rPr>
              <a:pPr eaLnBrk="1" hangingPunct="1">
                <a:defRPr/>
              </a:pPr>
              <a:t>14</a:t>
            </a:fld>
            <a:endParaRPr lang="en-US" altLang="en-US" sz="1200" smtClean="0">
              <a:latin typeface="Arial" pitchFamily="34" charset="0"/>
            </a:endParaRPr>
          </a:p>
        </p:txBody>
      </p:sp>
      <p:sp>
        <p:nvSpPr>
          <p:cNvPr id="14339" name="Rectangle 2"/>
          <p:cNvSpPr>
            <a:spLocks noGrp="1" noRot="1" noChangeAspect="1" noChangeArrowheads="1" noTextEdit="1"/>
          </p:cNvSpPr>
          <p:nvPr>
            <p:ph type="sldImg"/>
          </p:nvPr>
        </p:nvSpPr>
        <p:spPr>
          <a:ln/>
        </p:spPr>
      </p:sp>
      <p:sp>
        <p:nvSpPr>
          <p:cNvPr id="14340" name="Rectangle 3"/>
          <p:cNvSpPr>
            <a:spLocks noGrp="1" noChangeArrowheads="1"/>
          </p:cNvSpPr>
          <p:nvPr>
            <p:ph type="body" idx="1"/>
          </p:nvPr>
        </p:nvSpPr>
        <p:spPr>
          <a:noFill/>
        </p:spPr>
        <p:txBody>
          <a:bodyPr/>
          <a:lstStyle/>
          <a:p>
            <a:pPr eaLnBrk="1" hangingPunct="1"/>
            <a:endParaRPr lang="vi-VN" altLang="en-US" dirty="0" smtClean="0">
              <a:latin typeface="Arial" pitchFamily="34" charset="0"/>
            </a:endParaRPr>
          </a:p>
        </p:txBody>
      </p:sp>
    </p:spTree>
    <p:extLst>
      <p:ext uri="{BB962C8B-B14F-4D97-AF65-F5344CB8AC3E}">
        <p14:creationId xmlns:p14="http://schemas.microsoft.com/office/powerpoint/2010/main" val="367231418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7"/>
          <p:cNvSpPr>
            <a:spLocks noGrp="1" noChangeArrowheads="1"/>
          </p:cNvSpPr>
          <p:nvPr>
            <p:ph type="sldNum" sz="quarter" idx="5"/>
          </p:nvPr>
        </p:nvSpPr>
        <p:spPr>
          <a:extLst/>
        </p:spPr>
        <p:txBody>
          <a:bodyPr/>
          <a:lstStyle>
            <a:lvl1pPr eaLnBrk="0" hangingPunct="0">
              <a:defRPr sz="2000">
                <a:solidFill>
                  <a:schemeClr val="tx1"/>
                </a:solidFill>
                <a:latin typeface=".VnTime" pitchFamily="34" charset="0"/>
              </a:defRPr>
            </a:lvl1pPr>
            <a:lvl2pPr marL="742950" indent="-285750" eaLnBrk="0" hangingPunct="0">
              <a:defRPr sz="2000">
                <a:solidFill>
                  <a:schemeClr val="tx1"/>
                </a:solidFill>
                <a:latin typeface=".VnTime" pitchFamily="34" charset="0"/>
              </a:defRPr>
            </a:lvl2pPr>
            <a:lvl3pPr marL="1143000" indent="-228600" eaLnBrk="0" hangingPunct="0">
              <a:defRPr sz="2000">
                <a:solidFill>
                  <a:schemeClr val="tx1"/>
                </a:solidFill>
                <a:latin typeface=".VnTime" pitchFamily="34" charset="0"/>
              </a:defRPr>
            </a:lvl3pPr>
            <a:lvl4pPr marL="1600200" indent="-228600" eaLnBrk="0" hangingPunct="0">
              <a:defRPr sz="2000">
                <a:solidFill>
                  <a:schemeClr val="tx1"/>
                </a:solidFill>
                <a:latin typeface=".VnTime" pitchFamily="34" charset="0"/>
              </a:defRPr>
            </a:lvl4pPr>
            <a:lvl5pPr marL="2057400" indent="-228600" eaLnBrk="0" hangingPunct="0">
              <a:defRPr sz="2000">
                <a:solidFill>
                  <a:schemeClr val="tx1"/>
                </a:solidFill>
                <a:latin typeface=".VnTime" pitchFamily="34" charset="0"/>
              </a:defRPr>
            </a:lvl5pPr>
            <a:lvl6pPr marL="2514600" indent="-228600" eaLnBrk="0" fontAlgn="base" hangingPunct="0">
              <a:spcBef>
                <a:spcPct val="0"/>
              </a:spcBef>
              <a:spcAft>
                <a:spcPct val="0"/>
              </a:spcAft>
              <a:defRPr sz="2000">
                <a:solidFill>
                  <a:schemeClr val="tx1"/>
                </a:solidFill>
                <a:latin typeface=".VnTime" pitchFamily="34" charset="0"/>
              </a:defRPr>
            </a:lvl6pPr>
            <a:lvl7pPr marL="2971800" indent="-228600" eaLnBrk="0" fontAlgn="base" hangingPunct="0">
              <a:spcBef>
                <a:spcPct val="0"/>
              </a:spcBef>
              <a:spcAft>
                <a:spcPct val="0"/>
              </a:spcAft>
              <a:defRPr sz="2000">
                <a:solidFill>
                  <a:schemeClr val="tx1"/>
                </a:solidFill>
                <a:latin typeface=".VnTime" pitchFamily="34" charset="0"/>
              </a:defRPr>
            </a:lvl7pPr>
            <a:lvl8pPr marL="3429000" indent="-228600" eaLnBrk="0" fontAlgn="base" hangingPunct="0">
              <a:spcBef>
                <a:spcPct val="0"/>
              </a:spcBef>
              <a:spcAft>
                <a:spcPct val="0"/>
              </a:spcAft>
              <a:defRPr sz="2000">
                <a:solidFill>
                  <a:schemeClr val="tx1"/>
                </a:solidFill>
                <a:latin typeface=".VnTime" pitchFamily="34" charset="0"/>
              </a:defRPr>
            </a:lvl8pPr>
            <a:lvl9pPr marL="3886200" indent="-228600" eaLnBrk="0" fontAlgn="base" hangingPunct="0">
              <a:spcBef>
                <a:spcPct val="0"/>
              </a:spcBef>
              <a:spcAft>
                <a:spcPct val="0"/>
              </a:spcAft>
              <a:defRPr sz="2000">
                <a:solidFill>
                  <a:schemeClr val="tx1"/>
                </a:solidFill>
                <a:latin typeface=".VnTime" pitchFamily="34" charset="0"/>
              </a:defRPr>
            </a:lvl9pPr>
          </a:lstStyle>
          <a:p>
            <a:pPr eaLnBrk="1" hangingPunct="1">
              <a:defRPr/>
            </a:pPr>
            <a:fld id="{576EB46D-0CE8-469C-964C-5CE65CBF1879}" type="slidenum">
              <a:rPr lang="en-US" altLang="en-US" sz="1200" smtClean="0">
                <a:latin typeface="Arial" pitchFamily="34" charset="0"/>
              </a:rPr>
              <a:pPr eaLnBrk="1" hangingPunct="1">
                <a:defRPr/>
              </a:pPr>
              <a:t>15</a:t>
            </a:fld>
            <a:endParaRPr lang="en-US" altLang="en-US" sz="1200" smtClean="0">
              <a:latin typeface="Arial" pitchFamily="34" charset="0"/>
            </a:endParaRPr>
          </a:p>
        </p:txBody>
      </p:sp>
      <p:sp>
        <p:nvSpPr>
          <p:cNvPr id="14339" name="Rectangle 2"/>
          <p:cNvSpPr>
            <a:spLocks noGrp="1" noRot="1" noChangeAspect="1" noChangeArrowheads="1" noTextEdit="1"/>
          </p:cNvSpPr>
          <p:nvPr>
            <p:ph type="sldImg"/>
          </p:nvPr>
        </p:nvSpPr>
        <p:spPr>
          <a:ln/>
        </p:spPr>
      </p:sp>
      <p:sp>
        <p:nvSpPr>
          <p:cNvPr id="14340" name="Rectangle 3"/>
          <p:cNvSpPr>
            <a:spLocks noGrp="1" noChangeArrowheads="1"/>
          </p:cNvSpPr>
          <p:nvPr>
            <p:ph type="body" idx="1"/>
          </p:nvPr>
        </p:nvSpPr>
        <p:spPr>
          <a:noFill/>
        </p:spPr>
        <p:txBody>
          <a:bodyPr/>
          <a:lstStyle/>
          <a:p>
            <a:pPr eaLnBrk="1" hangingPunct="1"/>
            <a:endParaRPr lang="vi-VN" altLang="en-US" dirty="0" smtClean="0">
              <a:latin typeface="Arial" pitchFamily="34" charset="0"/>
            </a:endParaRPr>
          </a:p>
        </p:txBody>
      </p:sp>
    </p:spTree>
    <p:extLst>
      <p:ext uri="{BB962C8B-B14F-4D97-AF65-F5344CB8AC3E}">
        <p14:creationId xmlns:p14="http://schemas.microsoft.com/office/powerpoint/2010/main" val="251873232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7"/>
          <p:cNvSpPr>
            <a:spLocks noGrp="1" noChangeArrowheads="1"/>
          </p:cNvSpPr>
          <p:nvPr>
            <p:ph type="sldNum" sz="quarter" idx="5"/>
          </p:nvPr>
        </p:nvSpPr>
        <p:spPr>
          <a:extLst/>
        </p:spPr>
        <p:txBody>
          <a:bodyPr/>
          <a:lstStyle>
            <a:lvl1pPr eaLnBrk="0" hangingPunct="0">
              <a:defRPr sz="2000">
                <a:solidFill>
                  <a:schemeClr val="tx1"/>
                </a:solidFill>
                <a:latin typeface=".VnTime" pitchFamily="34" charset="0"/>
              </a:defRPr>
            </a:lvl1pPr>
            <a:lvl2pPr marL="742950" indent="-285750" eaLnBrk="0" hangingPunct="0">
              <a:defRPr sz="2000">
                <a:solidFill>
                  <a:schemeClr val="tx1"/>
                </a:solidFill>
                <a:latin typeface=".VnTime" pitchFamily="34" charset="0"/>
              </a:defRPr>
            </a:lvl2pPr>
            <a:lvl3pPr marL="1143000" indent="-228600" eaLnBrk="0" hangingPunct="0">
              <a:defRPr sz="2000">
                <a:solidFill>
                  <a:schemeClr val="tx1"/>
                </a:solidFill>
                <a:latin typeface=".VnTime" pitchFamily="34" charset="0"/>
              </a:defRPr>
            </a:lvl3pPr>
            <a:lvl4pPr marL="1600200" indent="-228600" eaLnBrk="0" hangingPunct="0">
              <a:defRPr sz="2000">
                <a:solidFill>
                  <a:schemeClr val="tx1"/>
                </a:solidFill>
                <a:latin typeface=".VnTime" pitchFamily="34" charset="0"/>
              </a:defRPr>
            </a:lvl4pPr>
            <a:lvl5pPr marL="2057400" indent="-228600" eaLnBrk="0" hangingPunct="0">
              <a:defRPr sz="2000">
                <a:solidFill>
                  <a:schemeClr val="tx1"/>
                </a:solidFill>
                <a:latin typeface=".VnTime" pitchFamily="34" charset="0"/>
              </a:defRPr>
            </a:lvl5pPr>
            <a:lvl6pPr marL="2514600" indent="-228600" eaLnBrk="0" fontAlgn="base" hangingPunct="0">
              <a:spcBef>
                <a:spcPct val="0"/>
              </a:spcBef>
              <a:spcAft>
                <a:spcPct val="0"/>
              </a:spcAft>
              <a:defRPr sz="2000">
                <a:solidFill>
                  <a:schemeClr val="tx1"/>
                </a:solidFill>
                <a:latin typeface=".VnTime" pitchFamily="34" charset="0"/>
              </a:defRPr>
            </a:lvl6pPr>
            <a:lvl7pPr marL="2971800" indent="-228600" eaLnBrk="0" fontAlgn="base" hangingPunct="0">
              <a:spcBef>
                <a:spcPct val="0"/>
              </a:spcBef>
              <a:spcAft>
                <a:spcPct val="0"/>
              </a:spcAft>
              <a:defRPr sz="2000">
                <a:solidFill>
                  <a:schemeClr val="tx1"/>
                </a:solidFill>
                <a:latin typeface=".VnTime" pitchFamily="34" charset="0"/>
              </a:defRPr>
            </a:lvl7pPr>
            <a:lvl8pPr marL="3429000" indent="-228600" eaLnBrk="0" fontAlgn="base" hangingPunct="0">
              <a:spcBef>
                <a:spcPct val="0"/>
              </a:spcBef>
              <a:spcAft>
                <a:spcPct val="0"/>
              </a:spcAft>
              <a:defRPr sz="2000">
                <a:solidFill>
                  <a:schemeClr val="tx1"/>
                </a:solidFill>
                <a:latin typeface=".VnTime" pitchFamily="34" charset="0"/>
              </a:defRPr>
            </a:lvl8pPr>
            <a:lvl9pPr marL="3886200" indent="-228600" eaLnBrk="0" fontAlgn="base" hangingPunct="0">
              <a:spcBef>
                <a:spcPct val="0"/>
              </a:spcBef>
              <a:spcAft>
                <a:spcPct val="0"/>
              </a:spcAft>
              <a:defRPr sz="2000">
                <a:solidFill>
                  <a:schemeClr val="tx1"/>
                </a:solidFill>
                <a:latin typeface=".VnTime" pitchFamily="34" charset="0"/>
              </a:defRPr>
            </a:lvl9pPr>
          </a:lstStyle>
          <a:p>
            <a:pPr eaLnBrk="1" hangingPunct="1">
              <a:defRPr/>
            </a:pPr>
            <a:fld id="{576EB46D-0CE8-469C-964C-5CE65CBF1879}" type="slidenum">
              <a:rPr lang="en-US" altLang="en-US" sz="1200" smtClean="0">
                <a:latin typeface="Arial" pitchFamily="34" charset="0"/>
              </a:rPr>
              <a:pPr eaLnBrk="1" hangingPunct="1">
                <a:defRPr/>
              </a:pPr>
              <a:t>16</a:t>
            </a:fld>
            <a:endParaRPr lang="en-US" altLang="en-US" sz="1200" smtClean="0">
              <a:latin typeface="Arial" pitchFamily="34" charset="0"/>
            </a:endParaRPr>
          </a:p>
        </p:txBody>
      </p:sp>
      <p:sp>
        <p:nvSpPr>
          <p:cNvPr id="14339" name="Rectangle 2"/>
          <p:cNvSpPr>
            <a:spLocks noGrp="1" noRot="1" noChangeAspect="1" noChangeArrowheads="1" noTextEdit="1"/>
          </p:cNvSpPr>
          <p:nvPr>
            <p:ph type="sldImg"/>
          </p:nvPr>
        </p:nvSpPr>
        <p:spPr>
          <a:ln/>
        </p:spPr>
      </p:sp>
      <p:sp>
        <p:nvSpPr>
          <p:cNvPr id="14340" name="Rectangle 3"/>
          <p:cNvSpPr>
            <a:spLocks noGrp="1" noChangeArrowheads="1"/>
          </p:cNvSpPr>
          <p:nvPr>
            <p:ph type="body" idx="1"/>
          </p:nvPr>
        </p:nvSpPr>
        <p:spPr>
          <a:noFill/>
        </p:spPr>
        <p:txBody>
          <a:bodyPr/>
          <a:lstStyle/>
          <a:p>
            <a:pPr eaLnBrk="1" hangingPunct="1"/>
            <a:endParaRPr lang="vi-VN" altLang="en-US" dirty="0" smtClean="0">
              <a:latin typeface="Arial" pitchFamily="34" charset="0"/>
            </a:endParaRPr>
          </a:p>
        </p:txBody>
      </p:sp>
    </p:spTree>
    <p:extLst>
      <p:ext uri="{BB962C8B-B14F-4D97-AF65-F5344CB8AC3E}">
        <p14:creationId xmlns:p14="http://schemas.microsoft.com/office/powerpoint/2010/main" val="68841073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7"/>
          <p:cNvSpPr>
            <a:spLocks noGrp="1" noChangeArrowheads="1"/>
          </p:cNvSpPr>
          <p:nvPr>
            <p:ph type="sldNum" sz="quarter" idx="5"/>
          </p:nvPr>
        </p:nvSpPr>
        <p:spPr>
          <a:extLst/>
        </p:spPr>
        <p:txBody>
          <a:bodyPr/>
          <a:lstStyle>
            <a:lvl1pPr eaLnBrk="0" hangingPunct="0">
              <a:defRPr sz="2000">
                <a:solidFill>
                  <a:schemeClr val="tx1"/>
                </a:solidFill>
                <a:latin typeface=".VnTime" pitchFamily="34" charset="0"/>
              </a:defRPr>
            </a:lvl1pPr>
            <a:lvl2pPr marL="742950" indent="-285750" eaLnBrk="0" hangingPunct="0">
              <a:defRPr sz="2000">
                <a:solidFill>
                  <a:schemeClr val="tx1"/>
                </a:solidFill>
                <a:latin typeface=".VnTime" pitchFamily="34" charset="0"/>
              </a:defRPr>
            </a:lvl2pPr>
            <a:lvl3pPr marL="1143000" indent="-228600" eaLnBrk="0" hangingPunct="0">
              <a:defRPr sz="2000">
                <a:solidFill>
                  <a:schemeClr val="tx1"/>
                </a:solidFill>
                <a:latin typeface=".VnTime" pitchFamily="34" charset="0"/>
              </a:defRPr>
            </a:lvl3pPr>
            <a:lvl4pPr marL="1600200" indent="-228600" eaLnBrk="0" hangingPunct="0">
              <a:defRPr sz="2000">
                <a:solidFill>
                  <a:schemeClr val="tx1"/>
                </a:solidFill>
                <a:latin typeface=".VnTime" pitchFamily="34" charset="0"/>
              </a:defRPr>
            </a:lvl4pPr>
            <a:lvl5pPr marL="2057400" indent="-228600" eaLnBrk="0" hangingPunct="0">
              <a:defRPr sz="2000">
                <a:solidFill>
                  <a:schemeClr val="tx1"/>
                </a:solidFill>
                <a:latin typeface=".VnTime" pitchFamily="34" charset="0"/>
              </a:defRPr>
            </a:lvl5pPr>
            <a:lvl6pPr marL="2514600" indent="-228600" eaLnBrk="0" fontAlgn="base" hangingPunct="0">
              <a:spcBef>
                <a:spcPct val="0"/>
              </a:spcBef>
              <a:spcAft>
                <a:spcPct val="0"/>
              </a:spcAft>
              <a:defRPr sz="2000">
                <a:solidFill>
                  <a:schemeClr val="tx1"/>
                </a:solidFill>
                <a:latin typeface=".VnTime" pitchFamily="34" charset="0"/>
              </a:defRPr>
            </a:lvl6pPr>
            <a:lvl7pPr marL="2971800" indent="-228600" eaLnBrk="0" fontAlgn="base" hangingPunct="0">
              <a:spcBef>
                <a:spcPct val="0"/>
              </a:spcBef>
              <a:spcAft>
                <a:spcPct val="0"/>
              </a:spcAft>
              <a:defRPr sz="2000">
                <a:solidFill>
                  <a:schemeClr val="tx1"/>
                </a:solidFill>
                <a:latin typeface=".VnTime" pitchFamily="34" charset="0"/>
              </a:defRPr>
            </a:lvl7pPr>
            <a:lvl8pPr marL="3429000" indent="-228600" eaLnBrk="0" fontAlgn="base" hangingPunct="0">
              <a:spcBef>
                <a:spcPct val="0"/>
              </a:spcBef>
              <a:spcAft>
                <a:spcPct val="0"/>
              </a:spcAft>
              <a:defRPr sz="2000">
                <a:solidFill>
                  <a:schemeClr val="tx1"/>
                </a:solidFill>
                <a:latin typeface=".VnTime" pitchFamily="34" charset="0"/>
              </a:defRPr>
            </a:lvl8pPr>
            <a:lvl9pPr marL="3886200" indent="-228600" eaLnBrk="0" fontAlgn="base" hangingPunct="0">
              <a:spcBef>
                <a:spcPct val="0"/>
              </a:spcBef>
              <a:spcAft>
                <a:spcPct val="0"/>
              </a:spcAft>
              <a:defRPr sz="2000">
                <a:solidFill>
                  <a:schemeClr val="tx1"/>
                </a:solidFill>
                <a:latin typeface=".VnTime" pitchFamily="34" charset="0"/>
              </a:defRPr>
            </a:lvl9pPr>
          </a:lstStyle>
          <a:p>
            <a:pPr eaLnBrk="1" hangingPunct="1">
              <a:defRPr/>
            </a:pPr>
            <a:fld id="{576EB46D-0CE8-469C-964C-5CE65CBF1879}" type="slidenum">
              <a:rPr lang="en-US" altLang="en-US" sz="1200" smtClean="0">
                <a:latin typeface="Arial" pitchFamily="34" charset="0"/>
              </a:rPr>
              <a:pPr eaLnBrk="1" hangingPunct="1">
                <a:defRPr/>
              </a:pPr>
              <a:t>17</a:t>
            </a:fld>
            <a:endParaRPr lang="en-US" altLang="en-US" sz="1200" smtClean="0">
              <a:latin typeface="Arial" pitchFamily="34" charset="0"/>
            </a:endParaRPr>
          </a:p>
        </p:txBody>
      </p:sp>
      <p:sp>
        <p:nvSpPr>
          <p:cNvPr id="14339" name="Rectangle 2"/>
          <p:cNvSpPr>
            <a:spLocks noGrp="1" noRot="1" noChangeAspect="1" noChangeArrowheads="1" noTextEdit="1"/>
          </p:cNvSpPr>
          <p:nvPr>
            <p:ph type="sldImg"/>
          </p:nvPr>
        </p:nvSpPr>
        <p:spPr>
          <a:ln/>
        </p:spPr>
      </p:sp>
      <p:sp>
        <p:nvSpPr>
          <p:cNvPr id="14340" name="Rectangle 3"/>
          <p:cNvSpPr>
            <a:spLocks noGrp="1" noChangeArrowheads="1"/>
          </p:cNvSpPr>
          <p:nvPr>
            <p:ph type="body" idx="1"/>
          </p:nvPr>
        </p:nvSpPr>
        <p:spPr>
          <a:noFill/>
        </p:spPr>
        <p:txBody>
          <a:bodyPr/>
          <a:lstStyle/>
          <a:p>
            <a:pPr eaLnBrk="1" hangingPunct="1"/>
            <a:endParaRPr lang="vi-VN" altLang="en-US" dirty="0" smtClean="0">
              <a:latin typeface="Arial" pitchFamily="34" charset="0"/>
            </a:endParaRPr>
          </a:p>
        </p:txBody>
      </p:sp>
    </p:spTree>
    <p:extLst>
      <p:ext uri="{BB962C8B-B14F-4D97-AF65-F5344CB8AC3E}">
        <p14:creationId xmlns:p14="http://schemas.microsoft.com/office/powerpoint/2010/main" val="361222459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7"/>
          <p:cNvSpPr>
            <a:spLocks noGrp="1" noChangeArrowheads="1"/>
          </p:cNvSpPr>
          <p:nvPr>
            <p:ph type="sldNum" sz="quarter" idx="5"/>
          </p:nvPr>
        </p:nvSpPr>
        <p:spPr>
          <a:extLst/>
        </p:spPr>
        <p:txBody>
          <a:bodyPr/>
          <a:lstStyle>
            <a:lvl1pPr eaLnBrk="0" hangingPunct="0">
              <a:defRPr sz="2000">
                <a:solidFill>
                  <a:schemeClr val="tx1"/>
                </a:solidFill>
                <a:latin typeface=".VnTime" pitchFamily="34" charset="0"/>
              </a:defRPr>
            </a:lvl1pPr>
            <a:lvl2pPr marL="742950" indent="-285750" eaLnBrk="0" hangingPunct="0">
              <a:defRPr sz="2000">
                <a:solidFill>
                  <a:schemeClr val="tx1"/>
                </a:solidFill>
                <a:latin typeface=".VnTime" pitchFamily="34" charset="0"/>
              </a:defRPr>
            </a:lvl2pPr>
            <a:lvl3pPr marL="1143000" indent="-228600" eaLnBrk="0" hangingPunct="0">
              <a:defRPr sz="2000">
                <a:solidFill>
                  <a:schemeClr val="tx1"/>
                </a:solidFill>
                <a:latin typeface=".VnTime" pitchFamily="34" charset="0"/>
              </a:defRPr>
            </a:lvl3pPr>
            <a:lvl4pPr marL="1600200" indent="-228600" eaLnBrk="0" hangingPunct="0">
              <a:defRPr sz="2000">
                <a:solidFill>
                  <a:schemeClr val="tx1"/>
                </a:solidFill>
                <a:latin typeface=".VnTime" pitchFamily="34" charset="0"/>
              </a:defRPr>
            </a:lvl4pPr>
            <a:lvl5pPr marL="2057400" indent="-228600" eaLnBrk="0" hangingPunct="0">
              <a:defRPr sz="2000">
                <a:solidFill>
                  <a:schemeClr val="tx1"/>
                </a:solidFill>
                <a:latin typeface=".VnTime" pitchFamily="34" charset="0"/>
              </a:defRPr>
            </a:lvl5pPr>
            <a:lvl6pPr marL="2514600" indent="-228600" eaLnBrk="0" fontAlgn="base" hangingPunct="0">
              <a:spcBef>
                <a:spcPct val="0"/>
              </a:spcBef>
              <a:spcAft>
                <a:spcPct val="0"/>
              </a:spcAft>
              <a:defRPr sz="2000">
                <a:solidFill>
                  <a:schemeClr val="tx1"/>
                </a:solidFill>
                <a:latin typeface=".VnTime" pitchFamily="34" charset="0"/>
              </a:defRPr>
            </a:lvl6pPr>
            <a:lvl7pPr marL="2971800" indent="-228600" eaLnBrk="0" fontAlgn="base" hangingPunct="0">
              <a:spcBef>
                <a:spcPct val="0"/>
              </a:spcBef>
              <a:spcAft>
                <a:spcPct val="0"/>
              </a:spcAft>
              <a:defRPr sz="2000">
                <a:solidFill>
                  <a:schemeClr val="tx1"/>
                </a:solidFill>
                <a:latin typeface=".VnTime" pitchFamily="34" charset="0"/>
              </a:defRPr>
            </a:lvl7pPr>
            <a:lvl8pPr marL="3429000" indent="-228600" eaLnBrk="0" fontAlgn="base" hangingPunct="0">
              <a:spcBef>
                <a:spcPct val="0"/>
              </a:spcBef>
              <a:spcAft>
                <a:spcPct val="0"/>
              </a:spcAft>
              <a:defRPr sz="2000">
                <a:solidFill>
                  <a:schemeClr val="tx1"/>
                </a:solidFill>
                <a:latin typeface=".VnTime" pitchFamily="34" charset="0"/>
              </a:defRPr>
            </a:lvl8pPr>
            <a:lvl9pPr marL="3886200" indent="-228600" eaLnBrk="0" fontAlgn="base" hangingPunct="0">
              <a:spcBef>
                <a:spcPct val="0"/>
              </a:spcBef>
              <a:spcAft>
                <a:spcPct val="0"/>
              </a:spcAft>
              <a:defRPr sz="2000">
                <a:solidFill>
                  <a:schemeClr val="tx1"/>
                </a:solidFill>
                <a:latin typeface=".VnTime" pitchFamily="34" charset="0"/>
              </a:defRPr>
            </a:lvl9pPr>
          </a:lstStyle>
          <a:p>
            <a:pPr eaLnBrk="1" hangingPunct="1">
              <a:defRPr/>
            </a:pPr>
            <a:fld id="{576EB46D-0CE8-469C-964C-5CE65CBF1879}" type="slidenum">
              <a:rPr lang="en-US" altLang="en-US" sz="1200" smtClean="0">
                <a:latin typeface="Arial" pitchFamily="34" charset="0"/>
              </a:rPr>
              <a:pPr eaLnBrk="1" hangingPunct="1">
                <a:defRPr/>
              </a:pPr>
              <a:t>18</a:t>
            </a:fld>
            <a:endParaRPr lang="en-US" altLang="en-US" sz="1200" smtClean="0">
              <a:latin typeface="Arial" pitchFamily="34" charset="0"/>
            </a:endParaRPr>
          </a:p>
        </p:txBody>
      </p:sp>
      <p:sp>
        <p:nvSpPr>
          <p:cNvPr id="14339" name="Rectangle 2"/>
          <p:cNvSpPr>
            <a:spLocks noGrp="1" noRot="1" noChangeAspect="1" noChangeArrowheads="1" noTextEdit="1"/>
          </p:cNvSpPr>
          <p:nvPr>
            <p:ph type="sldImg"/>
          </p:nvPr>
        </p:nvSpPr>
        <p:spPr>
          <a:ln/>
        </p:spPr>
      </p:sp>
      <p:sp>
        <p:nvSpPr>
          <p:cNvPr id="14340" name="Rectangle 3"/>
          <p:cNvSpPr>
            <a:spLocks noGrp="1" noChangeArrowheads="1"/>
          </p:cNvSpPr>
          <p:nvPr>
            <p:ph type="body" idx="1"/>
          </p:nvPr>
        </p:nvSpPr>
        <p:spPr>
          <a:noFill/>
        </p:spPr>
        <p:txBody>
          <a:bodyPr/>
          <a:lstStyle/>
          <a:p>
            <a:pPr eaLnBrk="1" hangingPunct="1"/>
            <a:endParaRPr lang="vi-VN" altLang="en-US" dirty="0" smtClean="0">
              <a:latin typeface="Arial" pitchFamily="34" charset="0"/>
            </a:endParaRPr>
          </a:p>
        </p:txBody>
      </p:sp>
    </p:spTree>
    <p:extLst>
      <p:ext uri="{BB962C8B-B14F-4D97-AF65-F5344CB8AC3E}">
        <p14:creationId xmlns:p14="http://schemas.microsoft.com/office/powerpoint/2010/main" val="175934040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7"/>
          <p:cNvSpPr>
            <a:spLocks noGrp="1" noChangeArrowheads="1"/>
          </p:cNvSpPr>
          <p:nvPr>
            <p:ph type="sldNum" sz="quarter" idx="5"/>
          </p:nvPr>
        </p:nvSpPr>
        <p:spPr>
          <a:extLst/>
        </p:spPr>
        <p:txBody>
          <a:bodyPr/>
          <a:lstStyle>
            <a:lvl1pPr eaLnBrk="0" hangingPunct="0">
              <a:defRPr sz="2000">
                <a:solidFill>
                  <a:schemeClr val="tx1"/>
                </a:solidFill>
                <a:latin typeface=".VnTime" pitchFamily="34" charset="0"/>
              </a:defRPr>
            </a:lvl1pPr>
            <a:lvl2pPr marL="742950" indent="-285750" eaLnBrk="0" hangingPunct="0">
              <a:defRPr sz="2000">
                <a:solidFill>
                  <a:schemeClr val="tx1"/>
                </a:solidFill>
                <a:latin typeface=".VnTime" pitchFamily="34" charset="0"/>
              </a:defRPr>
            </a:lvl2pPr>
            <a:lvl3pPr marL="1143000" indent="-228600" eaLnBrk="0" hangingPunct="0">
              <a:defRPr sz="2000">
                <a:solidFill>
                  <a:schemeClr val="tx1"/>
                </a:solidFill>
                <a:latin typeface=".VnTime" pitchFamily="34" charset="0"/>
              </a:defRPr>
            </a:lvl3pPr>
            <a:lvl4pPr marL="1600200" indent="-228600" eaLnBrk="0" hangingPunct="0">
              <a:defRPr sz="2000">
                <a:solidFill>
                  <a:schemeClr val="tx1"/>
                </a:solidFill>
                <a:latin typeface=".VnTime" pitchFamily="34" charset="0"/>
              </a:defRPr>
            </a:lvl4pPr>
            <a:lvl5pPr marL="2057400" indent="-228600" eaLnBrk="0" hangingPunct="0">
              <a:defRPr sz="2000">
                <a:solidFill>
                  <a:schemeClr val="tx1"/>
                </a:solidFill>
                <a:latin typeface=".VnTime" pitchFamily="34" charset="0"/>
              </a:defRPr>
            </a:lvl5pPr>
            <a:lvl6pPr marL="2514600" indent="-228600" eaLnBrk="0" fontAlgn="base" hangingPunct="0">
              <a:spcBef>
                <a:spcPct val="0"/>
              </a:spcBef>
              <a:spcAft>
                <a:spcPct val="0"/>
              </a:spcAft>
              <a:defRPr sz="2000">
                <a:solidFill>
                  <a:schemeClr val="tx1"/>
                </a:solidFill>
                <a:latin typeface=".VnTime" pitchFamily="34" charset="0"/>
              </a:defRPr>
            </a:lvl6pPr>
            <a:lvl7pPr marL="2971800" indent="-228600" eaLnBrk="0" fontAlgn="base" hangingPunct="0">
              <a:spcBef>
                <a:spcPct val="0"/>
              </a:spcBef>
              <a:spcAft>
                <a:spcPct val="0"/>
              </a:spcAft>
              <a:defRPr sz="2000">
                <a:solidFill>
                  <a:schemeClr val="tx1"/>
                </a:solidFill>
                <a:latin typeface=".VnTime" pitchFamily="34" charset="0"/>
              </a:defRPr>
            </a:lvl7pPr>
            <a:lvl8pPr marL="3429000" indent="-228600" eaLnBrk="0" fontAlgn="base" hangingPunct="0">
              <a:spcBef>
                <a:spcPct val="0"/>
              </a:spcBef>
              <a:spcAft>
                <a:spcPct val="0"/>
              </a:spcAft>
              <a:defRPr sz="2000">
                <a:solidFill>
                  <a:schemeClr val="tx1"/>
                </a:solidFill>
                <a:latin typeface=".VnTime" pitchFamily="34" charset="0"/>
              </a:defRPr>
            </a:lvl8pPr>
            <a:lvl9pPr marL="3886200" indent="-228600" eaLnBrk="0" fontAlgn="base" hangingPunct="0">
              <a:spcBef>
                <a:spcPct val="0"/>
              </a:spcBef>
              <a:spcAft>
                <a:spcPct val="0"/>
              </a:spcAft>
              <a:defRPr sz="2000">
                <a:solidFill>
                  <a:schemeClr val="tx1"/>
                </a:solidFill>
                <a:latin typeface=".VnTime" pitchFamily="34" charset="0"/>
              </a:defRPr>
            </a:lvl9pPr>
          </a:lstStyle>
          <a:p>
            <a:pPr eaLnBrk="1" hangingPunct="1">
              <a:defRPr/>
            </a:pPr>
            <a:fld id="{576EB46D-0CE8-469C-964C-5CE65CBF1879}" type="slidenum">
              <a:rPr lang="en-US" altLang="en-US" sz="1200" smtClean="0">
                <a:latin typeface="Arial" pitchFamily="34" charset="0"/>
              </a:rPr>
              <a:pPr eaLnBrk="1" hangingPunct="1">
                <a:defRPr/>
              </a:pPr>
              <a:t>19</a:t>
            </a:fld>
            <a:endParaRPr lang="en-US" altLang="en-US" sz="1200" smtClean="0">
              <a:latin typeface="Arial" pitchFamily="34" charset="0"/>
            </a:endParaRPr>
          </a:p>
        </p:txBody>
      </p:sp>
      <p:sp>
        <p:nvSpPr>
          <p:cNvPr id="14339" name="Rectangle 2"/>
          <p:cNvSpPr>
            <a:spLocks noGrp="1" noRot="1" noChangeAspect="1" noChangeArrowheads="1" noTextEdit="1"/>
          </p:cNvSpPr>
          <p:nvPr>
            <p:ph type="sldImg"/>
          </p:nvPr>
        </p:nvSpPr>
        <p:spPr>
          <a:ln/>
        </p:spPr>
      </p:sp>
      <p:sp>
        <p:nvSpPr>
          <p:cNvPr id="14340" name="Rectangle 3"/>
          <p:cNvSpPr>
            <a:spLocks noGrp="1" noChangeArrowheads="1"/>
          </p:cNvSpPr>
          <p:nvPr>
            <p:ph type="body" idx="1"/>
          </p:nvPr>
        </p:nvSpPr>
        <p:spPr>
          <a:noFill/>
        </p:spPr>
        <p:txBody>
          <a:bodyPr/>
          <a:lstStyle/>
          <a:p>
            <a:pPr eaLnBrk="1" hangingPunct="1"/>
            <a:endParaRPr lang="vi-VN" altLang="en-US" dirty="0" smtClean="0">
              <a:latin typeface="Arial" pitchFamily="34" charset="0"/>
            </a:endParaRPr>
          </a:p>
        </p:txBody>
      </p:sp>
    </p:spTree>
    <p:extLst>
      <p:ext uri="{BB962C8B-B14F-4D97-AF65-F5344CB8AC3E}">
        <p14:creationId xmlns:p14="http://schemas.microsoft.com/office/powerpoint/2010/main" val="271247241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7"/>
          <p:cNvSpPr>
            <a:spLocks noGrp="1" noChangeArrowheads="1"/>
          </p:cNvSpPr>
          <p:nvPr>
            <p:ph type="sldNum" sz="quarter" idx="5"/>
          </p:nvPr>
        </p:nvSpPr>
        <p:spPr>
          <a:extLst/>
        </p:spPr>
        <p:txBody>
          <a:bodyPr/>
          <a:lstStyle>
            <a:lvl1pPr eaLnBrk="0" hangingPunct="0">
              <a:defRPr sz="2000">
                <a:solidFill>
                  <a:schemeClr val="tx1"/>
                </a:solidFill>
                <a:latin typeface=".VnTime" pitchFamily="34" charset="0"/>
              </a:defRPr>
            </a:lvl1pPr>
            <a:lvl2pPr marL="742950" indent="-285750" eaLnBrk="0" hangingPunct="0">
              <a:defRPr sz="2000">
                <a:solidFill>
                  <a:schemeClr val="tx1"/>
                </a:solidFill>
                <a:latin typeface=".VnTime" pitchFamily="34" charset="0"/>
              </a:defRPr>
            </a:lvl2pPr>
            <a:lvl3pPr marL="1143000" indent="-228600" eaLnBrk="0" hangingPunct="0">
              <a:defRPr sz="2000">
                <a:solidFill>
                  <a:schemeClr val="tx1"/>
                </a:solidFill>
                <a:latin typeface=".VnTime" pitchFamily="34" charset="0"/>
              </a:defRPr>
            </a:lvl3pPr>
            <a:lvl4pPr marL="1600200" indent="-228600" eaLnBrk="0" hangingPunct="0">
              <a:defRPr sz="2000">
                <a:solidFill>
                  <a:schemeClr val="tx1"/>
                </a:solidFill>
                <a:latin typeface=".VnTime" pitchFamily="34" charset="0"/>
              </a:defRPr>
            </a:lvl4pPr>
            <a:lvl5pPr marL="2057400" indent="-228600" eaLnBrk="0" hangingPunct="0">
              <a:defRPr sz="2000">
                <a:solidFill>
                  <a:schemeClr val="tx1"/>
                </a:solidFill>
                <a:latin typeface=".VnTime" pitchFamily="34" charset="0"/>
              </a:defRPr>
            </a:lvl5pPr>
            <a:lvl6pPr marL="2514600" indent="-228600" eaLnBrk="0" fontAlgn="base" hangingPunct="0">
              <a:spcBef>
                <a:spcPct val="0"/>
              </a:spcBef>
              <a:spcAft>
                <a:spcPct val="0"/>
              </a:spcAft>
              <a:defRPr sz="2000">
                <a:solidFill>
                  <a:schemeClr val="tx1"/>
                </a:solidFill>
                <a:latin typeface=".VnTime" pitchFamily="34" charset="0"/>
              </a:defRPr>
            </a:lvl6pPr>
            <a:lvl7pPr marL="2971800" indent="-228600" eaLnBrk="0" fontAlgn="base" hangingPunct="0">
              <a:spcBef>
                <a:spcPct val="0"/>
              </a:spcBef>
              <a:spcAft>
                <a:spcPct val="0"/>
              </a:spcAft>
              <a:defRPr sz="2000">
                <a:solidFill>
                  <a:schemeClr val="tx1"/>
                </a:solidFill>
                <a:latin typeface=".VnTime" pitchFamily="34" charset="0"/>
              </a:defRPr>
            </a:lvl7pPr>
            <a:lvl8pPr marL="3429000" indent="-228600" eaLnBrk="0" fontAlgn="base" hangingPunct="0">
              <a:spcBef>
                <a:spcPct val="0"/>
              </a:spcBef>
              <a:spcAft>
                <a:spcPct val="0"/>
              </a:spcAft>
              <a:defRPr sz="2000">
                <a:solidFill>
                  <a:schemeClr val="tx1"/>
                </a:solidFill>
                <a:latin typeface=".VnTime" pitchFamily="34" charset="0"/>
              </a:defRPr>
            </a:lvl8pPr>
            <a:lvl9pPr marL="3886200" indent="-228600" eaLnBrk="0" fontAlgn="base" hangingPunct="0">
              <a:spcBef>
                <a:spcPct val="0"/>
              </a:spcBef>
              <a:spcAft>
                <a:spcPct val="0"/>
              </a:spcAft>
              <a:defRPr sz="2000">
                <a:solidFill>
                  <a:schemeClr val="tx1"/>
                </a:solidFill>
                <a:latin typeface=".VnTime" pitchFamily="34" charset="0"/>
              </a:defRPr>
            </a:lvl9pPr>
          </a:lstStyle>
          <a:p>
            <a:pPr eaLnBrk="1" hangingPunct="1">
              <a:defRPr/>
            </a:pPr>
            <a:fld id="{576EB46D-0CE8-469C-964C-5CE65CBF1879}" type="slidenum">
              <a:rPr lang="en-US" altLang="en-US" sz="1200" smtClean="0">
                <a:latin typeface="Arial" pitchFamily="34" charset="0"/>
              </a:rPr>
              <a:pPr eaLnBrk="1" hangingPunct="1">
                <a:defRPr/>
              </a:pPr>
              <a:t>20</a:t>
            </a:fld>
            <a:endParaRPr lang="en-US" altLang="en-US" sz="1200" smtClean="0">
              <a:latin typeface="Arial" pitchFamily="34" charset="0"/>
            </a:endParaRPr>
          </a:p>
        </p:txBody>
      </p:sp>
      <p:sp>
        <p:nvSpPr>
          <p:cNvPr id="14339" name="Rectangle 2"/>
          <p:cNvSpPr>
            <a:spLocks noGrp="1" noRot="1" noChangeAspect="1" noChangeArrowheads="1" noTextEdit="1"/>
          </p:cNvSpPr>
          <p:nvPr>
            <p:ph type="sldImg"/>
          </p:nvPr>
        </p:nvSpPr>
        <p:spPr>
          <a:ln/>
        </p:spPr>
      </p:sp>
      <p:sp>
        <p:nvSpPr>
          <p:cNvPr id="14340" name="Rectangle 3"/>
          <p:cNvSpPr>
            <a:spLocks noGrp="1" noChangeArrowheads="1"/>
          </p:cNvSpPr>
          <p:nvPr>
            <p:ph type="body" idx="1"/>
          </p:nvPr>
        </p:nvSpPr>
        <p:spPr>
          <a:noFill/>
        </p:spPr>
        <p:txBody>
          <a:bodyPr/>
          <a:lstStyle/>
          <a:p>
            <a:pPr eaLnBrk="1" hangingPunct="1"/>
            <a:endParaRPr lang="vi-VN" altLang="en-US" dirty="0" smtClean="0">
              <a:latin typeface="Arial" pitchFamily="34" charset="0"/>
            </a:endParaRPr>
          </a:p>
        </p:txBody>
      </p:sp>
    </p:spTree>
    <p:extLst>
      <p:ext uri="{BB962C8B-B14F-4D97-AF65-F5344CB8AC3E}">
        <p14:creationId xmlns:p14="http://schemas.microsoft.com/office/powerpoint/2010/main" val="43614014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7"/>
          <p:cNvSpPr>
            <a:spLocks noGrp="1" noChangeArrowheads="1"/>
          </p:cNvSpPr>
          <p:nvPr>
            <p:ph type="sldNum" sz="quarter" idx="5"/>
          </p:nvPr>
        </p:nvSpPr>
        <p:spPr>
          <a:extLst/>
        </p:spPr>
        <p:txBody>
          <a:bodyPr/>
          <a:lstStyle>
            <a:lvl1pPr eaLnBrk="0" hangingPunct="0">
              <a:defRPr sz="2000">
                <a:solidFill>
                  <a:schemeClr val="tx1"/>
                </a:solidFill>
                <a:latin typeface=".VnTime" pitchFamily="34" charset="0"/>
              </a:defRPr>
            </a:lvl1pPr>
            <a:lvl2pPr marL="742950" indent="-285750" eaLnBrk="0" hangingPunct="0">
              <a:defRPr sz="2000">
                <a:solidFill>
                  <a:schemeClr val="tx1"/>
                </a:solidFill>
                <a:latin typeface=".VnTime" pitchFamily="34" charset="0"/>
              </a:defRPr>
            </a:lvl2pPr>
            <a:lvl3pPr marL="1143000" indent="-228600" eaLnBrk="0" hangingPunct="0">
              <a:defRPr sz="2000">
                <a:solidFill>
                  <a:schemeClr val="tx1"/>
                </a:solidFill>
                <a:latin typeface=".VnTime" pitchFamily="34" charset="0"/>
              </a:defRPr>
            </a:lvl3pPr>
            <a:lvl4pPr marL="1600200" indent="-228600" eaLnBrk="0" hangingPunct="0">
              <a:defRPr sz="2000">
                <a:solidFill>
                  <a:schemeClr val="tx1"/>
                </a:solidFill>
                <a:latin typeface=".VnTime" pitchFamily="34" charset="0"/>
              </a:defRPr>
            </a:lvl4pPr>
            <a:lvl5pPr marL="2057400" indent="-228600" eaLnBrk="0" hangingPunct="0">
              <a:defRPr sz="2000">
                <a:solidFill>
                  <a:schemeClr val="tx1"/>
                </a:solidFill>
                <a:latin typeface=".VnTime" pitchFamily="34" charset="0"/>
              </a:defRPr>
            </a:lvl5pPr>
            <a:lvl6pPr marL="2514600" indent="-228600" eaLnBrk="0" fontAlgn="base" hangingPunct="0">
              <a:spcBef>
                <a:spcPct val="0"/>
              </a:spcBef>
              <a:spcAft>
                <a:spcPct val="0"/>
              </a:spcAft>
              <a:defRPr sz="2000">
                <a:solidFill>
                  <a:schemeClr val="tx1"/>
                </a:solidFill>
                <a:latin typeface=".VnTime" pitchFamily="34" charset="0"/>
              </a:defRPr>
            </a:lvl6pPr>
            <a:lvl7pPr marL="2971800" indent="-228600" eaLnBrk="0" fontAlgn="base" hangingPunct="0">
              <a:spcBef>
                <a:spcPct val="0"/>
              </a:spcBef>
              <a:spcAft>
                <a:spcPct val="0"/>
              </a:spcAft>
              <a:defRPr sz="2000">
                <a:solidFill>
                  <a:schemeClr val="tx1"/>
                </a:solidFill>
                <a:latin typeface=".VnTime" pitchFamily="34" charset="0"/>
              </a:defRPr>
            </a:lvl7pPr>
            <a:lvl8pPr marL="3429000" indent="-228600" eaLnBrk="0" fontAlgn="base" hangingPunct="0">
              <a:spcBef>
                <a:spcPct val="0"/>
              </a:spcBef>
              <a:spcAft>
                <a:spcPct val="0"/>
              </a:spcAft>
              <a:defRPr sz="2000">
                <a:solidFill>
                  <a:schemeClr val="tx1"/>
                </a:solidFill>
                <a:latin typeface=".VnTime" pitchFamily="34" charset="0"/>
              </a:defRPr>
            </a:lvl8pPr>
            <a:lvl9pPr marL="3886200" indent="-228600" eaLnBrk="0" fontAlgn="base" hangingPunct="0">
              <a:spcBef>
                <a:spcPct val="0"/>
              </a:spcBef>
              <a:spcAft>
                <a:spcPct val="0"/>
              </a:spcAft>
              <a:defRPr sz="2000">
                <a:solidFill>
                  <a:schemeClr val="tx1"/>
                </a:solidFill>
                <a:latin typeface=".VnTime" pitchFamily="34" charset="0"/>
              </a:defRPr>
            </a:lvl9pPr>
          </a:lstStyle>
          <a:p>
            <a:pPr eaLnBrk="1" hangingPunct="1">
              <a:defRPr/>
            </a:pPr>
            <a:fld id="{576EB46D-0CE8-469C-964C-5CE65CBF1879}" type="slidenum">
              <a:rPr lang="en-US" altLang="en-US" sz="1200" smtClean="0">
                <a:latin typeface="Arial" pitchFamily="34" charset="0"/>
              </a:rPr>
              <a:pPr eaLnBrk="1" hangingPunct="1">
                <a:defRPr/>
              </a:pPr>
              <a:t>21</a:t>
            </a:fld>
            <a:endParaRPr lang="en-US" altLang="en-US" sz="1200" smtClean="0">
              <a:latin typeface="Arial" pitchFamily="34" charset="0"/>
            </a:endParaRPr>
          </a:p>
        </p:txBody>
      </p:sp>
      <p:sp>
        <p:nvSpPr>
          <p:cNvPr id="14339" name="Rectangle 2"/>
          <p:cNvSpPr>
            <a:spLocks noGrp="1" noRot="1" noChangeAspect="1" noChangeArrowheads="1" noTextEdit="1"/>
          </p:cNvSpPr>
          <p:nvPr>
            <p:ph type="sldImg"/>
          </p:nvPr>
        </p:nvSpPr>
        <p:spPr>
          <a:ln/>
        </p:spPr>
      </p:sp>
      <p:sp>
        <p:nvSpPr>
          <p:cNvPr id="14340" name="Rectangle 3"/>
          <p:cNvSpPr>
            <a:spLocks noGrp="1" noChangeArrowheads="1"/>
          </p:cNvSpPr>
          <p:nvPr>
            <p:ph type="body" idx="1"/>
          </p:nvPr>
        </p:nvSpPr>
        <p:spPr>
          <a:noFill/>
        </p:spPr>
        <p:txBody>
          <a:bodyPr/>
          <a:lstStyle/>
          <a:p>
            <a:pPr eaLnBrk="1" hangingPunct="1"/>
            <a:endParaRPr lang="vi-VN" altLang="en-US" dirty="0" smtClean="0">
              <a:latin typeface="Arial" pitchFamily="34" charset="0"/>
            </a:endParaRPr>
          </a:p>
        </p:txBody>
      </p:sp>
    </p:spTree>
    <p:extLst>
      <p:ext uri="{BB962C8B-B14F-4D97-AF65-F5344CB8AC3E}">
        <p14:creationId xmlns:p14="http://schemas.microsoft.com/office/powerpoint/2010/main" val="352550507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7"/>
          <p:cNvSpPr>
            <a:spLocks noGrp="1" noChangeArrowheads="1"/>
          </p:cNvSpPr>
          <p:nvPr>
            <p:ph type="sldNum" sz="quarter" idx="5"/>
          </p:nvPr>
        </p:nvSpPr>
        <p:spPr>
          <a:extLst/>
        </p:spPr>
        <p:txBody>
          <a:bodyPr/>
          <a:lstStyle>
            <a:lvl1pPr eaLnBrk="0" hangingPunct="0">
              <a:defRPr sz="2000">
                <a:solidFill>
                  <a:schemeClr val="tx1"/>
                </a:solidFill>
                <a:latin typeface=".VnTime" pitchFamily="34" charset="0"/>
              </a:defRPr>
            </a:lvl1pPr>
            <a:lvl2pPr marL="742950" indent="-285750" eaLnBrk="0" hangingPunct="0">
              <a:defRPr sz="2000">
                <a:solidFill>
                  <a:schemeClr val="tx1"/>
                </a:solidFill>
                <a:latin typeface=".VnTime" pitchFamily="34" charset="0"/>
              </a:defRPr>
            </a:lvl2pPr>
            <a:lvl3pPr marL="1143000" indent="-228600" eaLnBrk="0" hangingPunct="0">
              <a:defRPr sz="2000">
                <a:solidFill>
                  <a:schemeClr val="tx1"/>
                </a:solidFill>
                <a:latin typeface=".VnTime" pitchFamily="34" charset="0"/>
              </a:defRPr>
            </a:lvl3pPr>
            <a:lvl4pPr marL="1600200" indent="-228600" eaLnBrk="0" hangingPunct="0">
              <a:defRPr sz="2000">
                <a:solidFill>
                  <a:schemeClr val="tx1"/>
                </a:solidFill>
                <a:latin typeface=".VnTime" pitchFamily="34" charset="0"/>
              </a:defRPr>
            </a:lvl4pPr>
            <a:lvl5pPr marL="2057400" indent="-228600" eaLnBrk="0" hangingPunct="0">
              <a:defRPr sz="2000">
                <a:solidFill>
                  <a:schemeClr val="tx1"/>
                </a:solidFill>
                <a:latin typeface=".VnTime" pitchFamily="34" charset="0"/>
              </a:defRPr>
            </a:lvl5pPr>
            <a:lvl6pPr marL="2514600" indent="-228600" eaLnBrk="0" fontAlgn="base" hangingPunct="0">
              <a:spcBef>
                <a:spcPct val="0"/>
              </a:spcBef>
              <a:spcAft>
                <a:spcPct val="0"/>
              </a:spcAft>
              <a:defRPr sz="2000">
                <a:solidFill>
                  <a:schemeClr val="tx1"/>
                </a:solidFill>
                <a:latin typeface=".VnTime" pitchFamily="34" charset="0"/>
              </a:defRPr>
            </a:lvl6pPr>
            <a:lvl7pPr marL="2971800" indent="-228600" eaLnBrk="0" fontAlgn="base" hangingPunct="0">
              <a:spcBef>
                <a:spcPct val="0"/>
              </a:spcBef>
              <a:spcAft>
                <a:spcPct val="0"/>
              </a:spcAft>
              <a:defRPr sz="2000">
                <a:solidFill>
                  <a:schemeClr val="tx1"/>
                </a:solidFill>
                <a:latin typeface=".VnTime" pitchFamily="34" charset="0"/>
              </a:defRPr>
            </a:lvl7pPr>
            <a:lvl8pPr marL="3429000" indent="-228600" eaLnBrk="0" fontAlgn="base" hangingPunct="0">
              <a:spcBef>
                <a:spcPct val="0"/>
              </a:spcBef>
              <a:spcAft>
                <a:spcPct val="0"/>
              </a:spcAft>
              <a:defRPr sz="2000">
                <a:solidFill>
                  <a:schemeClr val="tx1"/>
                </a:solidFill>
                <a:latin typeface=".VnTime" pitchFamily="34" charset="0"/>
              </a:defRPr>
            </a:lvl8pPr>
            <a:lvl9pPr marL="3886200" indent="-228600" eaLnBrk="0" fontAlgn="base" hangingPunct="0">
              <a:spcBef>
                <a:spcPct val="0"/>
              </a:spcBef>
              <a:spcAft>
                <a:spcPct val="0"/>
              </a:spcAft>
              <a:defRPr sz="2000">
                <a:solidFill>
                  <a:schemeClr val="tx1"/>
                </a:solidFill>
                <a:latin typeface=".VnTime" pitchFamily="34" charset="0"/>
              </a:defRPr>
            </a:lvl9pPr>
          </a:lstStyle>
          <a:p>
            <a:pPr eaLnBrk="1" hangingPunct="1">
              <a:defRPr/>
            </a:pPr>
            <a:fld id="{576EB46D-0CE8-469C-964C-5CE65CBF1879}" type="slidenum">
              <a:rPr lang="en-US" altLang="en-US" sz="1200" smtClean="0">
                <a:latin typeface="Arial" pitchFamily="34" charset="0"/>
              </a:rPr>
              <a:pPr eaLnBrk="1" hangingPunct="1">
                <a:defRPr/>
              </a:pPr>
              <a:t>22</a:t>
            </a:fld>
            <a:endParaRPr lang="en-US" altLang="en-US" sz="1200" smtClean="0">
              <a:latin typeface="Arial" pitchFamily="34" charset="0"/>
            </a:endParaRPr>
          </a:p>
        </p:txBody>
      </p:sp>
      <p:sp>
        <p:nvSpPr>
          <p:cNvPr id="14339" name="Rectangle 2"/>
          <p:cNvSpPr>
            <a:spLocks noGrp="1" noRot="1" noChangeAspect="1" noChangeArrowheads="1" noTextEdit="1"/>
          </p:cNvSpPr>
          <p:nvPr>
            <p:ph type="sldImg"/>
          </p:nvPr>
        </p:nvSpPr>
        <p:spPr>
          <a:ln/>
        </p:spPr>
      </p:sp>
      <p:sp>
        <p:nvSpPr>
          <p:cNvPr id="14340" name="Rectangle 3"/>
          <p:cNvSpPr>
            <a:spLocks noGrp="1" noChangeArrowheads="1"/>
          </p:cNvSpPr>
          <p:nvPr>
            <p:ph type="body" idx="1"/>
          </p:nvPr>
        </p:nvSpPr>
        <p:spPr>
          <a:noFill/>
        </p:spPr>
        <p:txBody>
          <a:bodyPr/>
          <a:lstStyle/>
          <a:p>
            <a:pPr eaLnBrk="1" hangingPunct="1"/>
            <a:endParaRPr lang="vi-VN" altLang="en-US" dirty="0" smtClean="0">
              <a:latin typeface="Arial" pitchFamily="34" charset="0"/>
            </a:endParaRPr>
          </a:p>
        </p:txBody>
      </p:sp>
    </p:spTree>
    <p:extLst>
      <p:ext uri="{BB962C8B-B14F-4D97-AF65-F5344CB8AC3E}">
        <p14:creationId xmlns:p14="http://schemas.microsoft.com/office/powerpoint/2010/main" val="263000305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7"/>
          <p:cNvSpPr>
            <a:spLocks noGrp="1" noChangeArrowheads="1"/>
          </p:cNvSpPr>
          <p:nvPr>
            <p:ph type="sldNum" sz="quarter" idx="5"/>
          </p:nvPr>
        </p:nvSpPr>
        <p:spPr>
          <a:extLst/>
        </p:spPr>
        <p:txBody>
          <a:bodyPr/>
          <a:lstStyle>
            <a:lvl1pPr eaLnBrk="0" hangingPunct="0">
              <a:defRPr sz="2000">
                <a:solidFill>
                  <a:schemeClr val="tx1"/>
                </a:solidFill>
                <a:latin typeface=".VnTime" pitchFamily="34" charset="0"/>
              </a:defRPr>
            </a:lvl1pPr>
            <a:lvl2pPr marL="742950" indent="-285750" eaLnBrk="0" hangingPunct="0">
              <a:defRPr sz="2000">
                <a:solidFill>
                  <a:schemeClr val="tx1"/>
                </a:solidFill>
                <a:latin typeface=".VnTime" pitchFamily="34" charset="0"/>
              </a:defRPr>
            </a:lvl2pPr>
            <a:lvl3pPr marL="1143000" indent="-228600" eaLnBrk="0" hangingPunct="0">
              <a:defRPr sz="2000">
                <a:solidFill>
                  <a:schemeClr val="tx1"/>
                </a:solidFill>
                <a:latin typeface=".VnTime" pitchFamily="34" charset="0"/>
              </a:defRPr>
            </a:lvl3pPr>
            <a:lvl4pPr marL="1600200" indent="-228600" eaLnBrk="0" hangingPunct="0">
              <a:defRPr sz="2000">
                <a:solidFill>
                  <a:schemeClr val="tx1"/>
                </a:solidFill>
                <a:latin typeface=".VnTime" pitchFamily="34" charset="0"/>
              </a:defRPr>
            </a:lvl4pPr>
            <a:lvl5pPr marL="2057400" indent="-228600" eaLnBrk="0" hangingPunct="0">
              <a:defRPr sz="2000">
                <a:solidFill>
                  <a:schemeClr val="tx1"/>
                </a:solidFill>
                <a:latin typeface=".VnTime" pitchFamily="34" charset="0"/>
              </a:defRPr>
            </a:lvl5pPr>
            <a:lvl6pPr marL="2514600" indent="-228600" eaLnBrk="0" fontAlgn="base" hangingPunct="0">
              <a:spcBef>
                <a:spcPct val="0"/>
              </a:spcBef>
              <a:spcAft>
                <a:spcPct val="0"/>
              </a:spcAft>
              <a:defRPr sz="2000">
                <a:solidFill>
                  <a:schemeClr val="tx1"/>
                </a:solidFill>
                <a:latin typeface=".VnTime" pitchFamily="34" charset="0"/>
              </a:defRPr>
            </a:lvl6pPr>
            <a:lvl7pPr marL="2971800" indent="-228600" eaLnBrk="0" fontAlgn="base" hangingPunct="0">
              <a:spcBef>
                <a:spcPct val="0"/>
              </a:spcBef>
              <a:spcAft>
                <a:spcPct val="0"/>
              </a:spcAft>
              <a:defRPr sz="2000">
                <a:solidFill>
                  <a:schemeClr val="tx1"/>
                </a:solidFill>
                <a:latin typeface=".VnTime" pitchFamily="34" charset="0"/>
              </a:defRPr>
            </a:lvl7pPr>
            <a:lvl8pPr marL="3429000" indent="-228600" eaLnBrk="0" fontAlgn="base" hangingPunct="0">
              <a:spcBef>
                <a:spcPct val="0"/>
              </a:spcBef>
              <a:spcAft>
                <a:spcPct val="0"/>
              </a:spcAft>
              <a:defRPr sz="2000">
                <a:solidFill>
                  <a:schemeClr val="tx1"/>
                </a:solidFill>
                <a:latin typeface=".VnTime" pitchFamily="34" charset="0"/>
              </a:defRPr>
            </a:lvl8pPr>
            <a:lvl9pPr marL="3886200" indent="-228600" eaLnBrk="0" fontAlgn="base" hangingPunct="0">
              <a:spcBef>
                <a:spcPct val="0"/>
              </a:spcBef>
              <a:spcAft>
                <a:spcPct val="0"/>
              </a:spcAft>
              <a:defRPr sz="2000">
                <a:solidFill>
                  <a:schemeClr val="tx1"/>
                </a:solidFill>
                <a:latin typeface=".VnTime" pitchFamily="34" charset="0"/>
              </a:defRPr>
            </a:lvl9pPr>
          </a:lstStyle>
          <a:p>
            <a:pPr eaLnBrk="1" hangingPunct="1">
              <a:defRPr/>
            </a:pPr>
            <a:fld id="{576EB46D-0CE8-469C-964C-5CE65CBF1879}" type="slidenum">
              <a:rPr lang="en-US" altLang="en-US" sz="1200" smtClean="0">
                <a:latin typeface="Arial" pitchFamily="34" charset="0"/>
              </a:rPr>
              <a:pPr eaLnBrk="1" hangingPunct="1">
                <a:defRPr/>
              </a:pPr>
              <a:t>23</a:t>
            </a:fld>
            <a:endParaRPr lang="en-US" altLang="en-US" sz="1200" smtClean="0">
              <a:latin typeface="Arial" pitchFamily="34" charset="0"/>
            </a:endParaRPr>
          </a:p>
        </p:txBody>
      </p:sp>
      <p:sp>
        <p:nvSpPr>
          <p:cNvPr id="14339" name="Rectangle 2"/>
          <p:cNvSpPr>
            <a:spLocks noGrp="1" noRot="1" noChangeAspect="1" noChangeArrowheads="1" noTextEdit="1"/>
          </p:cNvSpPr>
          <p:nvPr>
            <p:ph type="sldImg"/>
          </p:nvPr>
        </p:nvSpPr>
        <p:spPr>
          <a:ln/>
        </p:spPr>
      </p:sp>
      <p:sp>
        <p:nvSpPr>
          <p:cNvPr id="14340" name="Rectangle 3"/>
          <p:cNvSpPr>
            <a:spLocks noGrp="1" noChangeArrowheads="1"/>
          </p:cNvSpPr>
          <p:nvPr>
            <p:ph type="body" idx="1"/>
          </p:nvPr>
        </p:nvSpPr>
        <p:spPr>
          <a:noFill/>
        </p:spPr>
        <p:txBody>
          <a:bodyPr/>
          <a:lstStyle/>
          <a:p>
            <a:pPr eaLnBrk="1" hangingPunct="1"/>
            <a:endParaRPr lang="vi-VN" altLang="en-US" dirty="0" smtClean="0">
              <a:latin typeface="Arial" pitchFamily="34" charset="0"/>
            </a:endParaRPr>
          </a:p>
        </p:txBody>
      </p:sp>
    </p:spTree>
    <p:extLst>
      <p:ext uri="{BB962C8B-B14F-4D97-AF65-F5344CB8AC3E}">
        <p14:creationId xmlns:p14="http://schemas.microsoft.com/office/powerpoint/2010/main" val="427351437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Slide Image Placeholder 1"/>
          <p:cNvSpPr>
            <a:spLocks noGrp="1" noRot="1" noChangeAspect="1"/>
          </p:cNvSpPr>
          <p:nvPr>
            <p:ph type="sldImg"/>
          </p:nvPr>
        </p:nvSpPr>
        <p:spPr bwMode="auto">
          <a:noFill/>
          <a:ln>
            <a:solidFill>
              <a:srgbClr val="000000"/>
            </a:solidFill>
            <a:miter lim="800000"/>
            <a:headEnd/>
            <a:tailEnd/>
          </a:ln>
        </p:spPr>
      </p:sp>
      <p:sp>
        <p:nvSpPr>
          <p:cNvPr id="19458"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ID" smtClean="0"/>
          </a:p>
        </p:txBody>
      </p:sp>
    </p:spTree>
    <p:extLst>
      <p:ext uri="{BB962C8B-B14F-4D97-AF65-F5344CB8AC3E}">
        <p14:creationId xmlns:p14="http://schemas.microsoft.com/office/powerpoint/2010/main" val="115269939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7"/>
          <p:cNvSpPr>
            <a:spLocks noGrp="1" noChangeArrowheads="1"/>
          </p:cNvSpPr>
          <p:nvPr>
            <p:ph type="sldNum" sz="quarter" idx="5"/>
          </p:nvPr>
        </p:nvSpPr>
        <p:spPr>
          <a:extLst/>
        </p:spPr>
        <p:txBody>
          <a:bodyPr/>
          <a:lstStyle>
            <a:lvl1pPr eaLnBrk="0" hangingPunct="0">
              <a:defRPr sz="2000">
                <a:solidFill>
                  <a:schemeClr val="tx1"/>
                </a:solidFill>
                <a:latin typeface=".VnTime" pitchFamily="34" charset="0"/>
              </a:defRPr>
            </a:lvl1pPr>
            <a:lvl2pPr marL="742950" indent="-285750" eaLnBrk="0" hangingPunct="0">
              <a:defRPr sz="2000">
                <a:solidFill>
                  <a:schemeClr val="tx1"/>
                </a:solidFill>
                <a:latin typeface=".VnTime" pitchFamily="34" charset="0"/>
              </a:defRPr>
            </a:lvl2pPr>
            <a:lvl3pPr marL="1143000" indent="-228600" eaLnBrk="0" hangingPunct="0">
              <a:defRPr sz="2000">
                <a:solidFill>
                  <a:schemeClr val="tx1"/>
                </a:solidFill>
                <a:latin typeface=".VnTime" pitchFamily="34" charset="0"/>
              </a:defRPr>
            </a:lvl3pPr>
            <a:lvl4pPr marL="1600200" indent="-228600" eaLnBrk="0" hangingPunct="0">
              <a:defRPr sz="2000">
                <a:solidFill>
                  <a:schemeClr val="tx1"/>
                </a:solidFill>
                <a:latin typeface=".VnTime" pitchFamily="34" charset="0"/>
              </a:defRPr>
            </a:lvl4pPr>
            <a:lvl5pPr marL="2057400" indent="-228600" eaLnBrk="0" hangingPunct="0">
              <a:defRPr sz="2000">
                <a:solidFill>
                  <a:schemeClr val="tx1"/>
                </a:solidFill>
                <a:latin typeface=".VnTime" pitchFamily="34" charset="0"/>
              </a:defRPr>
            </a:lvl5pPr>
            <a:lvl6pPr marL="2514600" indent="-228600" eaLnBrk="0" fontAlgn="base" hangingPunct="0">
              <a:spcBef>
                <a:spcPct val="0"/>
              </a:spcBef>
              <a:spcAft>
                <a:spcPct val="0"/>
              </a:spcAft>
              <a:defRPr sz="2000">
                <a:solidFill>
                  <a:schemeClr val="tx1"/>
                </a:solidFill>
                <a:latin typeface=".VnTime" pitchFamily="34" charset="0"/>
              </a:defRPr>
            </a:lvl6pPr>
            <a:lvl7pPr marL="2971800" indent="-228600" eaLnBrk="0" fontAlgn="base" hangingPunct="0">
              <a:spcBef>
                <a:spcPct val="0"/>
              </a:spcBef>
              <a:spcAft>
                <a:spcPct val="0"/>
              </a:spcAft>
              <a:defRPr sz="2000">
                <a:solidFill>
                  <a:schemeClr val="tx1"/>
                </a:solidFill>
                <a:latin typeface=".VnTime" pitchFamily="34" charset="0"/>
              </a:defRPr>
            </a:lvl7pPr>
            <a:lvl8pPr marL="3429000" indent="-228600" eaLnBrk="0" fontAlgn="base" hangingPunct="0">
              <a:spcBef>
                <a:spcPct val="0"/>
              </a:spcBef>
              <a:spcAft>
                <a:spcPct val="0"/>
              </a:spcAft>
              <a:defRPr sz="2000">
                <a:solidFill>
                  <a:schemeClr val="tx1"/>
                </a:solidFill>
                <a:latin typeface=".VnTime" pitchFamily="34" charset="0"/>
              </a:defRPr>
            </a:lvl8pPr>
            <a:lvl9pPr marL="3886200" indent="-228600" eaLnBrk="0" fontAlgn="base" hangingPunct="0">
              <a:spcBef>
                <a:spcPct val="0"/>
              </a:spcBef>
              <a:spcAft>
                <a:spcPct val="0"/>
              </a:spcAft>
              <a:defRPr sz="2000">
                <a:solidFill>
                  <a:schemeClr val="tx1"/>
                </a:solidFill>
                <a:latin typeface=".VnTime" pitchFamily="34" charset="0"/>
              </a:defRPr>
            </a:lvl9pPr>
          </a:lstStyle>
          <a:p>
            <a:pPr eaLnBrk="1" hangingPunct="1">
              <a:defRPr/>
            </a:pPr>
            <a:fld id="{576EB46D-0CE8-469C-964C-5CE65CBF1879}" type="slidenum">
              <a:rPr lang="en-US" altLang="en-US" sz="1200" smtClean="0">
                <a:latin typeface="Arial" pitchFamily="34" charset="0"/>
              </a:rPr>
              <a:pPr eaLnBrk="1" hangingPunct="1">
                <a:defRPr/>
              </a:pPr>
              <a:t>24</a:t>
            </a:fld>
            <a:endParaRPr lang="en-US" altLang="en-US" sz="1200" smtClean="0">
              <a:latin typeface="Arial" pitchFamily="34" charset="0"/>
            </a:endParaRPr>
          </a:p>
        </p:txBody>
      </p:sp>
      <p:sp>
        <p:nvSpPr>
          <p:cNvPr id="14339" name="Rectangle 2"/>
          <p:cNvSpPr>
            <a:spLocks noGrp="1" noRot="1" noChangeAspect="1" noChangeArrowheads="1" noTextEdit="1"/>
          </p:cNvSpPr>
          <p:nvPr>
            <p:ph type="sldImg"/>
          </p:nvPr>
        </p:nvSpPr>
        <p:spPr>
          <a:ln/>
        </p:spPr>
      </p:sp>
      <p:sp>
        <p:nvSpPr>
          <p:cNvPr id="14340" name="Rectangle 3"/>
          <p:cNvSpPr>
            <a:spLocks noGrp="1" noChangeArrowheads="1"/>
          </p:cNvSpPr>
          <p:nvPr>
            <p:ph type="body" idx="1"/>
          </p:nvPr>
        </p:nvSpPr>
        <p:spPr>
          <a:noFill/>
        </p:spPr>
        <p:txBody>
          <a:bodyPr/>
          <a:lstStyle/>
          <a:p>
            <a:pPr eaLnBrk="1" hangingPunct="1"/>
            <a:endParaRPr lang="vi-VN" altLang="en-US" dirty="0" smtClean="0">
              <a:latin typeface="Arial" pitchFamily="34" charset="0"/>
            </a:endParaRPr>
          </a:p>
        </p:txBody>
      </p:sp>
    </p:spTree>
    <p:extLst>
      <p:ext uri="{BB962C8B-B14F-4D97-AF65-F5344CB8AC3E}">
        <p14:creationId xmlns:p14="http://schemas.microsoft.com/office/powerpoint/2010/main" val="422604972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24577" name="Google Shape;180;g35f391192_00:notes"/>
          <p:cNvSpPr>
            <a:spLocks noGrp="1" noRot="1" noChangeAspect="1"/>
          </p:cNvSpPr>
          <p:nvPr>
            <p:ph type="sldImg" idx="2"/>
          </p:nvPr>
        </p:nvSpPr>
        <p:spPr bwMode="auto">
          <a:xfrm>
            <a:off x="1143000" y="685800"/>
            <a:ext cx="4572000" cy="3429000"/>
          </a:xfrm>
          <a:custGeom>
            <a:avLst/>
            <a:gdLst/>
            <a:ahLst/>
            <a:cxnLst>
              <a:cxn ang="0">
                <a:pos x="0" y="0"/>
              </a:cxn>
              <a:cxn ang="0">
                <a:pos x="120000" y="0"/>
              </a:cxn>
              <a:cxn ang="0">
                <a:pos x="120000" y="120000"/>
              </a:cxn>
              <a:cxn ang="0">
                <a:pos x="0" y="120000"/>
              </a:cxn>
            </a:cxnLst>
            <a:rect l="0" t="0" r="r" b="b"/>
            <a:pathLst>
              <a:path w="120000" h="120000" extrusionOk="0">
                <a:moveTo>
                  <a:pt x="0" y="0"/>
                </a:moveTo>
                <a:lnTo>
                  <a:pt x="120000" y="0"/>
                </a:lnTo>
                <a:lnTo>
                  <a:pt x="120000" y="120000"/>
                </a:lnTo>
                <a:lnTo>
                  <a:pt x="0" y="120000"/>
                </a:lnTo>
                <a:close/>
              </a:path>
            </a:pathLst>
          </a:custGeom>
          <a:noFill/>
          <a:ln>
            <a:solidFill>
              <a:srgbClr val="000000"/>
            </a:solidFill>
            <a:round/>
            <a:headEnd/>
            <a:tailEnd/>
          </a:ln>
        </p:spPr>
      </p:sp>
      <p:sp>
        <p:nvSpPr>
          <p:cNvPr id="24578" name="Google Shape;181;g35f391192_00:notes"/>
          <p:cNvSpPr txBox="1">
            <a:spLocks noGrp="1"/>
          </p:cNvSpPr>
          <p:nvPr>
            <p:ph type="body" idx="1"/>
          </p:nvPr>
        </p:nvSpPr>
        <p:spPr bwMode="auto">
          <a:xfrm>
            <a:off x="685800" y="4343400"/>
            <a:ext cx="5486400" cy="4114800"/>
          </a:xfrm>
          <a:noFill/>
        </p:spPr>
        <p:txBody>
          <a:bodyPr wrap="square" lIns="91425" tIns="91425" rIns="91425" bIns="91425" numCol="1" anchor="t" anchorCtr="0" compatLnSpc="1">
            <a:prstTxWarp prst="textNoShape">
              <a:avLst/>
            </a:prstTxWarp>
          </a:bodyPr>
          <a:lstStyle/>
          <a:p>
            <a:pPr>
              <a:spcBef>
                <a:spcPct val="0"/>
              </a:spcBef>
            </a:pPr>
            <a:endParaRPr lang="en-US" smtClean="0"/>
          </a:p>
        </p:txBody>
      </p:sp>
    </p:spTree>
    <p:extLst>
      <p:ext uri="{BB962C8B-B14F-4D97-AF65-F5344CB8AC3E}">
        <p14:creationId xmlns:p14="http://schemas.microsoft.com/office/powerpoint/2010/main" val="221940423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7"/>
          <p:cNvSpPr>
            <a:spLocks noGrp="1" noChangeArrowheads="1"/>
          </p:cNvSpPr>
          <p:nvPr>
            <p:ph type="sldNum" sz="quarter" idx="5"/>
          </p:nvPr>
        </p:nvSpPr>
        <p:spPr>
          <a:extLst/>
        </p:spPr>
        <p:txBody>
          <a:bodyPr/>
          <a:lstStyle>
            <a:lvl1pPr eaLnBrk="0" hangingPunct="0">
              <a:defRPr sz="2000">
                <a:solidFill>
                  <a:schemeClr val="tx1"/>
                </a:solidFill>
                <a:latin typeface=".VnTime" pitchFamily="34" charset="0"/>
              </a:defRPr>
            </a:lvl1pPr>
            <a:lvl2pPr marL="742950" indent="-285750" eaLnBrk="0" hangingPunct="0">
              <a:defRPr sz="2000">
                <a:solidFill>
                  <a:schemeClr val="tx1"/>
                </a:solidFill>
                <a:latin typeface=".VnTime" pitchFamily="34" charset="0"/>
              </a:defRPr>
            </a:lvl2pPr>
            <a:lvl3pPr marL="1143000" indent="-228600" eaLnBrk="0" hangingPunct="0">
              <a:defRPr sz="2000">
                <a:solidFill>
                  <a:schemeClr val="tx1"/>
                </a:solidFill>
                <a:latin typeface=".VnTime" pitchFamily="34" charset="0"/>
              </a:defRPr>
            </a:lvl3pPr>
            <a:lvl4pPr marL="1600200" indent="-228600" eaLnBrk="0" hangingPunct="0">
              <a:defRPr sz="2000">
                <a:solidFill>
                  <a:schemeClr val="tx1"/>
                </a:solidFill>
                <a:latin typeface=".VnTime" pitchFamily="34" charset="0"/>
              </a:defRPr>
            </a:lvl4pPr>
            <a:lvl5pPr marL="2057400" indent="-228600" eaLnBrk="0" hangingPunct="0">
              <a:defRPr sz="2000">
                <a:solidFill>
                  <a:schemeClr val="tx1"/>
                </a:solidFill>
                <a:latin typeface=".VnTime" pitchFamily="34" charset="0"/>
              </a:defRPr>
            </a:lvl5pPr>
            <a:lvl6pPr marL="2514600" indent="-228600" eaLnBrk="0" fontAlgn="base" hangingPunct="0">
              <a:spcBef>
                <a:spcPct val="0"/>
              </a:spcBef>
              <a:spcAft>
                <a:spcPct val="0"/>
              </a:spcAft>
              <a:defRPr sz="2000">
                <a:solidFill>
                  <a:schemeClr val="tx1"/>
                </a:solidFill>
                <a:latin typeface=".VnTime" pitchFamily="34" charset="0"/>
              </a:defRPr>
            </a:lvl6pPr>
            <a:lvl7pPr marL="2971800" indent="-228600" eaLnBrk="0" fontAlgn="base" hangingPunct="0">
              <a:spcBef>
                <a:spcPct val="0"/>
              </a:spcBef>
              <a:spcAft>
                <a:spcPct val="0"/>
              </a:spcAft>
              <a:defRPr sz="2000">
                <a:solidFill>
                  <a:schemeClr val="tx1"/>
                </a:solidFill>
                <a:latin typeface=".VnTime" pitchFamily="34" charset="0"/>
              </a:defRPr>
            </a:lvl7pPr>
            <a:lvl8pPr marL="3429000" indent="-228600" eaLnBrk="0" fontAlgn="base" hangingPunct="0">
              <a:spcBef>
                <a:spcPct val="0"/>
              </a:spcBef>
              <a:spcAft>
                <a:spcPct val="0"/>
              </a:spcAft>
              <a:defRPr sz="2000">
                <a:solidFill>
                  <a:schemeClr val="tx1"/>
                </a:solidFill>
                <a:latin typeface=".VnTime" pitchFamily="34" charset="0"/>
              </a:defRPr>
            </a:lvl8pPr>
            <a:lvl9pPr marL="3886200" indent="-228600" eaLnBrk="0" fontAlgn="base" hangingPunct="0">
              <a:spcBef>
                <a:spcPct val="0"/>
              </a:spcBef>
              <a:spcAft>
                <a:spcPct val="0"/>
              </a:spcAft>
              <a:defRPr sz="2000">
                <a:solidFill>
                  <a:schemeClr val="tx1"/>
                </a:solidFill>
                <a:latin typeface=".VnTime" pitchFamily="34" charset="0"/>
              </a:defRPr>
            </a:lvl9pPr>
          </a:lstStyle>
          <a:p>
            <a:pPr eaLnBrk="1" hangingPunct="1">
              <a:defRPr/>
            </a:pPr>
            <a:fld id="{576EB46D-0CE8-469C-964C-5CE65CBF1879}" type="slidenum">
              <a:rPr lang="en-US" altLang="en-US" sz="1200" smtClean="0">
                <a:latin typeface="Arial" pitchFamily="34" charset="0"/>
              </a:rPr>
              <a:pPr eaLnBrk="1" hangingPunct="1">
                <a:defRPr/>
              </a:pPr>
              <a:t>8</a:t>
            </a:fld>
            <a:endParaRPr lang="en-US" altLang="en-US" sz="1200" smtClean="0">
              <a:latin typeface="Arial" pitchFamily="34" charset="0"/>
            </a:endParaRPr>
          </a:p>
        </p:txBody>
      </p:sp>
      <p:sp>
        <p:nvSpPr>
          <p:cNvPr id="14339" name="Rectangle 2"/>
          <p:cNvSpPr>
            <a:spLocks noGrp="1" noRot="1" noChangeAspect="1" noChangeArrowheads="1" noTextEdit="1"/>
          </p:cNvSpPr>
          <p:nvPr>
            <p:ph type="sldImg"/>
          </p:nvPr>
        </p:nvSpPr>
        <p:spPr>
          <a:ln/>
        </p:spPr>
      </p:sp>
      <p:sp>
        <p:nvSpPr>
          <p:cNvPr id="14340" name="Rectangle 3"/>
          <p:cNvSpPr>
            <a:spLocks noGrp="1" noChangeArrowheads="1"/>
          </p:cNvSpPr>
          <p:nvPr>
            <p:ph type="body" idx="1"/>
          </p:nvPr>
        </p:nvSpPr>
        <p:spPr>
          <a:noFill/>
        </p:spPr>
        <p:txBody>
          <a:bodyPr/>
          <a:lstStyle/>
          <a:p>
            <a:pPr eaLnBrk="1" hangingPunct="1"/>
            <a:endParaRPr lang="vi-VN" altLang="en-US" dirty="0" smtClean="0">
              <a:latin typeface="Arial" pitchFamily="34" charset="0"/>
            </a:endParaRPr>
          </a:p>
        </p:txBody>
      </p:sp>
    </p:spTree>
    <p:extLst>
      <p:ext uri="{BB962C8B-B14F-4D97-AF65-F5344CB8AC3E}">
        <p14:creationId xmlns:p14="http://schemas.microsoft.com/office/powerpoint/2010/main" val="397672283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7"/>
          <p:cNvSpPr>
            <a:spLocks noGrp="1" noChangeArrowheads="1"/>
          </p:cNvSpPr>
          <p:nvPr>
            <p:ph type="sldNum" sz="quarter" idx="5"/>
          </p:nvPr>
        </p:nvSpPr>
        <p:spPr>
          <a:extLst/>
        </p:spPr>
        <p:txBody>
          <a:bodyPr/>
          <a:lstStyle>
            <a:lvl1pPr eaLnBrk="0" hangingPunct="0">
              <a:defRPr sz="2000">
                <a:solidFill>
                  <a:schemeClr val="tx1"/>
                </a:solidFill>
                <a:latin typeface=".VnTime" pitchFamily="34" charset="0"/>
              </a:defRPr>
            </a:lvl1pPr>
            <a:lvl2pPr marL="742950" indent="-285750" eaLnBrk="0" hangingPunct="0">
              <a:defRPr sz="2000">
                <a:solidFill>
                  <a:schemeClr val="tx1"/>
                </a:solidFill>
                <a:latin typeface=".VnTime" pitchFamily="34" charset="0"/>
              </a:defRPr>
            </a:lvl2pPr>
            <a:lvl3pPr marL="1143000" indent="-228600" eaLnBrk="0" hangingPunct="0">
              <a:defRPr sz="2000">
                <a:solidFill>
                  <a:schemeClr val="tx1"/>
                </a:solidFill>
                <a:latin typeface=".VnTime" pitchFamily="34" charset="0"/>
              </a:defRPr>
            </a:lvl3pPr>
            <a:lvl4pPr marL="1600200" indent="-228600" eaLnBrk="0" hangingPunct="0">
              <a:defRPr sz="2000">
                <a:solidFill>
                  <a:schemeClr val="tx1"/>
                </a:solidFill>
                <a:latin typeface=".VnTime" pitchFamily="34" charset="0"/>
              </a:defRPr>
            </a:lvl4pPr>
            <a:lvl5pPr marL="2057400" indent="-228600" eaLnBrk="0" hangingPunct="0">
              <a:defRPr sz="2000">
                <a:solidFill>
                  <a:schemeClr val="tx1"/>
                </a:solidFill>
                <a:latin typeface=".VnTime" pitchFamily="34" charset="0"/>
              </a:defRPr>
            </a:lvl5pPr>
            <a:lvl6pPr marL="2514600" indent="-228600" eaLnBrk="0" fontAlgn="base" hangingPunct="0">
              <a:spcBef>
                <a:spcPct val="0"/>
              </a:spcBef>
              <a:spcAft>
                <a:spcPct val="0"/>
              </a:spcAft>
              <a:defRPr sz="2000">
                <a:solidFill>
                  <a:schemeClr val="tx1"/>
                </a:solidFill>
                <a:latin typeface=".VnTime" pitchFamily="34" charset="0"/>
              </a:defRPr>
            </a:lvl6pPr>
            <a:lvl7pPr marL="2971800" indent="-228600" eaLnBrk="0" fontAlgn="base" hangingPunct="0">
              <a:spcBef>
                <a:spcPct val="0"/>
              </a:spcBef>
              <a:spcAft>
                <a:spcPct val="0"/>
              </a:spcAft>
              <a:defRPr sz="2000">
                <a:solidFill>
                  <a:schemeClr val="tx1"/>
                </a:solidFill>
                <a:latin typeface=".VnTime" pitchFamily="34" charset="0"/>
              </a:defRPr>
            </a:lvl7pPr>
            <a:lvl8pPr marL="3429000" indent="-228600" eaLnBrk="0" fontAlgn="base" hangingPunct="0">
              <a:spcBef>
                <a:spcPct val="0"/>
              </a:spcBef>
              <a:spcAft>
                <a:spcPct val="0"/>
              </a:spcAft>
              <a:defRPr sz="2000">
                <a:solidFill>
                  <a:schemeClr val="tx1"/>
                </a:solidFill>
                <a:latin typeface=".VnTime" pitchFamily="34" charset="0"/>
              </a:defRPr>
            </a:lvl8pPr>
            <a:lvl9pPr marL="3886200" indent="-228600" eaLnBrk="0" fontAlgn="base" hangingPunct="0">
              <a:spcBef>
                <a:spcPct val="0"/>
              </a:spcBef>
              <a:spcAft>
                <a:spcPct val="0"/>
              </a:spcAft>
              <a:defRPr sz="2000">
                <a:solidFill>
                  <a:schemeClr val="tx1"/>
                </a:solidFill>
                <a:latin typeface=".VnTime" pitchFamily="34" charset="0"/>
              </a:defRPr>
            </a:lvl9pPr>
          </a:lstStyle>
          <a:p>
            <a:pPr eaLnBrk="1" hangingPunct="1">
              <a:defRPr/>
            </a:pPr>
            <a:fld id="{576EB46D-0CE8-469C-964C-5CE65CBF1879}" type="slidenum">
              <a:rPr lang="en-US" altLang="en-US" sz="1200" smtClean="0">
                <a:latin typeface="Arial" pitchFamily="34" charset="0"/>
              </a:rPr>
              <a:pPr eaLnBrk="1" hangingPunct="1">
                <a:defRPr/>
              </a:pPr>
              <a:t>9</a:t>
            </a:fld>
            <a:endParaRPr lang="en-US" altLang="en-US" sz="1200" smtClean="0">
              <a:latin typeface="Arial" pitchFamily="34" charset="0"/>
            </a:endParaRPr>
          </a:p>
        </p:txBody>
      </p:sp>
      <p:sp>
        <p:nvSpPr>
          <p:cNvPr id="14339" name="Rectangle 2"/>
          <p:cNvSpPr>
            <a:spLocks noGrp="1" noRot="1" noChangeAspect="1" noChangeArrowheads="1" noTextEdit="1"/>
          </p:cNvSpPr>
          <p:nvPr>
            <p:ph type="sldImg"/>
          </p:nvPr>
        </p:nvSpPr>
        <p:spPr>
          <a:ln/>
        </p:spPr>
      </p:sp>
      <p:sp>
        <p:nvSpPr>
          <p:cNvPr id="14340" name="Rectangle 3"/>
          <p:cNvSpPr>
            <a:spLocks noGrp="1" noChangeArrowheads="1"/>
          </p:cNvSpPr>
          <p:nvPr>
            <p:ph type="body" idx="1"/>
          </p:nvPr>
        </p:nvSpPr>
        <p:spPr>
          <a:noFill/>
        </p:spPr>
        <p:txBody>
          <a:bodyPr/>
          <a:lstStyle/>
          <a:p>
            <a:pPr eaLnBrk="1" hangingPunct="1"/>
            <a:endParaRPr lang="vi-VN" altLang="en-US" dirty="0" smtClean="0">
              <a:latin typeface="Arial" pitchFamily="34" charset="0"/>
            </a:endParaRPr>
          </a:p>
        </p:txBody>
      </p:sp>
    </p:spTree>
    <p:extLst>
      <p:ext uri="{BB962C8B-B14F-4D97-AF65-F5344CB8AC3E}">
        <p14:creationId xmlns:p14="http://schemas.microsoft.com/office/powerpoint/2010/main" val="40368286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7"/>
          <p:cNvSpPr>
            <a:spLocks noGrp="1" noChangeArrowheads="1"/>
          </p:cNvSpPr>
          <p:nvPr>
            <p:ph type="sldNum" sz="quarter" idx="5"/>
          </p:nvPr>
        </p:nvSpPr>
        <p:spPr>
          <a:extLst/>
        </p:spPr>
        <p:txBody>
          <a:bodyPr/>
          <a:lstStyle>
            <a:lvl1pPr eaLnBrk="0" hangingPunct="0">
              <a:defRPr sz="2000">
                <a:solidFill>
                  <a:schemeClr val="tx1"/>
                </a:solidFill>
                <a:latin typeface=".VnTime" pitchFamily="34" charset="0"/>
              </a:defRPr>
            </a:lvl1pPr>
            <a:lvl2pPr marL="742950" indent="-285750" eaLnBrk="0" hangingPunct="0">
              <a:defRPr sz="2000">
                <a:solidFill>
                  <a:schemeClr val="tx1"/>
                </a:solidFill>
                <a:latin typeface=".VnTime" pitchFamily="34" charset="0"/>
              </a:defRPr>
            </a:lvl2pPr>
            <a:lvl3pPr marL="1143000" indent="-228600" eaLnBrk="0" hangingPunct="0">
              <a:defRPr sz="2000">
                <a:solidFill>
                  <a:schemeClr val="tx1"/>
                </a:solidFill>
                <a:latin typeface=".VnTime" pitchFamily="34" charset="0"/>
              </a:defRPr>
            </a:lvl3pPr>
            <a:lvl4pPr marL="1600200" indent="-228600" eaLnBrk="0" hangingPunct="0">
              <a:defRPr sz="2000">
                <a:solidFill>
                  <a:schemeClr val="tx1"/>
                </a:solidFill>
                <a:latin typeface=".VnTime" pitchFamily="34" charset="0"/>
              </a:defRPr>
            </a:lvl4pPr>
            <a:lvl5pPr marL="2057400" indent="-228600" eaLnBrk="0" hangingPunct="0">
              <a:defRPr sz="2000">
                <a:solidFill>
                  <a:schemeClr val="tx1"/>
                </a:solidFill>
                <a:latin typeface=".VnTime" pitchFamily="34" charset="0"/>
              </a:defRPr>
            </a:lvl5pPr>
            <a:lvl6pPr marL="2514600" indent="-228600" eaLnBrk="0" fontAlgn="base" hangingPunct="0">
              <a:spcBef>
                <a:spcPct val="0"/>
              </a:spcBef>
              <a:spcAft>
                <a:spcPct val="0"/>
              </a:spcAft>
              <a:defRPr sz="2000">
                <a:solidFill>
                  <a:schemeClr val="tx1"/>
                </a:solidFill>
                <a:latin typeface=".VnTime" pitchFamily="34" charset="0"/>
              </a:defRPr>
            </a:lvl6pPr>
            <a:lvl7pPr marL="2971800" indent="-228600" eaLnBrk="0" fontAlgn="base" hangingPunct="0">
              <a:spcBef>
                <a:spcPct val="0"/>
              </a:spcBef>
              <a:spcAft>
                <a:spcPct val="0"/>
              </a:spcAft>
              <a:defRPr sz="2000">
                <a:solidFill>
                  <a:schemeClr val="tx1"/>
                </a:solidFill>
                <a:latin typeface=".VnTime" pitchFamily="34" charset="0"/>
              </a:defRPr>
            </a:lvl7pPr>
            <a:lvl8pPr marL="3429000" indent="-228600" eaLnBrk="0" fontAlgn="base" hangingPunct="0">
              <a:spcBef>
                <a:spcPct val="0"/>
              </a:spcBef>
              <a:spcAft>
                <a:spcPct val="0"/>
              </a:spcAft>
              <a:defRPr sz="2000">
                <a:solidFill>
                  <a:schemeClr val="tx1"/>
                </a:solidFill>
                <a:latin typeface=".VnTime" pitchFamily="34" charset="0"/>
              </a:defRPr>
            </a:lvl8pPr>
            <a:lvl9pPr marL="3886200" indent="-228600" eaLnBrk="0" fontAlgn="base" hangingPunct="0">
              <a:spcBef>
                <a:spcPct val="0"/>
              </a:spcBef>
              <a:spcAft>
                <a:spcPct val="0"/>
              </a:spcAft>
              <a:defRPr sz="2000">
                <a:solidFill>
                  <a:schemeClr val="tx1"/>
                </a:solidFill>
                <a:latin typeface=".VnTime" pitchFamily="34" charset="0"/>
              </a:defRPr>
            </a:lvl9pPr>
          </a:lstStyle>
          <a:p>
            <a:pPr eaLnBrk="1" hangingPunct="1">
              <a:defRPr/>
            </a:pPr>
            <a:fld id="{576EB46D-0CE8-469C-964C-5CE65CBF1879}" type="slidenum">
              <a:rPr lang="en-US" altLang="en-US" sz="1200" smtClean="0">
                <a:latin typeface="Arial" pitchFamily="34" charset="0"/>
              </a:rPr>
              <a:pPr eaLnBrk="1" hangingPunct="1">
                <a:defRPr/>
              </a:pPr>
              <a:t>10</a:t>
            </a:fld>
            <a:endParaRPr lang="en-US" altLang="en-US" sz="1200" smtClean="0">
              <a:latin typeface="Arial" pitchFamily="34" charset="0"/>
            </a:endParaRPr>
          </a:p>
        </p:txBody>
      </p:sp>
      <p:sp>
        <p:nvSpPr>
          <p:cNvPr id="14339" name="Rectangle 2"/>
          <p:cNvSpPr>
            <a:spLocks noGrp="1" noRot="1" noChangeAspect="1" noChangeArrowheads="1" noTextEdit="1"/>
          </p:cNvSpPr>
          <p:nvPr>
            <p:ph type="sldImg"/>
          </p:nvPr>
        </p:nvSpPr>
        <p:spPr>
          <a:ln/>
        </p:spPr>
      </p:sp>
      <p:sp>
        <p:nvSpPr>
          <p:cNvPr id="14340" name="Rectangle 3"/>
          <p:cNvSpPr>
            <a:spLocks noGrp="1" noChangeArrowheads="1"/>
          </p:cNvSpPr>
          <p:nvPr>
            <p:ph type="body" idx="1"/>
          </p:nvPr>
        </p:nvSpPr>
        <p:spPr>
          <a:noFill/>
        </p:spPr>
        <p:txBody>
          <a:bodyPr/>
          <a:lstStyle/>
          <a:p>
            <a:pPr eaLnBrk="1" hangingPunct="1"/>
            <a:endParaRPr lang="vi-VN" altLang="en-US" dirty="0" smtClean="0">
              <a:latin typeface="Arial" pitchFamily="34" charset="0"/>
            </a:endParaRPr>
          </a:p>
        </p:txBody>
      </p:sp>
    </p:spTree>
    <p:extLst>
      <p:ext uri="{BB962C8B-B14F-4D97-AF65-F5344CB8AC3E}">
        <p14:creationId xmlns:p14="http://schemas.microsoft.com/office/powerpoint/2010/main" val="189335749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7"/>
          <p:cNvSpPr>
            <a:spLocks noGrp="1" noChangeArrowheads="1"/>
          </p:cNvSpPr>
          <p:nvPr>
            <p:ph type="sldNum" sz="quarter" idx="5"/>
          </p:nvPr>
        </p:nvSpPr>
        <p:spPr>
          <a:extLst/>
        </p:spPr>
        <p:txBody>
          <a:bodyPr/>
          <a:lstStyle>
            <a:lvl1pPr eaLnBrk="0" hangingPunct="0">
              <a:defRPr sz="2000">
                <a:solidFill>
                  <a:schemeClr val="tx1"/>
                </a:solidFill>
                <a:latin typeface=".VnTime" pitchFamily="34" charset="0"/>
              </a:defRPr>
            </a:lvl1pPr>
            <a:lvl2pPr marL="742950" indent="-285750" eaLnBrk="0" hangingPunct="0">
              <a:defRPr sz="2000">
                <a:solidFill>
                  <a:schemeClr val="tx1"/>
                </a:solidFill>
                <a:latin typeface=".VnTime" pitchFamily="34" charset="0"/>
              </a:defRPr>
            </a:lvl2pPr>
            <a:lvl3pPr marL="1143000" indent="-228600" eaLnBrk="0" hangingPunct="0">
              <a:defRPr sz="2000">
                <a:solidFill>
                  <a:schemeClr val="tx1"/>
                </a:solidFill>
                <a:latin typeface=".VnTime" pitchFamily="34" charset="0"/>
              </a:defRPr>
            </a:lvl3pPr>
            <a:lvl4pPr marL="1600200" indent="-228600" eaLnBrk="0" hangingPunct="0">
              <a:defRPr sz="2000">
                <a:solidFill>
                  <a:schemeClr val="tx1"/>
                </a:solidFill>
                <a:latin typeface=".VnTime" pitchFamily="34" charset="0"/>
              </a:defRPr>
            </a:lvl4pPr>
            <a:lvl5pPr marL="2057400" indent="-228600" eaLnBrk="0" hangingPunct="0">
              <a:defRPr sz="2000">
                <a:solidFill>
                  <a:schemeClr val="tx1"/>
                </a:solidFill>
                <a:latin typeface=".VnTime" pitchFamily="34" charset="0"/>
              </a:defRPr>
            </a:lvl5pPr>
            <a:lvl6pPr marL="2514600" indent="-228600" eaLnBrk="0" fontAlgn="base" hangingPunct="0">
              <a:spcBef>
                <a:spcPct val="0"/>
              </a:spcBef>
              <a:spcAft>
                <a:spcPct val="0"/>
              </a:spcAft>
              <a:defRPr sz="2000">
                <a:solidFill>
                  <a:schemeClr val="tx1"/>
                </a:solidFill>
                <a:latin typeface=".VnTime" pitchFamily="34" charset="0"/>
              </a:defRPr>
            </a:lvl6pPr>
            <a:lvl7pPr marL="2971800" indent="-228600" eaLnBrk="0" fontAlgn="base" hangingPunct="0">
              <a:spcBef>
                <a:spcPct val="0"/>
              </a:spcBef>
              <a:spcAft>
                <a:spcPct val="0"/>
              </a:spcAft>
              <a:defRPr sz="2000">
                <a:solidFill>
                  <a:schemeClr val="tx1"/>
                </a:solidFill>
                <a:latin typeface=".VnTime" pitchFamily="34" charset="0"/>
              </a:defRPr>
            </a:lvl7pPr>
            <a:lvl8pPr marL="3429000" indent="-228600" eaLnBrk="0" fontAlgn="base" hangingPunct="0">
              <a:spcBef>
                <a:spcPct val="0"/>
              </a:spcBef>
              <a:spcAft>
                <a:spcPct val="0"/>
              </a:spcAft>
              <a:defRPr sz="2000">
                <a:solidFill>
                  <a:schemeClr val="tx1"/>
                </a:solidFill>
                <a:latin typeface=".VnTime" pitchFamily="34" charset="0"/>
              </a:defRPr>
            </a:lvl8pPr>
            <a:lvl9pPr marL="3886200" indent="-228600" eaLnBrk="0" fontAlgn="base" hangingPunct="0">
              <a:spcBef>
                <a:spcPct val="0"/>
              </a:spcBef>
              <a:spcAft>
                <a:spcPct val="0"/>
              </a:spcAft>
              <a:defRPr sz="2000">
                <a:solidFill>
                  <a:schemeClr val="tx1"/>
                </a:solidFill>
                <a:latin typeface=".VnTime" pitchFamily="34" charset="0"/>
              </a:defRPr>
            </a:lvl9pPr>
          </a:lstStyle>
          <a:p>
            <a:pPr eaLnBrk="1" hangingPunct="1">
              <a:defRPr/>
            </a:pPr>
            <a:fld id="{576EB46D-0CE8-469C-964C-5CE65CBF1879}" type="slidenum">
              <a:rPr lang="en-US" altLang="en-US" sz="1200" smtClean="0">
                <a:latin typeface="Arial" pitchFamily="34" charset="0"/>
              </a:rPr>
              <a:pPr eaLnBrk="1" hangingPunct="1">
                <a:defRPr/>
              </a:pPr>
              <a:t>11</a:t>
            </a:fld>
            <a:endParaRPr lang="en-US" altLang="en-US" sz="1200" smtClean="0">
              <a:latin typeface="Arial" pitchFamily="34" charset="0"/>
            </a:endParaRPr>
          </a:p>
        </p:txBody>
      </p:sp>
      <p:sp>
        <p:nvSpPr>
          <p:cNvPr id="14339" name="Rectangle 2"/>
          <p:cNvSpPr>
            <a:spLocks noGrp="1" noRot="1" noChangeAspect="1" noChangeArrowheads="1" noTextEdit="1"/>
          </p:cNvSpPr>
          <p:nvPr>
            <p:ph type="sldImg"/>
          </p:nvPr>
        </p:nvSpPr>
        <p:spPr>
          <a:ln/>
        </p:spPr>
      </p:sp>
      <p:sp>
        <p:nvSpPr>
          <p:cNvPr id="14340" name="Rectangle 3"/>
          <p:cNvSpPr>
            <a:spLocks noGrp="1" noChangeArrowheads="1"/>
          </p:cNvSpPr>
          <p:nvPr>
            <p:ph type="body" idx="1"/>
          </p:nvPr>
        </p:nvSpPr>
        <p:spPr>
          <a:noFill/>
        </p:spPr>
        <p:txBody>
          <a:bodyPr/>
          <a:lstStyle/>
          <a:p>
            <a:pPr eaLnBrk="1" hangingPunct="1"/>
            <a:endParaRPr lang="vi-VN" altLang="en-US" dirty="0" smtClean="0">
              <a:latin typeface="Arial" pitchFamily="34" charset="0"/>
            </a:endParaRPr>
          </a:p>
        </p:txBody>
      </p:sp>
    </p:spTree>
    <p:extLst>
      <p:ext uri="{BB962C8B-B14F-4D97-AF65-F5344CB8AC3E}">
        <p14:creationId xmlns:p14="http://schemas.microsoft.com/office/powerpoint/2010/main" val="223661817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7"/>
          <p:cNvSpPr>
            <a:spLocks noGrp="1" noChangeArrowheads="1"/>
          </p:cNvSpPr>
          <p:nvPr>
            <p:ph type="sldNum" sz="quarter" idx="5"/>
          </p:nvPr>
        </p:nvSpPr>
        <p:spPr>
          <a:extLst/>
        </p:spPr>
        <p:txBody>
          <a:bodyPr/>
          <a:lstStyle>
            <a:lvl1pPr eaLnBrk="0" hangingPunct="0">
              <a:defRPr sz="2000">
                <a:solidFill>
                  <a:schemeClr val="tx1"/>
                </a:solidFill>
                <a:latin typeface=".VnTime" pitchFamily="34" charset="0"/>
              </a:defRPr>
            </a:lvl1pPr>
            <a:lvl2pPr marL="742950" indent="-285750" eaLnBrk="0" hangingPunct="0">
              <a:defRPr sz="2000">
                <a:solidFill>
                  <a:schemeClr val="tx1"/>
                </a:solidFill>
                <a:latin typeface=".VnTime" pitchFamily="34" charset="0"/>
              </a:defRPr>
            </a:lvl2pPr>
            <a:lvl3pPr marL="1143000" indent="-228600" eaLnBrk="0" hangingPunct="0">
              <a:defRPr sz="2000">
                <a:solidFill>
                  <a:schemeClr val="tx1"/>
                </a:solidFill>
                <a:latin typeface=".VnTime" pitchFamily="34" charset="0"/>
              </a:defRPr>
            </a:lvl3pPr>
            <a:lvl4pPr marL="1600200" indent="-228600" eaLnBrk="0" hangingPunct="0">
              <a:defRPr sz="2000">
                <a:solidFill>
                  <a:schemeClr val="tx1"/>
                </a:solidFill>
                <a:latin typeface=".VnTime" pitchFamily="34" charset="0"/>
              </a:defRPr>
            </a:lvl4pPr>
            <a:lvl5pPr marL="2057400" indent="-228600" eaLnBrk="0" hangingPunct="0">
              <a:defRPr sz="2000">
                <a:solidFill>
                  <a:schemeClr val="tx1"/>
                </a:solidFill>
                <a:latin typeface=".VnTime" pitchFamily="34" charset="0"/>
              </a:defRPr>
            </a:lvl5pPr>
            <a:lvl6pPr marL="2514600" indent="-228600" eaLnBrk="0" fontAlgn="base" hangingPunct="0">
              <a:spcBef>
                <a:spcPct val="0"/>
              </a:spcBef>
              <a:spcAft>
                <a:spcPct val="0"/>
              </a:spcAft>
              <a:defRPr sz="2000">
                <a:solidFill>
                  <a:schemeClr val="tx1"/>
                </a:solidFill>
                <a:latin typeface=".VnTime" pitchFamily="34" charset="0"/>
              </a:defRPr>
            </a:lvl6pPr>
            <a:lvl7pPr marL="2971800" indent="-228600" eaLnBrk="0" fontAlgn="base" hangingPunct="0">
              <a:spcBef>
                <a:spcPct val="0"/>
              </a:spcBef>
              <a:spcAft>
                <a:spcPct val="0"/>
              </a:spcAft>
              <a:defRPr sz="2000">
                <a:solidFill>
                  <a:schemeClr val="tx1"/>
                </a:solidFill>
                <a:latin typeface=".VnTime" pitchFamily="34" charset="0"/>
              </a:defRPr>
            </a:lvl7pPr>
            <a:lvl8pPr marL="3429000" indent="-228600" eaLnBrk="0" fontAlgn="base" hangingPunct="0">
              <a:spcBef>
                <a:spcPct val="0"/>
              </a:spcBef>
              <a:spcAft>
                <a:spcPct val="0"/>
              </a:spcAft>
              <a:defRPr sz="2000">
                <a:solidFill>
                  <a:schemeClr val="tx1"/>
                </a:solidFill>
                <a:latin typeface=".VnTime" pitchFamily="34" charset="0"/>
              </a:defRPr>
            </a:lvl8pPr>
            <a:lvl9pPr marL="3886200" indent="-228600" eaLnBrk="0" fontAlgn="base" hangingPunct="0">
              <a:spcBef>
                <a:spcPct val="0"/>
              </a:spcBef>
              <a:spcAft>
                <a:spcPct val="0"/>
              </a:spcAft>
              <a:defRPr sz="2000">
                <a:solidFill>
                  <a:schemeClr val="tx1"/>
                </a:solidFill>
                <a:latin typeface=".VnTime" pitchFamily="34" charset="0"/>
              </a:defRPr>
            </a:lvl9pPr>
          </a:lstStyle>
          <a:p>
            <a:pPr eaLnBrk="1" hangingPunct="1">
              <a:defRPr/>
            </a:pPr>
            <a:fld id="{576EB46D-0CE8-469C-964C-5CE65CBF1879}" type="slidenum">
              <a:rPr lang="en-US" altLang="en-US" sz="1200" smtClean="0">
                <a:latin typeface="Arial" pitchFamily="34" charset="0"/>
              </a:rPr>
              <a:pPr eaLnBrk="1" hangingPunct="1">
                <a:defRPr/>
              </a:pPr>
              <a:t>12</a:t>
            </a:fld>
            <a:endParaRPr lang="en-US" altLang="en-US" sz="1200" smtClean="0">
              <a:latin typeface="Arial" pitchFamily="34" charset="0"/>
            </a:endParaRPr>
          </a:p>
        </p:txBody>
      </p:sp>
      <p:sp>
        <p:nvSpPr>
          <p:cNvPr id="14339" name="Rectangle 2"/>
          <p:cNvSpPr>
            <a:spLocks noGrp="1" noRot="1" noChangeAspect="1" noChangeArrowheads="1" noTextEdit="1"/>
          </p:cNvSpPr>
          <p:nvPr>
            <p:ph type="sldImg"/>
          </p:nvPr>
        </p:nvSpPr>
        <p:spPr>
          <a:ln/>
        </p:spPr>
      </p:sp>
      <p:sp>
        <p:nvSpPr>
          <p:cNvPr id="14340" name="Rectangle 3"/>
          <p:cNvSpPr>
            <a:spLocks noGrp="1" noChangeArrowheads="1"/>
          </p:cNvSpPr>
          <p:nvPr>
            <p:ph type="body" idx="1"/>
          </p:nvPr>
        </p:nvSpPr>
        <p:spPr>
          <a:noFill/>
        </p:spPr>
        <p:txBody>
          <a:bodyPr/>
          <a:lstStyle/>
          <a:p>
            <a:pPr eaLnBrk="1" hangingPunct="1"/>
            <a:endParaRPr lang="vi-VN" altLang="en-US" dirty="0" smtClean="0">
              <a:latin typeface="Arial" pitchFamily="34" charset="0"/>
            </a:endParaRPr>
          </a:p>
        </p:txBody>
      </p:sp>
    </p:spTree>
    <p:extLst>
      <p:ext uri="{BB962C8B-B14F-4D97-AF65-F5344CB8AC3E}">
        <p14:creationId xmlns:p14="http://schemas.microsoft.com/office/powerpoint/2010/main" val="52786286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7"/>
          <p:cNvSpPr>
            <a:spLocks noGrp="1" noChangeArrowheads="1"/>
          </p:cNvSpPr>
          <p:nvPr>
            <p:ph type="sldNum" sz="quarter" idx="5"/>
          </p:nvPr>
        </p:nvSpPr>
        <p:spPr>
          <a:extLst/>
        </p:spPr>
        <p:txBody>
          <a:bodyPr/>
          <a:lstStyle>
            <a:lvl1pPr eaLnBrk="0" hangingPunct="0">
              <a:defRPr sz="2000">
                <a:solidFill>
                  <a:schemeClr val="tx1"/>
                </a:solidFill>
                <a:latin typeface=".VnTime" pitchFamily="34" charset="0"/>
              </a:defRPr>
            </a:lvl1pPr>
            <a:lvl2pPr marL="742950" indent="-285750" eaLnBrk="0" hangingPunct="0">
              <a:defRPr sz="2000">
                <a:solidFill>
                  <a:schemeClr val="tx1"/>
                </a:solidFill>
                <a:latin typeface=".VnTime" pitchFamily="34" charset="0"/>
              </a:defRPr>
            </a:lvl2pPr>
            <a:lvl3pPr marL="1143000" indent="-228600" eaLnBrk="0" hangingPunct="0">
              <a:defRPr sz="2000">
                <a:solidFill>
                  <a:schemeClr val="tx1"/>
                </a:solidFill>
                <a:latin typeface=".VnTime" pitchFamily="34" charset="0"/>
              </a:defRPr>
            </a:lvl3pPr>
            <a:lvl4pPr marL="1600200" indent="-228600" eaLnBrk="0" hangingPunct="0">
              <a:defRPr sz="2000">
                <a:solidFill>
                  <a:schemeClr val="tx1"/>
                </a:solidFill>
                <a:latin typeface=".VnTime" pitchFamily="34" charset="0"/>
              </a:defRPr>
            </a:lvl4pPr>
            <a:lvl5pPr marL="2057400" indent="-228600" eaLnBrk="0" hangingPunct="0">
              <a:defRPr sz="2000">
                <a:solidFill>
                  <a:schemeClr val="tx1"/>
                </a:solidFill>
                <a:latin typeface=".VnTime" pitchFamily="34" charset="0"/>
              </a:defRPr>
            </a:lvl5pPr>
            <a:lvl6pPr marL="2514600" indent="-228600" eaLnBrk="0" fontAlgn="base" hangingPunct="0">
              <a:spcBef>
                <a:spcPct val="0"/>
              </a:spcBef>
              <a:spcAft>
                <a:spcPct val="0"/>
              </a:spcAft>
              <a:defRPr sz="2000">
                <a:solidFill>
                  <a:schemeClr val="tx1"/>
                </a:solidFill>
                <a:latin typeface=".VnTime" pitchFamily="34" charset="0"/>
              </a:defRPr>
            </a:lvl6pPr>
            <a:lvl7pPr marL="2971800" indent="-228600" eaLnBrk="0" fontAlgn="base" hangingPunct="0">
              <a:spcBef>
                <a:spcPct val="0"/>
              </a:spcBef>
              <a:spcAft>
                <a:spcPct val="0"/>
              </a:spcAft>
              <a:defRPr sz="2000">
                <a:solidFill>
                  <a:schemeClr val="tx1"/>
                </a:solidFill>
                <a:latin typeface=".VnTime" pitchFamily="34" charset="0"/>
              </a:defRPr>
            </a:lvl7pPr>
            <a:lvl8pPr marL="3429000" indent="-228600" eaLnBrk="0" fontAlgn="base" hangingPunct="0">
              <a:spcBef>
                <a:spcPct val="0"/>
              </a:spcBef>
              <a:spcAft>
                <a:spcPct val="0"/>
              </a:spcAft>
              <a:defRPr sz="2000">
                <a:solidFill>
                  <a:schemeClr val="tx1"/>
                </a:solidFill>
                <a:latin typeface=".VnTime" pitchFamily="34" charset="0"/>
              </a:defRPr>
            </a:lvl8pPr>
            <a:lvl9pPr marL="3886200" indent="-228600" eaLnBrk="0" fontAlgn="base" hangingPunct="0">
              <a:spcBef>
                <a:spcPct val="0"/>
              </a:spcBef>
              <a:spcAft>
                <a:spcPct val="0"/>
              </a:spcAft>
              <a:defRPr sz="2000">
                <a:solidFill>
                  <a:schemeClr val="tx1"/>
                </a:solidFill>
                <a:latin typeface=".VnTime" pitchFamily="34" charset="0"/>
              </a:defRPr>
            </a:lvl9pPr>
          </a:lstStyle>
          <a:p>
            <a:pPr eaLnBrk="1" hangingPunct="1">
              <a:defRPr/>
            </a:pPr>
            <a:fld id="{576EB46D-0CE8-469C-964C-5CE65CBF1879}" type="slidenum">
              <a:rPr lang="en-US" altLang="en-US" sz="1200" smtClean="0">
                <a:latin typeface="Arial" pitchFamily="34" charset="0"/>
              </a:rPr>
              <a:pPr eaLnBrk="1" hangingPunct="1">
                <a:defRPr/>
              </a:pPr>
              <a:t>13</a:t>
            </a:fld>
            <a:endParaRPr lang="en-US" altLang="en-US" sz="1200" smtClean="0">
              <a:latin typeface="Arial" pitchFamily="34" charset="0"/>
            </a:endParaRPr>
          </a:p>
        </p:txBody>
      </p:sp>
      <p:sp>
        <p:nvSpPr>
          <p:cNvPr id="14339" name="Rectangle 2"/>
          <p:cNvSpPr>
            <a:spLocks noGrp="1" noRot="1" noChangeAspect="1" noChangeArrowheads="1" noTextEdit="1"/>
          </p:cNvSpPr>
          <p:nvPr>
            <p:ph type="sldImg"/>
          </p:nvPr>
        </p:nvSpPr>
        <p:spPr>
          <a:ln/>
        </p:spPr>
      </p:sp>
      <p:sp>
        <p:nvSpPr>
          <p:cNvPr id="14340" name="Rectangle 3"/>
          <p:cNvSpPr>
            <a:spLocks noGrp="1" noChangeArrowheads="1"/>
          </p:cNvSpPr>
          <p:nvPr>
            <p:ph type="body" idx="1"/>
          </p:nvPr>
        </p:nvSpPr>
        <p:spPr>
          <a:noFill/>
        </p:spPr>
        <p:txBody>
          <a:bodyPr/>
          <a:lstStyle/>
          <a:p>
            <a:pPr eaLnBrk="1" hangingPunct="1"/>
            <a:endParaRPr lang="vi-VN" altLang="en-US" dirty="0" smtClean="0">
              <a:latin typeface="Arial" pitchFamily="34" charset="0"/>
            </a:endParaRPr>
          </a:p>
        </p:txBody>
      </p:sp>
    </p:spTree>
    <p:extLst>
      <p:ext uri="{BB962C8B-B14F-4D97-AF65-F5344CB8AC3E}">
        <p14:creationId xmlns:p14="http://schemas.microsoft.com/office/powerpoint/2010/main" val="426839425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D0E7D5A4-EC8C-4C9A-B28C-D809DD1A3119}" type="datetimeFigureOut">
              <a:rPr lang="en-US" smtClean="0"/>
              <a:pPr/>
              <a:t>12/03/2022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573B1F3-4E33-452D-BF9D-2DADA74AD698}"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0E7D5A4-EC8C-4C9A-B28C-D809DD1A3119}" type="datetimeFigureOut">
              <a:rPr lang="en-US" smtClean="0"/>
              <a:pPr/>
              <a:t>12/03/2022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573B1F3-4E33-452D-BF9D-2DADA74AD698}"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0E7D5A4-EC8C-4C9A-B28C-D809DD1A3119}" type="datetimeFigureOut">
              <a:rPr lang="en-US" smtClean="0"/>
              <a:pPr/>
              <a:t>12/03/2022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573B1F3-4E33-452D-BF9D-2DADA74AD698}"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type="title">
  <p:cSld name="Title">
    <p:spTree>
      <p:nvGrpSpPr>
        <p:cNvPr id="1" name="Shape 9"/>
        <p:cNvGrpSpPr/>
        <p:nvPr/>
      </p:nvGrpSpPr>
      <p:grpSpPr>
        <a:xfrm>
          <a:off x="0" y="0"/>
          <a:ext cx="0" cy="0"/>
          <a:chOff x="0" y="0"/>
          <a:chExt cx="0" cy="0"/>
        </a:xfrm>
      </p:grpSpPr>
      <p:sp>
        <p:nvSpPr>
          <p:cNvPr id="3" name="Google Shape;10;p2"/>
          <p:cNvSpPr/>
          <p:nvPr/>
        </p:nvSpPr>
        <p:spPr>
          <a:xfrm>
            <a:off x="782241" y="1038225"/>
            <a:ext cx="7579519" cy="5151438"/>
          </a:xfrm>
          <a:custGeom>
            <a:avLst/>
            <a:gdLst/>
            <a:ahLst/>
            <a:cxnLst/>
            <a:rect l="l" t="t" r="r" b="b"/>
            <a:pathLst>
              <a:path w="3592202" h="1831582" extrusionOk="0">
                <a:moveTo>
                  <a:pt x="3554475" y="588873"/>
                </a:moveTo>
                <a:cubicBezTo>
                  <a:pt x="3581881" y="-89254"/>
                  <a:pt x="2593478" y="24995"/>
                  <a:pt x="2107652" y="528"/>
                </a:cubicBezTo>
                <a:cubicBezTo>
                  <a:pt x="1659207" y="-4515"/>
                  <a:pt x="1181252" y="27319"/>
                  <a:pt x="750347" y="64701"/>
                </a:cubicBezTo>
                <a:cubicBezTo>
                  <a:pt x="-8045" y="130474"/>
                  <a:pt x="40101" y="825724"/>
                  <a:pt x="6973" y="1349129"/>
                </a:cubicBezTo>
                <a:cubicBezTo>
                  <a:pt x="-5853" y="1475480"/>
                  <a:pt x="-13088" y="1628228"/>
                  <a:pt x="99056" y="1715663"/>
                </a:cubicBezTo>
                <a:cubicBezTo>
                  <a:pt x="135341" y="1744165"/>
                  <a:pt x="181120" y="1758789"/>
                  <a:pt x="226394" y="1766090"/>
                </a:cubicBezTo>
                <a:cubicBezTo>
                  <a:pt x="547610" y="1798407"/>
                  <a:pt x="870976" y="1810947"/>
                  <a:pt x="1193749" y="1821405"/>
                </a:cubicBezTo>
                <a:cubicBezTo>
                  <a:pt x="1869266" y="1838945"/>
                  <a:pt x="2634630" y="1839954"/>
                  <a:pt x="3306903" y="1773939"/>
                </a:cubicBezTo>
                <a:cubicBezTo>
                  <a:pt x="3542965" y="1713230"/>
                  <a:pt x="3574777" y="1531804"/>
                  <a:pt x="3589730" y="1335448"/>
                </a:cubicBezTo>
                <a:cubicBezTo>
                  <a:pt x="3601744" y="1168470"/>
                  <a:pt x="3566731" y="755807"/>
                  <a:pt x="3554475" y="588873"/>
                </a:cubicBezTo>
                <a:close/>
              </a:path>
            </a:pathLst>
          </a:custGeom>
          <a:solidFill>
            <a:schemeClr val="lt1"/>
          </a:solidFill>
          <a:ln>
            <a:noFill/>
          </a:ln>
        </p:spPr>
        <p:txBody>
          <a:bodyPr spcFirstLastPara="1" lIns="121900" tIns="60933" rIns="121900" bIns="60933" anchor="ctr"/>
          <a:lstStyle/>
          <a:p>
            <a:pPr fontAlgn="auto">
              <a:spcBef>
                <a:spcPts val="0"/>
              </a:spcBef>
              <a:spcAft>
                <a:spcPts val="0"/>
              </a:spcAft>
              <a:defRPr/>
            </a:pPr>
            <a:endParaRPr sz="2400">
              <a:solidFill>
                <a:srgbClr val="000000"/>
              </a:solidFill>
              <a:latin typeface="Calibri"/>
              <a:ea typeface="Calibri"/>
              <a:cs typeface="Calibri"/>
              <a:sym typeface="Calibri"/>
            </a:endParaRPr>
          </a:p>
        </p:txBody>
      </p:sp>
      <p:sp>
        <p:nvSpPr>
          <p:cNvPr id="4" name="Google Shape;11;p2"/>
          <p:cNvSpPr/>
          <p:nvPr/>
        </p:nvSpPr>
        <p:spPr>
          <a:xfrm>
            <a:off x="794147" y="746125"/>
            <a:ext cx="7399734" cy="5214938"/>
          </a:xfrm>
          <a:custGeom>
            <a:avLst/>
            <a:gdLst/>
            <a:ahLst/>
            <a:cxnLst/>
            <a:rect l="l" t="t" r="r" b="b"/>
            <a:pathLst>
              <a:path w="3506719" h="1853427" extrusionOk="0">
                <a:moveTo>
                  <a:pt x="3499305" y="1166353"/>
                </a:moveTo>
                <a:cubicBezTo>
                  <a:pt x="3487751" y="941889"/>
                  <a:pt x="3482379" y="741016"/>
                  <a:pt x="3468150" y="516750"/>
                </a:cubicBezTo>
                <a:cubicBezTo>
                  <a:pt x="3459578" y="392635"/>
                  <a:pt x="3434540" y="262425"/>
                  <a:pt x="3343926" y="170342"/>
                </a:cubicBezTo>
                <a:cubicBezTo>
                  <a:pt x="3249760" y="74400"/>
                  <a:pt x="3105299" y="78500"/>
                  <a:pt x="2981184" y="57847"/>
                </a:cubicBezTo>
                <a:cubicBezTo>
                  <a:pt x="2181223" y="-47983"/>
                  <a:pt x="1370738" y="7114"/>
                  <a:pt x="571983" y="97465"/>
                </a:cubicBezTo>
                <a:cubicBezTo>
                  <a:pt x="583142" y="79706"/>
                  <a:pt x="597415" y="64118"/>
                  <a:pt x="614122" y="51423"/>
                </a:cubicBezTo>
                <a:cubicBezTo>
                  <a:pt x="621729" y="45657"/>
                  <a:pt x="614122" y="33314"/>
                  <a:pt x="606317" y="39277"/>
                </a:cubicBezTo>
                <a:cubicBezTo>
                  <a:pt x="584019" y="56115"/>
                  <a:pt x="565669" y="77601"/>
                  <a:pt x="552470" y="102223"/>
                </a:cubicBezTo>
                <a:cubicBezTo>
                  <a:pt x="551023" y="104503"/>
                  <a:pt x="551176" y="107419"/>
                  <a:pt x="552843" y="109545"/>
                </a:cubicBezTo>
                <a:cubicBezTo>
                  <a:pt x="552996" y="111124"/>
                  <a:pt x="553654" y="112615"/>
                  <a:pt x="554728" y="113799"/>
                </a:cubicBezTo>
                <a:cubicBezTo>
                  <a:pt x="574416" y="135921"/>
                  <a:pt x="597985" y="154271"/>
                  <a:pt x="624273" y="167908"/>
                </a:cubicBezTo>
                <a:cubicBezTo>
                  <a:pt x="632429" y="172162"/>
                  <a:pt x="639401" y="158700"/>
                  <a:pt x="631025" y="154315"/>
                </a:cubicBezTo>
                <a:cubicBezTo>
                  <a:pt x="609956" y="143265"/>
                  <a:pt x="590728" y="129014"/>
                  <a:pt x="574021" y="112067"/>
                </a:cubicBezTo>
                <a:cubicBezTo>
                  <a:pt x="1426426" y="15774"/>
                  <a:pt x="2294047" y="-40901"/>
                  <a:pt x="3145004" y="97048"/>
                </a:cubicBezTo>
                <a:cubicBezTo>
                  <a:pt x="3209331" y="107550"/>
                  <a:pt x="3269536" y="123884"/>
                  <a:pt x="3319414" y="167886"/>
                </a:cubicBezTo>
                <a:cubicBezTo>
                  <a:pt x="3474552" y="310265"/>
                  <a:pt x="3450632" y="540604"/>
                  <a:pt x="3463897" y="732531"/>
                </a:cubicBezTo>
                <a:cubicBezTo>
                  <a:pt x="3470474" y="878856"/>
                  <a:pt x="3477052" y="1001085"/>
                  <a:pt x="3483783" y="1147410"/>
                </a:cubicBezTo>
                <a:cubicBezTo>
                  <a:pt x="3501191" y="1385138"/>
                  <a:pt x="3525965" y="1744218"/>
                  <a:pt x="3230532" y="1813916"/>
                </a:cubicBezTo>
                <a:cubicBezTo>
                  <a:pt x="3161470" y="1826939"/>
                  <a:pt x="3088899" y="1823212"/>
                  <a:pt x="3018938" y="1824396"/>
                </a:cubicBezTo>
                <a:cubicBezTo>
                  <a:pt x="2066294" y="1838384"/>
                  <a:pt x="1110998" y="1858664"/>
                  <a:pt x="159779" y="1795412"/>
                </a:cubicBezTo>
                <a:cubicBezTo>
                  <a:pt x="96198" y="1786642"/>
                  <a:pt x="52897" y="1750883"/>
                  <a:pt x="37988" y="1686381"/>
                </a:cubicBezTo>
                <a:cubicBezTo>
                  <a:pt x="23014" y="1627185"/>
                  <a:pt x="28429" y="1563604"/>
                  <a:pt x="29218" y="1503201"/>
                </a:cubicBezTo>
                <a:cubicBezTo>
                  <a:pt x="32288" y="1285666"/>
                  <a:pt x="37769" y="1068196"/>
                  <a:pt x="45640" y="850771"/>
                </a:cubicBezTo>
                <a:cubicBezTo>
                  <a:pt x="67279" y="849039"/>
                  <a:pt x="84052" y="831170"/>
                  <a:pt x="84403" y="809465"/>
                </a:cubicBezTo>
                <a:cubicBezTo>
                  <a:pt x="84775" y="785085"/>
                  <a:pt x="61119" y="766449"/>
                  <a:pt x="37528" y="771382"/>
                </a:cubicBezTo>
                <a:cubicBezTo>
                  <a:pt x="-10202" y="773070"/>
                  <a:pt x="-12460" y="837024"/>
                  <a:pt x="31082" y="849280"/>
                </a:cubicBezTo>
                <a:cubicBezTo>
                  <a:pt x="22860" y="1075914"/>
                  <a:pt x="17248" y="1302614"/>
                  <a:pt x="14222" y="1529401"/>
                </a:cubicBezTo>
                <a:cubicBezTo>
                  <a:pt x="6724" y="1697563"/>
                  <a:pt x="25184" y="1816372"/>
                  <a:pt x="222900" y="1815955"/>
                </a:cubicBezTo>
                <a:cubicBezTo>
                  <a:pt x="1165853" y="1869451"/>
                  <a:pt x="2110823" y="1854630"/>
                  <a:pt x="3054653" y="1838559"/>
                </a:cubicBezTo>
                <a:cubicBezTo>
                  <a:pt x="3124352" y="1837376"/>
                  <a:pt x="3196834" y="1840752"/>
                  <a:pt x="3264427" y="1820822"/>
                </a:cubicBezTo>
                <a:cubicBezTo>
                  <a:pt x="3445173" y="1765222"/>
                  <a:pt x="3508426" y="1558539"/>
                  <a:pt x="3506606" y="1387089"/>
                </a:cubicBezTo>
                <a:cubicBezTo>
                  <a:pt x="3507527" y="1313642"/>
                  <a:pt x="3502637" y="1239910"/>
                  <a:pt x="3499305" y="1166353"/>
                </a:cubicBezTo>
                <a:close/>
                <a:moveTo>
                  <a:pt x="14683" y="811175"/>
                </a:moveTo>
                <a:cubicBezTo>
                  <a:pt x="12863" y="794424"/>
                  <a:pt x="28933" y="781270"/>
                  <a:pt x="44807" y="788066"/>
                </a:cubicBezTo>
                <a:cubicBezTo>
                  <a:pt x="47241" y="789162"/>
                  <a:pt x="50112" y="788768"/>
                  <a:pt x="52152" y="787036"/>
                </a:cubicBezTo>
                <a:cubicBezTo>
                  <a:pt x="78987" y="795301"/>
                  <a:pt x="73002" y="833713"/>
                  <a:pt x="45815" y="836191"/>
                </a:cubicBezTo>
                <a:cubicBezTo>
                  <a:pt x="30424" y="837594"/>
                  <a:pt x="16656" y="826588"/>
                  <a:pt x="14683" y="811241"/>
                </a:cubicBezTo>
                <a:close/>
              </a:path>
            </a:pathLst>
          </a:custGeom>
          <a:solidFill>
            <a:schemeClr val="dk1"/>
          </a:solidFill>
          <a:ln>
            <a:noFill/>
          </a:ln>
        </p:spPr>
        <p:txBody>
          <a:bodyPr spcFirstLastPara="1" lIns="121900" tIns="60933" rIns="121900" bIns="60933" anchor="ctr"/>
          <a:lstStyle/>
          <a:p>
            <a:pPr fontAlgn="auto">
              <a:spcBef>
                <a:spcPts val="0"/>
              </a:spcBef>
              <a:spcAft>
                <a:spcPts val="0"/>
              </a:spcAft>
              <a:defRPr/>
            </a:pPr>
            <a:endParaRPr sz="2400">
              <a:solidFill>
                <a:srgbClr val="000000"/>
              </a:solidFill>
              <a:latin typeface="Calibri"/>
              <a:ea typeface="Calibri"/>
              <a:cs typeface="Calibri"/>
              <a:sym typeface="Calibri"/>
            </a:endParaRPr>
          </a:p>
        </p:txBody>
      </p:sp>
      <p:sp>
        <p:nvSpPr>
          <p:cNvPr id="5" name="Google Shape;12;p2"/>
          <p:cNvSpPr/>
          <p:nvPr/>
        </p:nvSpPr>
        <p:spPr>
          <a:xfrm>
            <a:off x="7460456" y="723901"/>
            <a:ext cx="814388" cy="1362075"/>
          </a:xfrm>
          <a:custGeom>
            <a:avLst/>
            <a:gdLst/>
            <a:ahLst/>
            <a:cxnLst/>
            <a:rect l="l" t="t" r="r" b="b"/>
            <a:pathLst>
              <a:path w="385904" h="484587" extrusionOk="0">
                <a:moveTo>
                  <a:pt x="316148" y="219239"/>
                </a:moveTo>
                <a:cubicBezTo>
                  <a:pt x="261491" y="116194"/>
                  <a:pt x="157744" y="32311"/>
                  <a:pt x="38101" y="26786"/>
                </a:cubicBezTo>
                <a:cubicBezTo>
                  <a:pt x="47463" y="22510"/>
                  <a:pt x="56935" y="18432"/>
                  <a:pt x="66471" y="14530"/>
                </a:cubicBezTo>
                <a:cubicBezTo>
                  <a:pt x="75241" y="10978"/>
                  <a:pt x="71273" y="-3010"/>
                  <a:pt x="62086" y="586"/>
                </a:cubicBezTo>
                <a:cubicBezTo>
                  <a:pt x="42552" y="8566"/>
                  <a:pt x="23390" y="17336"/>
                  <a:pt x="4578" y="26895"/>
                </a:cubicBezTo>
                <a:cubicBezTo>
                  <a:pt x="-2854" y="30645"/>
                  <a:pt x="-508" y="42440"/>
                  <a:pt x="6398" y="41585"/>
                </a:cubicBezTo>
                <a:cubicBezTo>
                  <a:pt x="7473" y="41870"/>
                  <a:pt x="8591" y="41957"/>
                  <a:pt x="9709" y="41826"/>
                </a:cubicBezTo>
                <a:cubicBezTo>
                  <a:pt x="22162" y="48710"/>
                  <a:pt x="33190" y="57875"/>
                  <a:pt x="42267" y="68837"/>
                </a:cubicBezTo>
                <a:cubicBezTo>
                  <a:pt x="48231" y="76094"/>
                  <a:pt x="60618" y="67368"/>
                  <a:pt x="54786" y="60265"/>
                </a:cubicBezTo>
                <a:cubicBezTo>
                  <a:pt x="49217" y="53468"/>
                  <a:pt x="42990" y="47241"/>
                  <a:pt x="36216" y="41650"/>
                </a:cubicBezTo>
                <a:cubicBezTo>
                  <a:pt x="257544" y="58730"/>
                  <a:pt x="357411" y="281133"/>
                  <a:pt x="371135" y="478147"/>
                </a:cubicBezTo>
                <a:cubicBezTo>
                  <a:pt x="372034" y="487859"/>
                  <a:pt x="386723" y="485952"/>
                  <a:pt x="385869" y="476678"/>
                </a:cubicBezTo>
                <a:cubicBezTo>
                  <a:pt x="377756" y="387730"/>
                  <a:pt x="358704" y="298409"/>
                  <a:pt x="316148" y="219239"/>
                </a:cubicBezTo>
                <a:close/>
              </a:path>
            </a:pathLst>
          </a:custGeom>
          <a:solidFill>
            <a:schemeClr val="dk1"/>
          </a:solidFill>
          <a:ln>
            <a:noFill/>
          </a:ln>
        </p:spPr>
        <p:txBody>
          <a:bodyPr spcFirstLastPara="1" lIns="121900" tIns="60933" rIns="121900" bIns="60933" anchor="ctr"/>
          <a:lstStyle/>
          <a:p>
            <a:pPr fontAlgn="auto">
              <a:spcBef>
                <a:spcPts val="0"/>
              </a:spcBef>
              <a:spcAft>
                <a:spcPts val="0"/>
              </a:spcAft>
              <a:defRPr/>
            </a:pPr>
            <a:endParaRPr sz="2400">
              <a:solidFill>
                <a:srgbClr val="000000"/>
              </a:solidFill>
              <a:latin typeface="Calibri"/>
              <a:ea typeface="Calibri"/>
              <a:cs typeface="Calibri"/>
              <a:sym typeface="Calibri"/>
            </a:endParaRPr>
          </a:p>
        </p:txBody>
      </p:sp>
      <p:sp>
        <p:nvSpPr>
          <p:cNvPr id="6" name="Google Shape;13;p2"/>
          <p:cNvSpPr/>
          <p:nvPr/>
        </p:nvSpPr>
        <p:spPr>
          <a:xfrm>
            <a:off x="8122444" y="1095376"/>
            <a:ext cx="185738" cy="447675"/>
          </a:xfrm>
          <a:custGeom>
            <a:avLst/>
            <a:gdLst/>
            <a:ahLst/>
            <a:cxnLst/>
            <a:rect l="l" t="t" r="r" b="b"/>
            <a:pathLst>
              <a:path w="88019" h="159157" extrusionOk="0">
                <a:moveTo>
                  <a:pt x="87774" y="149186"/>
                </a:moveTo>
                <a:cubicBezTo>
                  <a:pt x="74290" y="95537"/>
                  <a:pt x="49098" y="45526"/>
                  <a:pt x="14041" y="2730"/>
                </a:cubicBezTo>
                <a:cubicBezTo>
                  <a:pt x="8078" y="-4527"/>
                  <a:pt x="-4309" y="4199"/>
                  <a:pt x="1522" y="11302"/>
                </a:cubicBezTo>
                <a:cubicBezTo>
                  <a:pt x="35835" y="53069"/>
                  <a:pt x="60478" y="101916"/>
                  <a:pt x="73676" y="154338"/>
                </a:cubicBezTo>
                <a:cubicBezTo>
                  <a:pt x="76044" y="163678"/>
                  <a:pt x="90032" y="158065"/>
                  <a:pt x="87774" y="149186"/>
                </a:cubicBezTo>
                <a:close/>
              </a:path>
            </a:pathLst>
          </a:custGeom>
          <a:solidFill>
            <a:schemeClr val="dk1"/>
          </a:solidFill>
          <a:ln>
            <a:noFill/>
          </a:ln>
        </p:spPr>
        <p:txBody>
          <a:bodyPr spcFirstLastPara="1" lIns="121900" tIns="60933" rIns="121900" bIns="60933" anchor="ctr"/>
          <a:lstStyle/>
          <a:p>
            <a:pPr fontAlgn="auto">
              <a:spcBef>
                <a:spcPts val="0"/>
              </a:spcBef>
              <a:spcAft>
                <a:spcPts val="0"/>
              </a:spcAft>
              <a:defRPr/>
            </a:pPr>
            <a:endParaRPr sz="2400">
              <a:solidFill>
                <a:srgbClr val="000000"/>
              </a:solidFill>
              <a:latin typeface="Calibri"/>
              <a:ea typeface="Calibri"/>
              <a:cs typeface="Calibri"/>
              <a:sym typeface="Calibri"/>
            </a:endParaRPr>
          </a:p>
        </p:txBody>
      </p:sp>
      <p:sp>
        <p:nvSpPr>
          <p:cNvPr id="7" name="Google Shape;14;p2"/>
          <p:cNvSpPr/>
          <p:nvPr/>
        </p:nvSpPr>
        <p:spPr>
          <a:xfrm>
            <a:off x="2947988" y="673100"/>
            <a:ext cx="831056" cy="128588"/>
          </a:xfrm>
          <a:custGeom>
            <a:avLst/>
            <a:gdLst/>
            <a:ahLst/>
            <a:cxnLst/>
            <a:rect l="l" t="t" r="r" b="b"/>
            <a:pathLst>
              <a:path w="393896" h="45566" extrusionOk="0">
                <a:moveTo>
                  <a:pt x="386461" y="1"/>
                </a:moveTo>
                <a:cubicBezTo>
                  <a:pt x="259364" y="2172"/>
                  <a:pt x="132531" y="12432"/>
                  <a:pt x="6750" y="30696"/>
                </a:cubicBezTo>
                <a:cubicBezTo>
                  <a:pt x="-2393" y="32011"/>
                  <a:pt x="-2305" y="46876"/>
                  <a:pt x="7364" y="45473"/>
                </a:cubicBezTo>
                <a:cubicBezTo>
                  <a:pt x="133145" y="27210"/>
                  <a:pt x="259978" y="16949"/>
                  <a:pt x="387053" y="14778"/>
                </a:cubicBezTo>
                <a:cubicBezTo>
                  <a:pt x="396349" y="14647"/>
                  <a:pt x="396196" y="-152"/>
                  <a:pt x="386461" y="1"/>
                </a:cubicBezTo>
                <a:close/>
              </a:path>
            </a:pathLst>
          </a:custGeom>
          <a:solidFill>
            <a:schemeClr val="dk1"/>
          </a:solidFill>
          <a:ln>
            <a:noFill/>
          </a:ln>
        </p:spPr>
        <p:txBody>
          <a:bodyPr spcFirstLastPara="1" lIns="121900" tIns="60933" rIns="121900" bIns="60933" anchor="ctr"/>
          <a:lstStyle/>
          <a:p>
            <a:pPr fontAlgn="auto">
              <a:spcBef>
                <a:spcPts val="0"/>
              </a:spcBef>
              <a:spcAft>
                <a:spcPts val="0"/>
              </a:spcAft>
              <a:defRPr/>
            </a:pPr>
            <a:endParaRPr sz="2400">
              <a:solidFill>
                <a:srgbClr val="000000"/>
              </a:solidFill>
              <a:latin typeface="Calibri"/>
              <a:ea typeface="Calibri"/>
              <a:cs typeface="Calibri"/>
              <a:sym typeface="Calibri"/>
            </a:endParaRPr>
          </a:p>
        </p:txBody>
      </p:sp>
      <p:sp>
        <p:nvSpPr>
          <p:cNvPr id="8" name="Google Shape;15;p2"/>
          <p:cNvSpPr/>
          <p:nvPr/>
        </p:nvSpPr>
        <p:spPr>
          <a:xfrm>
            <a:off x="3868342" y="649288"/>
            <a:ext cx="278606" cy="57150"/>
          </a:xfrm>
          <a:custGeom>
            <a:avLst/>
            <a:gdLst/>
            <a:ahLst/>
            <a:cxnLst/>
            <a:rect l="l" t="t" r="r" b="b"/>
            <a:pathLst>
              <a:path w="131926" h="20426" extrusionOk="0">
                <a:moveTo>
                  <a:pt x="124504" y="198"/>
                </a:moveTo>
                <a:cubicBezTo>
                  <a:pt x="85193" y="-635"/>
                  <a:pt x="45860" y="1163"/>
                  <a:pt x="6791" y="5570"/>
                </a:cubicBezTo>
                <a:cubicBezTo>
                  <a:pt x="-2417" y="6622"/>
                  <a:pt x="-2308" y="21465"/>
                  <a:pt x="7405" y="20369"/>
                </a:cubicBezTo>
                <a:cubicBezTo>
                  <a:pt x="46474" y="15962"/>
                  <a:pt x="85807" y="14164"/>
                  <a:pt x="125118" y="14997"/>
                </a:cubicBezTo>
                <a:cubicBezTo>
                  <a:pt x="134392" y="15194"/>
                  <a:pt x="134195" y="417"/>
                  <a:pt x="124504" y="198"/>
                </a:cubicBezTo>
                <a:close/>
              </a:path>
            </a:pathLst>
          </a:custGeom>
          <a:solidFill>
            <a:schemeClr val="dk1"/>
          </a:solidFill>
          <a:ln>
            <a:noFill/>
          </a:ln>
        </p:spPr>
        <p:txBody>
          <a:bodyPr spcFirstLastPara="1" lIns="121900" tIns="60933" rIns="121900" bIns="60933" anchor="ctr"/>
          <a:lstStyle/>
          <a:p>
            <a:pPr fontAlgn="auto">
              <a:spcBef>
                <a:spcPts val="0"/>
              </a:spcBef>
              <a:spcAft>
                <a:spcPts val="0"/>
              </a:spcAft>
              <a:defRPr/>
            </a:pPr>
            <a:endParaRPr sz="2400">
              <a:solidFill>
                <a:srgbClr val="000000"/>
              </a:solidFill>
              <a:latin typeface="Calibri"/>
              <a:ea typeface="Calibri"/>
              <a:cs typeface="Calibri"/>
              <a:sym typeface="Calibri"/>
            </a:endParaRPr>
          </a:p>
        </p:txBody>
      </p:sp>
      <p:sp>
        <p:nvSpPr>
          <p:cNvPr id="9" name="Google Shape;16;p2"/>
          <p:cNvSpPr/>
          <p:nvPr/>
        </p:nvSpPr>
        <p:spPr>
          <a:xfrm>
            <a:off x="3549253" y="6019800"/>
            <a:ext cx="881063" cy="63500"/>
          </a:xfrm>
          <a:custGeom>
            <a:avLst/>
            <a:gdLst/>
            <a:ahLst/>
            <a:cxnLst/>
            <a:rect l="l" t="t" r="r" b="b"/>
            <a:pathLst>
              <a:path w="417355" h="22406" extrusionOk="0">
                <a:moveTo>
                  <a:pt x="409929" y="3189"/>
                </a:moveTo>
                <a:lnTo>
                  <a:pt x="209122" y="5951"/>
                </a:lnTo>
                <a:cubicBezTo>
                  <a:pt x="142580" y="6872"/>
                  <a:pt x="74658" y="11476"/>
                  <a:pt x="8775" y="119"/>
                </a:cubicBezTo>
                <a:cubicBezTo>
                  <a:pt x="-302" y="-1459"/>
                  <a:pt x="-3897" y="13142"/>
                  <a:pt x="5618" y="14787"/>
                </a:cubicBezTo>
                <a:cubicBezTo>
                  <a:pt x="71391" y="26122"/>
                  <a:pt x="139029" y="21715"/>
                  <a:pt x="205351" y="20794"/>
                </a:cubicBezTo>
                <a:lnTo>
                  <a:pt x="410521" y="17966"/>
                </a:lnTo>
                <a:cubicBezTo>
                  <a:pt x="419817" y="17747"/>
                  <a:pt x="419641" y="2969"/>
                  <a:pt x="409929" y="3189"/>
                </a:cubicBezTo>
                <a:close/>
              </a:path>
            </a:pathLst>
          </a:custGeom>
          <a:solidFill>
            <a:schemeClr val="dk1"/>
          </a:solidFill>
          <a:ln>
            <a:noFill/>
          </a:ln>
        </p:spPr>
        <p:txBody>
          <a:bodyPr spcFirstLastPara="1" lIns="121900" tIns="60933" rIns="121900" bIns="60933" anchor="ctr"/>
          <a:lstStyle/>
          <a:p>
            <a:pPr fontAlgn="auto">
              <a:spcBef>
                <a:spcPts val="0"/>
              </a:spcBef>
              <a:spcAft>
                <a:spcPts val="0"/>
              </a:spcAft>
              <a:defRPr/>
            </a:pPr>
            <a:endParaRPr sz="2400">
              <a:solidFill>
                <a:srgbClr val="000000"/>
              </a:solidFill>
              <a:latin typeface="Calibri"/>
              <a:ea typeface="Calibri"/>
              <a:cs typeface="Calibri"/>
              <a:sym typeface="Calibri"/>
            </a:endParaRPr>
          </a:p>
        </p:txBody>
      </p:sp>
      <p:sp>
        <p:nvSpPr>
          <p:cNvPr id="10" name="Google Shape;17;p2"/>
          <p:cNvSpPr/>
          <p:nvPr/>
        </p:nvSpPr>
        <p:spPr>
          <a:xfrm>
            <a:off x="3925491" y="6161089"/>
            <a:ext cx="284559" cy="47625"/>
          </a:xfrm>
          <a:custGeom>
            <a:avLst/>
            <a:gdLst/>
            <a:ahLst/>
            <a:cxnLst/>
            <a:rect l="l" t="t" r="r" b="b"/>
            <a:pathLst>
              <a:path w="135256" h="16655" extrusionOk="0">
                <a:moveTo>
                  <a:pt x="129610" y="810"/>
                </a:moveTo>
                <a:cubicBezTo>
                  <a:pt x="88677" y="-549"/>
                  <a:pt x="47766" y="-198"/>
                  <a:pt x="6832" y="1863"/>
                </a:cubicBezTo>
                <a:cubicBezTo>
                  <a:pt x="-2442" y="2345"/>
                  <a:pt x="-2310" y="17210"/>
                  <a:pt x="7446" y="16640"/>
                </a:cubicBezTo>
                <a:cubicBezTo>
                  <a:pt x="47130" y="14601"/>
                  <a:pt x="86835" y="14228"/>
                  <a:pt x="126562" y="15478"/>
                </a:cubicBezTo>
                <a:cubicBezTo>
                  <a:pt x="135507" y="15785"/>
                  <a:pt x="139191" y="1117"/>
                  <a:pt x="129610" y="810"/>
                </a:cubicBezTo>
                <a:close/>
              </a:path>
            </a:pathLst>
          </a:custGeom>
          <a:solidFill>
            <a:schemeClr val="dk1"/>
          </a:solidFill>
          <a:ln>
            <a:noFill/>
          </a:ln>
        </p:spPr>
        <p:txBody>
          <a:bodyPr spcFirstLastPara="1" lIns="121900" tIns="60933" rIns="121900" bIns="60933" anchor="ctr"/>
          <a:lstStyle/>
          <a:p>
            <a:pPr fontAlgn="auto">
              <a:spcBef>
                <a:spcPts val="0"/>
              </a:spcBef>
              <a:spcAft>
                <a:spcPts val="0"/>
              </a:spcAft>
              <a:defRPr/>
            </a:pPr>
            <a:endParaRPr sz="2400">
              <a:solidFill>
                <a:srgbClr val="000000"/>
              </a:solidFill>
              <a:latin typeface="Calibri"/>
              <a:ea typeface="Calibri"/>
              <a:cs typeface="Calibri"/>
              <a:sym typeface="Calibri"/>
            </a:endParaRPr>
          </a:p>
        </p:txBody>
      </p:sp>
      <p:sp>
        <p:nvSpPr>
          <p:cNvPr id="11" name="Google Shape;19;p2"/>
          <p:cNvSpPr/>
          <p:nvPr/>
        </p:nvSpPr>
        <p:spPr>
          <a:xfrm rot="20728224">
            <a:off x="594123" y="884238"/>
            <a:ext cx="1235869" cy="1854200"/>
          </a:xfrm>
          <a:custGeom>
            <a:avLst/>
            <a:gdLst/>
            <a:ahLst/>
            <a:cxnLst/>
            <a:rect l="l" t="t" r="r" b="b"/>
            <a:pathLst>
              <a:path w="584559" h="658270" extrusionOk="0">
                <a:moveTo>
                  <a:pt x="400656" y="592594"/>
                </a:moveTo>
                <a:cubicBezTo>
                  <a:pt x="398705" y="592697"/>
                  <a:pt x="396842" y="593473"/>
                  <a:pt x="395395" y="594786"/>
                </a:cubicBezTo>
                <a:cubicBezTo>
                  <a:pt x="372790" y="614869"/>
                  <a:pt x="326968" y="608292"/>
                  <a:pt x="296493" y="605310"/>
                </a:cubicBezTo>
                <a:cubicBezTo>
                  <a:pt x="253302" y="602043"/>
                  <a:pt x="220963" y="596014"/>
                  <a:pt x="191671" y="585731"/>
                </a:cubicBezTo>
                <a:cubicBezTo>
                  <a:pt x="185292" y="583232"/>
                  <a:pt x="178517" y="589173"/>
                  <a:pt x="177552" y="595027"/>
                </a:cubicBezTo>
                <a:cubicBezTo>
                  <a:pt x="176719" y="598472"/>
                  <a:pt x="178846" y="601934"/>
                  <a:pt x="182288" y="602767"/>
                </a:cubicBezTo>
                <a:cubicBezTo>
                  <a:pt x="218069" y="615921"/>
                  <a:pt x="265294" y="622893"/>
                  <a:pt x="316028" y="625524"/>
                </a:cubicBezTo>
                <a:cubicBezTo>
                  <a:pt x="346152" y="628462"/>
                  <a:pt x="384498" y="628528"/>
                  <a:pt x="404515" y="610440"/>
                </a:cubicBezTo>
                <a:cubicBezTo>
                  <a:pt x="412320" y="604038"/>
                  <a:pt x="407585" y="592901"/>
                  <a:pt x="400656" y="592594"/>
                </a:cubicBezTo>
                <a:close/>
                <a:moveTo>
                  <a:pt x="310547" y="639710"/>
                </a:moveTo>
                <a:lnTo>
                  <a:pt x="268429" y="637692"/>
                </a:lnTo>
                <a:cubicBezTo>
                  <a:pt x="263694" y="637495"/>
                  <a:pt x="258191" y="639490"/>
                  <a:pt x="256788" y="645673"/>
                </a:cubicBezTo>
                <a:cubicBezTo>
                  <a:pt x="256042" y="649839"/>
                  <a:pt x="258191" y="655671"/>
                  <a:pt x="263365" y="656241"/>
                </a:cubicBezTo>
                <a:lnTo>
                  <a:pt x="305460" y="658258"/>
                </a:lnTo>
                <a:cubicBezTo>
                  <a:pt x="310218" y="658455"/>
                  <a:pt x="315699" y="656460"/>
                  <a:pt x="317124" y="650277"/>
                </a:cubicBezTo>
                <a:cubicBezTo>
                  <a:pt x="317847" y="646111"/>
                  <a:pt x="315699" y="640258"/>
                  <a:pt x="310547" y="639710"/>
                </a:cubicBezTo>
                <a:close/>
                <a:moveTo>
                  <a:pt x="85075" y="404459"/>
                </a:moveTo>
                <a:cubicBezTo>
                  <a:pt x="50631" y="383609"/>
                  <a:pt x="26799" y="349648"/>
                  <a:pt x="17985" y="308824"/>
                </a:cubicBezTo>
                <a:cubicBezTo>
                  <a:pt x="14894" y="296437"/>
                  <a:pt x="-2448" y="306303"/>
                  <a:pt x="292" y="316257"/>
                </a:cubicBezTo>
                <a:cubicBezTo>
                  <a:pt x="9829" y="360347"/>
                  <a:pt x="37038" y="397925"/>
                  <a:pt x="77028" y="422064"/>
                </a:cubicBezTo>
                <a:cubicBezTo>
                  <a:pt x="82224" y="425572"/>
                  <a:pt x="87991" y="421034"/>
                  <a:pt x="89262" y="415641"/>
                </a:cubicBezTo>
                <a:cubicBezTo>
                  <a:pt x="90643" y="411394"/>
                  <a:pt x="88911" y="406755"/>
                  <a:pt x="85075" y="404459"/>
                </a:cubicBezTo>
                <a:close/>
                <a:moveTo>
                  <a:pt x="329906" y="581522"/>
                </a:moveTo>
                <a:cubicBezTo>
                  <a:pt x="357816" y="581522"/>
                  <a:pt x="380332" y="577751"/>
                  <a:pt x="400656" y="569661"/>
                </a:cubicBezTo>
                <a:cubicBezTo>
                  <a:pt x="405261" y="567896"/>
                  <a:pt x="407870" y="563002"/>
                  <a:pt x="406752" y="558194"/>
                </a:cubicBezTo>
                <a:cubicBezTo>
                  <a:pt x="406357" y="554364"/>
                  <a:pt x="403243" y="551382"/>
                  <a:pt x="399407" y="551134"/>
                </a:cubicBezTo>
                <a:cubicBezTo>
                  <a:pt x="398135" y="551161"/>
                  <a:pt x="396885" y="551428"/>
                  <a:pt x="395701" y="551924"/>
                </a:cubicBezTo>
                <a:cubicBezTo>
                  <a:pt x="365511" y="565078"/>
                  <a:pt x="319887" y="564201"/>
                  <a:pt x="285399" y="560123"/>
                </a:cubicBezTo>
                <a:cubicBezTo>
                  <a:pt x="250079" y="556857"/>
                  <a:pt x="213553" y="549337"/>
                  <a:pt x="177004" y="540545"/>
                </a:cubicBezTo>
                <a:cubicBezTo>
                  <a:pt x="172137" y="540545"/>
                  <a:pt x="169352" y="544930"/>
                  <a:pt x="168826" y="549095"/>
                </a:cubicBezTo>
                <a:cubicBezTo>
                  <a:pt x="167884" y="553862"/>
                  <a:pt x="170887" y="558516"/>
                  <a:pt x="175623" y="559619"/>
                </a:cubicBezTo>
                <a:cubicBezTo>
                  <a:pt x="226663" y="572796"/>
                  <a:pt x="279633" y="581061"/>
                  <a:pt x="329906" y="581522"/>
                </a:cubicBezTo>
                <a:close/>
                <a:moveTo>
                  <a:pt x="216951" y="106307"/>
                </a:moveTo>
                <a:cubicBezTo>
                  <a:pt x="171238" y="119725"/>
                  <a:pt x="136444" y="158926"/>
                  <a:pt x="123991" y="204968"/>
                </a:cubicBezTo>
                <a:cubicBezTo>
                  <a:pt x="122237" y="210887"/>
                  <a:pt x="126183" y="214877"/>
                  <a:pt x="132081" y="214899"/>
                </a:cubicBezTo>
                <a:cubicBezTo>
                  <a:pt x="136860" y="215086"/>
                  <a:pt x="141114" y="211902"/>
                  <a:pt x="142276" y="207270"/>
                </a:cubicBezTo>
                <a:cubicBezTo>
                  <a:pt x="152602" y="168886"/>
                  <a:pt x="181104" y="138014"/>
                  <a:pt x="218551" y="124658"/>
                </a:cubicBezTo>
                <a:cubicBezTo>
                  <a:pt x="228198" y="121216"/>
                  <a:pt x="226334" y="106811"/>
                  <a:pt x="216951" y="106307"/>
                </a:cubicBezTo>
                <a:close/>
                <a:moveTo>
                  <a:pt x="259660" y="91574"/>
                </a:moveTo>
                <a:cubicBezTo>
                  <a:pt x="248325" y="91574"/>
                  <a:pt x="248127" y="110232"/>
                  <a:pt x="260690" y="110297"/>
                </a:cubicBezTo>
                <a:cubicBezTo>
                  <a:pt x="272025" y="110407"/>
                  <a:pt x="272201" y="91640"/>
                  <a:pt x="259660" y="91574"/>
                </a:cubicBezTo>
                <a:close/>
                <a:moveTo>
                  <a:pt x="557483" y="48689"/>
                </a:moveTo>
                <a:cubicBezTo>
                  <a:pt x="551256" y="39700"/>
                  <a:pt x="533760" y="49939"/>
                  <a:pt x="541193" y="59235"/>
                </a:cubicBezTo>
                <a:cubicBezTo>
                  <a:pt x="556321" y="77557"/>
                  <a:pt x="565003" y="100330"/>
                  <a:pt x="565946" y="124066"/>
                </a:cubicBezTo>
                <a:cubicBezTo>
                  <a:pt x="565770" y="128275"/>
                  <a:pt x="569059" y="131825"/>
                  <a:pt x="573268" y="131992"/>
                </a:cubicBezTo>
                <a:cubicBezTo>
                  <a:pt x="573532" y="132003"/>
                  <a:pt x="573817" y="131998"/>
                  <a:pt x="574080" y="131981"/>
                </a:cubicBezTo>
                <a:cubicBezTo>
                  <a:pt x="579561" y="132272"/>
                  <a:pt x="584253" y="128058"/>
                  <a:pt x="584538" y="122569"/>
                </a:cubicBezTo>
                <a:cubicBezTo>
                  <a:pt x="584560" y="122323"/>
                  <a:pt x="584560" y="122075"/>
                  <a:pt x="584560" y="121830"/>
                </a:cubicBezTo>
                <a:cubicBezTo>
                  <a:pt x="583639" y="95169"/>
                  <a:pt x="574146" y="69515"/>
                  <a:pt x="557483" y="48689"/>
                </a:cubicBezTo>
                <a:close/>
                <a:moveTo>
                  <a:pt x="403682" y="258"/>
                </a:moveTo>
                <a:cubicBezTo>
                  <a:pt x="392720" y="-2395"/>
                  <a:pt x="387765" y="16219"/>
                  <a:pt x="399780" y="18960"/>
                </a:cubicBezTo>
                <a:cubicBezTo>
                  <a:pt x="493595" y="37946"/>
                  <a:pt x="532160" y="149148"/>
                  <a:pt x="535120" y="227659"/>
                </a:cubicBezTo>
                <a:cubicBezTo>
                  <a:pt x="535076" y="232018"/>
                  <a:pt x="538562" y="235590"/>
                  <a:pt x="542925" y="235633"/>
                </a:cubicBezTo>
                <a:cubicBezTo>
                  <a:pt x="543122" y="235636"/>
                  <a:pt x="543320" y="235631"/>
                  <a:pt x="543517" y="235618"/>
                </a:cubicBezTo>
                <a:cubicBezTo>
                  <a:pt x="546499" y="235695"/>
                  <a:pt x="549371" y="234555"/>
                  <a:pt x="551497" y="232461"/>
                </a:cubicBezTo>
                <a:cubicBezTo>
                  <a:pt x="553208" y="230630"/>
                  <a:pt x="554062" y="228157"/>
                  <a:pt x="553822" y="225664"/>
                </a:cubicBezTo>
                <a:cubicBezTo>
                  <a:pt x="551629" y="188393"/>
                  <a:pt x="542859" y="133800"/>
                  <a:pt x="514993" y="85610"/>
                </a:cubicBezTo>
                <a:cubicBezTo>
                  <a:pt x="488442" y="39898"/>
                  <a:pt x="451017" y="11220"/>
                  <a:pt x="403682" y="258"/>
                </a:cubicBezTo>
                <a:close/>
                <a:moveTo>
                  <a:pt x="431548" y="75240"/>
                </a:moveTo>
                <a:cubicBezTo>
                  <a:pt x="312936" y="-26709"/>
                  <a:pt x="83934" y="43559"/>
                  <a:pt x="55323" y="204968"/>
                </a:cubicBezTo>
                <a:cubicBezTo>
                  <a:pt x="46553" y="255569"/>
                  <a:pt x="59708" y="304373"/>
                  <a:pt x="92134" y="342369"/>
                </a:cubicBezTo>
                <a:cubicBezTo>
                  <a:pt x="111406" y="364995"/>
                  <a:pt x="133352" y="384398"/>
                  <a:pt x="147757" y="411431"/>
                </a:cubicBezTo>
                <a:cubicBezTo>
                  <a:pt x="162161" y="438464"/>
                  <a:pt x="168498" y="469312"/>
                  <a:pt x="166524" y="502681"/>
                </a:cubicBezTo>
                <a:cubicBezTo>
                  <a:pt x="166480" y="503654"/>
                  <a:pt x="165998" y="504556"/>
                  <a:pt x="165209" y="505137"/>
                </a:cubicBezTo>
                <a:cubicBezTo>
                  <a:pt x="161986" y="507785"/>
                  <a:pt x="160495" y="512012"/>
                  <a:pt x="161350" y="516099"/>
                </a:cubicBezTo>
                <a:cubicBezTo>
                  <a:pt x="161964" y="519442"/>
                  <a:pt x="164573" y="522060"/>
                  <a:pt x="167928" y="522676"/>
                </a:cubicBezTo>
                <a:cubicBezTo>
                  <a:pt x="215043" y="533845"/>
                  <a:pt x="263124" y="540387"/>
                  <a:pt x="311511" y="542211"/>
                </a:cubicBezTo>
                <a:cubicBezTo>
                  <a:pt x="350011" y="543022"/>
                  <a:pt x="388510" y="548218"/>
                  <a:pt x="425651" y="525855"/>
                </a:cubicBezTo>
                <a:cubicBezTo>
                  <a:pt x="429180" y="523911"/>
                  <a:pt x="430847" y="519741"/>
                  <a:pt x="429619" y="515902"/>
                </a:cubicBezTo>
                <a:cubicBezTo>
                  <a:pt x="428610" y="511990"/>
                  <a:pt x="425190" y="509184"/>
                  <a:pt x="421156" y="508973"/>
                </a:cubicBezTo>
                <a:cubicBezTo>
                  <a:pt x="418656" y="508601"/>
                  <a:pt x="416004" y="511626"/>
                  <a:pt x="413526" y="510048"/>
                </a:cubicBezTo>
                <a:cubicBezTo>
                  <a:pt x="412518" y="509440"/>
                  <a:pt x="411926" y="508346"/>
                  <a:pt x="411948" y="507176"/>
                </a:cubicBezTo>
                <a:cubicBezTo>
                  <a:pt x="412452" y="477012"/>
                  <a:pt x="419906" y="447368"/>
                  <a:pt x="433719" y="420552"/>
                </a:cubicBezTo>
                <a:cubicBezTo>
                  <a:pt x="441458" y="405731"/>
                  <a:pt x="451697" y="392642"/>
                  <a:pt x="461607" y="379969"/>
                </a:cubicBezTo>
                <a:cubicBezTo>
                  <a:pt x="467856" y="371989"/>
                  <a:pt x="474323" y="363723"/>
                  <a:pt x="480045" y="355151"/>
                </a:cubicBezTo>
                <a:cubicBezTo>
                  <a:pt x="530231" y="279708"/>
                  <a:pt x="512033" y="136629"/>
                  <a:pt x="431548" y="75240"/>
                </a:cubicBezTo>
                <a:close/>
                <a:moveTo>
                  <a:pt x="334116" y="324171"/>
                </a:moveTo>
                <a:cubicBezTo>
                  <a:pt x="324644" y="390296"/>
                  <a:pt x="323548" y="458108"/>
                  <a:pt x="320961" y="523312"/>
                </a:cubicBezTo>
                <a:cubicBezTo>
                  <a:pt x="320303" y="523941"/>
                  <a:pt x="319404" y="524268"/>
                  <a:pt x="318483" y="524211"/>
                </a:cubicBezTo>
                <a:cubicBezTo>
                  <a:pt x="310788" y="523685"/>
                  <a:pt x="302873" y="523027"/>
                  <a:pt x="295419" y="522567"/>
                </a:cubicBezTo>
                <a:cubicBezTo>
                  <a:pt x="285224" y="521909"/>
                  <a:pt x="274832" y="520988"/>
                  <a:pt x="263694" y="519760"/>
                </a:cubicBezTo>
                <a:cubicBezTo>
                  <a:pt x="262006" y="519589"/>
                  <a:pt x="260734" y="518149"/>
                  <a:pt x="260756" y="516450"/>
                </a:cubicBezTo>
                <a:cubicBezTo>
                  <a:pt x="256108" y="449957"/>
                  <a:pt x="246001" y="383960"/>
                  <a:pt x="230522" y="319129"/>
                </a:cubicBezTo>
                <a:cubicBezTo>
                  <a:pt x="230127" y="317344"/>
                  <a:pt x="231245" y="315575"/>
                  <a:pt x="233021" y="315174"/>
                </a:cubicBezTo>
                <a:cubicBezTo>
                  <a:pt x="233263" y="315123"/>
                  <a:pt x="233482" y="315097"/>
                  <a:pt x="233723" y="315095"/>
                </a:cubicBezTo>
                <a:cubicBezTo>
                  <a:pt x="235170" y="315095"/>
                  <a:pt x="236639" y="315270"/>
                  <a:pt x="238108" y="315270"/>
                </a:cubicBezTo>
                <a:cubicBezTo>
                  <a:pt x="248654" y="315443"/>
                  <a:pt x="258914" y="311896"/>
                  <a:pt x="267114" y="305250"/>
                </a:cubicBezTo>
                <a:cubicBezTo>
                  <a:pt x="268342" y="304255"/>
                  <a:pt x="270074" y="304255"/>
                  <a:pt x="271302" y="305250"/>
                </a:cubicBezTo>
                <a:cubicBezTo>
                  <a:pt x="284128" y="315555"/>
                  <a:pt x="301338" y="320773"/>
                  <a:pt x="322452" y="320773"/>
                </a:cubicBezTo>
                <a:cubicBezTo>
                  <a:pt x="326003" y="321321"/>
                  <a:pt x="334291" y="318164"/>
                  <a:pt x="334116" y="324171"/>
                </a:cubicBezTo>
                <a:close/>
                <a:moveTo>
                  <a:pt x="269811" y="253245"/>
                </a:moveTo>
                <a:cubicBezTo>
                  <a:pt x="271214" y="252283"/>
                  <a:pt x="273100" y="252539"/>
                  <a:pt x="274196" y="253837"/>
                </a:cubicBezTo>
                <a:cubicBezTo>
                  <a:pt x="276783" y="256863"/>
                  <a:pt x="276892" y="261292"/>
                  <a:pt x="274481" y="266992"/>
                </a:cubicBezTo>
                <a:cubicBezTo>
                  <a:pt x="273779" y="268665"/>
                  <a:pt x="271850" y="269452"/>
                  <a:pt x="270183" y="268746"/>
                </a:cubicBezTo>
                <a:cubicBezTo>
                  <a:pt x="269504" y="268468"/>
                  <a:pt x="268956" y="267983"/>
                  <a:pt x="268605" y="267365"/>
                </a:cubicBezTo>
                <a:cubicBezTo>
                  <a:pt x="263694" y="259033"/>
                  <a:pt x="267268" y="254934"/>
                  <a:pt x="269811" y="253245"/>
                </a:cubicBezTo>
                <a:close/>
                <a:moveTo>
                  <a:pt x="478971" y="317945"/>
                </a:moveTo>
                <a:cubicBezTo>
                  <a:pt x="470201" y="344035"/>
                  <a:pt x="451127" y="362759"/>
                  <a:pt x="435539" y="384157"/>
                </a:cubicBezTo>
                <a:cubicBezTo>
                  <a:pt x="407300" y="422707"/>
                  <a:pt x="392523" y="469481"/>
                  <a:pt x="393487" y="517261"/>
                </a:cubicBezTo>
                <a:cubicBezTo>
                  <a:pt x="393750" y="518936"/>
                  <a:pt x="392698" y="520536"/>
                  <a:pt x="391054" y="520966"/>
                </a:cubicBezTo>
                <a:cubicBezTo>
                  <a:pt x="377241" y="524161"/>
                  <a:pt x="363100" y="525634"/>
                  <a:pt x="348937" y="525351"/>
                </a:cubicBezTo>
                <a:cubicBezTo>
                  <a:pt x="345473" y="525351"/>
                  <a:pt x="339641" y="526338"/>
                  <a:pt x="340561" y="520966"/>
                </a:cubicBezTo>
                <a:cubicBezTo>
                  <a:pt x="340145" y="453831"/>
                  <a:pt x="344332" y="386744"/>
                  <a:pt x="353102" y="320181"/>
                </a:cubicBezTo>
                <a:cubicBezTo>
                  <a:pt x="353431" y="315796"/>
                  <a:pt x="359942" y="316695"/>
                  <a:pt x="363056" y="315423"/>
                </a:cubicBezTo>
                <a:cubicBezTo>
                  <a:pt x="374566" y="312310"/>
                  <a:pt x="368669" y="297182"/>
                  <a:pt x="359855" y="297643"/>
                </a:cubicBezTo>
                <a:cubicBezTo>
                  <a:pt x="341175" y="301567"/>
                  <a:pt x="314603" y="306675"/>
                  <a:pt x="295068" y="297029"/>
                </a:cubicBezTo>
                <a:cubicBezTo>
                  <a:pt x="291100" y="295229"/>
                  <a:pt x="287372" y="292953"/>
                  <a:pt x="283952" y="290254"/>
                </a:cubicBezTo>
                <a:cubicBezTo>
                  <a:pt x="282593" y="289206"/>
                  <a:pt x="282286" y="287294"/>
                  <a:pt x="283228" y="285869"/>
                </a:cubicBezTo>
                <a:cubicBezTo>
                  <a:pt x="293402" y="269864"/>
                  <a:pt x="297633" y="254144"/>
                  <a:pt x="294586" y="243818"/>
                </a:cubicBezTo>
                <a:cubicBezTo>
                  <a:pt x="292393" y="235662"/>
                  <a:pt x="283623" y="229698"/>
                  <a:pt x="275029" y="229720"/>
                </a:cubicBezTo>
                <a:cubicBezTo>
                  <a:pt x="265733" y="229720"/>
                  <a:pt x="256590" y="235991"/>
                  <a:pt x="252249" y="245331"/>
                </a:cubicBezTo>
                <a:cubicBezTo>
                  <a:pt x="245672" y="259560"/>
                  <a:pt x="249859" y="276288"/>
                  <a:pt x="256020" y="287206"/>
                </a:cubicBezTo>
                <a:cubicBezTo>
                  <a:pt x="256810" y="288616"/>
                  <a:pt x="256459" y="290392"/>
                  <a:pt x="255187" y="291394"/>
                </a:cubicBezTo>
                <a:cubicBezTo>
                  <a:pt x="250539" y="294950"/>
                  <a:pt x="244817" y="296785"/>
                  <a:pt x="238963" y="296590"/>
                </a:cubicBezTo>
                <a:cubicBezTo>
                  <a:pt x="226707" y="296912"/>
                  <a:pt x="215723" y="289024"/>
                  <a:pt x="212127" y="277297"/>
                </a:cubicBezTo>
                <a:cubicBezTo>
                  <a:pt x="211491" y="273854"/>
                  <a:pt x="208444" y="271397"/>
                  <a:pt x="204936" y="271509"/>
                </a:cubicBezTo>
                <a:cubicBezTo>
                  <a:pt x="201341" y="271592"/>
                  <a:pt x="197986" y="273302"/>
                  <a:pt x="195815" y="276157"/>
                </a:cubicBezTo>
                <a:cubicBezTo>
                  <a:pt x="189764" y="284093"/>
                  <a:pt x="200858" y="298914"/>
                  <a:pt x="207458" y="304351"/>
                </a:cubicBezTo>
                <a:cubicBezTo>
                  <a:pt x="209277" y="305689"/>
                  <a:pt x="208268" y="308364"/>
                  <a:pt x="208860" y="310096"/>
                </a:cubicBezTo>
                <a:cubicBezTo>
                  <a:pt x="224471" y="376768"/>
                  <a:pt x="239270" y="447015"/>
                  <a:pt x="240717" y="515573"/>
                </a:cubicBezTo>
                <a:cubicBezTo>
                  <a:pt x="239993" y="516254"/>
                  <a:pt x="238985" y="516561"/>
                  <a:pt x="237998" y="516406"/>
                </a:cubicBezTo>
                <a:cubicBezTo>
                  <a:pt x="221051" y="513950"/>
                  <a:pt x="203971" y="510881"/>
                  <a:pt x="187243" y="507263"/>
                </a:cubicBezTo>
                <a:cubicBezTo>
                  <a:pt x="185445" y="506853"/>
                  <a:pt x="184327" y="505064"/>
                  <a:pt x="184743" y="503271"/>
                </a:cubicBezTo>
                <a:cubicBezTo>
                  <a:pt x="184743" y="503264"/>
                  <a:pt x="184743" y="503258"/>
                  <a:pt x="184743" y="503251"/>
                </a:cubicBezTo>
                <a:cubicBezTo>
                  <a:pt x="189128" y="453088"/>
                  <a:pt x="172027" y="403538"/>
                  <a:pt x="138351" y="364491"/>
                </a:cubicBezTo>
                <a:cubicBezTo>
                  <a:pt x="121272" y="344758"/>
                  <a:pt x="101847" y="327526"/>
                  <a:pt x="88583" y="304373"/>
                </a:cubicBezTo>
                <a:cubicBezTo>
                  <a:pt x="76480" y="282423"/>
                  <a:pt x="70473" y="257630"/>
                  <a:pt x="71174" y="232571"/>
                </a:cubicBezTo>
                <a:cubicBezTo>
                  <a:pt x="72928" y="120448"/>
                  <a:pt x="178451" y="56078"/>
                  <a:pt x="275073" y="47045"/>
                </a:cubicBezTo>
                <a:cubicBezTo>
                  <a:pt x="428588" y="33145"/>
                  <a:pt x="520649" y="175808"/>
                  <a:pt x="478971" y="317967"/>
                </a:cubicBezTo>
                <a:close/>
              </a:path>
            </a:pathLst>
          </a:custGeom>
          <a:solidFill>
            <a:schemeClr val="dk1"/>
          </a:solidFill>
          <a:ln>
            <a:noFill/>
          </a:ln>
        </p:spPr>
        <p:txBody>
          <a:bodyPr spcFirstLastPara="1" lIns="121900" tIns="60933" rIns="121900" bIns="60933" anchor="ctr"/>
          <a:lstStyle/>
          <a:p>
            <a:pPr fontAlgn="auto">
              <a:spcBef>
                <a:spcPts val="0"/>
              </a:spcBef>
              <a:spcAft>
                <a:spcPts val="0"/>
              </a:spcAft>
              <a:defRPr/>
            </a:pPr>
            <a:endParaRPr sz="2400">
              <a:solidFill>
                <a:srgbClr val="000000"/>
              </a:solidFill>
              <a:latin typeface="Calibri"/>
              <a:ea typeface="Calibri"/>
              <a:cs typeface="Calibri"/>
              <a:sym typeface="Calibri"/>
            </a:endParaRPr>
          </a:p>
        </p:txBody>
      </p:sp>
      <p:sp>
        <p:nvSpPr>
          <p:cNvPr id="12" name="Google Shape;20;p2"/>
          <p:cNvSpPr/>
          <p:nvPr/>
        </p:nvSpPr>
        <p:spPr>
          <a:xfrm rot="16200000">
            <a:off x="455216" y="4360467"/>
            <a:ext cx="720725" cy="264319"/>
          </a:xfrm>
          <a:custGeom>
            <a:avLst/>
            <a:gdLst/>
            <a:ahLst/>
            <a:cxnLst/>
            <a:rect l="l" t="t" r="r" b="b"/>
            <a:pathLst>
              <a:path w="256043" h="125260" extrusionOk="0">
                <a:moveTo>
                  <a:pt x="122835" y="3891"/>
                </a:moveTo>
                <a:cubicBezTo>
                  <a:pt x="106677" y="35258"/>
                  <a:pt x="90541" y="66632"/>
                  <a:pt x="74404" y="98013"/>
                </a:cubicBezTo>
                <a:cubicBezTo>
                  <a:pt x="67103" y="82972"/>
                  <a:pt x="59737" y="67939"/>
                  <a:pt x="52348" y="52914"/>
                </a:cubicBezTo>
                <a:cubicBezTo>
                  <a:pt x="49783" y="47630"/>
                  <a:pt x="41583" y="45218"/>
                  <a:pt x="38602" y="51708"/>
                </a:cubicBezTo>
                <a:cubicBezTo>
                  <a:pt x="30007" y="70416"/>
                  <a:pt x="17598" y="87110"/>
                  <a:pt x="2141" y="100709"/>
                </a:cubicBezTo>
                <a:cubicBezTo>
                  <a:pt x="-4787" y="106848"/>
                  <a:pt x="6723" y="116802"/>
                  <a:pt x="13629" y="110685"/>
                </a:cubicBezTo>
                <a:cubicBezTo>
                  <a:pt x="26258" y="99453"/>
                  <a:pt x="36979" y="86235"/>
                  <a:pt x="45354" y="71550"/>
                </a:cubicBezTo>
                <a:lnTo>
                  <a:pt x="67432" y="116670"/>
                </a:lnTo>
                <a:cubicBezTo>
                  <a:pt x="70107" y="122174"/>
                  <a:pt x="77978" y="124147"/>
                  <a:pt x="81179" y="117876"/>
                </a:cubicBezTo>
                <a:lnTo>
                  <a:pt x="128580" y="25793"/>
                </a:lnTo>
                <a:cubicBezTo>
                  <a:pt x="139147" y="55900"/>
                  <a:pt x="147259" y="86822"/>
                  <a:pt x="152784" y="118249"/>
                </a:cubicBezTo>
                <a:cubicBezTo>
                  <a:pt x="153969" y="125024"/>
                  <a:pt x="163462" y="128422"/>
                  <a:pt x="166970" y="121318"/>
                </a:cubicBezTo>
                <a:cubicBezTo>
                  <a:pt x="177515" y="99979"/>
                  <a:pt x="188039" y="78638"/>
                  <a:pt x="198585" y="57299"/>
                </a:cubicBezTo>
                <a:cubicBezTo>
                  <a:pt x="214107" y="75321"/>
                  <a:pt x="228819" y="94022"/>
                  <a:pt x="242434" y="113469"/>
                </a:cubicBezTo>
                <a:cubicBezTo>
                  <a:pt x="247959" y="121297"/>
                  <a:pt x="260259" y="113711"/>
                  <a:pt x="254580" y="105686"/>
                </a:cubicBezTo>
                <a:cubicBezTo>
                  <a:pt x="238509" y="82896"/>
                  <a:pt x="221145" y="61039"/>
                  <a:pt x="202575" y="40220"/>
                </a:cubicBezTo>
                <a:cubicBezTo>
                  <a:pt x="199023" y="36229"/>
                  <a:pt x="192512" y="35089"/>
                  <a:pt x="189705" y="40746"/>
                </a:cubicBezTo>
                <a:lnTo>
                  <a:pt x="163001" y="94899"/>
                </a:lnTo>
                <a:cubicBezTo>
                  <a:pt x="156468" y="64295"/>
                  <a:pt x="147566" y="34241"/>
                  <a:pt x="136407" y="5009"/>
                </a:cubicBezTo>
                <a:cubicBezTo>
                  <a:pt x="134324" y="-823"/>
                  <a:pt x="125861" y="-2029"/>
                  <a:pt x="122835" y="3891"/>
                </a:cubicBezTo>
                <a:close/>
              </a:path>
            </a:pathLst>
          </a:custGeom>
          <a:solidFill>
            <a:schemeClr val="dk1"/>
          </a:solidFill>
          <a:ln>
            <a:noFill/>
          </a:ln>
        </p:spPr>
        <p:txBody>
          <a:bodyPr spcFirstLastPara="1" lIns="121900" tIns="60933" rIns="121900" bIns="60933" anchor="ctr"/>
          <a:lstStyle/>
          <a:p>
            <a:pPr fontAlgn="auto">
              <a:spcBef>
                <a:spcPts val="0"/>
              </a:spcBef>
              <a:spcAft>
                <a:spcPts val="0"/>
              </a:spcAft>
              <a:defRPr/>
            </a:pPr>
            <a:endParaRPr sz="2400">
              <a:solidFill>
                <a:srgbClr val="000000"/>
              </a:solidFill>
              <a:latin typeface="Calibri"/>
              <a:ea typeface="Calibri"/>
              <a:cs typeface="Calibri"/>
              <a:sym typeface="Calibri"/>
            </a:endParaRPr>
          </a:p>
        </p:txBody>
      </p:sp>
      <p:sp>
        <p:nvSpPr>
          <p:cNvPr id="13" name="Google Shape;21;p2"/>
          <p:cNvSpPr/>
          <p:nvPr/>
        </p:nvSpPr>
        <p:spPr>
          <a:xfrm rot="1737742">
            <a:off x="7949804" y="5251450"/>
            <a:ext cx="211931" cy="357188"/>
          </a:xfrm>
          <a:custGeom>
            <a:avLst/>
            <a:gdLst/>
            <a:ahLst/>
            <a:cxnLst/>
            <a:rect l="l" t="t" r="r" b="b"/>
            <a:pathLst>
              <a:path w="100280" h="126996" extrusionOk="0">
                <a:moveTo>
                  <a:pt x="96357" y="74864"/>
                </a:moveTo>
                <a:cubicBezTo>
                  <a:pt x="82786" y="68484"/>
                  <a:pt x="69679" y="61157"/>
                  <a:pt x="57134" y="52940"/>
                </a:cubicBezTo>
                <a:cubicBezTo>
                  <a:pt x="68090" y="38401"/>
                  <a:pt x="80061" y="24657"/>
                  <a:pt x="92959" y="11809"/>
                </a:cubicBezTo>
                <a:cubicBezTo>
                  <a:pt x="99865" y="4925"/>
                  <a:pt x="88969" y="-4459"/>
                  <a:pt x="81997" y="2382"/>
                </a:cubicBezTo>
                <a:cubicBezTo>
                  <a:pt x="68721" y="15624"/>
                  <a:pt x="56406" y="29794"/>
                  <a:pt x="45141" y="44784"/>
                </a:cubicBezTo>
                <a:cubicBezTo>
                  <a:pt x="33594" y="36487"/>
                  <a:pt x="22607" y="27435"/>
                  <a:pt x="12255" y="17685"/>
                </a:cubicBezTo>
                <a:cubicBezTo>
                  <a:pt x="5480" y="11305"/>
                  <a:pt x="-4518" y="22793"/>
                  <a:pt x="2257" y="29173"/>
                </a:cubicBezTo>
                <a:cubicBezTo>
                  <a:pt x="12947" y="39230"/>
                  <a:pt x="24293" y="48568"/>
                  <a:pt x="36218" y="57127"/>
                </a:cubicBezTo>
                <a:cubicBezTo>
                  <a:pt x="23171" y="75947"/>
                  <a:pt x="11779" y="95863"/>
                  <a:pt x="2169" y="116652"/>
                </a:cubicBezTo>
                <a:cubicBezTo>
                  <a:pt x="-1953" y="125554"/>
                  <a:pt x="11246" y="131429"/>
                  <a:pt x="15324" y="122703"/>
                </a:cubicBezTo>
                <a:cubicBezTo>
                  <a:pt x="24609" y="102651"/>
                  <a:pt x="35613" y="83439"/>
                  <a:pt x="48211" y="65283"/>
                </a:cubicBezTo>
                <a:cubicBezTo>
                  <a:pt x="61447" y="73978"/>
                  <a:pt x="75279" y="81731"/>
                  <a:pt x="89604" y="88479"/>
                </a:cubicBezTo>
                <a:cubicBezTo>
                  <a:pt x="97936" y="92360"/>
                  <a:pt x="104951" y="78898"/>
                  <a:pt x="96357" y="74864"/>
                </a:cubicBezTo>
                <a:close/>
              </a:path>
            </a:pathLst>
          </a:custGeom>
          <a:solidFill>
            <a:schemeClr val="dk1"/>
          </a:solidFill>
          <a:ln>
            <a:noFill/>
          </a:ln>
        </p:spPr>
        <p:txBody>
          <a:bodyPr spcFirstLastPara="1" lIns="121900" tIns="60933" rIns="121900" bIns="60933" anchor="ctr"/>
          <a:lstStyle/>
          <a:p>
            <a:pPr fontAlgn="auto">
              <a:spcBef>
                <a:spcPts val="0"/>
              </a:spcBef>
              <a:spcAft>
                <a:spcPts val="0"/>
              </a:spcAft>
              <a:defRPr/>
            </a:pPr>
            <a:endParaRPr sz="2400">
              <a:solidFill>
                <a:srgbClr val="000000"/>
              </a:solidFill>
              <a:latin typeface="Calibri"/>
              <a:ea typeface="Calibri"/>
              <a:cs typeface="Calibri"/>
              <a:sym typeface="Calibri"/>
            </a:endParaRPr>
          </a:p>
        </p:txBody>
      </p:sp>
      <p:sp>
        <p:nvSpPr>
          <p:cNvPr id="18" name="Google Shape;18;p2"/>
          <p:cNvSpPr txBox="1">
            <a:spLocks noGrp="1"/>
          </p:cNvSpPr>
          <p:nvPr>
            <p:ph type="ctrTitle"/>
          </p:nvPr>
        </p:nvSpPr>
        <p:spPr>
          <a:xfrm>
            <a:off x="1867900" y="2308633"/>
            <a:ext cx="5408100" cy="2240800"/>
          </a:xfrm>
          <a:prstGeom prst="rect">
            <a:avLst/>
          </a:prstGeom>
        </p:spPr>
        <p:txBody>
          <a:bodyPr spcFirstLastPara="1" lIns="0" tIns="0" rIns="0" bIns="0">
            <a:noAutofit/>
          </a:bodyPr>
          <a:lstStyle>
            <a:lvl1pPr lvl="0" algn="ctr" rtl="0">
              <a:spcBef>
                <a:spcPts val="0"/>
              </a:spcBef>
              <a:spcAft>
                <a:spcPts val="0"/>
              </a:spcAft>
              <a:buSzPts val="6800"/>
              <a:buNone/>
              <a:defRPr sz="9066"/>
            </a:lvl1pPr>
            <a:lvl2pPr lvl="1" algn="ctr" rtl="0">
              <a:spcBef>
                <a:spcPts val="0"/>
              </a:spcBef>
              <a:spcAft>
                <a:spcPts val="0"/>
              </a:spcAft>
              <a:buSzPts val="6800"/>
              <a:buNone/>
              <a:defRPr sz="9066"/>
            </a:lvl2pPr>
            <a:lvl3pPr lvl="2" algn="ctr" rtl="0">
              <a:spcBef>
                <a:spcPts val="0"/>
              </a:spcBef>
              <a:spcAft>
                <a:spcPts val="0"/>
              </a:spcAft>
              <a:buSzPts val="6800"/>
              <a:buNone/>
              <a:defRPr sz="9066"/>
            </a:lvl3pPr>
            <a:lvl4pPr lvl="3" algn="ctr" rtl="0">
              <a:spcBef>
                <a:spcPts val="0"/>
              </a:spcBef>
              <a:spcAft>
                <a:spcPts val="0"/>
              </a:spcAft>
              <a:buSzPts val="6800"/>
              <a:buNone/>
              <a:defRPr sz="9066"/>
            </a:lvl4pPr>
            <a:lvl5pPr lvl="4" algn="ctr" rtl="0">
              <a:spcBef>
                <a:spcPts val="0"/>
              </a:spcBef>
              <a:spcAft>
                <a:spcPts val="0"/>
              </a:spcAft>
              <a:buSzPts val="6800"/>
              <a:buNone/>
              <a:defRPr sz="9066"/>
            </a:lvl5pPr>
            <a:lvl6pPr lvl="5" algn="ctr" rtl="0">
              <a:spcBef>
                <a:spcPts val="0"/>
              </a:spcBef>
              <a:spcAft>
                <a:spcPts val="0"/>
              </a:spcAft>
              <a:buSzPts val="6800"/>
              <a:buNone/>
              <a:defRPr sz="9066"/>
            </a:lvl6pPr>
            <a:lvl7pPr lvl="6" algn="ctr" rtl="0">
              <a:spcBef>
                <a:spcPts val="0"/>
              </a:spcBef>
              <a:spcAft>
                <a:spcPts val="0"/>
              </a:spcAft>
              <a:buSzPts val="6800"/>
              <a:buNone/>
              <a:defRPr sz="9066"/>
            </a:lvl7pPr>
            <a:lvl8pPr lvl="7" algn="ctr" rtl="0">
              <a:spcBef>
                <a:spcPts val="0"/>
              </a:spcBef>
              <a:spcAft>
                <a:spcPts val="0"/>
              </a:spcAft>
              <a:buSzPts val="6800"/>
              <a:buNone/>
              <a:defRPr sz="9066"/>
            </a:lvl8pPr>
            <a:lvl9pPr lvl="8" algn="ctr" rtl="0">
              <a:spcBef>
                <a:spcPts val="0"/>
              </a:spcBef>
              <a:spcAft>
                <a:spcPts val="0"/>
              </a:spcAft>
              <a:buSzPts val="6800"/>
              <a:buNone/>
              <a:defRPr sz="9066"/>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0E7D5A4-EC8C-4C9A-B28C-D809DD1A3119}" type="datetimeFigureOut">
              <a:rPr lang="en-US" smtClean="0"/>
              <a:pPr/>
              <a:t>12/03/2022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573B1F3-4E33-452D-BF9D-2DADA74AD698}"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0E7D5A4-EC8C-4C9A-B28C-D809DD1A3119}" type="datetimeFigureOut">
              <a:rPr lang="en-US" smtClean="0"/>
              <a:pPr/>
              <a:t>12/03/2022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573B1F3-4E33-452D-BF9D-2DADA74AD698}"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D0E7D5A4-EC8C-4C9A-B28C-D809DD1A3119}" type="datetimeFigureOut">
              <a:rPr lang="en-US" smtClean="0"/>
              <a:pPr/>
              <a:t>12/03/2022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573B1F3-4E33-452D-BF9D-2DADA74AD698}"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D0E7D5A4-EC8C-4C9A-B28C-D809DD1A3119}" type="datetimeFigureOut">
              <a:rPr lang="en-US" smtClean="0"/>
              <a:pPr/>
              <a:t>12/03/2022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573B1F3-4E33-452D-BF9D-2DADA74AD698}"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D0E7D5A4-EC8C-4C9A-B28C-D809DD1A3119}" type="datetimeFigureOut">
              <a:rPr lang="en-US" smtClean="0"/>
              <a:pPr/>
              <a:t>12/03/2022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573B1F3-4E33-452D-BF9D-2DADA74AD698}"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0E7D5A4-EC8C-4C9A-B28C-D809DD1A3119}" type="datetimeFigureOut">
              <a:rPr lang="en-US" smtClean="0"/>
              <a:pPr/>
              <a:t>12/03/2022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573B1F3-4E33-452D-BF9D-2DADA74AD698}"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0E7D5A4-EC8C-4C9A-B28C-D809DD1A3119}" type="datetimeFigureOut">
              <a:rPr lang="en-US" smtClean="0"/>
              <a:pPr/>
              <a:t>12/03/2022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573B1F3-4E33-452D-BF9D-2DADA74AD698}"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0E7D5A4-EC8C-4C9A-B28C-D809DD1A3119}" type="datetimeFigureOut">
              <a:rPr lang="en-US" smtClean="0"/>
              <a:pPr/>
              <a:t>12/03/2022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573B1F3-4E33-452D-BF9D-2DADA74AD698}"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4">
            <a:lum/>
          </a:blip>
          <a:srcRect/>
          <a:stretch>
            <a:fillRect t="-5000" b="-5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0E7D5A4-EC8C-4C9A-B28C-D809DD1A3119}" type="datetimeFigureOut">
              <a:rPr lang="en-US" smtClean="0"/>
              <a:pPr/>
              <a:t>12/03/2022</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573B1F3-4E33-452D-BF9D-2DADA74AD698}"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defTabSz="914400" rtl="0" eaLnBrk="1" latinLnBrk="0" hangingPunct="1">
        <a:spcBef>
          <a:spcPct val="0"/>
        </a:spcBef>
        <a:buNone/>
        <a:defRPr sz="4400" b="0" i="0" u="none"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b="0" i="0" u="none"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gif"/><Relationship Id="rId1" Type="http://schemas.openxmlformats.org/officeDocument/2006/relationships/slideLayout" Target="../slideLayouts/slideLayout1.xml"/><Relationship Id="rId5" Type="http://schemas.openxmlformats.org/officeDocument/2006/relationships/image" Target="../media/image5.gif"/><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6.xml"/><Relationship Id="rId1" Type="http://schemas.openxmlformats.org/officeDocument/2006/relationships/slideLayout" Target="../slideLayouts/slideLayout1.xml"/><Relationship Id="rId4" Type="http://schemas.openxmlformats.org/officeDocument/2006/relationships/image" Target="../media/image8.jpeg"/></Relationships>
</file>

<file path=ppt/slides/_rels/slide11.xml.rels><?xml version="1.0" encoding="UTF-8" standalone="yes"?>
<Relationships xmlns="http://schemas.openxmlformats.org/package/2006/relationships"><Relationship Id="rId3" Type="http://schemas.openxmlformats.org/officeDocument/2006/relationships/slide" Target="slide23.xml"/><Relationship Id="rId2" Type="http://schemas.openxmlformats.org/officeDocument/2006/relationships/notesSlide" Target="../notesSlides/notesSlide7.xml"/><Relationship Id="rId1" Type="http://schemas.openxmlformats.org/officeDocument/2006/relationships/slideLayout" Target="../slideLayouts/slideLayout1.xml"/><Relationship Id="rId5" Type="http://schemas.openxmlformats.org/officeDocument/2006/relationships/image" Target="../media/image10.jpeg"/><Relationship Id="rId4" Type="http://schemas.openxmlformats.org/officeDocument/2006/relationships/image" Target="../media/image9.jpeg"/></Relationships>
</file>

<file path=ppt/slides/_rels/slide1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8.xml"/><Relationship Id="rId1" Type="http://schemas.openxmlformats.org/officeDocument/2006/relationships/slideLayout" Target="../slideLayouts/slideLayout1.xml"/><Relationship Id="rId4" Type="http://schemas.openxmlformats.org/officeDocument/2006/relationships/image" Target="../media/image8.jpeg"/></Relationships>
</file>

<file path=ppt/slides/_rels/slide13.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8" Type="http://schemas.openxmlformats.org/officeDocument/2006/relationships/slide" Target="slide6.xml"/><Relationship Id="rId3" Type="http://schemas.openxmlformats.org/officeDocument/2006/relationships/slide" Target="slide11.xml"/><Relationship Id="rId7" Type="http://schemas.openxmlformats.org/officeDocument/2006/relationships/slide" Target="slide5.xml"/><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slide" Target="slide4.xml"/><Relationship Id="rId5" Type="http://schemas.openxmlformats.org/officeDocument/2006/relationships/image" Target="../media/image6.jpeg"/><Relationship Id="rId4" Type="http://schemas.openxmlformats.org/officeDocument/2006/relationships/slide" Target="slide3.xml"/><Relationship Id="rId9" Type="http://schemas.openxmlformats.org/officeDocument/2006/relationships/slide" Target="slide7.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15.gif"/><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 Id="rId5" Type="http://schemas.openxmlformats.org/officeDocument/2006/relationships/image" Target="../media/image19.gif"/><Relationship Id="rId4" Type="http://schemas.openxmlformats.org/officeDocument/2006/relationships/image" Target="../media/image18.gif"/></Relationships>
</file>

<file path=ppt/slides/_rels/slide3.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slide" Target="slide2.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slide" Target="slide2.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slide" Target="slide2.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5.xml"/><Relationship Id="rId1" Type="http://schemas.openxmlformats.org/officeDocument/2006/relationships/slideLayout" Target="../slideLayouts/slideLayout1.xml"/><Relationship Id="rId4" Type="http://schemas.openxmlformats.org/officeDocument/2006/relationships/image" Target="../media/image8.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1676400"/>
            <a:ext cx="9143999" cy="2277547"/>
          </a:xfrm>
          <a:prstGeom prst="rect">
            <a:avLst/>
          </a:prstGeom>
          <a:noFill/>
        </p:spPr>
        <p:txBody>
          <a:bodyPr wrap="square" lIns="91440" tIns="45720" rIns="91440" bIns="45720">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a:r>
              <a:rPr lang="vi-VN" sz="4400" b="1" cap="all" spc="0" dirty="0" smtClean="0">
                <a:ln w="0"/>
                <a:solidFill>
                  <a:srgbClr val="FF0000"/>
                </a:solidFill>
                <a:effectLst>
                  <a:reflection blurRad="12700" stA="50000" endPos="50000" dist="5000" dir="5400000" sy="-100000" rotWithShape="0"/>
                </a:effectLst>
              </a:rPr>
              <a:t>Chào mừng </a:t>
            </a:r>
            <a:r>
              <a:rPr lang="en-US" sz="4400" b="1" cap="all" dirty="0" err="1" smtClean="0">
                <a:ln w="0"/>
                <a:solidFill>
                  <a:srgbClr val="FF0000"/>
                </a:solidFill>
                <a:effectLst>
                  <a:reflection blurRad="12700" stA="50000" endPos="50000" dist="5000" dir="5400000" sy="-100000" rotWithShape="0"/>
                </a:effectLst>
              </a:rPr>
              <a:t>thầy</a:t>
            </a:r>
            <a:r>
              <a:rPr lang="vi-VN" sz="4400" b="1" cap="all" spc="0" dirty="0" smtClean="0">
                <a:ln w="0"/>
                <a:solidFill>
                  <a:srgbClr val="FF0000"/>
                </a:solidFill>
                <a:effectLst>
                  <a:reflection blurRad="12700" stA="50000" endPos="50000" dist="5000" dir="5400000" sy="-100000" rotWithShape="0"/>
                </a:effectLst>
              </a:rPr>
              <a:t> và các bạn</a:t>
            </a:r>
          </a:p>
          <a:p>
            <a:pPr algn="ctr"/>
            <a:r>
              <a:rPr lang="vi-VN" sz="4400" b="1" cap="all" dirty="0" smtClean="0">
                <a:ln w="0"/>
                <a:solidFill>
                  <a:srgbClr val="FF0000"/>
                </a:solidFill>
                <a:effectLst>
                  <a:reflection blurRad="12700" stA="50000" endPos="50000" dist="5000" dir="5400000" sy="-100000" rotWithShape="0"/>
                </a:effectLst>
              </a:rPr>
              <a:t>Đến với tiết học hôm nay</a:t>
            </a:r>
            <a:endParaRPr lang="vi-VN" sz="4400" b="1" cap="all" spc="0" dirty="0" smtClean="0">
              <a:ln w="0"/>
              <a:solidFill>
                <a:srgbClr val="FF0000"/>
              </a:solidFill>
              <a:effectLst>
                <a:reflection blurRad="12700" stA="50000" endPos="50000" dist="5000" dir="5400000" sy="-100000" rotWithShape="0"/>
              </a:effectLst>
            </a:endParaRPr>
          </a:p>
          <a:p>
            <a:pPr algn="ctr"/>
            <a:endParaRPr lang="en-US" sz="5400" b="1" cap="all" spc="0"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endParaRPr>
          </a:p>
        </p:txBody>
      </p:sp>
      <p:pic>
        <p:nvPicPr>
          <p:cNvPr id="11270" name="Picture 6" descr="Myself ! ตัวเค้าเอง - Supaporn &quot;JoRJiA&quot;"/>
          <p:cNvPicPr>
            <a:picLocks noChangeAspect="1" noChangeArrowheads="1" noCrop="1"/>
          </p:cNvPicPr>
          <p:nvPr/>
        </p:nvPicPr>
        <p:blipFill>
          <a:blip r:embed="rId2"/>
          <a:srcRect/>
          <a:stretch>
            <a:fillRect/>
          </a:stretch>
        </p:blipFill>
        <p:spPr bwMode="auto">
          <a:xfrm>
            <a:off x="0" y="685800"/>
            <a:ext cx="9144000" cy="6172200"/>
          </a:xfrm>
          <a:prstGeom prst="rect">
            <a:avLst/>
          </a:prstGeom>
          <a:noFill/>
        </p:spPr>
      </p:pic>
      <p:pic>
        <p:nvPicPr>
          <p:cNvPr id="11272" name="Picture 8" descr="облака вектор png 3 » PNG Image"/>
          <p:cNvPicPr>
            <a:picLocks noChangeAspect="1" noChangeArrowheads="1"/>
          </p:cNvPicPr>
          <p:nvPr/>
        </p:nvPicPr>
        <p:blipFill>
          <a:blip r:embed="rId3" cstate="print"/>
          <a:srcRect/>
          <a:stretch>
            <a:fillRect/>
          </a:stretch>
        </p:blipFill>
        <p:spPr bwMode="auto">
          <a:xfrm>
            <a:off x="4038600" y="304800"/>
            <a:ext cx="1828800" cy="990600"/>
          </a:xfrm>
          <a:prstGeom prst="rect">
            <a:avLst/>
          </a:prstGeom>
          <a:noFill/>
        </p:spPr>
      </p:pic>
      <p:pic>
        <p:nvPicPr>
          <p:cNvPr id="11274" name="Picture 10" descr="облака вектор png 3 » PNG Image"/>
          <p:cNvPicPr>
            <a:picLocks noChangeAspect="1" noChangeArrowheads="1"/>
          </p:cNvPicPr>
          <p:nvPr/>
        </p:nvPicPr>
        <p:blipFill>
          <a:blip r:embed="rId4" cstate="print"/>
          <a:srcRect/>
          <a:stretch>
            <a:fillRect/>
          </a:stretch>
        </p:blipFill>
        <p:spPr bwMode="auto">
          <a:xfrm>
            <a:off x="6781800" y="381000"/>
            <a:ext cx="1828800" cy="723900"/>
          </a:xfrm>
          <a:prstGeom prst="rect">
            <a:avLst/>
          </a:prstGeom>
          <a:noFill/>
        </p:spPr>
      </p:pic>
      <p:pic>
        <p:nvPicPr>
          <p:cNvPr id="8" name="Picture 8" descr="Animated gif about cute in BT21 by Nιɢнт Cʀᴏᴡ"/>
          <p:cNvPicPr>
            <a:picLocks noChangeAspect="1" noChangeArrowheads="1" noCrop="1"/>
          </p:cNvPicPr>
          <p:nvPr/>
        </p:nvPicPr>
        <p:blipFill>
          <a:blip r:embed="rId5"/>
          <a:srcRect/>
          <a:stretch>
            <a:fillRect/>
          </a:stretch>
        </p:blipFill>
        <p:spPr bwMode="auto">
          <a:xfrm>
            <a:off x="5181600" y="3352800"/>
            <a:ext cx="4572000" cy="3505200"/>
          </a:xfrm>
          <a:prstGeom prst="rect">
            <a:avLst/>
          </a:prstGeom>
          <a:noFill/>
        </p:spPr>
      </p:pic>
      <p:sp>
        <p:nvSpPr>
          <p:cNvPr id="2052" name="AutoShape 4" descr="Hình ảnh Mặt Trời Cười PNG, Vector, PSD, và biểu tượng để tải về miễn phí |  pngtree"/>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12" name="Picture 8" descr="облака вектор png 3 » PNG Image"/>
          <p:cNvPicPr>
            <a:picLocks noChangeAspect="1" noChangeArrowheads="1"/>
          </p:cNvPicPr>
          <p:nvPr/>
        </p:nvPicPr>
        <p:blipFill>
          <a:blip r:embed="rId3" cstate="print"/>
          <a:srcRect/>
          <a:stretch>
            <a:fillRect/>
          </a:stretch>
        </p:blipFill>
        <p:spPr bwMode="auto">
          <a:xfrm>
            <a:off x="762000" y="152400"/>
            <a:ext cx="1828800" cy="990600"/>
          </a:xfrm>
          <a:prstGeom prst="rect">
            <a:avLst/>
          </a:prstGeom>
          <a:noFill/>
        </p:spPr>
      </p:pic>
      <p:sp>
        <p:nvSpPr>
          <p:cNvPr id="10" name="Subtitle 9"/>
          <p:cNvSpPr>
            <a:spLocks noGrp="1"/>
          </p:cNvSpPr>
          <p:nvPr>
            <p:ph type="subTitle" idx="1"/>
          </p:nvPr>
        </p:nvSpPr>
        <p:spPr/>
        <p:txBody>
          <a:bodyPr/>
          <a:lstStyle/>
          <a:p>
            <a:endParaRPr lang="en-US"/>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69" name="Rectangle 21"/>
          <p:cNvSpPr>
            <a:spLocks noChangeArrowheads="1"/>
          </p:cNvSpPr>
          <p:nvPr/>
        </p:nvSpPr>
        <p:spPr bwMode="auto">
          <a:xfrm>
            <a:off x="196850" y="1319213"/>
            <a:ext cx="8991600" cy="830262"/>
          </a:xfrm>
          <a:prstGeom prst="rect">
            <a:avLst/>
          </a:prstGeom>
          <a:noFill/>
          <a:ln w="9525">
            <a:noFill/>
            <a:miter lim="800000"/>
            <a:headEnd/>
            <a:tailEnd/>
          </a:ln>
        </p:spPr>
        <p:txBody>
          <a:bodyPr>
            <a:spAutoFit/>
          </a:bodyPr>
          <a:lstStyle/>
          <a:p>
            <a:pPr eaLnBrk="0" hangingPunct="0"/>
            <a:r>
              <a:rPr lang="en-US" altLang="en-US" sz="2400" b="1" u="sng" dirty="0" err="1">
                <a:latin typeface="Times New Roman" pitchFamily="18" charset="0"/>
                <a:cs typeface="Times New Roman" pitchFamily="18" charset="0"/>
              </a:rPr>
              <a:t>Bài</a:t>
            </a:r>
            <a:r>
              <a:rPr lang="en-US" altLang="en-US" sz="2400" b="1" u="sng" dirty="0">
                <a:latin typeface="Times New Roman" pitchFamily="18" charset="0"/>
                <a:cs typeface="Times New Roman" pitchFamily="18" charset="0"/>
              </a:rPr>
              <a:t> </a:t>
            </a:r>
            <a:r>
              <a:rPr lang="en-US" altLang="en-US" sz="2400" b="1" u="sng" dirty="0" smtClean="0">
                <a:latin typeface="Times New Roman" pitchFamily="18" charset="0"/>
                <a:cs typeface="Times New Roman" pitchFamily="18" charset="0"/>
              </a:rPr>
              <a:t>1</a:t>
            </a:r>
            <a:r>
              <a:rPr lang="en-US" altLang="en-US" sz="2400" b="1" u="sng" dirty="0">
                <a:latin typeface="Times New Roman" pitchFamily="18" charset="0"/>
                <a:cs typeface="Times New Roman" pitchFamily="18" charset="0"/>
              </a:rPr>
              <a:t>:</a:t>
            </a:r>
            <a:r>
              <a:rPr lang="en-US" altLang="en-US" sz="2400" b="1" dirty="0" smtClean="0">
                <a:latin typeface="Times New Roman" pitchFamily="18" charset="0"/>
                <a:cs typeface="Times New Roman" pitchFamily="18" charset="0"/>
              </a:rPr>
              <a:t> </a:t>
            </a:r>
            <a:r>
              <a:rPr lang="en-US" altLang="en-US" sz="2400" dirty="0" err="1">
                <a:latin typeface="Times New Roman" pitchFamily="18" charset="0"/>
                <a:cs typeface="Times New Roman" pitchFamily="18" charset="0"/>
              </a:rPr>
              <a:t>Tìm</a:t>
            </a:r>
            <a:r>
              <a:rPr lang="en-US" altLang="en-US" sz="2400" dirty="0">
                <a:latin typeface="Times New Roman" pitchFamily="18" charset="0"/>
                <a:cs typeface="Times New Roman" pitchFamily="18" charset="0"/>
              </a:rPr>
              <a:t> </a:t>
            </a:r>
            <a:r>
              <a:rPr lang="en-US" altLang="en-US" sz="2400" dirty="0" err="1">
                <a:latin typeface="Times New Roman" pitchFamily="18" charset="0"/>
                <a:cs typeface="Times New Roman" pitchFamily="18" charset="0"/>
              </a:rPr>
              <a:t>câu</a:t>
            </a:r>
            <a:r>
              <a:rPr lang="en-US" altLang="en-US" sz="2400" dirty="0">
                <a:latin typeface="Times New Roman" pitchFamily="18" charset="0"/>
                <a:cs typeface="Times New Roman" pitchFamily="18" charset="0"/>
              </a:rPr>
              <a:t> </a:t>
            </a:r>
            <a:r>
              <a:rPr lang="en-US" altLang="en-US" sz="2400" dirty="0" err="1">
                <a:latin typeface="Times New Roman" pitchFamily="18" charset="0"/>
                <a:cs typeface="Times New Roman" pitchFamily="18" charset="0"/>
              </a:rPr>
              <a:t>kể</a:t>
            </a:r>
            <a:r>
              <a:rPr lang="en-US" altLang="en-US" sz="2400" dirty="0">
                <a:latin typeface="Times New Roman" pitchFamily="18" charset="0"/>
                <a:cs typeface="Times New Roman" pitchFamily="18" charset="0"/>
              </a:rPr>
              <a:t> Ai </a:t>
            </a:r>
            <a:r>
              <a:rPr lang="en-US" altLang="en-US" sz="2400" dirty="0" err="1">
                <a:latin typeface="Times New Roman" pitchFamily="18" charset="0"/>
                <a:cs typeface="Times New Roman" pitchFamily="18" charset="0"/>
              </a:rPr>
              <a:t>là</a:t>
            </a:r>
            <a:r>
              <a:rPr lang="en-US" altLang="en-US" sz="2400" dirty="0">
                <a:latin typeface="Times New Roman" pitchFamily="18" charset="0"/>
                <a:cs typeface="Times New Roman" pitchFamily="18" charset="0"/>
              </a:rPr>
              <a:t> </a:t>
            </a:r>
            <a:r>
              <a:rPr lang="en-US" altLang="en-US" sz="2400" dirty="0" err="1">
                <a:latin typeface="Times New Roman" pitchFamily="18" charset="0"/>
                <a:cs typeface="Times New Roman" pitchFamily="18" charset="0"/>
              </a:rPr>
              <a:t>gì</a:t>
            </a:r>
            <a:r>
              <a:rPr lang="en-US" altLang="en-US" sz="2400" dirty="0">
                <a:latin typeface="Times New Roman" pitchFamily="18" charset="0"/>
                <a:cs typeface="Times New Roman" pitchFamily="18" charset="0"/>
              </a:rPr>
              <a:t>? </a:t>
            </a:r>
            <a:r>
              <a:rPr lang="en-US" altLang="en-US" sz="2400" dirty="0" err="1">
                <a:latin typeface="Times New Roman" pitchFamily="18" charset="0"/>
                <a:cs typeface="Times New Roman" pitchFamily="18" charset="0"/>
              </a:rPr>
              <a:t>v</a:t>
            </a:r>
            <a:r>
              <a:rPr lang="en-US" altLang="en-US" sz="2400" dirty="0" err="1" smtClean="0">
                <a:latin typeface="Times New Roman" pitchFamily="18" charset="0"/>
                <a:cs typeface="Times New Roman" pitchFamily="18" charset="0"/>
              </a:rPr>
              <a:t>à</a:t>
            </a:r>
            <a:r>
              <a:rPr lang="en-US" altLang="en-US" sz="2400" dirty="0" smtClean="0">
                <a:latin typeface="Times New Roman" pitchFamily="18" charset="0"/>
                <a:cs typeface="Times New Roman" pitchFamily="18" charset="0"/>
              </a:rPr>
              <a:t> </a:t>
            </a:r>
            <a:r>
              <a:rPr lang="en-US" altLang="en-US" sz="2400" dirty="0" err="1">
                <a:latin typeface="Times New Roman" pitchFamily="18" charset="0"/>
                <a:cs typeface="Times New Roman" pitchFamily="18" charset="0"/>
              </a:rPr>
              <a:t>nêu</a:t>
            </a:r>
            <a:r>
              <a:rPr lang="en-US" altLang="en-US" sz="2400" dirty="0">
                <a:latin typeface="Times New Roman" pitchFamily="18" charset="0"/>
                <a:cs typeface="Times New Roman" pitchFamily="18" charset="0"/>
              </a:rPr>
              <a:t> </a:t>
            </a:r>
            <a:r>
              <a:rPr lang="en-US" altLang="en-US" sz="2400" dirty="0" err="1">
                <a:latin typeface="Times New Roman" pitchFamily="18" charset="0"/>
                <a:cs typeface="Times New Roman" pitchFamily="18" charset="0"/>
              </a:rPr>
              <a:t>tác</a:t>
            </a:r>
            <a:r>
              <a:rPr lang="en-US" altLang="en-US" sz="2400" dirty="0">
                <a:latin typeface="Times New Roman" pitchFamily="18" charset="0"/>
                <a:cs typeface="Times New Roman" pitchFamily="18" charset="0"/>
              </a:rPr>
              <a:t> </a:t>
            </a:r>
            <a:r>
              <a:rPr lang="en-US" altLang="en-US" sz="2400" dirty="0" err="1">
                <a:latin typeface="Times New Roman" pitchFamily="18" charset="0"/>
                <a:cs typeface="Times New Roman" pitchFamily="18" charset="0"/>
              </a:rPr>
              <a:t>dụng</a:t>
            </a:r>
            <a:r>
              <a:rPr lang="en-US" altLang="en-US" sz="2400" dirty="0">
                <a:latin typeface="Times New Roman" pitchFamily="18" charset="0"/>
                <a:cs typeface="Times New Roman" pitchFamily="18" charset="0"/>
              </a:rPr>
              <a:t> </a:t>
            </a:r>
            <a:r>
              <a:rPr lang="en-US" altLang="en-US" sz="2400" dirty="0" err="1">
                <a:latin typeface="Times New Roman" pitchFamily="18" charset="0"/>
                <a:cs typeface="Times New Roman" pitchFamily="18" charset="0"/>
              </a:rPr>
              <a:t>của</a:t>
            </a:r>
            <a:r>
              <a:rPr lang="en-US" altLang="en-US" sz="2400" dirty="0">
                <a:latin typeface="Times New Roman" pitchFamily="18" charset="0"/>
                <a:cs typeface="Times New Roman" pitchFamily="18" charset="0"/>
              </a:rPr>
              <a:t> </a:t>
            </a:r>
            <a:r>
              <a:rPr lang="en-US" altLang="en-US" sz="2400" dirty="0" err="1">
                <a:latin typeface="Times New Roman" pitchFamily="18" charset="0"/>
                <a:cs typeface="Times New Roman" pitchFamily="18" charset="0"/>
              </a:rPr>
              <a:t>mỗi</a:t>
            </a:r>
            <a:r>
              <a:rPr lang="en-US" altLang="en-US" sz="2400" dirty="0">
                <a:latin typeface="Times New Roman" pitchFamily="18" charset="0"/>
                <a:cs typeface="Times New Roman" pitchFamily="18" charset="0"/>
              </a:rPr>
              <a:t> </a:t>
            </a:r>
            <a:r>
              <a:rPr lang="en-US" altLang="en-US" sz="2400" dirty="0" err="1">
                <a:latin typeface="Times New Roman" pitchFamily="18" charset="0"/>
                <a:cs typeface="Times New Roman" pitchFamily="18" charset="0"/>
              </a:rPr>
              <a:t>câu</a:t>
            </a:r>
            <a:r>
              <a:rPr lang="en-US" altLang="en-US" sz="2400" dirty="0">
                <a:latin typeface="Times New Roman" pitchFamily="18" charset="0"/>
                <a:cs typeface="Times New Roman" pitchFamily="18" charset="0"/>
              </a:rPr>
              <a:t> (</a:t>
            </a:r>
            <a:r>
              <a:rPr lang="en-US" altLang="en-US" sz="2400" dirty="0" err="1">
                <a:latin typeface="Times New Roman" pitchFamily="18" charset="0"/>
                <a:cs typeface="Times New Roman" pitchFamily="18" charset="0"/>
              </a:rPr>
              <a:t>dùng</a:t>
            </a:r>
            <a:r>
              <a:rPr lang="en-US" altLang="en-US" sz="2400" dirty="0">
                <a:latin typeface="Times New Roman" pitchFamily="18" charset="0"/>
                <a:cs typeface="Times New Roman" pitchFamily="18" charset="0"/>
              </a:rPr>
              <a:t> </a:t>
            </a:r>
            <a:r>
              <a:rPr lang="en-US" altLang="en-US" sz="2400" dirty="0" err="1">
                <a:latin typeface="Times New Roman" pitchFamily="18" charset="0"/>
                <a:cs typeface="Times New Roman" pitchFamily="18" charset="0"/>
              </a:rPr>
              <a:t>để</a:t>
            </a:r>
            <a:r>
              <a:rPr lang="en-US" altLang="en-US" sz="2400" dirty="0">
                <a:latin typeface="Times New Roman" pitchFamily="18" charset="0"/>
                <a:cs typeface="Times New Roman" pitchFamily="18" charset="0"/>
              </a:rPr>
              <a:t> </a:t>
            </a:r>
            <a:r>
              <a:rPr lang="en-US" altLang="en-US" sz="2400" dirty="0" err="1">
                <a:latin typeface="Times New Roman" pitchFamily="18" charset="0"/>
                <a:cs typeface="Times New Roman" pitchFamily="18" charset="0"/>
              </a:rPr>
              <a:t>giới</a:t>
            </a:r>
            <a:r>
              <a:rPr lang="en-US" altLang="en-US" sz="2400" dirty="0">
                <a:latin typeface="Times New Roman" pitchFamily="18" charset="0"/>
                <a:cs typeface="Times New Roman" pitchFamily="18" charset="0"/>
              </a:rPr>
              <a:t> </a:t>
            </a:r>
            <a:r>
              <a:rPr lang="en-US" altLang="en-US" sz="2400" dirty="0" err="1">
                <a:latin typeface="Times New Roman" pitchFamily="18" charset="0"/>
                <a:cs typeface="Times New Roman" pitchFamily="18" charset="0"/>
              </a:rPr>
              <a:t>thiệu</a:t>
            </a:r>
            <a:r>
              <a:rPr lang="en-US" altLang="en-US" sz="2400" dirty="0">
                <a:latin typeface="Times New Roman" pitchFamily="18" charset="0"/>
                <a:cs typeface="Times New Roman" pitchFamily="18" charset="0"/>
              </a:rPr>
              <a:t> hay </a:t>
            </a:r>
            <a:r>
              <a:rPr lang="en-US" altLang="en-US" sz="2400" dirty="0" err="1">
                <a:latin typeface="Times New Roman" pitchFamily="18" charset="0"/>
                <a:cs typeface="Times New Roman" pitchFamily="18" charset="0"/>
              </a:rPr>
              <a:t>nhận</a:t>
            </a:r>
            <a:r>
              <a:rPr lang="en-US" altLang="en-US" sz="2400" dirty="0">
                <a:latin typeface="Times New Roman" pitchFamily="18" charset="0"/>
                <a:cs typeface="Times New Roman" pitchFamily="18" charset="0"/>
              </a:rPr>
              <a:t> </a:t>
            </a:r>
            <a:r>
              <a:rPr lang="en-US" altLang="en-US" sz="2400" dirty="0" err="1">
                <a:latin typeface="Times New Roman" pitchFamily="18" charset="0"/>
                <a:cs typeface="Times New Roman" pitchFamily="18" charset="0"/>
              </a:rPr>
              <a:t>định</a:t>
            </a:r>
            <a:r>
              <a:rPr lang="en-US" altLang="en-US" sz="2400" dirty="0">
                <a:latin typeface="Times New Roman" pitchFamily="18" charset="0"/>
                <a:cs typeface="Times New Roman" pitchFamily="18" charset="0"/>
              </a:rPr>
              <a:t> </a:t>
            </a:r>
            <a:r>
              <a:rPr lang="en-US" altLang="en-US" sz="2400" dirty="0" err="1">
                <a:latin typeface="Times New Roman" pitchFamily="18" charset="0"/>
                <a:cs typeface="Times New Roman" pitchFamily="18" charset="0"/>
              </a:rPr>
              <a:t>về</a:t>
            </a:r>
            <a:r>
              <a:rPr lang="en-US" altLang="en-US" sz="2400" dirty="0">
                <a:latin typeface="Times New Roman" pitchFamily="18" charset="0"/>
                <a:cs typeface="Times New Roman" pitchFamily="18" charset="0"/>
              </a:rPr>
              <a:t> </a:t>
            </a:r>
            <a:r>
              <a:rPr lang="en-US" altLang="en-US" sz="2400" dirty="0" err="1">
                <a:latin typeface="Times New Roman" pitchFamily="18" charset="0"/>
                <a:cs typeface="Times New Roman" pitchFamily="18" charset="0"/>
              </a:rPr>
              <a:t>sự</a:t>
            </a:r>
            <a:r>
              <a:rPr lang="en-US" altLang="en-US" sz="2400" dirty="0">
                <a:latin typeface="Times New Roman" pitchFamily="18" charset="0"/>
                <a:cs typeface="Times New Roman" pitchFamily="18" charset="0"/>
              </a:rPr>
              <a:t> </a:t>
            </a:r>
            <a:r>
              <a:rPr lang="en-US" altLang="en-US" sz="2400" dirty="0" err="1">
                <a:latin typeface="Times New Roman" pitchFamily="18" charset="0"/>
                <a:cs typeface="Times New Roman" pitchFamily="18" charset="0"/>
              </a:rPr>
              <a:t>vật</a:t>
            </a:r>
            <a:r>
              <a:rPr lang="en-US" altLang="en-US" sz="2400" dirty="0">
                <a:latin typeface="Times New Roman" pitchFamily="18" charset="0"/>
                <a:cs typeface="Times New Roman" pitchFamily="18" charset="0"/>
              </a:rPr>
              <a:t>).</a:t>
            </a:r>
            <a:endParaRPr lang="en-US" altLang="en-US" sz="2400" dirty="0"/>
          </a:p>
        </p:txBody>
      </p:sp>
      <p:sp>
        <p:nvSpPr>
          <p:cNvPr id="5125" name="Text Box 23"/>
          <p:cNvSpPr txBox="1">
            <a:spLocks noChangeArrowheads="1"/>
          </p:cNvSpPr>
          <p:nvPr/>
        </p:nvSpPr>
        <p:spPr bwMode="auto">
          <a:xfrm>
            <a:off x="1752600" y="5181600"/>
            <a:ext cx="1371600" cy="366713"/>
          </a:xfrm>
          <a:prstGeom prst="rect">
            <a:avLst/>
          </a:prstGeom>
          <a:noFill/>
          <a:ln w="9525">
            <a:noFill/>
            <a:miter lim="800000"/>
            <a:headEnd/>
            <a:tailEnd/>
          </a:ln>
        </p:spPr>
        <p:txBody>
          <a:bodyPr>
            <a:spAutoFit/>
          </a:bodyPr>
          <a:lstStyle/>
          <a:p>
            <a:pPr>
              <a:spcBef>
                <a:spcPct val="50000"/>
              </a:spcBef>
            </a:pPr>
            <a:endParaRPr lang="en-US" altLang="en-US" sz="1800">
              <a:latin typeface="Arial" pitchFamily="34" charset="0"/>
            </a:endParaRPr>
          </a:p>
        </p:txBody>
      </p:sp>
      <p:sp>
        <p:nvSpPr>
          <p:cNvPr id="9230" name="Text Box 38"/>
          <p:cNvSpPr txBox="1">
            <a:spLocks noChangeArrowheads="1"/>
          </p:cNvSpPr>
          <p:nvPr/>
        </p:nvSpPr>
        <p:spPr bwMode="auto">
          <a:xfrm>
            <a:off x="533400" y="838200"/>
            <a:ext cx="8229600" cy="457200"/>
          </a:xfrm>
          <a:prstGeom prst="rect">
            <a:avLst/>
          </a:prstGeom>
          <a:noFill/>
          <a:ln w="9525">
            <a:noFill/>
            <a:miter lim="800000"/>
            <a:headEnd/>
            <a:tailEnd/>
          </a:ln>
        </p:spPr>
        <p:txBody>
          <a:bodyPr>
            <a:spAutoFit/>
          </a:bodyPr>
          <a:lstStyle/>
          <a:p>
            <a:pPr algn="ctr"/>
            <a:r>
              <a:rPr lang="en-US" altLang="en-US" sz="2400" dirty="0">
                <a:solidFill>
                  <a:srgbClr val="FF0000"/>
                </a:solidFill>
                <a:latin typeface=".VnTifani HeavyH" pitchFamily="34" charset="0"/>
              </a:rPr>
              <a:t>  </a:t>
            </a:r>
            <a:r>
              <a:rPr lang="en-US" altLang="en-US" sz="2400" b="1" dirty="0" smtClean="0">
                <a:solidFill>
                  <a:srgbClr val="FF0000"/>
                </a:solidFill>
                <a:latin typeface="Times New Roman" pitchFamily="18" charset="0"/>
                <a:cs typeface="Times New Roman" pitchFamily="18" charset="0"/>
              </a:rPr>
              <a:t> </a:t>
            </a:r>
            <a:r>
              <a:rPr lang="en-US" altLang="en-US" sz="2400" b="1" dirty="0">
                <a:solidFill>
                  <a:srgbClr val="FF0000"/>
                </a:solidFill>
                <a:latin typeface="Times New Roman" pitchFamily="18" charset="0"/>
                <a:cs typeface="Times New Roman" pitchFamily="18" charset="0"/>
              </a:rPr>
              <a:t>LUYỆN TẬP VỀ CÂU KỂ: AI LÀ GÌ</a:t>
            </a:r>
            <a:r>
              <a:rPr lang="en-US" altLang="en-US" sz="2400" b="1" dirty="0" smtClean="0">
                <a:solidFill>
                  <a:srgbClr val="FF0000"/>
                </a:solidFill>
                <a:latin typeface="Times New Roman" pitchFamily="18" charset="0"/>
                <a:cs typeface="Times New Roman" pitchFamily="18" charset="0"/>
              </a:rPr>
              <a:t>?</a:t>
            </a:r>
            <a:endParaRPr lang="en-US" altLang="en-US" sz="2400" b="1" dirty="0">
              <a:solidFill>
                <a:srgbClr val="FF0000"/>
              </a:solidFill>
              <a:latin typeface="Arial" pitchFamily="34" charset="0"/>
            </a:endParaRPr>
          </a:p>
        </p:txBody>
      </p:sp>
      <p:sp>
        <p:nvSpPr>
          <p:cNvPr id="5131" name="Text Box 6"/>
          <p:cNvSpPr txBox="1">
            <a:spLocks noChangeArrowheads="1"/>
          </p:cNvSpPr>
          <p:nvPr/>
        </p:nvSpPr>
        <p:spPr bwMode="auto">
          <a:xfrm>
            <a:off x="769938" y="436563"/>
            <a:ext cx="8001000" cy="457200"/>
          </a:xfrm>
          <a:prstGeom prst="rect">
            <a:avLst/>
          </a:prstGeom>
          <a:noFill/>
          <a:ln w="9525">
            <a:noFill/>
            <a:miter lim="800000"/>
            <a:headEnd/>
            <a:tailEnd/>
          </a:ln>
        </p:spPr>
        <p:txBody>
          <a:bodyPr>
            <a:spAutoFit/>
          </a:bodyPr>
          <a:lstStyle/>
          <a:p>
            <a:pPr algn="ctr"/>
            <a:r>
              <a:rPr lang="en-US" altLang="en-US" sz="2400" b="1" u="sng">
                <a:solidFill>
                  <a:srgbClr val="000066"/>
                </a:solidFill>
                <a:latin typeface="Times New Roman" pitchFamily="18" charset="0"/>
                <a:cs typeface="Times New Roman" pitchFamily="18" charset="0"/>
              </a:rPr>
              <a:t>Luyện từ và câu</a:t>
            </a:r>
            <a:r>
              <a:rPr lang="en-US" altLang="en-US" sz="2400" b="1">
                <a:solidFill>
                  <a:srgbClr val="000066"/>
                </a:solidFill>
                <a:latin typeface="Times New Roman" pitchFamily="18" charset="0"/>
                <a:cs typeface="Times New Roman" pitchFamily="18" charset="0"/>
              </a:rPr>
              <a:t>:</a:t>
            </a:r>
          </a:p>
        </p:txBody>
      </p:sp>
      <p:pic>
        <p:nvPicPr>
          <p:cNvPr id="13" name="Picture 10" descr="hoang dieuimages"/>
          <p:cNvPicPr>
            <a:picLocks noChangeAspect="1" noChangeArrowheads="1"/>
          </p:cNvPicPr>
          <p:nvPr/>
        </p:nvPicPr>
        <p:blipFill>
          <a:blip r:embed="rId3"/>
          <a:srcRect/>
          <a:stretch>
            <a:fillRect/>
          </a:stretch>
        </p:blipFill>
        <p:spPr bwMode="auto">
          <a:xfrm>
            <a:off x="304800" y="2286000"/>
            <a:ext cx="3048000" cy="1752600"/>
          </a:xfrm>
          <a:prstGeom prst="rect">
            <a:avLst/>
          </a:prstGeom>
          <a:noFill/>
          <a:ln w="9525">
            <a:noFill/>
            <a:miter lim="800000"/>
            <a:headEnd/>
            <a:tailEnd/>
          </a:ln>
        </p:spPr>
      </p:pic>
      <p:pic>
        <p:nvPicPr>
          <p:cNvPr id="14" name="Picture 12" descr="nguyen tri phuong3313103499_1c805dac10"/>
          <p:cNvPicPr>
            <a:picLocks noChangeAspect="1" noChangeArrowheads="1"/>
          </p:cNvPicPr>
          <p:nvPr/>
        </p:nvPicPr>
        <p:blipFill>
          <a:blip r:embed="rId4"/>
          <a:srcRect/>
          <a:stretch>
            <a:fillRect/>
          </a:stretch>
        </p:blipFill>
        <p:spPr bwMode="auto">
          <a:xfrm>
            <a:off x="4572000" y="2286000"/>
            <a:ext cx="3581400" cy="1752600"/>
          </a:xfrm>
          <a:prstGeom prst="rect">
            <a:avLst/>
          </a:prstGeom>
          <a:noFill/>
          <a:ln w="9525">
            <a:noFill/>
            <a:miter lim="800000"/>
            <a:headEnd/>
            <a:tailEnd/>
          </a:ln>
        </p:spPr>
      </p:pic>
      <p:sp>
        <p:nvSpPr>
          <p:cNvPr id="17" name="Rectangle 16"/>
          <p:cNvSpPr/>
          <p:nvPr/>
        </p:nvSpPr>
        <p:spPr>
          <a:xfrm>
            <a:off x="304800" y="4267200"/>
            <a:ext cx="3048000" cy="2677656"/>
          </a:xfrm>
          <a:prstGeom prst="rect">
            <a:avLst/>
          </a:prstGeom>
        </p:spPr>
        <p:txBody>
          <a:bodyPr wrap="square">
            <a:spAutoFit/>
          </a:bodyPr>
          <a:lstStyle/>
          <a:p>
            <a:pPr algn="just"/>
            <a:r>
              <a:rPr lang="vi-VN" sz="2400" dirty="0">
                <a:latin typeface="Times New Roman" pitchFamily="18" charset="0"/>
                <a:cs typeface="Times New Roman" pitchFamily="18" charset="0"/>
              </a:rPr>
              <a:t>Hoàng Diệu </a:t>
            </a:r>
            <a:r>
              <a:rPr lang="vi-VN" sz="2400" dirty="0" smtClean="0">
                <a:latin typeface="Times New Roman" pitchFamily="18" charset="0"/>
                <a:cs typeface="Times New Roman" pitchFamily="18" charset="0"/>
              </a:rPr>
              <a:t> </a:t>
            </a:r>
            <a:r>
              <a:rPr lang="en-US" sz="2400" dirty="0" smtClean="0">
                <a:latin typeface="Times New Roman" pitchFamily="18" charset="0"/>
                <a:cs typeface="Times New Roman" pitchFamily="18" charset="0"/>
              </a:rPr>
              <a:t>(1829- 1882). </a:t>
            </a:r>
            <a:r>
              <a:rPr lang="en-US" sz="2400" dirty="0" err="1" smtClean="0">
                <a:latin typeface="Times New Roman" pitchFamily="18" charset="0"/>
                <a:cs typeface="Times New Roman" pitchFamily="18" charset="0"/>
              </a:rPr>
              <a:t>Ông</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là</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một</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vị</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quan</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nhà</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Nguyễn</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ông</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là</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người</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đã</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quyết</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tử</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bảo</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vệ</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thành</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Hà</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Nội</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khi</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Pháp</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tấn</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công</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năm</a:t>
            </a:r>
            <a:r>
              <a:rPr lang="en-US" sz="2400" dirty="0" smtClean="0">
                <a:latin typeface="Times New Roman" pitchFamily="18" charset="0"/>
                <a:cs typeface="Times New Roman" pitchFamily="18" charset="0"/>
              </a:rPr>
              <a:t> 1882. </a:t>
            </a:r>
            <a:endParaRPr lang="en-US" sz="2400" dirty="0">
              <a:latin typeface="Times New Roman" pitchFamily="18" charset="0"/>
              <a:cs typeface="Times New Roman" pitchFamily="18" charset="0"/>
            </a:endParaRPr>
          </a:p>
        </p:txBody>
      </p:sp>
      <p:sp>
        <p:nvSpPr>
          <p:cNvPr id="18" name="Rectangle 17"/>
          <p:cNvSpPr/>
          <p:nvPr/>
        </p:nvSpPr>
        <p:spPr>
          <a:xfrm>
            <a:off x="3962400" y="4190999"/>
            <a:ext cx="4953000" cy="2677656"/>
          </a:xfrm>
          <a:prstGeom prst="rect">
            <a:avLst/>
          </a:prstGeom>
        </p:spPr>
        <p:txBody>
          <a:bodyPr wrap="square">
            <a:spAutoFit/>
          </a:bodyPr>
          <a:lstStyle/>
          <a:p>
            <a:pPr algn="just"/>
            <a:r>
              <a:rPr lang="en-US" sz="2200" b="1" dirty="0" smtClean="0">
                <a:latin typeface="Times New Roman" pitchFamily="18" charset="0"/>
                <a:cs typeface="Times New Roman" pitchFamily="18" charset="0"/>
              </a:rPr>
              <a:t> </a:t>
            </a:r>
            <a:r>
              <a:rPr lang="vi-VN" sz="2400" dirty="0" smtClean="0">
                <a:latin typeface="Times New Roman" pitchFamily="18" charset="0"/>
                <a:cs typeface="Times New Roman" pitchFamily="18" charset="0"/>
              </a:rPr>
              <a:t>Nguyễn </a:t>
            </a:r>
            <a:r>
              <a:rPr lang="vi-VN" sz="2400" dirty="0">
                <a:latin typeface="Times New Roman" pitchFamily="18" charset="0"/>
                <a:cs typeface="Times New Roman" pitchFamily="18" charset="0"/>
              </a:rPr>
              <a:t>Tri Phương (1800-1873) là một đại danh thần </a:t>
            </a:r>
            <a:r>
              <a:rPr lang="en-US" sz="2400" dirty="0" err="1" smtClean="0">
                <a:latin typeface="Times New Roman" pitchFamily="18" charset="0"/>
                <a:cs typeface="Times New Roman" pitchFamily="18" charset="0"/>
              </a:rPr>
              <a:t>nhà</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Nguyễn</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Ông</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là</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vị</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tổng</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chỉ</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huy</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quân</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đội</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triều</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đình</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nhà</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Nguyễn</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chống</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lại</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quân</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Pháp</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xâm</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lược</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Khi</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thành</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Hà</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Nội</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thất</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thủ</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ông</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bị</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quân</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Pháp</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bắt</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giữ</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nhưng</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ông</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đã</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cự</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tuyệt</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hợp</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tác</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và</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tuyệt</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thực</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tới</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chết</a:t>
            </a:r>
            <a:r>
              <a:rPr lang="en-US" sz="2400" dirty="0" smtClean="0">
                <a:latin typeface="Times New Roman" pitchFamily="18" charset="0"/>
                <a:cs typeface="Times New Roman" pitchFamily="18" charset="0"/>
              </a:rPr>
              <a:t>.</a:t>
            </a:r>
          </a:p>
        </p:txBody>
      </p:sp>
      <p:cxnSp>
        <p:nvCxnSpPr>
          <p:cNvPr id="15" name="Straight Connector 14"/>
          <p:cNvCxnSpPr/>
          <p:nvPr/>
        </p:nvCxnSpPr>
        <p:spPr>
          <a:xfrm>
            <a:off x="1143000" y="1752600"/>
            <a:ext cx="2438400" cy="1954"/>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4038600" y="1752600"/>
            <a:ext cx="3200400" cy="1588"/>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8869"/>
                                        </p:tgtEl>
                                        <p:attrNameLst>
                                          <p:attrName>style.visibility</p:attrName>
                                        </p:attrNameLst>
                                      </p:cBhvr>
                                      <p:to>
                                        <p:strVal val="visible"/>
                                      </p:to>
                                    </p:set>
                                  </p:childTnLst>
                                </p:cTn>
                              </p:par>
                              <p:par>
                                <p:cTn id="7" presetID="3" presetClass="entr" presetSubtype="10" fill="hold" nodeType="withEffect">
                                  <p:stCondLst>
                                    <p:cond delay="0"/>
                                  </p:stCondLst>
                                  <p:childTnLst>
                                    <p:set>
                                      <p:cBhvr>
                                        <p:cTn id="8" dur="1" fill="hold">
                                          <p:stCondLst>
                                            <p:cond delay="0"/>
                                          </p:stCondLst>
                                        </p:cTn>
                                        <p:tgtEl>
                                          <p:spTgt spid="15"/>
                                        </p:tgtEl>
                                        <p:attrNameLst>
                                          <p:attrName>style.visibility</p:attrName>
                                        </p:attrNameLst>
                                      </p:cBhvr>
                                      <p:to>
                                        <p:strVal val="visible"/>
                                      </p:to>
                                    </p:set>
                                    <p:animEffect transition="in" filter="blinds(horizontal)">
                                      <p:cBhvr>
                                        <p:cTn id="9" dur="500"/>
                                        <p:tgtEl>
                                          <p:spTgt spid="15"/>
                                        </p:tgtEl>
                                      </p:cBhvr>
                                    </p:animEffect>
                                  </p:childTnLst>
                                </p:cTn>
                              </p:par>
                              <p:par>
                                <p:cTn id="10" presetID="3" presetClass="entr" presetSubtype="10" fill="hold" nodeType="with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blinds(horizontal)">
                                      <p:cBhvr>
                                        <p:cTn id="12" dur="500"/>
                                        <p:tgtEl>
                                          <p:spTgt spid="16"/>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nodeType="click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checkerboard(across)">
                                      <p:cBhvr>
                                        <p:cTn id="17" dur="500"/>
                                        <p:tgtEl>
                                          <p:spTgt spid="13"/>
                                        </p:tgtEl>
                                      </p:cBhvr>
                                    </p:animEffect>
                                  </p:childTnLst>
                                </p:cTn>
                              </p:par>
                            </p:childTnLst>
                          </p:cTn>
                        </p:par>
                      </p:childTnLst>
                    </p:cTn>
                  </p:par>
                  <p:par>
                    <p:cTn id="18" fill="hold">
                      <p:stCondLst>
                        <p:cond delay="indefinite"/>
                      </p:stCondLst>
                      <p:childTnLst>
                        <p:par>
                          <p:cTn id="19" fill="hold">
                            <p:stCondLst>
                              <p:cond delay="0"/>
                            </p:stCondLst>
                            <p:childTnLst>
                              <p:par>
                                <p:cTn id="20" presetID="12" presetClass="entr" presetSubtype="4" fill="hold" grpId="0" nodeType="clickEffect">
                                  <p:stCondLst>
                                    <p:cond delay="0"/>
                                  </p:stCondLst>
                                  <p:childTnLst>
                                    <p:set>
                                      <p:cBhvr>
                                        <p:cTn id="21" dur="1" fill="hold">
                                          <p:stCondLst>
                                            <p:cond delay="0"/>
                                          </p:stCondLst>
                                        </p:cTn>
                                        <p:tgtEl>
                                          <p:spTgt spid="17"/>
                                        </p:tgtEl>
                                        <p:attrNameLst>
                                          <p:attrName>style.visibility</p:attrName>
                                        </p:attrNameLst>
                                      </p:cBhvr>
                                      <p:to>
                                        <p:strVal val="visible"/>
                                      </p:to>
                                    </p:set>
                                    <p:animEffect transition="in" filter="slide(fromBottom)">
                                      <p:cBhvr>
                                        <p:cTn id="22" dur="500"/>
                                        <p:tgtEl>
                                          <p:spTgt spid="17"/>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nodeType="click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blinds(horizontal)">
                                      <p:cBhvr>
                                        <p:cTn id="27" dur="500"/>
                                        <p:tgtEl>
                                          <p:spTgt spid="14"/>
                                        </p:tgtEl>
                                      </p:cBhvr>
                                    </p:animEffect>
                                  </p:childTnLst>
                                </p:cTn>
                              </p:par>
                            </p:childTnLst>
                          </p:cTn>
                        </p:par>
                      </p:childTnLst>
                    </p:cTn>
                  </p:par>
                  <p:par>
                    <p:cTn id="28" fill="hold">
                      <p:stCondLst>
                        <p:cond delay="indefinite"/>
                      </p:stCondLst>
                      <p:childTnLst>
                        <p:par>
                          <p:cTn id="29" fill="hold">
                            <p:stCondLst>
                              <p:cond delay="0"/>
                            </p:stCondLst>
                            <p:childTnLst>
                              <p:par>
                                <p:cTn id="30" presetID="12" presetClass="entr" presetSubtype="4" fill="hold" grpId="0" nodeType="clickEffect">
                                  <p:stCondLst>
                                    <p:cond delay="0"/>
                                  </p:stCondLst>
                                  <p:childTnLst>
                                    <p:set>
                                      <p:cBhvr>
                                        <p:cTn id="31" dur="1" fill="hold">
                                          <p:stCondLst>
                                            <p:cond delay="0"/>
                                          </p:stCondLst>
                                        </p:cTn>
                                        <p:tgtEl>
                                          <p:spTgt spid="18"/>
                                        </p:tgtEl>
                                        <p:attrNameLst>
                                          <p:attrName>style.visibility</p:attrName>
                                        </p:attrNameLst>
                                      </p:cBhvr>
                                      <p:to>
                                        <p:strVal val="visible"/>
                                      </p:to>
                                    </p:set>
                                    <p:animEffect transition="in" filter="slide(fromBottom)">
                                      <p:cBhvr>
                                        <p:cTn id="32"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8869" grpId="0"/>
      <p:bldP spid="17" grpId="0"/>
      <p:bldP spid="18"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69" name="Rectangle 21"/>
          <p:cNvSpPr>
            <a:spLocks noChangeArrowheads="1"/>
          </p:cNvSpPr>
          <p:nvPr/>
        </p:nvSpPr>
        <p:spPr bwMode="auto">
          <a:xfrm>
            <a:off x="196850" y="1319213"/>
            <a:ext cx="8991600" cy="830262"/>
          </a:xfrm>
          <a:prstGeom prst="rect">
            <a:avLst/>
          </a:prstGeom>
          <a:noFill/>
          <a:ln w="9525">
            <a:noFill/>
            <a:miter lim="800000"/>
            <a:headEnd/>
            <a:tailEnd/>
          </a:ln>
        </p:spPr>
        <p:txBody>
          <a:bodyPr>
            <a:spAutoFit/>
          </a:bodyPr>
          <a:lstStyle/>
          <a:p>
            <a:pPr eaLnBrk="0" hangingPunct="0"/>
            <a:r>
              <a:rPr lang="en-US" altLang="en-US" sz="2400" b="1" dirty="0" err="1">
                <a:latin typeface="Times New Roman" pitchFamily="18" charset="0"/>
                <a:cs typeface="Times New Roman" pitchFamily="18" charset="0"/>
              </a:rPr>
              <a:t>Bài</a:t>
            </a:r>
            <a:r>
              <a:rPr lang="en-US" altLang="en-US" sz="2400" b="1" dirty="0">
                <a:latin typeface="Times New Roman" pitchFamily="18" charset="0"/>
                <a:cs typeface="Times New Roman" pitchFamily="18" charset="0"/>
              </a:rPr>
              <a:t> </a:t>
            </a:r>
            <a:r>
              <a:rPr lang="en-US" altLang="en-US" sz="2400" b="1" dirty="0" smtClean="0">
                <a:latin typeface="Times New Roman" pitchFamily="18" charset="0"/>
                <a:cs typeface="Times New Roman" pitchFamily="18" charset="0"/>
              </a:rPr>
              <a:t>1</a:t>
            </a:r>
            <a:r>
              <a:rPr lang="en-US" altLang="en-US" sz="2400" b="1" dirty="0">
                <a:latin typeface="Times New Roman" pitchFamily="18" charset="0"/>
                <a:cs typeface="Times New Roman" pitchFamily="18" charset="0"/>
              </a:rPr>
              <a:t>:</a:t>
            </a:r>
            <a:r>
              <a:rPr lang="en-US" altLang="en-US" sz="2400" b="1" dirty="0" smtClean="0">
                <a:latin typeface="Times New Roman" pitchFamily="18" charset="0"/>
                <a:cs typeface="Times New Roman" pitchFamily="18" charset="0"/>
              </a:rPr>
              <a:t> </a:t>
            </a:r>
            <a:r>
              <a:rPr lang="en-US" altLang="en-US" sz="2400" dirty="0" err="1">
                <a:latin typeface="Times New Roman" pitchFamily="18" charset="0"/>
                <a:cs typeface="Times New Roman" pitchFamily="18" charset="0"/>
              </a:rPr>
              <a:t>Tìm</a:t>
            </a:r>
            <a:r>
              <a:rPr lang="en-US" altLang="en-US" sz="2400" dirty="0">
                <a:latin typeface="Times New Roman" pitchFamily="18" charset="0"/>
                <a:cs typeface="Times New Roman" pitchFamily="18" charset="0"/>
              </a:rPr>
              <a:t> </a:t>
            </a:r>
            <a:r>
              <a:rPr lang="en-US" altLang="en-US" sz="2400" dirty="0" err="1">
                <a:latin typeface="Times New Roman" pitchFamily="18" charset="0"/>
                <a:cs typeface="Times New Roman" pitchFamily="18" charset="0"/>
              </a:rPr>
              <a:t>câu</a:t>
            </a:r>
            <a:r>
              <a:rPr lang="en-US" altLang="en-US" sz="2400" dirty="0">
                <a:latin typeface="Times New Roman" pitchFamily="18" charset="0"/>
                <a:cs typeface="Times New Roman" pitchFamily="18" charset="0"/>
              </a:rPr>
              <a:t> </a:t>
            </a:r>
            <a:r>
              <a:rPr lang="en-US" altLang="en-US" sz="2400" dirty="0" err="1">
                <a:latin typeface="Times New Roman" pitchFamily="18" charset="0"/>
                <a:cs typeface="Times New Roman" pitchFamily="18" charset="0"/>
              </a:rPr>
              <a:t>kể</a:t>
            </a:r>
            <a:r>
              <a:rPr lang="en-US" altLang="en-US" sz="2400" dirty="0">
                <a:latin typeface="Times New Roman" pitchFamily="18" charset="0"/>
                <a:cs typeface="Times New Roman" pitchFamily="18" charset="0"/>
              </a:rPr>
              <a:t> Ai </a:t>
            </a:r>
            <a:r>
              <a:rPr lang="en-US" altLang="en-US" sz="2400" dirty="0" err="1">
                <a:latin typeface="Times New Roman" pitchFamily="18" charset="0"/>
                <a:cs typeface="Times New Roman" pitchFamily="18" charset="0"/>
              </a:rPr>
              <a:t>là</a:t>
            </a:r>
            <a:r>
              <a:rPr lang="en-US" altLang="en-US" sz="2400" dirty="0">
                <a:latin typeface="Times New Roman" pitchFamily="18" charset="0"/>
                <a:cs typeface="Times New Roman" pitchFamily="18" charset="0"/>
              </a:rPr>
              <a:t> </a:t>
            </a:r>
            <a:r>
              <a:rPr lang="en-US" altLang="en-US" sz="2400" dirty="0" err="1">
                <a:latin typeface="Times New Roman" pitchFamily="18" charset="0"/>
                <a:cs typeface="Times New Roman" pitchFamily="18" charset="0"/>
              </a:rPr>
              <a:t>gì</a:t>
            </a:r>
            <a:r>
              <a:rPr lang="en-US" altLang="en-US" sz="2400" dirty="0">
                <a:latin typeface="Times New Roman" pitchFamily="18" charset="0"/>
                <a:cs typeface="Times New Roman" pitchFamily="18" charset="0"/>
              </a:rPr>
              <a:t>? </a:t>
            </a:r>
            <a:r>
              <a:rPr lang="en-US" altLang="en-US" sz="2400" dirty="0" err="1">
                <a:latin typeface="Times New Roman" pitchFamily="18" charset="0"/>
                <a:cs typeface="Times New Roman" pitchFamily="18" charset="0"/>
              </a:rPr>
              <a:t>v</a:t>
            </a:r>
            <a:r>
              <a:rPr lang="en-US" altLang="en-US" sz="2400" dirty="0" err="1" smtClean="0">
                <a:latin typeface="Times New Roman" pitchFamily="18" charset="0"/>
                <a:cs typeface="Times New Roman" pitchFamily="18" charset="0"/>
              </a:rPr>
              <a:t>à</a:t>
            </a:r>
            <a:r>
              <a:rPr lang="en-US" altLang="en-US" sz="2400" dirty="0" smtClean="0">
                <a:latin typeface="Times New Roman" pitchFamily="18" charset="0"/>
                <a:cs typeface="Times New Roman" pitchFamily="18" charset="0"/>
              </a:rPr>
              <a:t> </a:t>
            </a:r>
            <a:r>
              <a:rPr lang="en-US" altLang="en-US" sz="2400" dirty="0" err="1">
                <a:latin typeface="Times New Roman" pitchFamily="18" charset="0"/>
                <a:cs typeface="Times New Roman" pitchFamily="18" charset="0"/>
              </a:rPr>
              <a:t>nêu</a:t>
            </a:r>
            <a:r>
              <a:rPr lang="en-US" altLang="en-US" sz="2400" dirty="0">
                <a:latin typeface="Times New Roman" pitchFamily="18" charset="0"/>
                <a:cs typeface="Times New Roman" pitchFamily="18" charset="0"/>
              </a:rPr>
              <a:t> </a:t>
            </a:r>
            <a:r>
              <a:rPr lang="en-US" altLang="en-US" sz="2400" dirty="0" err="1">
                <a:latin typeface="Times New Roman" pitchFamily="18" charset="0"/>
                <a:cs typeface="Times New Roman" pitchFamily="18" charset="0"/>
              </a:rPr>
              <a:t>tác</a:t>
            </a:r>
            <a:r>
              <a:rPr lang="en-US" altLang="en-US" sz="2400" dirty="0">
                <a:latin typeface="Times New Roman" pitchFamily="18" charset="0"/>
                <a:cs typeface="Times New Roman" pitchFamily="18" charset="0"/>
              </a:rPr>
              <a:t> </a:t>
            </a:r>
            <a:r>
              <a:rPr lang="en-US" altLang="en-US" sz="2400" dirty="0" err="1">
                <a:latin typeface="Times New Roman" pitchFamily="18" charset="0"/>
                <a:cs typeface="Times New Roman" pitchFamily="18" charset="0"/>
              </a:rPr>
              <a:t>dụng</a:t>
            </a:r>
            <a:r>
              <a:rPr lang="en-US" altLang="en-US" sz="2400" dirty="0">
                <a:latin typeface="Times New Roman" pitchFamily="18" charset="0"/>
                <a:cs typeface="Times New Roman" pitchFamily="18" charset="0"/>
              </a:rPr>
              <a:t> </a:t>
            </a:r>
            <a:r>
              <a:rPr lang="en-US" altLang="en-US" sz="2400" dirty="0" err="1">
                <a:latin typeface="Times New Roman" pitchFamily="18" charset="0"/>
                <a:cs typeface="Times New Roman" pitchFamily="18" charset="0"/>
              </a:rPr>
              <a:t>của</a:t>
            </a:r>
            <a:r>
              <a:rPr lang="en-US" altLang="en-US" sz="2400" dirty="0">
                <a:latin typeface="Times New Roman" pitchFamily="18" charset="0"/>
                <a:cs typeface="Times New Roman" pitchFamily="18" charset="0"/>
              </a:rPr>
              <a:t> </a:t>
            </a:r>
            <a:r>
              <a:rPr lang="en-US" altLang="en-US" sz="2400" dirty="0" err="1">
                <a:latin typeface="Times New Roman" pitchFamily="18" charset="0"/>
                <a:cs typeface="Times New Roman" pitchFamily="18" charset="0"/>
              </a:rPr>
              <a:t>mỗi</a:t>
            </a:r>
            <a:r>
              <a:rPr lang="en-US" altLang="en-US" sz="2400" dirty="0">
                <a:latin typeface="Times New Roman" pitchFamily="18" charset="0"/>
                <a:cs typeface="Times New Roman" pitchFamily="18" charset="0"/>
              </a:rPr>
              <a:t> </a:t>
            </a:r>
            <a:r>
              <a:rPr lang="en-US" altLang="en-US" sz="2400" dirty="0" err="1">
                <a:latin typeface="Times New Roman" pitchFamily="18" charset="0"/>
                <a:cs typeface="Times New Roman" pitchFamily="18" charset="0"/>
              </a:rPr>
              <a:t>câu</a:t>
            </a:r>
            <a:r>
              <a:rPr lang="en-US" altLang="en-US" sz="2400" dirty="0">
                <a:latin typeface="Times New Roman" pitchFamily="18" charset="0"/>
                <a:cs typeface="Times New Roman" pitchFamily="18" charset="0"/>
              </a:rPr>
              <a:t> (</a:t>
            </a:r>
            <a:r>
              <a:rPr lang="en-US" altLang="en-US" sz="2400" dirty="0" err="1">
                <a:latin typeface="Times New Roman" pitchFamily="18" charset="0"/>
                <a:cs typeface="Times New Roman" pitchFamily="18" charset="0"/>
              </a:rPr>
              <a:t>dùng</a:t>
            </a:r>
            <a:r>
              <a:rPr lang="en-US" altLang="en-US" sz="2400" dirty="0">
                <a:latin typeface="Times New Roman" pitchFamily="18" charset="0"/>
                <a:cs typeface="Times New Roman" pitchFamily="18" charset="0"/>
              </a:rPr>
              <a:t> </a:t>
            </a:r>
            <a:r>
              <a:rPr lang="en-US" altLang="en-US" sz="2400" dirty="0" err="1">
                <a:latin typeface="Times New Roman" pitchFamily="18" charset="0"/>
                <a:cs typeface="Times New Roman" pitchFamily="18" charset="0"/>
              </a:rPr>
              <a:t>để</a:t>
            </a:r>
            <a:r>
              <a:rPr lang="en-US" altLang="en-US" sz="2400" dirty="0">
                <a:latin typeface="Times New Roman" pitchFamily="18" charset="0"/>
                <a:cs typeface="Times New Roman" pitchFamily="18" charset="0"/>
              </a:rPr>
              <a:t> </a:t>
            </a:r>
            <a:r>
              <a:rPr lang="en-US" altLang="en-US" sz="2400" dirty="0" err="1">
                <a:latin typeface="Times New Roman" pitchFamily="18" charset="0"/>
                <a:cs typeface="Times New Roman" pitchFamily="18" charset="0"/>
              </a:rPr>
              <a:t>giới</a:t>
            </a:r>
            <a:r>
              <a:rPr lang="en-US" altLang="en-US" sz="2400" dirty="0">
                <a:latin typeface="Times New Roman" pitchFamily="18" charset="0"/>
                <a:cs typeface="Times New Roman" pitchFamily="18" charset="0"/>
              </a:rPr>
              <a:t> </a:t>
            </a:r>
            <a:r>
              <a:rPr lang="en-US" altLang="en-US" sz="2400" dirty="0" err="1">
                <a:latin typeface="Times New Roman" pitchFamily="18" charset="0"/>
                <a:cs typeface="Times New Roman" pitchFamily="18" charset="0"/>
              </a:rPr>
              <a:t>thiệu</a:t>
            </a:r>
            <a:r>
              <a:rPr lang="en-US" altLang="en-US" sz="2400" dirty="0">
                <a:latin typeface="Times New Roman" pitchFamily="18" charset="0"/>
                <a:cs typeface="Times New Roman" pitchFamily="18" charset="0"/>
              </a:rPr>
              <a:t> hay </a:t>
            </a:r>
            <a:r>
              <a:rPr lang="en-US" altLang="en-US" sz="2400" dirty="0" err="1">
                <a:latin typeface="Times New Roman" pitchFamily="18" charset="0"/>
                <a:cs typeface="Times New Roman" pitchFamily="18" charset="0"/>
              </a:rPr>
              <a:t>nhận</a:t>
            </a:r>
            <a:r>
              <a:rPr lang="en-US" altLang="en-US" sz="2400" dirty="0">
                <a:latin typeface="Times New Roman" pitchFamily="18" charset="0"/>
                <a:cs typeface="Times New Roman" pitchFamily="18" charset="0"/>
              </a:rPr>
              <a:t> </a:t>
            </a:r>
            <a:r>
              <a:rPr lang="en-US" altLang="en-US" sz="2400" dirty="0" err="1">
                <a:latin typeface="Times New Roman" pitchFamily="18" charset="0"/>
                <a:cs typeface="Times New Roman" pitchFamily="18" charset="0"/>
              </a:rPr>
              <a:t>định</a:t>
            </a:r>
            <a:r>
              <a:rPr lang="en-US" altLang="en-US" sz="2400" dirty="0">
                <a:latin typeface="Times New Roman" pitchFamily="18" charset="0"/>
                <a:cs typeface="Times New Roman" pitchFamily="18" charset="0"/>
              </a:rPr>
              <a:t> </a:t>
            </a:r>
            <a:r>
              <a:rPr lang="en-US" altLang="en-US" sz="2400" dirty="0" err="1">
                <a:latin typeface="Times New Roman" pitchFamily="18" charset="0"/>
                <a:cs typeface="Times New Roman" pitchFamily="18" charset="0"/>
              </a:rPr>
              <a:t>về</a:t>
            </a:r>
            <a:r>
              <a:rPr lang="en-US" altLang="en-US" sz="2400" dirty="0">
                <a:latin typeface="Times New Roman" pitchFamily="18" charset="0"/>
                <a:cs typeface="Times New Roman" pitchFamily="18" charset="0"/>
              </a:rPr>
              <a:t> </a:t>
            </a:r>
            <a:r>
              <a:rPr lang="en-US" altLang="en-US" sz="2400" dirty="0" err="1">
                <a:latin typeface="Times New Roman" pitchFamily="18" charset="0"/>
                <a:cs typeface="Times New Roman" pitchFamily="18" charset="0"/>
              </a:rPr>
              <a:t>sự</a:t>
            </a:r>
            <a:r>
              <a:rPr lang="en-US" altLang="en-US" sz="2400" dirty="0">
                <a:latin typeface="Times New Roman" pitchFamily="18" charset="0"/>
                <a:cs typeface="Times New Roman" pitchFamily="18" charset="0"/>
              </a:rPr>
              <a:t> </a:t>
            </a:r>
            <a:r>
              <a:rPr lang="en-US" altLang="en-US" sz="2400" dirty="0" err="1">
                <a:latin typeface="Times New Roman" pitchFamily="18" charset="0"/>
                <a:cs typeface="Times New Roman" pitchFamily="18" charset="0"/>
              </a:rPr>
              <a:t>vật</a:t>
            </a:r>
            <a:r>
              <a:rPr lang="en-US" altLang="en-US" sz="2400" dirty="0">
                <a:latin typeface="Times New Roman" pitchFamily="18" charset="0"/>
                <a:cs typeface="Times New Roman" pitchFamily="18" charset="0"/>
              </a:rPr>
              <a:t>).</a:t>
            </a:r>
            <a:endParaRPr lang="en-US" altLang="en-US" sz="2400" dirty="0"/>
          </a:p>
        </p:txBody>
      </p:sp>
      <p:sp>
        <p:nvSpPr>
          <p:cNvPr id="5125" name="Text Box 23"/>
          <p:cNvSpPr txBox="1">
            <a:spLocks noChangeArrowheads="1"/>
          </p:cNvSpPr>
          <p:nvPr/>
        </p:nvSpPr>
        <p:spPr bwMode="auto">
          <a:xfrm>
            <a:off x="1752600" y="5181600"/>
            <a:ext cx="1371600" cy="366713"/>
          </a:xfrm>
          <a:prstGeom prst="rect">
            <a:avLst/>
          </a:prstGeom>
          <a:noFill/>
          <a:ln w="9525">
            <a:noFill/>
            <a:miter lim="800000"/>
            <a:headEnd/>
            <a:tailEnd/>
          </a:ln>
        </p:spPr>
        <p:txBody>
          <a:bodyPr>
            <a:spAutoFit/>
          </a:bodyPr>
          <a:lstStyle/>
          <a:p>
            <a:pPr>
              <a:spcBef>
                <a:spcPct val="50000"/>
              </a:spcBef>
            </a:pPr>
            <a:endParaRPr lang="en-US" altLang="en-US" sz="1800">
              <a:latin typeface="Arial" pitchFamily="34" charset="0"/>
            </a:endParaRPr>
          </a:p>
        </p:txBody>
      </p:sp>
      <p:sp>
        <p:nvSpPr>
          <p:cNvPr id="9230" name="Text Box 38"/>
          <p:cNvSpPr txBox="1">
            <a:spLocks noChangeArrowheads="1"/>
          </p:cNvSpPr>
          <p:nvPr/>
        </p:nvSpPr>
        <p:spPr bwMode="auto">
          <a:xfrm>
            <a:off x="533400" y="838200"/>
            <a:ext cx="8229600" cy="457200"/>
          </a:xfrm>
          <a:prstGeom prst="rect">
            <a:avLst/>
          </a:prstGeom>
          <a:noFill/>
          <a:ln w="9525">
            <a:noFill/>
            <a:miter lim="800000"/>
            <a:headEnd/>
            <a:tailEnd/>
          </a:ln>
        </p:spPr>
        <p:txBody>
          <a:bodyPr>
            <a:spAutoFit/>
          </a:bodyPr>
          <a:lstStyle/>
          <a:p>
            <a:pPr algn="ctr"/>
            <a:r>
              <a:rPr lang="en-US" altLang="en-US" sz="2400" dirty="0">
                <a:solidFill>
                  <a:srgbClr val="FF0000"/>
                </a:solidFill>
                <a:latin typeface=".VnTifani HeavyH" pitchFamily="34" charset="0"/>
              </a:rPr>
              <a:t>  </a:t>
            </a:r>
            <a:r>
              <a:rPr lang="en-US" altLang="en-US" sz="2400" b="1" dirty="0" smtClean="0">
                <a:solidFill>
                  <a:srgbClr val="FF0000"/>
                </a:solidFill>
                <a:latin typeface="Times New Roman" pitchFamily="18" charset="0"/>
                <a:cs typeface="Times New Roman" pitchFamily="18" charset="0"/>
              </a:rPr>
              <a:t> </a:t>
            </a:r>
            <a:r>
              <a:rPr lang="en-US" altLang="en-US" sz="2400" b="1" dirty="0">
                <a:solidFill>
                  <a:srgbClr val="FF0000"/>
                </a:solidFill>
                <a:latin typeface="Times New Roman" pitchFamily="18" charset="0"/>
                <a:cs typeface="Times New Roman" pitchFamily="18" charset="0"/>
              </a:rPr>
              <a:t>LUYỆN TẬP VỀ CÂU KỂ: AI LÀ GÌ</a:t>
            </a:r>
            <a:r>
              <a:rPr lang="en-US" altLang="en-US" sz="2400" b="1" dirty="0" smtClean="0">
                <a:solidFill>
                  <a:srgbClr val="FF0000"/>
                </a:solidFill>
                <a:latin typeface="Times New Roman" pitchFamily="18" charset="0"/>
                <a:cs typeface="Times New Roman" pitchFamily="18" charset="0"/>
              </a:rPr>
              <a:t>?</a:t>
            </a:r>
            <a:endParaRPr lang="en-US" altLang="en-US" sz="2400" b="1" dirty="0">
              <a:solidFill>
                <a:srgbClr val="FF0000"/>
              </a:solidFill>
              <a:latin typeface="Arial" pitchFamily="34" charset="0"/>
            </a:endParaRPr>
          </a:p>
        </p:txBody>
      </p:sp>
      <p:sp>
        <p:nvSpPr>
          <p:cNvPr id="5131" name="Text Box 6"/>
          <p:cNvSpPr txBox="1">
            <a:spLocks noChangeArrowheads="1"/>
          </p:cNvSpPr>
          <p:nvPr/>
        </p:nvSpPr>
        <p:spPr bwMode="auto">
          <a:xfrm>
            <a:off x="769938" y="436563"/>
            <a:ext cx="8001000" cy="457200"/>
          </a:xfrm>
          <a:prstGeom prst="rect">
            <a:avLst/>
          </a:prstGeom>
          <a:noFill/>
          <a:ln w="9525">
            <a:noFill/>
            <a:miter lim="800000"/>
            <a:headEnd/>
            <a:tailEnd/>
          </a:ln>
        </p:spPr>
        <p:txBody>
          <a:bodyPr>
            <a:spAutoFit/>
          </a:bodyPr>
          <a:lstStyle/>
          <a:p>
            <a:pPr algn="ctr"/>
            <a:r>
              <a:rPr lang="en-US" altLang="en-US" sz="2400" b="1" u="sng">
                <a:solidFill>
                  <a:srgbClr val="000066"/>
                </a:solidFill>
                <a:latin typeface="Times New Roman" pitchFamily="18" charset="0"/>
                <a:cs typeface="Times New Roman" pitchFamily="18" charset="0"/>
              </a:rPr>
              <a:t>Luyện từ và câu</a:t>
            </a:r>
            <a:r>
              <a:rPr lang="en-US" altLang="en-US" sz="2400" b="1">
                <a:solidFill>
                  <a:srgbClr val="000066"/>
                </a:solidFill>
                <a:latin typeface="Times New Roman" pitchFamily="18" charset="0"/>
                <a:cs typeface="Times New Roman" pitchFamily="18" charset="0"/>
              </a:rPr>
              <a:t>:</a:t>
            </a:r>
          </a:p>
        </p:txBody>
      </p:sp>
      <p:grpSp>
        <p:nvGrpSpPr>
          <p:cNvPr id="17" name="Group 11"/>
          <p:cNvGrpSpPr>
            <a:grpSpLocks/>
          </p:cNvGrpSpPr>
          <p:nvPr/>
        </p:nvGrpSpPr>
        <p:grpSpPr bwMode="auto">
          <a:xfrm>
            <a:off x="153046" y="2209341"/>
            <a:ext cx="3657385" cy="4038600"/>
            <a:chOff x="109" y="-408"/>
            <a:chExt cx="2614" cy="4320"/>
          </a:xfrm>
        </p:grpSpPr>
        <p:pic>
          <p:nvPicPr>
            <p:cNvPr id="18" name="Picture 5" descr="8457231">
              <a:hlinkClick r:id="rId3" action="ppaction://hlinksldjump"/>
            </p:cNvPr>
            <p:cNvPicPr>
              <a:picLocks noChangeAspect="1" noChangeArrowheads="1"/>
            </p:cNvPicPr>
            <p:nvPr/>
          </p:nvPicPr>
          <p:blipFill>
            <a:blip r:embed="rId4"/>
            <a:srcRect/>
            <a:stretch>
              <a:fillRect/>
            </a:stretch>
          </p:blipFill>
          <p:spPr bwMode="auto">
            <a:xfrm>
              <a:off x="109" y="-408"/>
              <a:ext cx="2614" cy="4320"/>
            </a:xfrm>
            <a:prstGeom prst="rect">
              <a:avLst/>
            </a:prstGeom>
            <a:noFill/>
            <a:ln w="76200">
              <a:solidFill>
                <a:srgbClr val="FFFF66"/>
              </a:solidFill>
              <a:miter lim="800000"/>
              <a:headEnd/>
              <a:tailEnd/>
            </a:ln>
          </p:spPr>
        </p:pic>
        <p:sp>
          <p:nvSpPr>
            <p:cNvPr id="19" name="WordArt 9"/>
            <p:cNvSpPr>
              <a:spLocks noChangeArrowheads="1" noChangeShapeType="1" noTextEdit="1"/>
            </p:cNvSpPr>
            <p:nvPr/>
          </p:nvSpPr>
          <p:spPr bwMode="auto">
            <a:xfrm>
              <a:off x="192" y="96"/>
              <a:ext cx="2352" cy="330"/>
            </a:xfrm>
            <a:prstGeom prst="rect">
              <a:avLst/>
            </a:prstGeom>
          </p:spPr>
          <p:txBody>
            <a:bodyPr wrap="none" fromWordArt="1">
              <a:prstTxWarp prst="textPlain">
                <a:avLst>
                  <a:gd name="adj" fmla="val 50000"/>
                </a:avLst>
              </a:prstTxWarp>
            </a:bodyPr>
            <a:lstStyle/>
            <a:p>
              <a:pPr algn="ctr"/>
              <a:r>
                <a:rPr lang="vi-VN" sz="3600" kern="10" dirty="0">
                  <a:ln w="9525">
                    <a:solidFill>
                      <a:srgbClr val="6600CC"/>
                    </a:solidFill>
                    <a:round/>
                    <a:headEnd/>
                    <a:tailEnd/>
                  </a:ln>
                  <a:solidFill>
                    <a:srgbClr val="FF0000"/>
                  </a:solidFill>
                  <a:latin typeface="Times New Roman"/>
                  <a:cs typeface="Times New Roman"/>
                </a:rPr>
                <a:t>Đường Nguyễn Tri Phương- Hà Nội</a:t>
              </a:r>
              <a:endParaRPr lang="en-US" sz="3600" kern="10" dirty="0">
                <a:ln w="9525">
                  <a:solidFill>
                    <a:srgbClr val="6600CC"/>
                  </a:solidFill>
                  <a:round/>
                  <a:headEnd/>
                  <a:tailEnd/>
                </a:ln>
                <a:solidFill>
                  <a:srgbClr val="FF0000"/>
                </a:solidFill>
                <a:latin typeface="Times New Roman"/>
                <a:cs typeface="Times New Roman"/>
              </a:endParaRPr>
            </a:p>
          </p:txBody>
        </p:sp>
      </p:grpSp>
      <p:pic>
        <p:nvPicPr>
          <p:cNvPr id="20" name="Picture 8" descr="hoang die"/>
          <p:cNvPicPr>
            <a:picLocks noChangeAspect="1" noChangeArrowheads="1"/>
          </p:cNvPicPr>
          <p:nvPr/>
        </p:nvPicPr>
        <p:blipFill>
          <a:blip r:embed="rId5"/>
          <a:srcRect/>
          <a:stretch>
            <a:fillRect/>
          </a:stretch>
        </p:blipFill>
        <p:spPr bwMode="auto">
          <a:xfrm>
            <a:off x="4876800" y="2209800"/>
            <a:ext cx="4267200" cy="3962400"/>
          </a:xfrm>
          <a:prstGeom prst="rect">
            <a:avLst/>
          </a:prstGeom>
          <a:noFill/>
          <a:ln w="76200">
            <a:solidFill>
              <a:srgbClr val="6600CC"/>
            </a:solidFill>
            <a:miter lim="800000"/>
            <a:headEnd/>
            <a:tailEnd/>
          </a:ln>
        </p:spPr>
      </p:pic>
      <p:sp>
        <p:nvSpPr>
          <p:cNvPr id="24" name="WordArt 9"/>
          <p:cNvSpPr>
            <a:spLocks noChangeArrowheads="1" noChangeShapeType="1" noTextEdit="1"/>
          </p:cNvSpPr>
          <p:nvPr/>
        </p:nvSpPr>
        <p:spPr bwMode="auto">
          <a:xfrm>
            <a:off x="4800600" y="2667000"/>
            <a:ext cx="3962400" cy="371475"/>
          </a:xfrm>
          <a:prstGeom prst="rect">
            <a:avLst/>
          </a:prstGeom>
        </p:spPr>
        <p:txBody>
          <a:bodyPr wrap="none" fromWordArt="1">
            <a:prstTxWarp prst="textPlain">
              <a:avLst>
                <a:gd name="adj" fmla="val 50000"/>
              </a:avLst>
            </a:prstTxWarp>
          </a:bodyPr>
          <a:lstStyle/>
          <a:p>
            <a:pPr algn="ctr"/>
            <a:endParaRPr lang="en-US" sz="3600" kern="10" dirty="0">
              <a:ln w="9525">
                <a:solidFill>
                  <a:srgbClr val="6600CC"/>
                </a:solidFill>
                <a:round/>
                <a:headEnd/>
                <a:tailEnd/>
              </a:ln>
              <a:solidFill>
                <a:srgbClr val="FF0000"/>
              </a:solidFill>
              <a:latin typeface="Times New Roman" pitchFamily="18" charset="0"/>
              <a:cs typeface="Times New Roman" pitchFamily="18" charset="0"/>
            </a:endParaRPr>
          </a:p>
        </p:txBody>
      </p:sp>
      <p:sp>
        <p:nvSpPr>
          <p:cNvPr id="27" name="WordArt 9"/>
          <p:cNvSpPr>
            <a:spLocks noChangeArrowheads="1" noChangeShapeType="1" noTextEdit="1"/>
          </p:cNvSpPr>
          <p:nvPr/>
        </p:nvSpPr>
        <p:spPr bwMode="auto">
          <a:xfrm>
            <a:off x="5181600" y="2667000"/>
            <a:ext cx="3200400" cy="523875"/>
          </a:xfrm>
          <a:prstGeom prst="rect">
            <a:avLst/>
          </a:prstGeom>
        </p:spPr>
        <p:txBody>
          <a:bodyPr wrap="none" fromWordArt="1">
            <a:prstTxWarp prst="textPlain">
              <a:avLst>
                <a:gd name="adj" fmla="val 50000"/>
              </a:avLst>
            </a:prstTxWarp>
          </a:bodyPr>
          <a:lstStyle/>
          <a:p>
            <a:pPr algn="ctr"/>
            <a:r>
              <a:rPr lang="vi-VN" sz="400" kern="10" dirty="0" smtClean="0">
                <a:ln w="9525">
                  <a:solidFill>
                    <a:srgbClr val="6600CC"/>
                  </a:solidFill>
                  <a:round/>
                  <a:headEnd/>
                  <a:tailEnd/>
                </a:ln>
                <a:solidFill>
                  <a:srgbClr val="FF0000"/>
                </a:solidFill>
                <a:latin typeface="Times New Roman"/>
                <a:cs typeface="Times New Roman"/>
              </a:rPr>
              <a:t>Đường</a:t>
            </a:r>
            <a:r>
              <a:rPr lang="en-US" sz="400" kern="10" dirty="0" smtClean="0">
                <a:ln w="9525">
                  <a:solidFill>
                    <a:srgbClr val="6600CC"/>
                  </a:solidFill>
                  <a:round/>
                  <a:headEnd/>
                  <a:tailEnd/>
                </a:ln>
                <a:solidFill>
                  <a:srgbClr val="FF0000"/>
                </a:solidFill>
                <a:latin typeface="Times New Roman"/>
                <a:cs typeface="Times New Roman"/>
              </a:rPr>
              <a:t> </a:t>
            </a:r>
            <a:r>
              <a:rPr lang="en-US" sz="400" kern="10" dirty="0" err="1" smtClean="0">
                <a:ln w="9525">
                  <a:solidFill>
                    <a:srgbClr val="6600CC"/>
                  </a:solidFill>
                  <a:round/>
                  <a:headEnd/>
                  <a:tailEnd/>
                </a:ln>
                <a:solidFill>
                  <a:srgbClr val="FF0000"/>
                </a:solidFill>
                <a:latin typeface="Times New Roman"/>
                <a:cs typeface="Times New Roman"/>
              </a:rPr>
              <a:t>Hoàng</a:t>
            </a:r>
            <a:r>
              <a:rPr lang="en-US" sz="400" kern="10" dirty="0" smtClean="0">
                <a:ln w="9525">
                  <a:solidFill>
                    <a:srgbClr val="6600CC"/>
                  </a:solidFill>
                  <a:round/>
                  <a:headEnd/>
                  <a:tailEnd/>
                </a:ln>
                <a:solidFill>
                  <a:srgbClr val="FF0000"/>
                </a:solidFill>
                <a:latin typeface="Times New Roman"/>
                <a:cs typeface="Times New Roman"/>
              </a:rPr>
              <a:t> </a:t>
            </a:r>
            <a:r>
              <a:rPr lang="en-US" sz="400" kern="10" dirty="0" err="1" smtClean="0">
                <a:ln w="9525">
                  <a:solidFill>
                    <a:srgbClr val="6600CC"/>
                  </a:solidFill>
                  <a:round/>
                  <a:headEnd/>
                  <a:tailEnd/>
                </a:ln>
                <a:solidFill>
                  <a:srgbClr val="FF0000"/>
                </a:solidFill>
                <a:latin typeface="Times New Roman"/>
                <a:cs typeface="Times New Roman"/>
              </a:rPr>
              <a:t>Diệu</a:t>
            </a:r>
            <a:r>
              <a:rPr lang="vi-VN" sz="400" kern="10" dirty="0" smtClean="0">
                <a:ln w="9525">
                  <a:solidFill>
                    <a:srgbClr val="6600CC"/>
                  </a:solidFill>
                  <a:round/>
                  <a:headEnd/>
                  <a:tailEnd/>
                </a:ln>
                <a:solidFill>
                  <a:srgbClr val="FF0000"/>
                </a:solidFill>
                <a:latin typeface="Times New Roman"/>
                <a:cs typeface="Times New Roman"/>
              </a:rPr>
              <a:t>- </a:t>
            </a:r>
            <a:r>
              <a:rPr lang="vi-VN" sz="400" kern="10" dirty="0">
                <a:ln w="9525">
                  <a:solidFill>
                    <a:srgbClr val="6600CC"/>
                  </a:solidFill>
                  <a:round/>
                  <a:headEnd/>
                  <a:tailEnd/>
                </a:ln>
                <a:solidFill>
                  <a:srgbClr val="FF0000"/>
                </a:solidFill>
                <a:latin typeface="Times New Roman"/>
                <a:cs typeface="Times New Roman"/>
              </a:rPr>
              <a:t>Hà Nội</a:t>
            </a:r>
            <a:endParaRPr lang="en-US" sz="400" kern="10" dirty="0">
              <a:ln w="9525">
                <a:solidFill>
                  <a:srgbClr val="6600CC"/>
                </a:solidFill>
                <a:round/>
                <a:headEnd/>
                <a:tailEnd/>
              </a:ln>
              <a:solidFill>
                <a:srgbClr val="FF0000"/>
              </a:solidFill>
              <a:latin typeface="Times New Roman"/>
              <a:cs typeface="Times New Roman"/>
            </a:endParaRPr>
          </a:p>
        </p:txBody>
      </p:sp>
      <p:cxnSp>
        <p:nvCxnSpPr>
          <p:cNvPr id="15" name="Straight Connector 14"/>
          <p:cNvCxnSpPr/>
          <p:nvPr/>
        </p:nvCxnSpPr>
        <p:spPr>
          <a:xfrm>
            <a:off x="4038600" y="1752600"/>
            <a:ext cx="3200400" cy="1588"/>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a:off x="1143000" y="1752600"/>
            <a:ext cx="2438400" cy="1954"/>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8869"/>
                                        </p:tgtEl>
                                        <p:attrNameLst>
                                          <p:attrName>style.visibility</p:attrName>
                                        </p:attrNameLst>
                                      </p:cBhvr>
                                      <p:to>
                                        <p:strVal val="visible"/>
                                      </p:to>
                                    </p:set>
                                  </p:childTnLst>
                                </p:cTn>
                              </p:par>
                              <p:par>
                                <p:cTn id="7" presetID="3" presetClass="entr" presetSubtype="10" fill="hold" nodeType="withEffect">
                                  <p:stCondLst>
                                    <p:cond delay="0"/>
                                  </p:stCondLst>
                                  <p:childTnLst>
                                    <p:set>
                                      <p:cBhvr>
                                        <p:cTn id="8" dur="1" fill="hold">
                                          <p:stCondLst>
                                            <p:cond delay="0"/>
                                          </p:stCondLst>
                                        </p:cTn>
                                        <p:tgtEl>
                                          <p:spTgt spid="21"/>
                                        </p:tgtEl>
                                        <p:attrNameLst>
                                          <p:attrName>style.visibility</p:attrName>
                                        </p:attrNameLst>
                                      </p:cBhvr>
                                      <p:to>
                                        <p:strVal val="visible"/>
                                      </p:to>
                                    </p:set>
                                    <p:animEffect transition="in" filter="blinds(horizontal)">
                                      <p:cBhvr>
                                        <p:cTn id="9" dur="500"/>
                                        <p:tgtEl>
                                          <p:spTgt spid="21"/>
                                        </p:tgtEl>
                                      </p:cBhvr>
                                    </p:animEffect>
                                  </p:childTnLst>
                                </p:cTn>
                              </p:par>
                              <p:par>
                                <p:cTn id="10" presetID="3" presetClass="entr" presetSubtype="10" fill="hold" nodeType="with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blinds(horizontal)">
                                      <p:cBhvr>
                                        <p:cTn id="12" dur="500"/>
                                        <p:tgtEl>
                                          <p:spTgt spid="15"/>
                                        </p:tgtEl>
                                      </p:cBhvr>
                                    </p:animEffect>
                                  </p:childTnLst>
                                </p:cTn>
                              </p:par>
                            </p:childTnLst>
                          </p:cTn>
                        </p:par>
                      </p:childTnLst>
                    </p:cTn>
                  </p:par>
                  <p:par>
                    <p:cTn id="13" fill="hold">
                      <p:stCondLst>
                        <p:cond delay="indefinite"/>
                      </p:stCondLst>
                      <p:childTnLst>
                        <p:par>
                          <p:cTn id="14" fill="hold">
                            <p:stCondLst>
                              <p:cond delay="0"/>
                            </p:stCondLst>
                            <p:childTnLst>
                              <p:par>
                                <p:cTn id="15" presetID="51" presetClass="entr" presetSubtype="0" fill="hold" nodeType="clickEffect">
                                  <p:stCondLst>
                                    <p:cond delay="0"/>
                                  </p:stCondLst>
                                  <p:childTnLst>
                                    <p:set>
                                      <p:cBhvr>
                                        <p:cTn id="16" dur="1" fill="hold">
                                          <p:stCondLst>
                                            <p:cond delay="0"/>
                                          </p:stCondLst>
                                        </p:cTn>
                                        <p:tgtEl>
                                          <p:spTgt spid="17"/>
                                        </p:tgtEl>
                                        <p:attrNameLst>
                                          <p:attrName>style.visibility</p:attrName>
                                        </p:attrNameLst>
                                      </p:cBhvr>
                                      <p:to>
                                        <p:strVal val="visible"/>
                                      </p:to>
                                    </p:set>
                                    <p:animEffect transition="in" filter="fade">
                                      <p:cBhvr>
                                        <p:cTn id="17" dur="770" decel="100000"/>
                                        <p:tgtEl>
                                          <p:spTgt spid="17"/>
                                        </p:tgtEl>
                                      </p:cBhvr>
                                    </p:animEffect>
                                    <p:animScale>
                                      <p:cBhvr>
                                        <p:cTn id="18" dur="770" decel="100000"/>
                                        <p:tgtEl>
                                          <p:spTgt spid="17"/>
                                        </p:tgtEl>
                                      </p:cBhvr>
                                      <p:from x="10000" y="10000"/>
                                      <p:to x="200000" y="450000"/>
                                    </p:animScale>
                                    <p:animScale>
                                      <p:cBhvr>
                                        <p:cTn id="19" dur="1230" accel="100000" fill="hold">
                                          <p:stCondLst>
                                            <p:cond delay="770"/>
                                          </p:stCondLst>
                                        </p:cTn>
                                        <p:tgtEl>
                                          <p:spTgt spid="17"/>
                                        </p:tgtEl>
                                      </p:cBhvr>
                                      <p:from x="200000" y="450000"/>
                                      <p:to x="100000" y="100000"/>
                                    </p:animScale>
                                    <p:set>
                                      <p:cBhvr>
                                        <p:cTn id="20" dur="770" fill="hold"/>
                                        <p:tgtEl>
                                          <p:spTgt spid="17"/>
                                        </p:tgtEl>
                                        <p:attrNameLst>
                                          <p:attrName>ppt_x</p:attrName>
                                        </p:attrNameLst>
                                      </p:cBhvr>
                                      <p:to>
                                        <p:strVal val="(0.5)"/>
                                      </p:to>
                                    </p:set>
                                    <p:anim from="(0.5)" to="(#ppt_x)" calcmode="lin" valueType="num">
                                      <p:cBhvr>
                                        <p:cTn id="21" dur="1230" accel="100000" fill="hold">
                                          <p:stCondLst>
                                            <p:cond delay="770"/>
                                          </p:stCondLst>
                                        </p:cTn>
                                        <p:tgtEl>
                                          <p:spTgt spid="17"/>
                                        </p:tgtEl>
                                        <p:attrNameLst>
                                          <p:attrName>ppt_x</p:attrName>
                                        </p:attrNameLst>
                                      </p:cBhvr>
                                    </p:anim>
                                    <p:set>
                                      <p:cBhvr>
                                        <p:cTn id="22" dur="770" fill="hold"/>
                                        <p:tgtEl>
                                          <p:spTgt spid="17"/>
                                        </p:tgtEl>
                                        <p:attrNameLst>
                                          <p:attrName>ppt_y</p:attrName>
                                        </p:attrNameLst>
                                      </p:cBhvr>
                                      <p:to>
                                        <p:strVal val="(#ppt_y+0.4)"/>
                                      </p:to>
                                    </p:set>
                                    <p:anim from="(#ppt_y+0.4)" to="(#ppt_y)" calcmode="lin" valueType="num">
                                      <p:cBhvr>
                                        <p:cTn id="23" dur="1230" accel="100000" fill="hold">
                                          <p:stCondLst>
                                            <p:cond delay="770"/>
                                          </p:stCondLst>
                                        </p:cTn>
                                        <p:tgtEl>
                                          <p:spTgt spid="17"/>
                                        </p:tgtEl>
                                        <p:attrNameLst>
                                          <p:attrName>ppt_y</p:attrName>
                                        </p:attrNameLst>
                                      </p:cBhvr>
                                    </p:anim>
                                  </p:childTnLst>
                                </p:cTn>
                              </p:par>
                            </p:childTnLst>
                          </p:cTn>
                        </p:par>
                      </p:childTnLst>
                    </p:cTn>
                  </p:par>
                  <p:par>
                    <p:cTn id="24" fill="hold">
                      <p:stCondLst>
                        <p:cond delay="indefinite"/>
                      </p:stCondLst>
                      <p:childTnLst>
                        <p:par>
                          <p:cTn id="25" fill="hold">
                            <p:stCondLst>
                              <p:cond delay="0"/>
                            </p:stCondLst>
                            <p:childTnLst>
                              <p:par>
                                <p:cTn id="26" presetID="17" presetClass="entr" presetSubtype="10" fill="hold" nodeType="clickEffect">
                                  <p:stCondLst>
                                    <p:cond delay="0"/>
                                  </p:stCondLst>
                                  <p:childTnLst>
                                    <p:set>
                                      <p:cBhvr>
                                        <p:cTn id="27" dur="1" fill="hold">
                                          <p:stCondLst>
                                            <p:cond delay="0"/>
                                          </p:stCondLst>
                                        </p:cTn>
                                        <p:tgtEl>
                                          <p:spTgt spid="20"/>
                                        </p:tgtEl>
                                        <p:attrNameLst>
                                          <p:attrName>style.visibility</p:attrName>
                                        </p:attrNameLst>
                                      </p:cBhvr>
                                      <p:to>
                                        <p:strVal val="visible"/>
                                      </p:to>
                                    </p:set>
                                    <p:anim calcmode="lin" valueType="num">
                                      <p:cBhvr>
                                        <p:cTn id="28" dur="500" fill="hold"/>
                                        <p:tgtEl>
                                          <p:spTgt spid="20"/>
                                        </p:tgtEl>
                                        <p:attrNameLst>
                                          <p:attrName>ppt_w</p:attrName>
                                        </p:attrNameLst>
                                      </p:cBhvr>
                                      <p:tavLst>
                                        <p:tav tm="0">
                                          <p:val>
                                            <p:fltVal val="0"/>
                                          </p:val>
                                        </p:tav>
                                        <p:tav tm="100000">
                                          <p:val>
                                            <p:strVal val="#ppt_w"/>
                                          </p:val>
                                        </p:tav>
                                      </p:tavLst>
                                    </p:anim>
                                    <p:anim calcmode="lin" valueType="num">
                                      <p:cBhvr>
                                        <p:cTn id="29" dur="500" fill="hold"/>
                                        <p:tgtEl>
                                          <p:spTgt spid="20"/>
                                        </p:tgtEl>
                                        <p:attrNameLst>
                                          <p:attrName>ppt_h</p:attrName>
                                        </p:attrNameLst>
                                      </p:cBhvr>
                                      <p:tavLst>
                                        <p:tav tm="0">
                                          <p:val>
                                            <p:strVal val="#ppt_h"/>
                                          </p:val>
                                        </p:tav>
                                        <p:tav tm="100000">
                                          <p:val>
                                            <p:strVal val="#ppt_h"/>
                                          </p:val>
                                        </p:tav>
                                      </p:tavLst>
                                    </p:anim>
                                  </p:childTnLst>
                                </p:cTn>
                              </p:par>
                              <p:par>
                                <p:cTn id="30" presetID="2" presetClass="entr" presetSubtype="4" fill="hold" grpId="0" nodeType="withEffect">
                                  <p:stCondLst>
                                    <p:cond delay="0"/>
                                  </p:stCondLst>
                                  <p:childTnLst>
                                    <p:set>
                                      <p:cBhvr>
                                        <p:cTn id="31" dur="1" fill="hold">
                                          <p:stCondLst>
                                            <p:cond delay="0"/>
                                          </p:stCondLst>
                                        </p:cTn>
                                        <p:tgtEl>
                                          <p:spTgt spid="27"/>
                                        </p:tgtEl>
                                        <p:attrNameLst>
                                          <p:attrName>style.visibility</p:attrName>
                                        </p:attrNameLst>
                                      </p:cBhvr>
                                      <p:to>
                                        <p:strVal val="visible"/>
                                      </p:to>
                                    </p:set>
                                    <p:anim calcmode="lin" valueType="num">
                                      <p:cBhvr additive="base">
                                        <p:cTn id="32" dur="500" fill="hold"/>
                                        <p:tgtEl>
                                          <p:spTgt spid="27"/>
                                        </p:tgtEl>
                                        <p:attrNameLst>
                                          <p:attrName>ppt_x</p:attrName>
                                        </p:attrNameLst>
                                      </p:cBhvr>
                                      <p:tavLst>
                                        <p:tav tm="0">
                                          <p:val>
                                            <p:strVal val="#ppt_x"/>
                                          </p:val>
                                        </p:tav>
                                        <p:tav tm="100000">
                                          <p:val>
                                            <p:strVal val="#ppt_x"/>
                                          </p:val>
                                        </p:tav>
                                      </p:tavLst>
                                    </p:anim>
                                    <p:anim calcmode="lin" valueType="num">
                                      <p:cBhvr additive="base">
                                        <p:cTn id="33" dur="500" fill="hold"/>
                                        <p:tgtEl>
                                          <p:spTgt spid="2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8869" grpId="0"/>
      <p:bldP spid="27"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69" name="Rectangle 21"/>
          <p:cNvSpPr>
            <a:spLocks noChangeArrowheads="1"/>
          </p:cNvSpPr>
          <p:nvPr/>
        </p:nvSpPr>
        <p:spPr bwMode="auto">
          <a:xfrm>
            <a:off x="196850" y="1319213"/>
            <a:ext cx="8991600" cy="830262"/>
          </a:xfrm>
          <a:prstGeom prst="rect">
            <a:avLst/>
          </a:prstGeom>
          <a:noFill/>
          <a:ln w="9525">
            <a:noFill/>
            <a:miter lim="800000"/>
            <a:headEnd/>
            <a:tailEnd/>
          </a:ln>
        </p:spPr>
        <p:txBody>
          <a:bodyPr>
            <a:spAutoFit/>
          </a:bodyPr>
          <a:lstStyle/>
          <a:p>
            <a:pPr eaLnBrk="0" hangingPunct="0"/>
            <a:r>
              <a:rPr lang="en-US" altLang="en-US" sz="2400" b="1" dirty="0" err="1">
                <a:latin typeface="Times New Roman" pitchFamily="18" charset="0"/>
                <a:cs typeface="Times New Roman" pitchFamily="18" charset="0"/>
              </a:rPr>
              <a:t>Bài</a:t>
            </a:r>
            <a:r>
              <a:rPr lang="en-US" altLang="en-US" sz="2400" b="1" dirty="0">
                <a:latin typeface="Times New Roman" pitchFamily="18" charset="0"/>
                <a:cs typeface="Times New Roman" pitchFamily="18" charset="0"/>
              </a:rPr>
              <a:t> </a:t>
            </a:r>
            <a:r>
              <a:rPr lang="en-US" altLang="en-US" sz="2400" b="1" dirty="0" smtClean="0">
                <a:latin typeface="Times New Roman" pitchFamily="18" charset="0"/>
                <a:cs typeface="Times New Roman" pitchFamily="18" charset="0"/>
              </a:rPr>
              <a:t>1</a:t>
            </a:r>
            <a:r>
              <a:rPr lang="en-US" altLang="en-US" sz="2400" b="1" dirty="0">
                <a:latin typeface="Times New Roman" pitchFamily="18" charset="0"/>
                <a:cs typeface="Times New Roman" pitchFamily="18" charset="0"/>
              </a:rPr>
              <a:t>:</a:t>
            </a:r>
            <a:r>
              <a:rPr lang="en-US" altLang="en-US" sz="2400" dirty="0" smtClean="0">
                <a:latin typeface="Times New Roman" pitchFamily="18" charset="0"/>
                <a:cs typeface="Times New Roman" pitchFamily="18" charset="0"/>
              </a:rPr>
              <a:t> </a:t>
            </a:r>
            <a:r>
              <a:rPr lang="en-US" altLang="en-US" sz="2400" dirty="0" err="1">
                <a:latin typeface="Times New Roman" pitchFamily="18" charset="0"/>
                <a:cs typeface="Times New Roman" pitchFamily="18" charset="0"/>
              </a:rPr>
              <a:t>Tìm</a:t>
            </a:r>
            <a:r>
              <a:rPr lang="en-US" altLang="en-US" sz="2400" dirty="0">
                <a:latin typeface="Times New Roman" pitchFamily="18" charset="0"/>
                <a:cs typeface="Times New Roman" pitchFamily="18" charset="0"/>
              </a:rPr>
              <a:t> </a:t>
            </a:r>
            <a:r>
              <a:rPr lang="en-US" altLang="en-US" sz="2400" dirty="0" err="1">
                <a:latin typeface="Times New Roman" pitchFamily="18" charset="0"/>
                <a:cs typeface="Times New Roman" pitchFamily="18" charset="0"/>
              </a:rPr>
              <a:t>câu</a:t>
            </a:r>
            <a:r>
              <a:rPr lang="en-US" altLang="en-US" sz="2400" dirty="0">
                <a:latin typeface="Times New Roman" pitchFamily="18" charset="0"/>
                <a:cs typeface="Times New Roman" pitchFamily="18" charset="0"/>
              </a:rPr>
              <a:t> </a:t>
            </a:r>
            <a:r>
              <a:rPr lang="en-US" altLang="en-US" sz="2400" dirty="0" err="1">
                <a:latin typeface="Times New Roman" pitchFamily="18" charset="0"/>
                <a:cs typeface="Times New Roman" pitchFamily="18" charset="0"/>
              </a:rPr>
              <a:t>kể</a:t>
            </a:r>
            <a:r>
              <a:rPr lang="en-US" altLang="en-US" sz="2400" dirty="0">
                <a:latin typeface="Times New Roman" pitchFamily="18" charset="0"/>
                <a:cs typeface="Times New Roman" pitchFamily="18" charset="0"/>
              </a:rPr>
              <a:t> Ai </a:t>
            </a:r>
            <a:r>
              <a:rPr lang="en-US" altLang="en-US" sz="2400" dirty="0" err="1">
                <a:latin typeface="Times New Roman" pitchFamily="18" charset="0"/>
                <a:cs typeface="Times New Roman" pitchFamily="18" charset="0"/>
              </a:rPr>
              <a:t>là</a:t>
            </a:r>
            <a:r>
              <a:rPr lang="en-US" altLang="en-US" sz="2400" dirty="0">
                <a:latin typeface="Times New Roman" pitchFamily="18" charset="0"/>
                <a:cs typeface="Times New Roman" pitchFamily="18" charset="0"/>
              </a:rPr>
              <a:t> </a:t>
            </a:r>
            <a:r>
              <a:rPr lang="en-US" altLang="en-US" sz="2400" dirty="0" err="1">
                <a:latin typeface="Times New Roman" pitchFamily="18" charset="0"/>
                <a:cs typeface="Times New Roman" pitchFamily="18" charset="0"/>
              </a:rPr>
              <a:t>gì</a:t>
            </a:r>
            <a:r>
              <a:rPr lang="en-US" altLang="en-US" sz="2400" dirty="0">
                <a:latin typeface="Times New Roman" pitchFamily="18" charset="0"/>
                <a:cs typeface="Times New Roman" pitchFamily="18" charset="0"/>
              </a:rPr>
              <a:t>? </a:t>
            </a:r>
            <a:r>
              <a:rPr lang="en-US" altLang="en-US" sz="2400" dirty="0" err="1">
                <a:latin typeface="Times New Roman" pitchFamily="18" charset="0"/>
                <a:cs typeface="Times New Roman" pitchFamily="18" charset="0"/>
              </a:rPr>
              <a:t>Và</a:t>
            </a:r>
            <a:r>
              <a:rPr lang="en-US" altLang="en-US" sz="2400" dirty="0">
                <a:latin typeface="Times New Roman" pitchFamily="18" charset="0"/>
                <a:cs typeface="Times New Roman" pitchFamily="18" charset="0"/>
              </a:rPr>
              <a:t> </a:t>
            </a:r>
            <a:r>
              <a:rPr lang="en-US" altLang="en-US" sz="2400" dirty="0" err="1">
                <a:latin typeface="Times New Roman" pitchFamily="18" charset="0"/>
                <a:cs typeface="Times New Roman" pitchFamily="18" charset="0"/>
              </a:rPr>
              <a:t>nêu</a:t>
            </a:r>
            <a:r>
              <a:rPr lang="en-US" altLang="en-US" sz="2400" dirty="0">
                <a:latin typeface="Times New Roman" pitchFamily="18" charset="0"/>
                <a:cs typeface="Times New Roman" pitchFamily="18" charset="0"/>
              </a:rPr>
              <a:t> </a:t>
            </a:r>
            <a:r>
              <a:rPr lang="en-US" altLang="en-US" sz="2400" dirty="0" err="1">
                <a:latin typeface="Times New Roman" pitchFamily="18" charset="0"/>
                <a:cs typeface="Times New Roman" pitchFamily="18" charset="0"/>
              </a:rPr>
              <a:t>tác</a:t>
            </a:r>
            <a:r>
              <a:rPr lang="en-US" altLang="en-US" sz="2400" dirty="0">
                <a:latin typeface="Times New Roman" pitchFamily="18" charset="0"/>
                <a:cs typeface="Times New Roman" pitchFamily="18" charset="0"/>
              </a:rPr>
              <a:t> </a:t>
            </a:r>
            <a:r>
              <a:rPr lang="en-US" altLang="en-US" sz="2400" dirty="0" err="1">
                <a:latin typeface="Times New Roman" pitchFamily="18" charset="0"/>
                <a:cs typeface="Times New Roman" pitchFamily="18" charset="0"/>
              </a:rPr>
              <a:t>dụng</a:t>
            </a:r>
            <a:r>
              <a:rPr lang="en-US" altLang="en-US" sz="2400" dirty="0">
                <a:latin typeface="Times New Roman" pitchFamily="18" charset="0"/>
                <a:cs typeface="Times New Roman" pitchFamily="18" charset="0"/>
              </a:rPr>
              <a:t> </a:t>
            </a:r>
            <a:r>
              <a:rPr lang="en-US" altLang="en-US" sz="2400" dirty="0" err="1">
                <a:latin typeface="Times New Roman" pitchFamily="18" charset="0"/>
                <a:cs typeface="Times New Roman" pitchFamily="18" charset="0"/>
              </a:rPr>
              <a:t>của</a:t>
            </a:r>
            <a:r>
              <a:rPr lang="en-US" altLang="en-US" sz="2400" dirty="0">
                <a:latin typeface="Times New Roman" pitchFamily="18" charset="0"/>
                <a:cs typeface="Times New Roman" pitchFamily="18" charset="0"/>
              </a:rPr>
              <a:t> </a:t>
            </a:r>
            <a:r>
              <a:rPr lang="en-US" altLang="en-US" sz="2400" dirty="0" err="1">
                <a:latin typeface="Times New Roman" pitchFamily="18" charset="0"/>
                <a:cs typeface="Times New Roman" pitchFamily="18" charset="0"/>
              </a:rPr>
              <a:t>mỗi</a:t>
            </a:r>
            <a:r>
              <a:rPr lang="en-US" altLang="en-US" sz="2400" dirty="0">
                <a:latin typeface="Times New Roman" pitchFamily="18" charset="0"/>
                <a:cs typeface="Times New Roman" pitchFamily="18" charset="0"/>
              </a:rPr>
              <a:t> </a:t>
            </a:r>
            <a:r>
              <a:rPr lang="en-US" altLang="en-US" sz="2400" dirty="0" err="1">
                <a:latin typeface="Times New Roman" pitchFamily="18" charset="0"/>
                <a:cs typeface="Times New Roman" pitchFamily="18" charset="0"/>
              </a:rPr>
              <a:t>câu</a:t>
            </a:r>
            <a:r>
              <a:rPr lang="en-US" altLang="en-US" sz="2400" dirty="0">
                <a:latin typeface="Times New Roman" pitchFamily="18" charset="0"/>
                <a:cs typeface="Times New Roman" pitchFamily="18" charset="0"/>
              </a:rPr>
              <a:t> (</a:t>
            </a:r>
            <a:r>
              <a:rPr lang="en-US" altLang="en-US" sz="2400" dirty="0" err="1">
                <a:latin typeface="Times New Roman" pitchFamily="18" charset="0"/>
                <a:cs typeface="Times New Roman" pitchFamily="18" charset="0"/>
              </a:rPr>
              <a:t>dùng</a:t>
            </a:r>
            <a:r>
              <a:rPr lang="en-US" altLang="en-US" sz="2400" dirty="0">
                <a:latin typeface="Times New Roman" pitchFamily="18" charset="0"/>
                <a:cs typeface="Times New Roman" pitchFamily="18" charset="0"/>
              </a:rPr>
              <a:t> </a:t>
            </a:r>
            <a:r>
              <a:rPr lang="en-US" altLang="en-US" sz="2400" dirty="0" err="1">
                <a:latin typeface="Times New Roman" pitchFamily="18" charset="0"/>
                <a:cs typeface="Times New Roman" pitchFamily="18" charset="0"/>
              </a:rPr>
              <a:t>để</a:t>
            </a:r>
            <a:r>
              <a:rPr lang="en-US" altLang="en-US" sz="2400" dirty="0">
                <a:latin typeface="Times New Roman" pitchFamily="18" charset="0"/>
                <a:cs typeface="Times New Roman" pitchFamily="18" charset="0"/>
              </a:rPr>
              <a:t> </a:t>
            </a:r>
            <a:r>
              <a:rPr lang="en-US" altLang="en-US" sz="2400" dirty="0" err="1">
                <a:latin typeface="Times New Roman" pitchFamily="18" charset="0"/>
                <a:cs typeface="Times New Roman" pitchFamily="18" charset="0"/>
              </a:rPr>
              <a:t>giới</a:t>
            </a:r>
            <a:r>
              <a:rPr lang="en-US" altLang="en-US" sz="2400" dirty="0">
                <a:latin typeface="Times New Roman" pitchFamily="18" charset="0"/>
                <a:cs typeface="Times New Roman" pitchFamily="18" charset="0"/>
              </a:rPr>
              <a:t> </a:t>
            </a:r>
            <a:r>
              <a:rPr lang="en-US" altLang="en-US" sz="2400" dirty="0" err="1">
                <a:latin typeface="Times New Roman" pitchFamily="18" charset="0"/>
                <a:cs typeface="Times New Roman" pitchFamily="18" charset="0"/>
              </a:rPr>
              <a:t>thiệu</a:t>
            </a:r>
            <a:r>
              <a:rPr lang="en-US" altLang="en-US" sz="2400" dirty="0">
                <a:latin typeface="Times New Roman" pitchFamily="18" charset="0"/>
                <a:cs typeface="Times New Roman" pitchFamily="18" charset="0"/>
              </a:rPr>
              <a:t> hay </a:t>
            </a:r>
            <a:r>
              <a:rPr lang="en-US" altLang="en-US" sz="2400" dirty="0" err="1">
                <a:latin typeface="Times New Roman" pitchFamily="18" charset="0"/>
                <a:cs typeface="Times New Roman" pitchFamily="18" charset="0"/>
              </a:rPr>
              <a:t>nhận</a:t>
            </a:r>
            <a:r>
              <a:rPr lang="en-US" altLang="en-US" sz="2400" dirty="0">
                <a:latin typeface="Times New Roman" pitchFamily="18" charset="0"/>
                <a:cs typeface="Times New Roman" pitchFamily="18" charset="0"/>
              </a:rPr>
              <a:t> </a:t>
            </a:r>
            <a:r>
              <a:rPr lang="en-US" altLang="en-US" sz="2400" dirty="0" err="1">
                <a:latin typeface="Times New Roman" pitchFamily="18" charset="0"/>
                <a:cs typeface="Times New Roman" pitchFamily="18" charset="0"/>
              </a:rPr>
              <a:t>định</a:t>
            </a:r>
            <a:r>
              <a:rPr lang="en-US" altLang="en-US" sz="2400" dirty="0">
                <a:latin typeface="Times New Roman" pitchFamily="18" charset="0"/>
                <a:cs typeface="Times New Roman" pitchFamily="18" charset="0"/>
              </a:rPr>
              <a:t> </a:t>
            </a:r>
            <a:r>
              <a:rPr lang="en-US" altLang="en-US" sz="2400" dirty="0" err="1">
                <a:latin typeface="Times New Roman" pitchFamily="18" charset="0"/>
                <a:cs typeface="Times New Roman" pitchFamily="18" charset="0"/>
              </a:rPr>
              <a:t>về</a:t>
            </a:r>
            <a:r>
              <a:rPr lang="en-US" altLang="en-US" sz="2400" dirty="0">
                <a:latin typeface="Times New Roman" pitchFamily="18" charset="0"/>
                <a:cs typeface="Times New Roman" pitchFamily="18" charset="0"/>
              </a:rPr>
              <a:t> </a:t>
            </a:r>
            <a:r>
              <a:rPr lang="en-US" altLang="en-US" sz="2400" dirty="0" err="1">
                <a:latin typeface="Times New Roman" pitchFamily="18" charset="0"/>
                <a:cs typeface="Times New Roman" pitchFamily="18" charset="0"/>
              </a:rPr>
              <a:t>sự</a:t>
            </a:r>
            <a:r>
              <a:rPr lang="en-US" altLang="en-US" sz="2400" dirty="0">
                <a:latin typeface="Times New Roman" pitchFamily="18" charset="0"/>
                <a:cs typeface="Times New Roman" pitchFamily="18" charset="0"/>
              </a:rPr>
              <a:t> </a:t>
            </a:r>
            <a:r>
              <a:rPr lang="en-US" altLang="en-US" sz="2400" dirty="0" err="1">
                <a:latin typeface="Times New Roman" pitchFamily="18" charset="0"/>
                <a:cs typeface="Times New Roman" pitchFamily="18" charset="0"/>
              </a:rPr>
              <a:t>vật</a:t>
            </a:r>
            <a:r>
              <a:rPr lang="en-US" altLang="en-US" sz="2400" dirty="0">
                <a:latin typeface="Times New Roman" pitchFamily="18" charset="0"/>
                <a:cs typeface="Times New Roman" pitchFamily="18" charset="0"/>
              </a:rPr>
              <a:t>).</a:t>
            </a:r>
            <a:endParaRPr lang="en-US" altLang="en-US" sz="2400" dirty="0"/>
          </a:p>
        </p:txBody>
      </p:sp>
      <p:sp>
        <p:nvSpPr>
          <p:cNvPr id="78870" name="Text Box 22"/>
          <p:cNvSpPr txBox="1">
            <a:spLocks noChangeArrowheads="1"/>
          </p:cNvSpPr>
          <p:nvPr/>
        </p:nvSpPr>
        <p:spPr bwMode="auto">
          <a:xfrm>
            <a:off x="152400" y="2286000"/>
            <a:ext cx="4648200" cy="4401205"/>
          </a:xfrm>
          <a:prstGeom prst="rect">
            <a:avLst/>
          </a:prstGeom>
          <a:noFill/>
          <a:ln w="9525">
            <a:noFill/>
            <a:miter lim="800000"/>
            <a:headEnd/>
            <a:tailEnd/>
          </a:ln>
        </p:spPr>
        <p:txBody>
          <a:bodyPr wrap="square">
            <a:spAutoFit/>
          </a:bodyPr>
          <a:lstStyle/>
          <a:p>
            <a:pPr eaLnBrk="0" hangingPunct="0"/>
            <a:r>
              <a:rPr lang="en-US" altLang="en-US" sz="2800" dirty="0"/>
              <a:t>   </a:t>
            </a:r>
            <a:r>
              <a:rPr lang="vi-VN" sz="2500" dirty="0">
                <a:solidFill>
                  <a:srgbClr val="000000"/>
                </a:solidFill>
                <a:latin typeface="Times New Roman" pitchFamily="18" charset="0"/>
              </a:rPr>
              <a:t>a) Nguyễn Tri Phương là người Thừa Thiên. Hoàng Diệu quê ở Quảng Nam. Cả hai ông đều không phải là người  Hà Nội. Nhưng các ông đã anh dũng hi sinh bảo vệ thành Hà Nội trong hai cuộc chiến đấu giữ thành năm 1873 và 1882. Ở trung tâm Hà Nội ngày nay có hai đường phố đẹp  mang tên hai ông.</a:t>
            </a:r>
          </a:p>
          <a:p>
            <a:pPr>
              <a:spcBef>
                <a:spcPct val="50000"/>
              </a:spcBef>
            </a:pPr>
            <a:endParaRPr lang="en-US" altLang="en-US" b="1" dirty="0">
              <a:latin typeface="Arial" pitchFamily="34" charset="0"/>
            </a:endParaRPr>
          </a:p>
        </p:txBody>
      </p:sp>
      <p:sp>
        <p:nvSpPr>
          <p:cNvPr id="5125" name="Text Box 23"/>
          <p:cNvSpPr txBox="1">
            <a:spLocks noChangeArrowheads="1"/>
          </p:cNvSpPr>
          <p:nvPr/>
        </p:nvSpPr>
        <p:spPr bwMode="auto">
          <a:xfrm>
            <a:off x="1752600" y="5181600"/>
            <a:ext cx="1371600" cy="366713"/>
          </a:xfrm>
          <a:prstGeom prst="rect">
            <a:avLst/>
          </a:prstGeom>
          <a:noFill/>
          <a:ln w="9525">
            <a:noFill/>
            <a:miter lim="800000"/>
            <a:headEnd/>
            <a:tailEnd/>
          </a:ln>
        </p:spPr>
        <p:txBody>
          <a:bodyPr>
            <a:spAutoFit/>
          </a:bodyPr>
          <a:lstStyle/>
          <a:p>
            <a:pPr>
              <a:spcBef>
                <a:spcPct val="50000"/>
              </a:spcBef>
            </a:pPr>
            <a:endParaRPr lang="en-US" altLang="en-US" sz="1800">
              <a:latin typeface="Arial" pitchFamily="34" charset="0"/>
            </a:endParaRPr>
          </a:p>
        </p:txBody>
      </p:sp>
      <p:sp>
        <p:nvSpPr>
          <p:cNvPr id="9230" name="Text Box 38"/>
          <p:cNvSpPr txBox="1">
            <a:spLocks noChangeArrowheads="1"/>
          </p:cNvSpPr>
          <p:nvPr/>
        </p:nvSpPr>
        <p:spPr bwMode="auto">
          <a:xfrm>
            <a:off x="533400" y="838200"/>
            <a:ext cx="8229600" cy="457200"/>
          </a:xfrm>
          <a:prstGeom prst="rect">
            <a:avLst/>
          </a:prstGeom>
          <a:noFill/>
          <a:ln w="9525">
            <a:noFill/>
            <a:miter lim="800000"/>
            <a:headEnd/>
            <a:tailEnd/>
          </a:ln>
        </p:spPr>
        <p:txBody>
          <a:bodyPr>
            <a:spAutoFit/>
          </a:bodyPr>
          <a:lstStyle/>
          <a:p>
            <a:pPr algn="ctr"/>
            <a:r>
              <a:rPr lang="en-US" altLang="en-US" sz="2400" dirty="0">
                <a:solidFill>
                  <a:srgbClr val="FF0000"/>
                </a:solidFill>
                <a:latin typeface=".VnTifani HeavyH" pitchFamily="34" charset="0"/>
              </a:rPr>
              <a:t>  </a:t>
            </a:r>
            <a:r>
              <a:rPr lang="en-US" altLang="en-US" sz="2400" b="1" dirty="0" smtClean="0">
                <a:solidFill>
                  <a:srgbClr val="FF0000"/>
                </a:solidFill>
                <a:latin typeface="Times New Roman" pitchFamily="18" charset="0"/>
                <a:cs typeface="Times New Roman" pitchFamily="18" charset="0"/>
              </a:rPr>
              <a:t> </a:t>
            </a:r>
            <a:r>
              <a:rPr lang="en-US" altLang="en-US" sz="2400" b="1" dirty="0">
                <a:solidFill>
                  <a:srgbClr val="FF0000"/>
                </a:solidFill>
                <a:latin typeface="Times New Roman" pitchFamily="18" charset="0"/>
                <a:cs typeface="Times New Roman" pitchFamily="18" charset="0"/>
              </a:rPr>
              <a:t>LUYỆN TẬP VỀ CÂU KỂ: AI LÀ GÌ</a:t>
            </a:r>
            <a:r>
              <a:rPr lang="en-US" altLang="en-US" sz="2400" b="1" dirty="0" smtClean="0">
                <a:solidFill>
                  <a:srgbClr val="FF0000"/>
                </a:solidFill>
                <a:latin typeface="Times New Roman" pitchFamily="18" charset="0"/>
                <a:cs typeface="Times New Roman" pitchFamily="18" charset="0"/>
              </a:rPr>
              <a:t>?</a:t>
            </a:r>
            <a:endParaRPr lang="en-US" altLang="en-US" sz="2400" b="1" dirty="0">
              <a:solidFill>
                <a:srgbClr val="FF0000"/>
              </a:solidFill>
              <a:latin typeface="Arial" pitchFamily="34" charset="0"/>
            </a:endParaRPr>
          </a:p>
        </p:txBody>
      </p:sp>
      <p:sp>
        <p:nvSpPr>
          <p:cNvPr id="5131" name="Text Box 6"/>
          <p:cNvSpPr txBox="1">
            <a:spLocks noChangeArrowheads="1"/>
          </p:cNvSpPr>
          <p:nvPr/>
        </p:nvSpPr>
        <p:spPr bwMode="auto">
          <a:xfrm>
            <a:off x="769938" y="436563"/>
            <a:ext cx="8001000" cy="457200"/>
          </a:xfrm>
          <a:prstGeom prst="rect">
            <a:avLst/>
          </a:prstGeom>
          <a:noFill/>
          <a:ln w="9525">
            <a:noFill/>
            <a:miter lim="800000"/>
            <a:headEnd/>
            <a:tailEnd/>
          </a:ln>
        </p:spPr>
        <p:txBody>
          <a:bodyPr>
            <a:spAutoFit/>
          </a:bodyPr>
          <a:lstStyle/>
          <a:p>
            <a:pPr algn="ctr"/>
            <a:r>
              <a:rPr lang="en-US" altLang="en-US" sz="2400" b="1" u="sng">
                <a:solidFill>
                  <a:srgbClr val="000066"/>
                </a:solidFill>
                <a:latin typeface="Times New Roman" pitchFamily="18" charset="0"/>
                <a:cs typeface="Times New Roman" pitchFamily="18" charset="0"/>
              </a:rPr>
              <a:t>Luyện từ và câu</a:t>
            </a:r>
            <a:r>
              <a:rPr lang="en-US" altLang="en-US" sz="2400" b="1">
                <a:solidFill>
                  <a:srgbClr val="000066"/>
                </a:solidFill>
                <a:latin typeface="Times New Roman" pitchFamily="18" charset="0"/>
                <a:cs typeface="Times New Roman" pitchFamily="18" charset="0"/>
              </a:rPr>
              <a:t>:</a:t>
            </a:r>
          </a:p>
        </p:txBody>
      </p:sp>
      <p:pic>
        <p:nvPicPr>
          <p:cNvPr id="13" name="Picture 10" descr="hoang dieuimages"/>
          <p:cNvPicPr>
            <a:picLocks noChangeAspect="1" noChangeArrowheads="1"/>
          </p:cNvPicPr>
          <p:nvPr/>
        </p:nvPicPr>
        <p:blipFill>
          <a:blip r:embed="rId3"/>
          <a:srcRect/>
          <a:stretch>
            <a:fillRect/>
          </a:stretch>
        </p:blipFill>
        <p:spPr bwMode="auto">
          <a:xfrm>
            <a:off x="5029200" y="2514600"/>
            <a:ext cx="1847850" cy="2286000"/>
          </a:xfrm>
          <a:prstGeom prst="rect">
            <a:avLst/>
          </a:prstGeom>
          <a:noFill/>
          <a:ln w="9525">
            <a:noFill/>
            <a:miter lim="800000"/>
            <a:headEnd/>
            <a:tailEnd/>
          </a:ln>
        </p:spPr>
      </p:pic>
      <p:pic>
        <p:nvPicPr>
          <p:cNvPr id="14" name="Picture 12" descr="nguyen tri phuong3313103499_1c805dac10"/>
          <p:cNvPicPr>
            <a:picLocks noChangeAspect="1" noChangeArrowheads="1"/>
          </p:cNvPicPr>
          <p:nvPr/>
        </p:nvPicPr>
        <p:blipFill>
          <a:blip r:embed="rId4"/>
          <a:srcRect/>
          <a:stretch>
            <a:fillRect/>
          </a:stretch>
        </p:blipFill>
        <p:spPr bwMode="auto">
          <a:xfrm>
            <a:off x="7086600" y="2514600"/>
            <a:ext cx="1771650" cy="2286000"/>
          </a:xfrm>
          <a:prstGeom prst="rect">
            <a:avLst/>
          </a:prstGeom>
          <a:noFill/>
          <a:ln w="9525">
            <a:noFill/>
            <a:miter lim="800000"/>
            <a:headEnd/>
            <a:tailEnd/>
          </a:ln>
        </p:spPr>
      </p:pic>
      <p:sp>
        <p:nvSpPr>
          <p:cNvPr id="15" name="Text Box 11"/>
          <p:cNvSpPr txBox="1">
            <a:spLocks noChangeArrowheads="1"/>
          </p:cNvSpPr>
          <p:nvPr/>
        </p:nvSpPr>
        <p:spPr bwMode="auto">
          <a:xfrm>
            <a:off x="5105400" y="4953000"/>
            <a:ext cx="1752600" cy="477054"/>
          </a:xfrm>
          <a:prstGeom prst="rect">
            <a:avLst/>
          </a:prstGeom>
          <a:noFill/>
          <a:ln w="9525">
            <a:noFill/>
            <a:miter lim="800000"/>
            <a:headEnd/>
            <a:tailEnd/>
          </a:ln>
          <a:effectLst/>
        </p:spPr>
        <p:txBody>
          <a:bodyPr wrap="square">
            <a:spAutoFit/>
          </a:bodyPr>
          <a:lstStyle/>
          <a:p>
            <a:pPr algn="ctr" eaLnBrk="1" hangingPunct="1">
              <a:spcBef>
                <a:spcPct val="50000"/>
              </a:spcBef>
            </a:pPr>
            <a:r>
              <a:rPr lang="en-US" altLang="en-US" sz="2500" dirty="0" err="1">
                <a:latin typeface="Times New Roman" pitchFamily="18" charset="0"/>
                <a:cs typeface="Times New Roman" pitchFamily="18" charset="0"/>
              </a:rPr>
              <a:t>Hoàng</a:t>
            </a:r>
            <a:r>
              <a:rPr lang="en-US" altLang="en-US" sz="2500" dirty="0">
                <a:latin typeface="Times New Roman" pitchFamily="18" charset="0"/>
                <a:cs typeface="Times New Roman" pitchFamily="18" charset="0"/>
              </a:rPr>
              <a:t> </a:t>
            </a:r>
            <a:r>
              <a:rPr lang="en-US" altLang="en-US" sz="2500" dirty="0" err="1" smtClean="0">
                <a:latin typeface="Times New Roman" pitchFamily="18" charset="0"/>
                <a:cs typeface="Times New Roman" pitchFamily="18" charset="0"/>
              </a:rPr>
              <a:t>Diệu</a:t>
            </a:r>
            <a:endParaRPr lang="en-US" altLang="en-US" sz="2500" dirty="0">
              <a:latin typeface="Times New Roman" pitchFamily="18" charset="0"/>
              <a:cs typeface="Times New Roman" pitchFamily="18" charset="0"/>
            </a:endParaRPr>
          </a:p>
        </p:txBody>
      </p:sp>
      <p:sp>
        <p:nvSpPr>
          <p:cNvPr id="16" name="Text Box 11"/>
          <p:cNvSpPr txBox="1">
            <a:spLocks noChangeArrowheads="1"/>
          </p:cNvSpPr>
          <p:nvPr/>
        </p:nvSpPr>
        <p:spPr bwMode="auto">
          <a:xfrm>
            <a:off x="7162800" y="4876800"/>
            <a:ext cx="1981200" cy="861774"/>
          </a:xfrm>
          <a:prstGeom prst="rect">
            <a:avLst/>
          </a:prstGeom>
          <a:noFill/>
          <a:ln w="9525">
            <a:noFill/>
            <a:miter lim="800000"/>
            <a:headEnd/>
            <a:tailEnd/>
          </a:ln>
          <a:effectLst/>
        </p:spPr>
        <p:txBody>
          <a:bodyPr wrap="square">
            <a:spAutoFit/>
          </a:bodyPr>
          <a:lstStyle/>
          <a:p>
            <a:pPr algn="ctr" eaLnBrk="1" hangingPunct="1">
              <a:spcBef>
                <a:spcPct val="50000"/>
              </a:spcBef>
            </a:pPr>
            <a:r>
              <a:rPr lang="en-US" altLang="en-US" sz="2500" dirty="0" err="1" smtClean="0">
                <a:latin typeface="Times New Roman" pitchFamily="18" charset="0"/>
                <a:cs typeface="Times New Roman" pitchFamily="18" charset="0"/>
              </a:rPr>
              <a:t>Nguyễn</a:t>
            </a:r>
            <a:r>
              <a:rPr lang="en-US" altLang="en-US" sz="2500" dirty="0" smtClean="0">
                <a:latin typeface="Times New Roman" pitchFamily="18" charset="0"/>
                <a:cs typeface="Times New Roman" pitchFamily="18" charset="0"/>
              </a:rPr>
              <a:t> Tri </a:t>
            </a:r>
            <a:r>
              <a:rPr lang="en-US" altLang="en-US" sz="2500" dirty="0" err="1" smtClean="0">
                <a:latin typeface="Times New Roman" pitchFamily="18" charset="0"/>
                <a:cs typeface="Times New Roman" pitchFamily="18" charset="0"/>
              </a:rPr>
              <a:t>Phương</a:t>
            </a:r>
            <a:endParaRPr lang="en-US" altLang="en-US" sz="2500" dirty="0">
              <a:latin typeface="Times New Roman" pitchFamily="18" charset="0"/>
              <a:cs typeface="Times New Roman" pitchFamily="18" charset="0"/>
            </a:endParaRPr>
          </a:p>
        </p:txBody>
      </p:sp>
      <p:cxnSp>
        <p:nvCxnSpPr>
          <p:cNvPr id="18" name="Straight Connector 17"/>
          <p:cNvCxnSpPr/>
          <p:nvPr/>
        </p:nvCxnSpPr>
        <p:spPr>
          <a:xfrm>
            <a:off x="838200" y="2743200"/>
            <a:ext cx="3657600" cy="1588"/>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a:off x="304800" y="3124200"/>
            <a:ext cx="1447800" cy="1588"/>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a:off x="1981200" y="3505200"/>
            <a:ext cx="1828800" cy="1588"/>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a:off x="228600" y="3886200"/>
            <a:ext cx="3657600" cy="1588"/>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1143000" y="1752600"/>
            <a:ext cx="2438400" cy="1954"/>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a:off x="4038600" y="1752600"/>
            <a:ext cx="3200400" cy="1588"/>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additive="base">
                                        <p:cTn id="7" dur="500" fill="hold"/>
                                        <p:tgtEl>
                                          <p:spTgt spid="18"/>
                                        </p:tgtEl>
                                        <p:attrNameLst>
                                          <p:attrName>ppt_x</p:attrName>
                                        </p:attrNameLst>
                                      </p:cBhvr>
                                      <p:tavLst>
                                        <p:tav tm="0">
                                          <p:val>
                                            <p:strVal val="#ppt_x"/>
                                          </p:val>
                                        </p:tav>
                                        <p:tav tm="100000">
                                          <p:val>
                                            <p:strVal val="#ppt_x"/>
                                          </p:val>
                                        </p:tav>
                                      </p:tavLst>
                                    </p:anim>
                                    <p:anim calcmode="lin" valueType="num">
                                      <p:cBhvr additive="base">
                                        <p:cTn id="8" dur="500" fill="hold"/>
                                        <p:tgtEl>
                                          <p:spTgt spid="18"/>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additive="base">
                                        <p:cTn id="11" dur="500" fill="hold"/>
                                        <p:tgtEl>
                                          <p:spTgt spid="20"/>
                                        </p:tgtEl>
                                        <p:attrNameLst>
                                          <p:attrName>ppt_x</p:attrName>
                                        </p:attrNameLst>
                                      </p:cBhvr>
                                      <p:tavLst>
                                        <p:tav tm="0">
                                          <p:val>
                                            <p:strVal val="#ppt_x"/>
                                          </p:val>
                                        </p:tav>
                                        <p:tav tm="100000">
                                          <p:val>
                                            <p:strVal val="#ppt_x"/>
                                          </p:val>
                                        </p:tav>
                                      </p:tavLst>
                                    </p:anim>
                                    <p:anim calcmode="lin" valueType="num">
                                      <p:cBhvr additive="base">
                                        <p:cTn id="12" dur="500" fill="hold"/>
                                        <p:tgtEl>
                                          <p:spTgt spid="20"/>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22"/>
                                        </p:tgtEl>
                                        <p:attrNameLst>
                                          <p:attrName>style.visibility</p:attrName>
                                        </p:attrNameLst>
                                      </p:cBhvr>
                                      <p:to>
                                        <p:strVal val="visible"/>
                                      </p:to>
                                    </p:set>
                                    <p:anim calcmode="lin" valueType="num">
                                      <p:cBhvr additive="base">
                                        <p:cTn id="17" dur="500" fill="hold"/>
                                        <p:tgtEl>
                                          <p:spTgt spid="22"/>
                                        </p:tgtEl>
                                        <p:attrNameLst>
                                          <p:attrName>ppt_x</p:attrName>
                                        </p:attrNameLst>
                                      </p:cBhvr>
                                      <p:tavLst>
                                        <p:tav tm="0">
                                          <p:val>
                                            <p:strVal val="#ppt_x"/>
                                          </p:val>
                                        </p:tav>
                                        <p:tav tm="100000">
                                          <p:val>
                                            <p:strVal val="#ppt_x"/>
                                          </p:val>
                                        </p:tav>
                                      </p:tavLst>
                                    </p:anim>
                                    <p:anim calcmode="lin" valueType="num">
                                      <p:cBhvr additive="base">
                                        <p:cTn id="18" dur="500" fill="hold"/>
                                        <p:tgtEl>
                                          <p:spTgt spid="22"/>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26"/>
                                        </p:tgtEl>
                                        <p:attrNameLst>
                                          <p:attrName>style.visibility</p:attrName>
                                        </p:attrNameLst>
                                      </p:cBhvr>
                                      <p:to>
                                        <p:strVal val="visible"/>
                                      </p:to>
                                    </p:set>
                                    <p:anim calcmode="lin" valueType="num">
                                      <p:cBhvr additive="base">
                                        <p:cTn id="21" dur="500" fill="hold"/>
                                        <p:tgtEl>
                                          <p:spTgt spid="26"/>
                                        </p:tgtEl>
                                        <p:attrNameLst>
                                          <p:attrName>ppt_x</p:attrName>
                                        </p:attrNameLst>
                                      </p:cBhvr>
                                      <p:tavLst>
                                        <p:tav tm="0">
                                          <p:val>
                                            <p:strVal val="#ppt_x"/>
                                          </p:val>
                                        </p:tav>
                                        <p:tav tm="100000">
                                          <p:val>
                                            <p:strVal val="#ppt_x"/>
                                          </p:val>
                                        </p:tav>
                                      </p:tavLst>
                                    </p:anim>
                                    <p:anim calcmode="lin" valueType="num">
                                      <p:cBhvr additive="base">
                                        <p:cTn id="22" dur="500" fill="hold"/>
                                        <p:tgtEl>
                                          <p:spTgt spid="2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69" name="Rectangle 21"/>
          <p:cNvSpPr>
            <a:spLocks noChangeArrowheads="1"/>
          </p:cNvSpPr>
          <p:nvPr/>
        </p:nvSpPr>
        <p:spPr bwMode="auto">
          <a:xfrm>
            <a:off x="196850" y="1319213"/>
            <a:ext cx="8991600" cy="830262"/>
          </a:xfrm>
          <a:prstGeom prst="rect">
            <a:avLst/>
          </a:prstGeom>
          <a:noFill/>
          <a:ln w="9525">
            <a:noFill/>
            <a:miter lim="800000"/>
            <a:headEnd/>
            <a:tailEnd/>
          </a:ln>
        </p:spPr>
        <p:txBody>
          <a:bodyPr>
            <a:spAutoFit/>
          </a:bodyPr>
          <a:lstStyle/>
          <a:p>
            <a:pPr eaLnBrk="0" hangingPunct="0"/>
            <a:r>
              <a:rPr lang="en-US" altLang="en-US" sz="2400" b="1" dirty="0" err="1">
                <a:latin typeface="Times New Roman" pitchFamily="18" charset="0"/>
                <a:cs typeface="Times New Roman" pitchFamily="18" charset="0"/>
              </a:rPr>
              <a:t>Bài</a:t>
            </a:r>
            <a:r>
              <a:rPr lang="en-US" altLang="en-US" sz="2400" b="1" dirty="0">
                <a:latin typeface="Times New Roman" pitchFamily="18" charset="0"/>
                <a:cs typeface="Times New Roman" pitchFamily="18" charset="0"/>
              </a:rPr>
              <a:t> </a:t>
            </a:r>
            <a:r>
              <a:rPr lang="en-US" altLang="en-US" sz="2400" b="1" dirty="0" smtClean="0">
                <a:latin typeface="Times New Roman" pitchFamily="18" charset="0"/>
                <a:cs typeface="Times New Roman" pitchFamily="18" charset="0"/>
              </a:rPr>
              <a:t>1</a:t>
            </a:r>
            <a:r>
              <a:rPr lang="en-US" altLang="en-US" sz="2400" b="1" dirty="0">
                <a:latin typeface="Times New Roman" pitchFamily="18" charset="0"/>
                <a:cs typeface="Times New Roman" pitchFamily="18" charset="0"/>
              </a:rPr>
              <a:t>:</a:t>
            </a:r>
            <a:r>
              <a:rPr lang="en-US" altLang="en-US" sz="2400" b="1" dirty="0" smtClean="0">
                <a:latin typeface="Times New Roman" pitchFamily="18" charset="0"/>
                <a:cs typeface="Times New Roman" pitchFamily="18" charset="0"/>
              </a:rPr>
              <a:t> </a:t>
            </a:r>
            <a:r>
              <a:rPr lang="en-US" altLang="en-US" sz="2400" dirty="0" err="1">
                <a:latin typeface="Times New Roman" pitchFamily="18" charset="0"/>
                <a:cs typeface="Times New Roman" pitchFamily="18" charset="0"/>
              </a:rPr>
              <a:t>Tìm</a:t>
            </a:r>
            <a:r>
              <a:rPr lang="en-US" altLang="en-US" sz="2400" dirty="0">
                <a:latin typeface="Times New Roman" pitchFamily="18" charset="0"/>
                <a:cs typeface="Times New Roman" pitchFamily="18" charset="0"/>
              </a:rPr>
              <a:t> </a:t>
            </a:r>
            <a:r>
              <a:rPr lang="en-US" altLang="en-US" sz="2400" dirty="0" err="1">
                <a:latin typeface="Times New Roman" pitchFamily="18" charset="0"/>
                <a:cs typeface="Times New Roman" pitchFamily="18" charset="0"/>
              </a:rPr>
              <a:t>câu</a:t>
            </a:r>
            <a:r>
              <a:rPr lang="en-US" altLang="en-US" sz="2400" dirty="0">
                <a:latin typeface="Times New Roman" pitchFamily="18" charset="0"/>
                <a:cs typeface="Times New Roman" pitchFamily="18" charset="0"/>
              </a:rPr>
              <a:t> </a:t>
            </a:r>
            <a:r>
              <a:rPr lang="en-US" altLang="en-US" sz="2400" dirty="0" err="1">
                <a:latin typeface="Times New Roman" pitchFamily="18" charset="0"/>
                <a:cs typeface="Times New Roman" pitchFamily="18" charset="0"/>
              </a:rPr>
              <a:t>kể</a:t>
            </a:r>
            <a:r>
              <a:rPr lang="en-US" altLang="en-US" sz="2400" dirty="0">
                <a:latin typeface="Times New Roman" pitchFamily="18" charset="0"/>
                <a:cs typeface="Times New Roman" pitchFamily="18" charset="0"/>
              </a:rPr>
              <a:t> Ai </a:t>
            </a:r>
            <a:r>
              <a:rPr lang="en-US" altLang="en-US" sz="2400" dirty="0" err="1">
                <a:latin typeface="Times New Roman" pitchFamily="18" charset="0"/>
                <a:cs typeface="Times New Roman" pitchFamily="18" charset="0"/>
              </a:rPr>
              <a:t>là</a:t>
            </a:r>
            <a:r>
              <a:rPr lang="en-US" altLang="en-US" sz="2400" dirty="0">
                <a:latin typeface="Times New Roman" pitchFamily="18" charset="0"/>
                <a:cs typeface="Times New Roman" pitchFamily="18" charset="0"/>
              </a:rPr>
              <a:t> </a:t>
            </a:r>
            <a:r>
              <a:rPr lang="en-US" altLang="en-US" sz="2400" dirty="0" err="1">
                <a:latin typeface="Times New Roman" pitchFamily="18" charset="0"/>
                <a:cs typeface="Times New Roman" pitchFamily="18" charset="0"/>
              </a:rPr>
              <a:t>gì</a:t>
            </a:r>
            <a:r>
              <a:rPr lang="en-US" altLang="en-US" sz="2400" dirty="0">
                <a:latin typeface="Times New Roman" pitchFamily="18" charset="0"/>
                <a:cs typeface="Times New Roman" pitchFamily="18" charset="0"/>
              </a:rPr>
              <a:t>? </a:t>
            </a:r>
            <a:r>
              <a:rPr lang="en-US" altLang="en-US" sz="2400" dirty="0" err="1">
                <a:latin typeface="Times New Roman" pitchFamily="18" charset="0"/>
                <a:cs typeface="Times New Roman" pitchFamily="18" charset="0"/>
              </a:rPr>
              <a:t>v</a:t>
            </a:r>
            <a:r>
              <a:rPr lang="en-US" altLang="en-US" sz="2400" dirty="0" err="1" smtClean="0">
                <a:latin typeface="Times New Roman" pitchFamily="18" charset="0"/>
                <a:cs typeface="Times New Roman" pitchFamily="18" charset="0"/>
              </a:rPr>
              <a:t>à</a:t>
            </a:r>
            <a:r>
              <a:rPr lang="en-US" altLang="en-US" sz="2400" dirty="0" smtClean="0">
                <a:latin typeface="Times New Roman" pitchFamily="18" charset="0"/>
                <a:cs typeface="Times New Roman" pitchFamily="18" charset="0"/>
              </a:rPr>
              <a:t> </a:t>
            </a:r>
            <a:r>
              <a:rPr lang="en-US" altLang="en-US" sz="2400" dirty="0" err="1">
                <a:latin typeface="Times New Roman" pitchFamily="18" charset="0"/>
                <a:cs typeface="Times New Roman" pitchFamily="18" charset="0"/>
              </a:rPr>
              <a:t>nêu</a:t>
            </a:r>
            <a:r>
              <a:rPr lang="en-US" altLang="en-US" sz="2400" dirty="0">
                <a:latin typeface="Times New Roman" pitchFamily="18" charset="0"/>
                <a:cs typeface="Times New Roman" pitchFamily="18" charset="0"/>
              </a:rPr>
              <a:t> </a:t>
            </a:r>
            <a:r>
              <a:rPr lang="en-US" altLang="en-US" sz="2400" dirty="0" err="1">
                <a:latin typeface="Times New Roman" pitchFamily="18" charset="0"/>
                <a:cs typeface="Times New Roman" pitchFamily="18" charset="0"/>
              </a:rPr>
              <a:t>tác</a:t>
            </a:r>
            <a:r>
              <a:rPr lang="en-US" altLang="en-US" sz="2400" dirty="0">
                <a:latin typeface="Times New Roman" pitchFamily="18" charset="0"/>
                <a:cs typeface="Times New Roman" pitchFamily="18" charset="0"/>
              </a:rPr>
              <a:t> </a:t>
            </a:r>
            <a:r>
              <a:rPr lang="en-US" altLang="en-US" sz="2400" dirty="0" err="1">
                <a:latin typeface="Times New Roman" pitchFamily="18" charset="0"/>
                <a:cs typeface="Times New Roman" pitchFamily="18" charset="0"/>
              </a:rPr>
              <a:t>dụng</a:t>
            </a:r>
            <a:r>
              <a:rPr lang="en-US" altLang="en-US" sz="2400" dirty="0">
                <a:latin typeface="Times New Roman" pitchFamily="18" charset="0"/>
                <a:cs typeface="Times New Roman" pitchFamily="18" charset="0"/>
              </a:rPr>
              <a:t> </a:t>
            </a:r>
            <a:r>
              <a:rPr lang="en-US" altLang="en-US" sz="2400" dirty="0" err="1">
                <a:latin typeface="Times New Roman" pitchFamily="18" charset="0"/>
                <a:cs typeface="Times New Roman" pitchFamily="18" charset="0"/>
              </a:rPr>
              <a:t>của</a:t>
            </a:r>
            <a:r>
              <a:rPr lang="en-US" altLang="en-US" sz="2400" dirty="0">
                <a:latin typeface="Times New Roman" pitchFamily="18" charset="0"/>
                <a:cs typeface="Times New Roman" pitchFamily="18" charset="0"/>
              </a:rPr>
              <a:t> </a:t>
            </a:r>
            <a:r>
              <a:rPr lang="en-US" altLang="en-US" sz="2400" dirty="0" err="1">
                <a:latin typeface="Times New Roman" pitchFamily="18" charset="0"/>
                <a:cs typeface="Times New Roman" pitchFamily="18" charset="0"/>
              </a:rPr>
              <a:t>mỗi</a:t>
            </a:r>
            <a:r>
              <a:rPr lang="en-US" altLang="en-US" sz="2400" dirty="0">
                <a:latin typeface="Times New Roman" pitchFamily="18" charset="0"/>
                <a:cs typeface="Times New Roman" pitchFamily="18" charset="0"/>
              </a:rPr>
              <a:t> </a:t>
            </a:r>
            <a:r>
              <a:rPr lang="en-US" altLang="en-US" sz="2400" dirty="0" err="1">
                <a:latin typeface="Times New Roman" pitchFamily="18" charset="0"/>
                <a:cs typeface="Times New Roman" pitchFamily="18" charset="0"/>
              </a:rPr>
              <a:t>câu</a:t>
            </a:r>
            <a:r>
              <a:rPr lang="en-US" altLang="en-US" sz="2400" dirty="0">
                <a:latin typeface="Times New Roman" pitchFamily="18" charset="0"/>
                <a:cs typeface="Times New Roman" pitchFamily="18" charset="0"/>
              </a:rPr>
              <a:t> (</a:t>
            </a:r>
            <a:r>
              <a:rPr lang="en-US" altLang="en-US" sz="2400" dirty="0" err="1">
                <a:latin typeface="Times New Roman" pitchFamily="18" charset="0"/>
                <a:cs typeface="Times New Roman" pitchFamily="18" charset="0"/>
              </a:rPr>
              <a:t>dùng</a:t>
            </a:r>
            <a:r>
              <a:rPr lang="en-US" altLang="en-US" sz="2400" dirty="0">
                <a:latin typeface="Times New Roman" pitchFamily="18" charset="0"/>
                <a:cs typeface="Times New Roman" pitchFamily="18" charset="0"/>
              </a:rPr>
              <a:t> </a:t>
            </a:r>
            <a:r>
              <a:rPr lang="en-US" altLang="en-US" sz="2400" dirty="0" err="1">
                <a:latin typeface="Times New Roman" pitchFamily="18" charset="0"/>
                <a:cs typeface="Times New Roman" pitchFamily="18" charset="0"/>
              </a:rPr>
              <a:t>để</a:t>
            </a:r>
            <a:r>
              <a:rPr lang="en-US" altLang="en-US" sz="2400" dirty="0">
                <a:latin typeface="Times New Roman" pitchFamily="18" charset="0"/>
                <a:cs typeface="Times New Roman" pitchFamily="18" charset="0"/>
              </a:rPr>
              <a:t> </a:t>
            </a:r>
            <a:r>
              <a:rPr lang="en-US" altLang="en-US" sz="2400" dirty="0" err="1">
                <a:latin typeface="Times New Roman" pitchFamily="18" charset="0"/>
                <a:cs typeface="Times New Roman" pitchFamily="18" charset="0"/>
              </a:rPr>
              <a:t>giới</a:t>
            </a:r>
            <a:r>
              <a:rPr lang="en-US" altLang="en-US" sz="2400" dirty="0">
                <a:latin typeface="Times New Roman" pitchFamily="18" charset="0"/>
                <a:cs typeface="Times New Roman" pitchFamily="18" charset="0"/>
              </a:rPr>
              <a:t> </a:t>
            </a:r>
            <a:r>
              <a:rPr lang="en-US" altLang="en-US" sz="2400" dirty="0" err="1">
                <a:latin typeface="Times New Roman" pitchFamily="18" charset="0"/>
                <a:cs typeface="Times New Roman" pitchFamily="18" charset="0"/>
              </a:rPr>
              <a:t>thiệu</a:t>
            </a:r>
            <a:r>
              <a:rPr lang="en-US" altLang="en-US" sz="2400" dirty="0">
                <a:latin typeface="Times New Roman" pitchFamily="18" charset="0"/>
                <a:cs typeface="Times New Roman" pitchFamily="18" charset="0"/>
              </a:rPr>
              <a:t> hay </a:t>
            </a:r>
            <a:r>
              <a:rPr lang="en-US" altLang="en-US" sz="2400" dirty="0" err="1">
                <a:latin typeface="Times New Roman" pitchFamily="18" charset="0"/>
                <a:cs typeface="Times New Roman" pitchFamily="18" charset="0"/>
              </a:rPr>
              <a:t>nhận</a:t>
            </a:r>
            <a:r>
              <a:rPr lang="en-US" altLang="en-US" sz="2400" dirty="0">
                <a:latin typeface="Times New Roman" pitchFamily="18" charset="0"/>
                <a:cs typeface="Times New Roman" pitchFamily="18" charset="0"/>
              </a:rPr>
              <a:t> </a:t>
            </a:r>
            <a:r>
              <a:rPr lang="en-US" altLang="en-US" sz="2400" dirty="0" err="1">
                <a:latin typeface="Times New Roman" pitchFamily="18" charset="0"/>
                <a:cs typeface="Times New Roman" pitchFamily="18" charset="0"/>
              </a:rPr>
              <a:t>định</a:t>
            </a:r>
            <a:r>
              <a:rPr lang="en-US" altLang="en-US" sz="2400" dirty="0">
                <a:latin typeface="Times New Roman" pitchFamily="18" charset="0"/>
                <a:cs typeface="Times New Roman" pitchFamily="18" charset="0"/>
              </a:rPr>
              <a:t> </a:t>
            </a:r>
            <a:r>
              <a:rPr lang="en-US" altLang="en-US" sz="2400" dirty="0" err="1">
                <a:latin typeface="Times New Roman" pitchFamily="18" charset="0"/>
                <a:cs typeface="Times New Roman" pitchFamily="18" charset="0"/>
              </a:rPr>
              <a:t>về</a:t>
            </a:r>
            <a:r>
              <a:rPr lang="en-US" altLang="en-US" sz="2400" dirty="0">
                <a:latin typeface="Times New Roman" pitchFamily="18" charset="0"/>
                <a:cs typeface="Times New Roman" pitchFamily="18" charset="0"/>
              </a:rPr>
              <a:t> </a:t>
            </a:r>
            <a:r>
              <a:rPr lang="en-US" altLang="en-US" sz="2400" dirty="0" err="1">
                <a:latin typeface="Times New Roman" pitchFamily="18" charset="0"/>
                <a:cs typeface="Times New Roman" pitchFamily="18" charset="0"/>
              </a:rPr>
              <a:t>sự</a:t>
            </a:r>
            <a:r>
              <a:rPr lang="en-US" altLang="en-US" sz="2400" dirty="0">
                <a:latin typeface="Times New Roman" pitchFamily="18" charset="0"/>
                <a:cs typeface="Times New Roman" pitchFamily="18" charset="0"/>
              </a:rPr>
              <a:t> </a:t>
            </a:r>
            <a:r>
              <a:rPr lang="en-US" altLang="en-US" sz="2400" dirty="0" err="1">
                <a:latin typeface="Times New Roman" pitchFamily="18" charset="0"/>
                <a:cs typeface="Times New Roman" pitchFamily="18" charset="0"/>
              </a:rPr>
              <a:t>vật</a:t>
            </a:r>
            <a:r>
              <a:rPr lang="en-US" altLang="en-US" sz="2400" dirty="0">
                <a:latin typeface="Times New Roman" pitchFamily="18" charset="0"/>
                <a:cs typeface="Times New Roman" pitchFamily="18" charset="0"/>
              </a:rPr>
              <a:t>).</a:t>
            </a:r>
            <a:endParaRPr lang="en-US" altLang="en-US" sz="2400" dirty="0"/>
          </a:p>
        </p:txBody>
      </p:sp>
      <p:sp>
        <p:nvSpPr>
          <p:cNvPr id="5125" name="Text Box 23"/>
          <p:cNvSpPr txBox="1">
            <a:spLocks noChangeArrowheads="1"/>
          </p:cNvSpPr>
          <p:nvPr/>
        </p:nvSpPr>
        <p:spPr bwMode="auto">
          <a:xfrm>
            <a:off x="1752600" y="5181600"/>
            <a:ext cx="1371600" cy="366713"/>
          </a:xfrm>
          <a:prstGeom prst="rect">
            <a:avLst/>
          </a:prstGeom>
          <a:noFill/>
          <a:ln w="9525">
            <a:noFill/>
            <a:miter lim="800000"/>
            <a:headEnd/>
            <a:tailEnd/>
          </a:ln>
        </p:spPr>
        <p:txBody>
          <a:bodyPr>
            <a:spAutoFit/>
          </a:bodyPr>
          <a:lstStyle/>
          <a:p>
            <a:pPr>
              <a:spcBef>
                <a:spcPct val="50000"/>
              </a:spcBef>
            </a:pPr>
            <a:endParaRPr lang="en-US" altLang="en-US" sz="1800">
              <a:latin typeface="Arial" pitchFamily="34" charset="0"/>
            </a:endParaRPr>
          </a:p>
        </p:txBody>
      </p:sp>
      <p:sp>
        <p:nvSpPr>
          <p:cNvPr id="78873" name="Rectangle 25"/>
          <p:cNvSpPr>
            <a:spLocks noChangeArrowheads="1"/>
          </p:cNvSpPr>
          <p:nvPr/>
        </p:nvSpPr>
        <p:spPr bwMode="auto">
          <a:xfrm>
            <a:off x="152399" y="2590800"/>
            <a:ext cx="4419601" cy="2846933"/>
          </a:xfrm>
          <a:prstGeom prst="rect">
            <a:avLst/>
          </a:prstGeom>
          <a:noFill/>
          <a:ln w="9525">
            <a:noFill/>
            <a:miter lim="800000"/>
            <a:headEnd/>
            <a:tailEnd/>
          </a:ln>
        </p:spPr>
        <p:txBody>
          <a:bodyPr wrap="square">
            <a:spAutoFit/>
          </a:bodyPr>
          <a:lstStyle/>
          <a:p>
            <a:pPr eaLnBrk="0" hangingPunct="0"/>
            <a:r>
              <a:rPr lang="en-US" altLang="en-US" sz="2800" b="1" dirty="0"/>
              <a:t> </a:t>
            </a:r>
            <a:r>
              <a:rPr lang="en-US" altLang="en-US" sz="2500" b="1" dirty="0"/>
              <a:t> </a:t>
            </a:r>
            <a:r>
              <a:rPr lang="en-US" altLang="en-US" sz="2500" dirty="0"/>
              <a:t>   </a:t>
            </a:r>
            <a:r>
              <a:rPr lang="vi-VN" sz="2500" dirty="0">
                <a:solidFill>
                  <a:srgbClr val="000000"/>
                </a:solidFill>
                <a:latin typeface="Times New Roman" pitchFamily="18" charset="0"/>
              </a:rPr>
              <a:t>b) Ông Năm là </a:t>
            </a:r>
            <a:r>
              <a:rPr lang="vi-VN" sz="2500" dirty="0">
                <a:latin typeface="Times New Roman" pitchFamily="18" charset="0"/>
              </a:rPr>
              <a:t>dân ngụ cư </a:t>
            </a:r>
            <a:r>
              <a:rPr lang="vi-VN" sz="2500" dirty="0">
                <a:solidFill>
                  <a:srgbClr val="000000"/>
                </a:solidFill>
                <a:latin typeface="Times New Roman" pitchFamily="18" charset="0"/>
              </a:rPr>
              <a:t>của làng này . Hồi ông mới ra chòi vịt, ông trầm lặng như một chiếc bóng</a:t>
            </a:r>
            <a:r>
              <a:rPr lang="vi-VN" sz="2500" dirty="0" smtClean="0">
                <a:solidFill>
                  <a:srgbClr val="000000"/>
                </a:solidFill>
                <a:latin typeface="Times New Roman" pitchFamily="18" charset="0"/>
              </a:rPr>
              <a:t>.</a:t>
            </a:r>
            <a:endParaRPr lang="en-US" sz="2500" dirty="0" smtClean="0">
              <a:solidFill>
                <a:srgbClr val="000000"/>
              </a:solidFill>
              <a:latin typeface="Times New Roman" pitchFamily="18" charset="0"/>
            </a:endParaRPr>
          </a:p>
          <a:p>
            <a:pPr eaLnBrk="0" hangingPunct="0"/>
            <a:r>
              <a:rPr lang="en-US" sz="2500" dirty="0" smtClean="0">
                <a:solidFill>
                  <a:srgbClr val="000000"/>
                </a:solidFill>
                <a:latin typeface="Times New Roman" pitchFamily="18" charset="0"/>
              </a:rPr>
              <a:t>                     Theo </a:t>
            </a:r>
            <a:r>
              <a:rPr lang="en-US" sz="2500" b="1" dirty="0" err="1" smtClean="0">
                <a:solidFill>
                  <a:srgbClr val="000000"/>
                </a:solidFill>
                <a:latin typeface="Times New Roman" pitchFamily="18" charset="0"/>
              </a:rPr>
              <a:t>Lê</a:t>
            </a:r>
            <a:r>
              <a:rPr lang="en-US" sz="2500" b="1" dirty="0" smtClean="0">
                <a:solidFill>
                  <a:srgbClr val="000000"/>
                </a:solidFill>
                <a:latin typeface="Times New Roman" pitchFamily="18" charset="0"/>
              </a:rPr>
              <a:t> </a:t>
            </a:r>
            <a:r>
              <a:rPr lang="en-US" sz="2500" b="1" dirty="0" err="1" smtClean="0">
                <a:solidFill>
                  <a:srgbClr val="000000"/>
                </a:solidFill>
                <a:latin typeface="Times New Roman" pitchFamily="18" charset="0"/>
              </a:rPr>
              <a:t>Thế</a:t>
            </a:r>
            <a:r>
              <a:rPr lang="en-US" sz="2500" b="1" dirty="0" smtClean="0">
                <a:solidFill>
                  <a:srgbClr val="000000"/>
                </a:solidFill>
                <a:latin typeface="Times New Roman" pitchFamily="18" charset="0"/>
              </a:rPr>
              <a:t> </a:t>
            </a:r>
            <a:r>
              <a:rPr lang="en-US" sz="2500" b="1" dirty="0" err="1" smtClean="0">
                <a:solidFill>
                  <a:srgbClr val="000000"/>
                </a:solidFill>
                <a:latin typeface="Times New Roman" pitchFamily="18" charset="0"/>
              </a:rPr>
              <a:t>Ngữ</a:t>
            </a:r>
            <a:endParaRPr lang="vi-VN" sz="2500" b="1" dirty="0">
              <a:solidFill>
                <a:srgbClr val="000000"/>
              </a:solidFill>
              <a:latin typeface="Times New Roman" pitchFamily="18" charset="0"/>
            </a:endParaRPr>
          </a:p>
          <a:p>
            <a:pPr eaLnBrk="0" hangingPunct="0"/>
            <a:endParaRPr lang="en-US" altLang="en-US" sz="2400" b="1" dirty="0"/>
          </a:p>
          <a:p>
            <a:pPr eaLnBrk="0" hangingPunct="0">
              <a:spcBef>
                <a:spcPct val="50000"/>
              </a:spcBef>
            </a:pPr>
            <a:r>
              <a:rPr lang="en-US" altLang="en-US" b="1" dirty="0"/>
              <a:t> </a:t>
            </a:r>
          </a:p>
        </p:txBody>
      </p:sp>
      <p:sp>
        <p:nvSpPr>
          <p:cNvPr id="9230" name="Text Box 38"/>
          <p:cNvSpPr txBox="1">
            <a:spLocks noChangeArrowheads="1"/>
          </p:cNvSpPr>
          <p:nvPr/>
        </p:nvSpPr>
        <p:spPr bwMode="auto">
          <a:xfrm>
            <a:off x="533400" y="838200"/>
            <a:ext cx="8229600" cy="457200"/>
          </a:xfrm>
          <a:prstGeom prst="rect">
            <a:avLst/>
          </a:prstGeom>
          <a:noFill/>
          <a:ln w="9525">
            <a:noFill/>
            <a:miter lim="800000"/>
            <a:headEnd/>
            <a:tailEnd/>
          </a:ln>
        </p:spPr>
        <p:txBody>
          <a:bodyPr>
            <a:spAutoFit/>
          </a:bodyPr>
          <a:lstStyle/>
          <a:p>
            <a:pPr algn="ctr"/>
            <a:r>
              <a:rPr lang="en-US" altLang="en-US" sz="2400" dirty="0">
                <a:solidFill>
                  <a:srgbClr val="FF0000"/>
                </a:solidFill>
                <a:latin typeface=".VnTifani HeavyH" pitchFamily="34" charset="0"/>
              </a:rPr>
              <a:t>  </a:t>
            </a:r>
            <a:r>
              <a:rPr lang="en-US" altLang="en-US" sz="2400" b="1" dirty="0" smtClean="0">
                <a:solidFill>
                  <a:srgbClr val="FF0000"/>
                </a:solidFill>
                <a:latin typeface="Times New Roman" pitchFamily="18" charset="0"/>
                <a:cs typeface="Times New Roman" pitchFamily="18" charset="0"/>
              </a:rPr>
              <a:t> </a:t>
            </a:r>
            <a:r>
              <a:rPr lang="en-US" altLang="en-US" sz="2400" b="1" dirty="0">
                <a:solidFill>
                  <a:srgbClr val="FF0000"/>
                </a:solidFill>
                <a:latin typeface="Times New Roman" pitchFamily="18" charset="0"/>
                <a:cs typeface="Times New Roman" pitchFamily="18" charset="0"/>
              </a:rPr>
              <a:t>LUYỆN TẬP VỀ CÂU KỂ: AI LÀ GÌ</a:t>
            </a:r>
            <a:r>
              <a:rPr lang="en-US" altLang="en-US" sz="2400" b="1" dirty="0" smtClean="0">
                <a:solidFill>
                  <a:srgbClr val="FF0000"/>
                </a:solidFill>
                <a:latin typeface="Times New Roman" pitchFamily="18" charset="0"/>
                <a:cs typeface="Times New Roman" pitchFamily="18" charset="0"/>
              </a:rPr>
              <a:t>?</a:t>
            </a:r>
            <a:endParaRPr lang="en-US" altLang="en-US" sz="2400" b="1" dirty="0">
              <a:solidFill>
                <a:srgbClr val="FF0000"/>
              </a:solidFill>
              <a:latin typeface="Arial" pitchFamily="34" charset="0"/>
            </a:endParaRPr>
          </a:p>
        </p:txBody>
      </p:sp>
      <p:sp>
        <p:nvSpPr>
          <p:cNvPr id="5131" name="Text Box 6"/>
          <p:cNvSpPr txBox="1">
            <a:spLocks noChangeArrowheads="1"/>
          </p:cNvSpPr>
          <p:nvPr/>
        </p:nvSpPr>
        <p:spPr bwMode="auto">
          <a:xfrm>
            <a:off x="769938" y="436563"/>
            <a:ext cx="8001000" cy="457200"/>
          </a:xfrm>
          <a:prstGeom prst="rect">
            <a:avLst/>
          </a:prstGeom>
          <a:noFill/>
          <a:ln w="9525">
            <a:noFill/>
            <a:miter lim="800000"/>
            <a:headEnd/>
            <a:tailEnd/>
          </a:ln>
        </p:spPr>
        <p:txBody>
          <a:bodyPr>
            <a:spAutoFit/>
          </a:bodyPr>
          <a:lstStyle/>
          <a:p>
            <a:pPr algn="ctr"/>
            <a:r>
              <a:rPr lang="en-US" altLang="en-US" sz="2400" b="1" u="sng">
                <a:solidFill>
                  <a:srgbClr val="000066"/>
                </a:solidFill>
                <a:latin typeface="Times New Roman" pitchFamily="18" charset="0"/>
                <a:cs typeface="Times New Roman" pitchFamily="18" charset="0"/>
              </a:rPr>
              <a:t>Luyện từ và câu</a:t>
            </a:r>
            <a:r>
              <a:rPr lang="en-US" altLang="en-US" sz="2400" b="1">
                <a:solidFill>
                  <a:srgbClr val="000066"/>
                </a:solidFill>
                <a:latin typeface="Times New Roman" pitchFamily="18" charset="0"/>
                <a:cs typeface="Times New Roman" pitchFamily="18" charset="0"/>
              </a:rPr>
              <a:t>:</a:t>
            </a:r>
          </a:p>
        </p:txBody>
      </p:sp>
      <p:pic>
        <p:nvPicPr>
          <p:cNvPr id="13" name="Picture 16" descr="huyen"/>
          <p:cNvPicPr>
            <a:picLocks noChangeAspect="1" noChangeArrowheads="1"/>
          </p:cNvPicPr>
          <p:nvPr/>
        </p:nvPicPr>
        <p:blipFill>
          <a:blip r:embed="rId3"/>
          <a:srcRect/>
          <a:stretch>
            <a:fillRect/>
          </a:stretch>
        </p:blipFill>
        <p:spPr bwMode="auto">
          <a:xfrm>
            <a:off x="4876800" y="2743200"/>
            <a:ext cx="3962400" cy="2362200"/>
          </a:xfrm>
          <a:prstGeom prst="rect">
            <a:avLst/>
          </a:prstGeom>
          <a:noFill/>
          <a:ln w="9525">
            <a:noFill/>
            <a:miter lim="800000"/>
            <a:headEnd/>
            <a:tailEnd/>
          </a:ln>
        </p:spPr>
      </p:pic>
      <p:cxnSp>
        <p:nvCxnSpPr>
          <p:cNvPr id="15" name="Straight Connector 14"/>
          <p:cNvCxnSpPr/>
          <p:nvPr/>
        </p:nvCxnSpPr>
        <p:spPr>
          <a:xfrm>
            <a:off x="990600" y="3048000"/>
            <a:ext cx="2971800" cy="1588"/>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304800" y="3429000"/>
            <a:ext cx="1524000" cy="1588"/>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a:off x="4038600" y="1752600"/>
            <a:ext cx="3200400" cy="1588"/>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1143000" y="1752600"/>
            <a:ext cx="2438400" cy="1954"/>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checkerboard(across)">
                                      <p:cBhvr>
                                        <p:cTn id="7" dur="500"/>
                                        <p:tgtEl>
                                          <p:spTgt spid="15"/>
                                        </p:tgtEl>
                                      </p:cBhvr>
                                    </p:animEffect>
                                  </p:childTnLst>
                                </p:cTn>
                              </p:par>
                              <p:par>
                                <p:cTn id="8" presetID="5" presetClass="entr" presetSubtype="10" fill="hold" nodeType="withEffect">
                                  <p:stCondLst>
                                    <p:cond delay="0"/>
                                  </p:stCondLst>
                                  <p:childTnLst>
                                    <p:set>
                                      <p:cBhvr>
                                        <p:cTn id="9" dur="1" fill="hold">
                                          <p:stCondLst>
                                            <p:cond delay="0"/>
                                          </p:stCondLst>
                                        </p:cTn>
                                        <p:tgtEl>
                                          <p:spTgt spid="19"/>
                                        </p:tgtEl>
                                        <p:attrNameLst>
                                          <p:attrName>style.visibility</p:attrName>
                                        </p:attrNameLst>
                                      </p:cBhvr>
                                      <p:to>
                                        <p:strVal val="visible"/>
                                      </p:to>
                                    </p:set>
                                    <p:animEffect transition="in" filter="checkerboard(across)">
                                      <p:cBhvr>
                                        <p:cTn id="10"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69" name="Rectangle 21"/>
          <p:cNvSpPr>
            <a:spLocks noChangeArrowheads="1"/>
          </p:cNvSpPr>
          <p:nvPr/>
        </p:nvSpPr>
        <p:spPr bwMode="auto">
          <a:xfrm>
            <a:off x="196850" y="1319213"/>
            <a:ext cx="8991600" cy="830262"/>
          </a:xfrm>
          <a:prstGeom prst="rect">
            <a:avLst/>
          </a:prstGeom>
          <a:noFill/>
          <a:ln w="9525">
            <a:noFill/>
            <a:miter lim="800000"/>
            <a:headEnd/>
            <a:tailEnd/>
          </a:ln>
        </p:spPr>
        <p:txBody>
          <a:bodyPr>
            <a:spAutoFit/>
          </a:bodyPr>
          <a:lstStyle/>
          <a:p>
            <a:pPr eaLnBrk="0" hangingPunct="0"/>
            <a:r>
              <a:rPr lang="en-US" altLang="en-US" sz="2400" b="1" dirty="0" err="1">
                <a:latin typeface="Times New Roman" pitchFamily="18" charset="0"/>
                <a:cs typeface="Times New Roman" pitchFamily="18" charset="0"/>
              </a:rPr>
              <a:t>Bài</a:t>
            </a:r>
            <a:r>
              <a:rPr lang="en-US" altLang="en-US" sz="2400" b="1" dirty="0">
                <a:latin typeface="Times New Roman" pitchFamily="18" charset="0"/>
                <a:cs typeface="Times New Roman" pitchFamily="18" charset="0"/>
              </a:rPr>
              <a:t> </a:t>
            </a:r>
            <a:r>
              <a:rPr lang="en-US" altLang="en-US" sz="2400" b="1" dirty="0" smtClean="0">
                <a:latin typeface="Times New Roman" pitchFamily="18" charset="0"/>
                <a:cs typeface="Times New Roman" pitchFamily="18" charset="0"/>
              </a:rPr>
              <a:t>1</a:t>
            </a:r>
            <a:r>
              <a:rPr lang="en-US" altLang="en-US" sz="2400" b="1" dirty="0">
                <a:latin typeface="Times New Roman" pitchFamily="18" charset="0"/>
                <a:cs typeface="Times New Roman" pitchFamily="18" charset="0"/>
              </a:rPr>
              <a:t>:</a:t>
            </a:r>
            <a:r>
              <a:rPr lang="en-US" altLang="en-US" sz="2400" b="1" dirty="0" smtClean="0">
                <a:latin typeface="Times New Roman" pitchFamily="18" charset="0"/>
                <a:cs typeface="Times New Roman" pitchFamily="18" charset="0"/>
              </a:rPr>
              <a:t> </a:t>
            </a:r>
            <a:r>
              <a:rPr lang="en-US" altLang="en-US" sz="2400" dirty="0" err="1">
                <a:latin typeface="Times New Roman" pitchFamily="18" charset="0"/>
                <a:cs typeface="Times New Roman" pitchFamily="18" charset="0"/>
              </a:rPr>
              <a:t>Tìm</a:t>
            </a:r>
            <a:r>
              <a:rPr lang="en-US" altLang="en-US" sz="2400" dirty="0">
                <a:latin typeface="Times New Roman" pitchFamily="18" charset="0"/>
                <a:cs typeface="Times New Roman" pitchFamily="18" charset="0"/>
              </a:rPr>
              <a:t> </a:t>
            </a:r>
            <a:r>
              <a:rPr lang="en-US" altLang="en-US" sz="2400" dirty="0" err="1">
                <a:latin typeface="Times New Roman" pitchFamily="18" charset="0"/>
                <a:cs typeface="Times New Roman" pitchFamily="18" charset="0"/>
              </a:rPr>
              <a:t>câu</a:t>
            </a:r>
            <a:r>
              <a:rPr lang="en-US" altLang="en-US" sz="2400" dirty="0">
                <a:latin typeface="Times New Roman" pitchFamily="18" charset="0"/>
                <a:cs typeface="Times New Roman" pitchFamily="18" charset="0"/>
              </a:rPr>
              <a:t> </a:t>
            </a:r>
            <a:r>
              <a:rPr lang="en-US" altLang="en-US" sz="2400" dirty="0" err="1">
                <a:latin typeface="Times New Roman" pitchFamily="18" charset="0"/>
                <a:cs typeface="Times New Roman" pitchFamily="18" charset="0"/>
              </a:rPr>
              <a:t>kể</a:t>
            </a:r>
            <a:r>
              <a:rPr lang="en-US" altLang="en-US" sz="2400" dirty="0">
                <a:latin typeface="Times New Roman" pitchFamily="18" charset="0"/>
                <a:cs typeface="Times New Roman" pitchFamily="18" charset="0"/>
              </a:rPr>
              <a:t> Ai </a:t>
            </a:r>
            <a:r>
              <a:rPr lang="en-US" altLang="en-US" sz="2400" dirty="0" err="1">
                <a:latin typeface="Times New Roman" pitchFamily="18" charset="0"/>
                <a:cs typeface="Times New Roman" pitchFamily="18" charset="0"/>
              </a:rPr>
              <a:t>là</a:t>
            </a:r>
            <a:r>
              <a:rPr lang="en-US" altLang="en-US" sz="2400" dirty="0">
                <a:latin typeface="Times New Roman" pitchFamily="18" charset="0"/>
                <a:cs typeface="Times New Roman" pitchFamily="18" charset="0"/>
              </a:rPr>
              <a:t> </a:t>
            </a:r>
            <a:r>
              <a:rPr lang="en-US" altLang="en-US" sz="2400" dirty="0" err="1">
                <a:latin typeface="Times New Roman" pitchFamily="18" charset="0"/>
                <a:cs typeface="Times New Roman" pitchFamily="18" charset="0"/>
              </a:rPr>
              <a:t>gì</a:t>
            </a:r>
            <a:r>
              <a:rPr lang="en-US" altLang="en-US" sz="2400" dirty="0">
                <a:latin typeface="Times New Roman" pitchFamily="18" charset="0"/>
                <a:cs typeface="Times New Roman" pitchFamily="18" charset="0"/>
              </a:rPr>
              <a:t>? </a:t>
            </a:r>
            <a:r>
              <a:rPr lang="en-US" altLang="en-US" sz="2400" dirty="0" err="1">
                <a:latin typeface="Times New Roman" pitchFamily="18" charset="0"/>
                <a:cs typeface="Times New Roman" pitchFamily="18" charset="0"/>
              </a:rPr>
              <a:t>v</a:t>
            </a:r>
            <a:r>
              <a:rPr lang="en-US" altLang="en-US" sz="2400" dirty="0" err="1" smtClean="0">
                <a:latin typeface="Times New Roman" pitchFamily="18" charset="0"/>
                <a:cs typeface="Times New Roman" pitchFamily="18" charset="0"/>
              </a:rPr>
              <a:t>à</a:t>
            </a:r>
            <a:r>
              <a:rPr lang="en-US" altLang="en-US" sz="2400" dirty="0" smtClean="0">
                <a:latin typeface="Times New Roman" pitchFamily="18" charset="0"/>
                <a:cs typeface="Times New Roman" pitchFamily="18" charset="0"/>
              </a:rPr>
              <a:t> </a:t>
            </a:r>
            <a:r>
              <a:rPr lang="en-US" altLang="en-US" sz="2400" dirty="0" err="1">
                <a:latin typeface="Times New Roman" pitchFamily="18" charset="0"/>
                <a:cs typeface="Times New Roman" pitchFamily="18" charset="0"/>
              </a:rPr>
              <a:t>nêu</a:t>
            </a:r>
            <a:r>
              <a:rPr lang="en-US" altLang="en-US" sz="2400" dirty="0">
                <a:latin typeface="Times New Roman" pitchFamily="18" charset="0"/>
                <a:cs typeface="Times New Roman" pitchFamily="18" charset="0"/>
              </a:rPr>
              <a:t> </a:t>
            </a:r>
            <a:r>
              <a:rPr lang="en-US" altLang="en-US" sz="2400" dirty="0" err="1">
                <a:latin typeface="Times New Roman" pitchFamily="18" charset="0"/>
                <a:cs typeface="Times New Roman" pitchFamily="18" charset="0"/>
              </a:rPr>
              <a:t>tác</a:t>
            </a:r>
            <a:r>
              <a:rPr lang="en-US" altLang="en-US" sz="2400" dirty="0">
                <a:latin typeface="Times New Roman" pitchFamily="18" charset="0"/>
                <a:cs typeface="Times New Roman" pitchFamily="18" charset="0"/>
              </a:rPr>
              <a:t> </a:t>
            </a:r>
            <a:r>
              <a:rPr lang="en-US" altLang="en-US" sz="2400" dirty="0" err="1">
                <a:latin typeface="Times New Roman" pitchFamily="18" charset="0"/>
                <a:cs typeface="Times New Roman" pitchFamily="18" charset="0"/>
              </a:rPr>
              <a:t>dụng</a:t>
            </a:r>
            <a:r>
              <a:rPr lang="en-US" altLang="en-US" sz="2400" dirty="0">
                <a:latin typeface="Times New Roman" pitchFamily="18" charset="0"/>
                <a:cs typeface="Times New Roman" pitchFamily="18" charset="0"/>
              </a:rPr>
              <a:t> </a:t>
            </a:r>
            <a:r>
              <a:rPr lang="en-US" altLang="en-US" sz="2400" dirty="0" err="1">
                <a:latin typeface="Times New Roman" pitchFamily="18" charset="0"/>
                <a:cs typeface="Times New Roman" pitchFamily="18" charset="0"/>
              </a:rPr>
              <a:t>của</a:t>
            </a:r>
            <a:r>
              <a:rPr lang="en-US" altLang="en-US" sz="2400" dirty="0">
                <a:latin typeface="Times New Roman" pitchFamily="18" charset="0"/>
                <a:cs typeface="Times New Roman" pitchFamily="18" charset="0"/>
              </a:rPr>
              <a:t> </a:t>
            </a:r>
            <a:r>
              <a:rPr lang="en-US" altLang="en-US" sz="2400" dirty="0" err="1">
                <a:latin typeface="Times New Roman" pitchFamily="18" charset="0"/>
                <a:cs typeface="Times New Roman" pitchFamily="18" charset="0"/>
              </a:rPr>
              <a:t>mỗi</a:t>
            </a:r>
            <a:r>
              <a:rPr lang="en-US" altLang="en-US" sz="2400" dirty="0">
                <a:latin typeface="Times New Roman" pitchFamily="18" charset="0"/>
                <a:cs typeface="Times New Roman" pitchFamily="18" charset="0"/>
              </a:rPr>
              <a:t> </a:t>
            </a:r>
            <a:r>
              <a:rPr lang="en-US" altLang="en-US" sz="2400" dirty="0" err="1">
                <a:latin typeface="Times New Roman" pitchFamily="18" charset="0"/>
                <a:cs typeface="Times New Roman" pitchFamily="18" charset="0"/>
              </a:rPr>
              <a:t>câu</a:t>
            </a:r>
            <a:r>
              <a:rPr lang="en-US" altLang="en-US" sz="2400" dirty="0">
                <a:latin typeface="Times New Roman" pitchFamily="18" charset="0"/>
                <a:cs typeface="Times New Roman" pitchFamily="18" charset="0"/>
              </a:rPr>
              <a:t> (</a:t>
            </a:r>
            <a:r>
              <a:rPr lang="en-US" altLang="en-US" sz="2400" dirty="0" err="1">
                <a:latin typeface="Times New Roman" pitchFamily="18" charset="0"/>
                <a:cs typeface="Times New Roman" pitchFamily="18" charset="0"/>
              </a:rPr>
              <a:t>dùng</a:t>
            </a:r>
            <a:r>
              <a:rPr lang="en-US" altLang="en-US" sz="2400" dirty="0">
                <a:latin typeface="Times New Roman" pitchFamily="18" charset="0"/>
                <a:cs typeface="Times New Roman" pitchFamily="18" charset="0"/>
              </a:rPr>
              <a:t> </a:t>
            </a:r>
            <a:r>
              <a:rPr lang="en-US" altLang="en-US" sz="2400" dirty="0" err="1">
                <a:latin typeface="Times New Roman" pitchFamily="18" charset="0"/>
                <a:cs typeface="Times New Roman" pitchFamily="18" charset="0"/>
              </a:rPr>
              <a:t>để</a:t>
            </a:r>
            <a:r>
              <a:rPr lang="en-US" altLang="en-US" sz="2400" dirty="0">
                <a:latin typeface="Times New Roman" pitchFamily="18" charset="0"/>
                <a:cs typeface="Times New Roman" pitchFamily="18" charset="0"/>
              </a:rPr>
              <a:t> </a:t>
            </a:r>
            <a:r>
              <a:rPr lang="en-US" altLang="en-US" sz="2400" dirty="0" err="1">
                <a:latin typeface="Times New Roman" pitchFamily="18" charset="0"/>
                <a:cs typeface="Times New Roman" pitchFamily="18" charset="0"/>
              </a:rPr>
              <a:t>giới</a:t>
            </a:r>
            <a:r>
              <a:rPr lang="en-US" altLang="en-US" sz="2400" dirty="0">
                <a:latin typeface="Times New Roman" pitchFamily="18" charset="0"/>
                <a:cs typeface="Times New Roman" pitchFamily="18" charset="0"/>
              </a:rPr>
              <a:t> </a:t>
            </a:r>
            <a:r>
              <a:rPr lang="en-US" altLang="en-US" sz="2400" dirty="0" err="1">
                <a:latin typeface="Times New Roman" pitchFamily="18" charset="0"/>
                <a:cs typeface="Times New Roman" pitchFamily="18" charset="0"/>
              </a:rPr>
              <a:t>thiệu</a:t>
            </a:r>
            <a:r>
              <a:rPr lang="en-US" altLang="en-US" sz="2400" dirty="0">
                <a:latin typeface="Times New Roman" pitchFamily="18" charset="0"/>
                <a:cs typeface="Times New Roman" pitchFamily="18" charset="0"/>
              </a:rPr>
              <a:t> hay </a:t>
            </a:r>
            <a:r>
              <a:rPr lang="en-US" altLang="en-US" sz="2400" dirty="0" err="1">
                <a:latin typeface="Times New Roman" pitchFamily="18" charset="0"/>
                <a:cs typeface="Times New Roman" pitchFamily="18" charset="0"/>
              </a:rPr>
              <a:t>nhận</a:t>
            </a:r>
            <a:r>
              <a:rPr lang="en-US" altLang="en-US" sz="2400" dirty="0">
                <a:latin typeface="Times New Roman" pitchFamily="18" charset="0"/>
                <a:cs typeface="Times New Roman" pitchFamily="18" charset="0"/>
              </a:rPr>
              <a:t> </a:t>
            </a:r>
            <a:r>
              <a:rPr lang="en-US" altLang="en-US" sz="2400" dirty="0" err="1">
                <a:latin typeface="Times New Roman" pitchFamily="18" charset="0"/>
                <a:cs typeface="Times New Roman" pitchFamily="18" charset="0"/>
              </a:rPr>
              <a:t>định</a:t>
            </a:r>
            <a:r>
              <a:rPr lang="en-US" altLang="en-US" sz="2400" dirty="0">
                <a:latin typeface="Times New Roman" pitchFamily="18" charset="0"/>
                <a:cs typeface="Times New Roman" pitchFamily="18" charset="0"/>
              </a:rPr>
              <a:t> </a:t>
            </a:r>
            <a:r>
              <a:rPr lang="en-US" altLang="en-US" sz="2400" dirty="0" err="1">
                <a:latin typeface="Times New Roman" pitchFamily="18" charset="0"/>
                <a:cs typeface="Times New Roman" pitchFamily="18" charset="0"/>
              </a:rPr>
              <a:t>về</a:t>
            </a:r>
            <a:r>
              <a:rPr lang="en-US" altLang="en-US" sz="2400" dirty="0">
                <a:latin typeface="Times New Roman" pitchFamily="18" charset="0"/>
                <a:cs typeface="Times New Roman" pitchFamily="18" charset="0"/>
              </a:rPr>
              <a:t> </a:t>
            </a:r>
            <a:r>
              <a:rPr lang="en-US" altLang="en-US" sz="2400" dirty="0" err="1">
                <a:latin typeface="Times New Roman" pitchFamily="18" charset="0"/>
                <a:cs typeface="Times New Roman" pitchFamily="18" charset="0"/>
              </a:rPr>
              <a:t>sự</a:t>
            </a:r>
            <a:r>
              <a:rPr lang="en-US" altLang="en-US" sz="2400" dirty="0">
                <a:latin typeface="Times New Roman" pitchFamily="18" charset="0"/>
                <a:cs typeface="Times New Roman" pitchFamily="18" charset="0"/>
              </a:rPr>
              <a:t> </a:t>
            </a:r>
            <a:r>
              <a:rPr lang="en-US" altLang="en-US" sz="2400" dirty="0" err="1">
                <a:latin typeface="Times New Roman" pitchFamily="18" charset="0"/>
                <a:cs typeface="Times New Roman" pitchFamily="18" charset="0"/>
              </a:rPr>
              <a:t>vật</a:t>
            </a:r>
            <a:r>
              <a:rPr lang="en-US" altLang="en-US" sz="2400" dirty="0">
                <a:latin typeface="Times New Roman" pitchFamily="18" charset="0"/>
                <a:cs typeface="Times New Roman" pitchFamily="18" charset="0"/>
              </a:rPr>
              <a:t>).</a:t>
            </a:r>
            <a:endParaRPr lang="en-US" altLang="en-US" sz="2400" dirty="0"/>
          </a:p>
        </p:txBody>
      </p:sp>
      <p:sp>
        <p:nvSpPr>
          <p:cNvPr id="5125" name="Text Box 23"/>
          <p:cNvSpPr txBox="1">
            <a:spLocks noChangeArrowheads="1"/>
          </p:cNvSpPr>
          <p:nvPr/>
        </p:nvSpPr>
        <p:spPr bwMode="auto">
          <a:xfrm>
            <a:off x="1752600" y="5181600"/>
            <a:ext cx="1371600" cy="366713"/>
          </a:xfrm>
          <a:prstGeom prst="rect">
            <a:avLst/>
          </a:prstGeom>
          <a:noFill/>
          <a:ln w="9525">
            <a:noFill/>
            <a:miter lim="800000"/>
            <a:headEnd/>
            <a:tailEnd/>
          </a:ln>
        </p:spPr>
        <p:txBody>
          <a:bodyPr>
            <a:spAutoFit/>
          </a:bodyPr>
          <a:lstStyle/>
          <a:p>
            <a:pPr>
              <a:spcBef>
                <a:spcPct val="50000"/>
              </a:spcBef>
            </a:pPr>
            <a:endParaRPr lang="en-US" altLang="en-US" sz="1800">
              <a:latin typeface="Arial" pitchFamily="34" charset="0"/>
            </a:endParaRPr>
          </a:p>
        </p:txBody>
      </p:sp>
      <p:sp>
        <p:nvSpPr>
          <p:cNvPr id="78874" name="Text Box 26"/>
          <p:cNvSpPr txBox="1">
            <a:spLocks noChangeArrowheads="1"/>
          </p:cNvSpPr>
          <p:nvPr/>
        </p:nvSpPr>
        <p:spPr bwMode="auto">
          <a:xfrm>
            <a:off x="152400" y="2590800"/>
            <a:ext cx="4876800" cy="2908489"/>
          </a:xfrm>
          <a:prstGeom prst="rect">
            <a:avLst/>
          </a:prstGeom>
          <a:noFill/>
          <a:ln w="9525">
            <a:noFill/>
            <a:miter lim="800000"/>
            <a:headEnd/>
            <a:tailEnd/>
          </a:ln>
        </p:spPr>
        <p:txBody>
          <a:bodyPr wrap="square">
            <a:spAutoFit/>
          </a:bodyPr>
          <a:lstStyle/>
          <a:p>
            <a:pPr eaLnBrk="0" hangingPunct="0"/>
            <a:r>
              <a:rPr lang="en-US" altLang="en-US" sz="2800" dirty="0"/>
              <a:t>    </a:t>
            </a:r>
            <a:r>
              <a:rPr lang="vi-VN" sz="2500" dirty="0">
                <a:solidFill>
                  <a:srgbClr val="000000"/>
                </a:solidFill>
                <a:latin typeface="Times New Roman" pitchFamily="18" charset="0"/>
              </a:rPr>
              <a:t>c) Tàu nào có hàng cần bốc lên là cần trục vươn tới. Cần trục là cánh tay kì diệu của các chú công nhân</a:t>
            </a:r>
            <a:r>
              <a:rPr lang="vi-VN" sz="2500" dirty="0" smtClean="0">
                <a:solidFill>
                  <a:srgbClr val="000000"/>
                </a:solidFill>
                <a:latin typeface="Times New Roman" pitchFamily="18" charset="0"/>
              </a:rPr>
              <a:t>.</a:t>
            </a:r>
            <a:endParaRPr lang="en-US" sz="2500" dirty="0" smtClean="0">
              <a:solidFill>
                <a:srgbClr val="000000"/>
              </a:solidFill>
              <a:latin typeface="Times New Roman" pitchFamily="18" charset="0"/>
            </a:endParaRPr>
          </a:p>
          <a:p>
            <a:pPr eaLnBrk="0" hangingPunct="0"/>
            <a:r>
              <a:rPr lang="en-US" sz="2500" dirty="0" smtClean="0">
                <a:solidFill>
                  <a:srgbClr val="000000"/>
                </a:solidFill>
                <a:latin typeface="Times New Roman" pitchFamily="18" charset="0"/>
              </a:rPr>
              <a:t>                              Theo </a:t>
            </a:r>
            <a:r>
              <a:rPr lang="en-US" sz="2500" b="1" dirty="0" err="1" smtClean="0">
                <a:solidFill>
                  <a:srgbClr val="000000"/>
                </a:solidFill>
                <a:latin typeface="Times New Roman" pitchFamily="18" charset="0"/>
              </a:rPr>
              <a:t>Phong</a:t>
            </a:r>
            <a:r>
              <a:rPr lang="en-US" sz="2500" b="1" dirty="0" smtClean="0">
                <a:solidFill>
                  <a:srgbClr val="000000"/>
                </a:solidFill>
                <a:latin typeface="Times New Roman" pitchFamily="18" charset="0"/>
              </a:rPr>
              <a:t> Thu</a:t>
            </a:r>
            <a:endParaRPr lang="vi-VN" sz="2500" b="1" dirty="0">
              <a:solidFill>
                <a:srgbClr val="000000"/>
              </a:solidFill>
              <a:latin typeface="Times New Roman" pitchFamily="18" charset="0"/>
            </a:endParaRPr>
          </a:p>
          <a:p>
            <a:pPr eaLnBrk="0" hangingPunct="0"/>
            <a:endParaRPr lang="en-US" altLang="en-US" sz="3200" b="1" dirty="0"/>
          </a:p>
          <a:p>
            <a:pPr>
              <a:spcBef>
                <a:spcPct val="50000"/>
              </a:spcBef>
            </a:pPr>
            <a:endParaRPr lang="en-US" altLang="en-US" sz="3200" b="1" dirty="0">
              <a:latin typeface="Arial" pitchFamily="34" charset="0"/>
            </a:endParaRPr>
          </a:p>
        </p:txBody>
      </p:sp>
      <p:sp>
        <p:nvSpPr>
          <p:cNvPr id="9230" name="Text Box 38"/>
          <p:cNvSpPr txBox="1">
            <a:spLocks noChangeArrowheads="1"/>
          </p:cNvSpPr>
          <p:nvPr/>
        </p:nvSpPr>
        <p:spPr bwMode="auto">
          <a:xfrm>
            <a:off x="533400" y="838200"/>
            <a:ext cx="8229600" cy="457200"/>
          </a:xfrm>
          <a:prstGeom prst="rect">
            <a:avLst/>
          </a:prstGeom>
          <a:noFill/>
          <a:ln w="9525">
            <a:noFill/>
            <a:miter lim="800000"/>
            <a:headEnd/>
            <a:tailEnd/>
          </a:ln>
        </p:spPr>
        <p:txBody>
          <a:bodyPr>
            <a:spAutoFit/>
          </a:bodyPr>
          <a:lstStyle/>
          <a:p>
            <a:pPr algn="ctr"/>
            <a:r>
              <a:rPr lang="en-US" altLang="en-US" sz="2400" dirty="0">
                <a:solidFill>
                  <a:srgbClr val="FF0000"/>
                </a:solidFill>
                <a:latin typeface=".VnTifani HeavyH" pitchFamily="34" charset="0"/>
              </a:rPr>
              <a:t>  </a:t>
            </a:r>
            <a:r>
              <a:rPr lang="en-US" altLang="en-US" sz="2400" b="1" dirty="0" smtClean="0">
                <a:solidFill>
                  <a:srgbClr val="FF0000"/>
                </a:solidFill>
                <a:latin typeface="Times New Roman" pitchFamily="18" charset="0"/>
                <a:cs typeface="Times New Roman" pitchFamily="18" charset="0"/>
              </a:rPr>
              <a:t> </a:t>
            </a:r>
            <a:r>
              <a:rPr lang="en-US" altLang="en-US" sz="2400" b="1" dirty="0">
                <a:solidFill>
                  <a:srgbClr val="FF0000"/>
                </a:solidFill>
                <a:latin typeface="Times New Roman" pitchFamily="18" charset="0"/>
                <a:cs typeface="Times New Roman" pitchFamily="18" charset="0"/>
              </a:rPr>
              <a:t>LUYỆN TẬP VỀ CÂU KỂ: AI LÀ GÌ</a:t>
            </a:r>
            <a:r>
              <a:rPr lang="en-US" altLang="en-US" sz="2400" b="1" dirty="0" smtClean="0">
                <a:solidFill>
                  <a:srgbClr val="FF0000"/>
                </a:solidFill>
                <a:latin typeface="Times New Roman" pitchFamily="18" charset="0"/>
                <a:cs typeface="Times New Roman" pitchFamily="18" charset="0"/>
              </a:rPr>
              <a:t>?</a:t>
            </a:r>
            <a:endParaRPr lang="en-US" altLang="en-US" sz="2400" b="1" dirty="0">
              <a:solidFill>
                <a:srgbClr val="FF0000"/>
              </a:solidFill>
              <a:latin typeface="Arial" pitchFamily="34" charset="0"/>
            </a:endParaRPr>
          </a:p>
        </p:txBody>
      </p:sp>
      <p:sp>
        <p:nvSpPr>
          <p:cNvPr id="5131" name="Text Box 6"/>
          <p:cNvSpPr txBox="1">
            <a:spLocks noChangeArrowheads="1"/>
          </p:cNvSpPr>
          <p:nvPr/>
        </p:nvSpPr>
        <p:spPr bwMode="auto">
          <a:xfrm>
            <a:off x="769938" y="436563"/>
            <a:ext cx="8001000" cy="457200"/>
          </a:xfrm>
          <a:prstGeom prst="rect">
            <a:avLst/>
          </a:prstGeom>
          <a:noFill/>
          <a:ln w="9525">
            <a:noFill/>
            <a:miter lim="800000"/>
            <a:headEnd/>
            <a:tailEnd/>
          </a:ln>
        </p:spPr>
        <p:txBody>
          <a:bodyPr>
            <a:spAutoFit/>
          </a:bodyPr>
          <a:lstStyle/>
          <a:p>
            <a:pPr algn="ctr"/>
            <a:r>
              <a:rPr lang="en-US" altLang="en-US" sz="2400" b="1" u="sng">
                <a:solidFill>
                  <a:srgbClr val="000066"/>
                </a:solidFill>
                <a:latin typeface="Times New Roman" pitchFamily="18" charset="0"/>
                <a:cs typeface="Times New Roman" pitchFamily="18" charset="0"/>
              </a:rPr>
              <a:t>Luyện từ và câu</a:t>
            </a:r>
            <a:r>
              <a:rPr lang="en-US" altLang="en-US" sz="2400" b="1">
                <a:solidFill>
                  <a:srgbClr val="000066"/>
                </a:solidFill>
                <a:latin typeface="Times New Roman" pitchFamily="18" charset="0"/>
                <a:cs typeface="Times New Roman" pitchFamily="18" charset="0"/>
              </a:rPr>
              <a:t>:</a:t>
            </a:r>
          </a:p>
        </p:txBody>
      </p:sp>
      <p:pic>
        <p:nvPicPr>
          <p:cNvPr id="13" name="Picture 17" descr="huy"/>
          <p:cNvPicPr>
            <a:picLocks noChangeAspect="1" noChangeArrowheads="1"/>
          </p:cNvPicPr>
          <p:nvPr/>
        </p:nvPicPr>
        <p:blipFill>
          <a:blip r:embed="rId3"/>
          <a:srcRect/>
          <a:stretch>
            <a:fillRect/>
          </a:stretch>
        </p:blipFill>
        <p:spPr bwMode="auto">
          <a:xfrm>
            <a:off x="5105400" y="2590800"/>
            <a:ext cx="3810000" cy="2362200"/>
          </a:xfrm>
          <a:prstGeom prst="rect">
            <a:avLst/>
          </a:prstGeom>
          <a:noFill/>
          <a:ln w="9525">
            <a:noFill/>
            <a:miter lim="800000"/>
            <a:headEnd/>
            <a:tailEnd/>
          </a:ln>
        </p:spPr>
      </p:pic>
      <p:cxnSp>
        <p:nvCxnSpPr>
          <p:cNvPr id="15" name="Straight Connector 14"/>
          <p:cNvCxnSpPr/>
          <p:nvPr/>
        </p:nvCxnSpPr>
        <p:spPr>
          <a:xfrm>
            <a:off x="2667000" y="3429000"/>
            <a:ext cx="1981200" cy="1588"/>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a:off x="304800" y="3810000"/>
            <a:ext cx="4267200" cy="1588"/>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a:off x="1143000" y="1752600"/>
            <a:ext cx="2438400" cy="1954"/>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4038600" y="1752600"/>
            <a:ext cx="3200400" cy="1588"/>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slide(fromBottom)">
                                      <p:cBhvr>
                                        <p:cTn id="7" dur="500"/>
                                        <p:tgtEl>
                                          <p:spTgt spid="15"/>
                                        </p:tgtEl>
                                      </p:cBhvr>
                                    </p:animEffect>
                                  </p:childTnLst>
                                </p:cTn>
                              </p:par>
                              <p:par>
                                <p:cTn id="8" presetID="12" presetClass="entr" presetSubtype="4" fill="hold" nodeType="withEffect">
                                  <p:stCondLst>
                                    <p:cond delay="0"/>
                                  </p:stCondLst>
                                  <p:childTnLst>
                                    <p:set>
                                      <p:cBhvr>
                                        <p:cTn id="9" dur="1" fill="hold">
                                          <p:stCondLst>
                                            <p:cond delay="0"/>
                                          </p:stCondLst>
                                        </p:cTn>
                                        <p:tgtEl>
                                          <p:spTgt spid="17"/>
                                        </p:tgtEl>
                                        <p:attrNameLst>
                                          <p:attrName>style.visibility</p:attrName>
                                        </p:attrNameLst>
                                      </p:cBhvr>
                                      <p:to>
                                        <p:strVal val="visible"/>
                                      </p:to>
                                    </p:set>
                                    <p:animEffect transition="in" filter="slide(fromBottom)">
                                      <p:cBhvr>
                                        <p:cTn id="10"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69" name="Rectangle 21"/>
          <p:cNvSpPr>
            <a:spLocks noChangeArrowheads="1"/>
          </p:cNvSpPr>
          <p:nvPr/>
        </p:nvSpPr>
        <p:spPr bwMode="auto">
          <a:xfrm>
            <a:off x="196850" y="1319213"/>
            <a:ext cx="8991600" cy="830262"/>
          </a:xfrm>
          <a:prstGeom prst="rect">
            <a:avLst/>
          </a:prstGeom>
          <a:noFill/>
          <a:ln w="9525">
            <a:noFill/>
            <a:miter lim="800000"/>
            <a:headEnd/>
            <a:tailEnd/>
          </a:ln>
        </p:spPr>
        <p:txBody>
          <a:bodyPr>
            <a:spAutoFit/>
          </a:bodyPr>
          <a:lstStyle/>
          <a:p>
            <a:pPr eaLnBrk="0" hangingPunct="0"/>
            <a:r>
              <a:rPr lang="en-US" altLang="en-US" sz="2400" b="1" dirty="0" err="1">
                <a:latin typeface="Times New Roman" pitchFamily="18" charset="0"/>
                <a:cs typeface="Times New Roman" pitchFamily="18" charset="0"/>
              </a:rPr>
              <a:t>Bài</a:t>
            </a:r>
            <a:r>
              <a:rPr lang="en-US" altLang="en-US" sz="2400" b="1" dirty="0">
                <a:latin typeface="Times New Roman" pitchFamily="18" charset="0"/>
                <a:cs typeface="Times New Roman" pitchFamily="18" charset="0"/>
              </a:rPr>
              <a:t> </a:t>
            </a:r>
            <a:r>
              <a:rPr lang="en-US" altLang="en-US" sz="2400" b="1" dirty="0" smtClean="0">
                <a:latin typeface="Times New Roman" pitchFamily="18" charset="0"/>
                <a:cs typeface="Times New Roman" pitchFamily="18" charset="0"/>
              </a:rPr>
              <a:t>1: </a:t>
            </a:r>
            <a:r>
              <a:rPr lang="en-US" altLang="en-US" sz="2400" dirty="0" err="1">
                <a:latin typeface="Times New Roman" pitchFamily="18" charset="0"/>
                <a:cs typeface="Times New Roman" pitchFamily="18" charset="0"/>
              </a:rPr>
              <a:t>Tìm</a:t>
            </a:r>
            <a:r>
              <a:rPr lang="en-US" altLang="en-US" sz="2400" dirty="0">
                <a:latin typeface="Times New Roman" pitchFamily="18" charset="0"/>
                <a:cs typeface="Times New Roman" pitchFamily="18" charset="0"/>
              </a:rPr>
              <a:t> </a:t>
            </a:r>
            <a:r>
              <a:rPr lang="en-US" altLang="en-US" sz="2400" dirty="0" err="1">
                <a:latin typeface="Times New Roman" pitchFamily="18" charset="0"/>
                <a:cs typeface="Times New Roman" pitchFamily="18" charset="0"/>
              </a:rPr>
              <a:t>câu</a:t>
            </a:r>
            <a:r>
              <a:rPr lang="en-US" altLang="en-US" sz="2400" dirty="0">
                <a:latin typeface="Times New Roman" pitchFamily="18" charset="0"/>
                <a:cs typeface="Times New Roman" pitchFamily="18" charset="0"/>
              </a:rPr>
              <a:t> </a:t>
            </a:r>
            <a:r>
              <a:rPr lang="en-US" altLang="en-US" sz="2400" dirty="0" err="1">
                <a:latin typeface="Times New Roman" pitchFamily="18" charset="0"/>
                <a:cs typeface="Times New Roman" pitchFamily="18" charset="0"/>
              </a:rPr>
              <a:t>kể</a:t>
            </a:r>
            <a:r>
              <a:rPr lang="en-US" altLang="en-US" sz="2400" dirty="0">
                <a:latin typeface="Times New Roman" pitchFamily="18" charset="0"/>
                <a:cs typeface="Times New Roman" pitchFamily="18" charset="0"/>
              </a:rPr>
              <a:t> Ai </a:t>
            </a:r>
            <a:r>
              <a:rPr lang="en-US" altLang="en-US" sz="2400" dirty="0" err="1">
                <a:latin typeface="Times New Roman" pitchFamily="18" charset="0"/>
                <a:cs typeface="Times New Roman" pitchFamily="18" charset="0"/>
              </a:rPr>
              <a:t>là</a:t>
            </a:r>
            <a:r>
              <a:rPr lang="en-US" altLang="en-US" sz="2400" dirty="0">
                <a:latin typeface="Times New Roman" pitchFamily="18" charset="0"/>
                <a:cs typeface="Times New Roman" pitchFamily="18" charset="0"/>
              </a:rPr>
              <a:t> </a:t>
            </a:r>
            <a:r>
              <a:rPr lang="en-US" altLang="en-US" sz="2400" dirty="0" err="1">
                <a:latin typeface="Times New Roman" pitchFamily="18" charset="0"/>
                <a:cs typeface="Times New Roman" pitchFamily="18" charset="0"/>
              </a:rPr>
              <a:t>gì</a:t>
            </a:r>
            <a:r>
              <a:rPr lang="en-US" altLang="en-US" sz="2400" dirty="0">
                <a:latin typeface="Times New Roman" pitchFamily="18" charset="0"/>
                <a:cs typeface="Times New Roman" pitchFamily="18" charset="0"/>
              </a:rPr>
              <a:t>? </a:t>
            </a:r>
            <a:r>
              <a:rPr lang="en-US" altLang="en-US" sz="2400" dirty="0" err="1">
                <a:latin typeface="Times New Roman" pitchFamily="18" charset="0"/>
                <a:cs typeface="Times New Roman" pitchFamily="18" charset="0"/>
              </a:rPr>
              <a:t>v</a:t>
            </a:r>
            <a:r>
              <a:rPr lang="en-US" altLang="en-US" sz="2400" dirty="0" err="1" smtClean="0">
                <a:latin typeface="Times New Roman" pitchFamily="18" charset="0"/>
                <a:cs typeface="Times New Roman" pitchFamily="18" charset="0"/>
              </a:rPr>
              <a:t>à</a:t>
            </a:r>
            <a:r>
              <a:rPr lang="en-US" altLang="en-US" sz="2400" dirty="0" smtClean="0">
                <a:latin typeface="Times New Roman" pitchFamily="18" charset="0"/>
                <a:cs typeface="Times New Roman" pitchFamily="18" charset="0"/>
              </a:rPr>
              <a:t> </a:t>
            </a:r>
            <a:r>
              <a:rPr lang="en-US" altLang="en-US" sz="2400" dirty="0" err="1">
                <a:latin typeface="Times New Roman" pitchFamily="18" charset="0"/>
                <a:cs typeface="Times New Roman" pitchFamily="18" charset="0"/>
              </a:rPr>
              <a:t>nêu</a:t>
            </a:r>
            <a:r>
              <a:rPr lang="en-US" altLang="en-US" sz="2400" dirty="0">
                <a:latin typeface="Times New Roman" pitchFamily="18" charset="0"/>
                <a:cs typeface="Times New Roman" pitchFamily="18" charset="0"/>
              </a:rPr>
              <a:t> </a:t>
            </a:r>
            <a:r>
              <a:rPr lang="en-US" altLang="en-US" sz="2400" dirty="0" err="1">
                <a:latin typeface="Times New Roman" pitchFamily="18" charset="0"/>
                <a:cs typeface="Times New Roman" pitchFamily="18" charset="0"/>
              </a:rPr>
              <a:t>tác</a:t>
            </a:r>
            <a:r>
              <a:rPr lang="en-US" altLang="en-US" sz="2400" dirty="0">
                <a:latin typeface="Times New Roman" pitchFamily="18" charset="0"/>
                <a:cs typeface="Times New Roman" pitchFamily="18" charset="0"/>
              </a:rPr>
              <a:t> </a:t>
            </a:r>
            <a:r>
              <a:rPr lang="en-US" altLang="en-US" sz="2400" dirty="0" err="1">
                <a:latin typeface="Times New Roman" pitchFamily="18" charset="0"/>
                <a:cs typeface="Times New Roman" pitchFamily="18" charset="0"/>
              </a:rPr>
              <a:t>dụng</a:t>
            </a:r>
            <a:r>
              <a:rPr lang="en-US" altLang="en-US" sz="2400" dirty="0">
                <a:latin typeface="Times New Roman" pitchFamily="18" charset="0"/>
                <a:cs typeface="Times New Roman" pitchFamily="18" charset="0"/>
              </a:rPr>
              <a:t> </a:t>
            </a:r>
            <a:r>
              <a:rPr lang="en-US" altLang="en-US" sz="2400" dirty="0" err="1">
                <a:latin typeface="Times New Roman" pitchFamily="18" charset="0"/>
                <a:cs typeface="Times New Roman" pitchFamily="18" charset="0"/>
              </a:rPr>
              <a:t>của</a:t>
            </a:r>
            <a:r>
              <a:rPr lang="en-US" altLang="en-US" sz="2400" dirty="0">
                <a:latin typeface="Times New Roman" pitchFamily="18" charset="0"/>
                <a:cs typeface="Times New Roman" pitchFamily="18" charset="0"/>
              </a:rPr>
              <a:t> </a:t>
            </a:r>
            <a:r>
              <a:rPr lang="en-US" altLang="en-US" sz="2400" dirty="0" err="1">
                <a:latin typeface="Times New Roman" pitchFamily="18" charset="0"/>
                <a:cs typeface="Times New Roman" pitchFamily="18" charset="0"/>
              </a:rPr>
              <a:t>mỗi</a:t>
            </a:r>
            <a:r>
              <a:rPr lang="en-US" altLang="en-US" sz="2400" dirty="0">
                <a:latin typeface="Times New Roman" pitchFamily="18" charset="0"/>
                <a:cs typeface="Times New Roman" pitchFamily="18" charset="0"/>
              </a:rPr>
              <a:t> </a:t>
            </a:r>
            <a:r>
              <a:rPr lang="en-US" altLang="en-US" sz="2400" dirty="0" err="1">
                <a:latin typeface="Times New Roman" pitchFamily="18" charset="0"/>
                <a:cs typeface="Times New Roman" pitchFamily="18" charset="0"/>
              </a:rPr>
              <a:t>câu</a:t>
            </a:r>
            <a:r>
              <a:rPr lang="en-US" altLang="en-US" sz="2400" dirty="0">
                <a:latin typeface="Times New Roman" pitchFamily="18" charset="0"/>
                <a:cs typeface="Times New Roman" pitchFamily="18" charset="0"/>
              </a:rPr>
              <a:t> (</a:t>
            </a:r>
            <a:r>
              <a:rPr lang="en-US" altLang="en-US" sz="2400" dirty="0" err="1">
                <a:latin typeface="Times New Roman" pitchFamily="18" charset="0"/>
                <a:cs typeface="Times New Roman" pitchFamily="18" charset="0"/>
              </a:rPr>
              <a:t>dùng</a:t>
            </a:r>
            <a:r>
              <a:rPr lang="en-US" altLang="en-US" sz="2400" dirty="0">
                <a:latin typeface="Times New Roman" pitchFamily="18" charset="0"/>
                <a:cs typeface="Times New Roman" pitchFamily="18" charset="0"/>
              </a:rPr>
              <a:t> </a:t>
            </a:r>
            <a:r>
              <a:rPr lang="en-US" altLang="en-US" sz="2400" dirty="0" err="1">
                <a:latin typeface="Times New Roman" pitchFamily="18" charset="0"/>
                <a:cs typeface="Times New Roman" pitchFamily="18" charset="0"/>
              </a:rPr>
              <a:t>để</a:t>
            </a:r>
            <a:r>
              <a:rPr lang="en-US" altLang="en-US" sz="2400" dirty="0">
                <a:latin typeface="Times New Roman" pitchFamily="18" charset="0"/>
                <a:cs typeface="Times New Roman" pitchFamily="18" charset="0"/>
              </a:rPr>
              <a:t> </a:t>
            </a:r>
            <a:r>
              <a:rPr lang="en-US" altLang="en-US" sz="2400" dirty="0" err="1">
                <a:latin typeface="Times New Roman" pitchFamily="18" charset="0"/>
                <a:cs typeface="Times New Roman" pitchFamily="18" charset="0"/>
              </a:rPr>
              <a:t>giới</a:t>
            </a:r>
            <a:r>
              <a:rPr lang="en-US" altLang="en-US" sz="2400" dirty="0">
                <a:latin typeface="Times New Roman" pitchFamily="18" charset="0"/>
                <a:cs typeface="Times New Roman" pitchFamily="18" charset="0"/>
              </a:rPr>
              <a:t> </a:t>
            </a:r>
            <a:r>
              <a:rPr lang="en-US" altLang="en-US" sz="2400" dirty="0" err="1">
                <a:latin typeface="Times New Roman" pitchFamily="18" charset="0"/>
                <a:cs typeface="Times New Roman" pitchFamily="18" charset="0"/>
              </a:rPr>
              <a:t>thiệu</a:t>
            </a:r>
            <a:r>
              <a:rPr lang="en-US" altLang="en-US" sz="2400" dirty="0">
                <a:latin typeface="Times New Roman" pitchFamily="18" charset="0"/>
                <a:cs typeface="Times New Roman" pitchFamily="18" charset="0"/>
              </a:rPr>
              <a:t> hay </a:t>
            </a:r>
            <a:r>
              <a:rPr lang="en-US" altLang="en-US" sz="2400" dirty="0" err="1">
                <a:latin typeface="Times New Roman" pitchFamily="18" charset="0"/>
                <a:cs typeface="Times New Roman" pitchFamily="18" charset="0"/>
              </a:rPr>
              <a:t>nhận</a:t>
            </a:r>
            <a:r>
              <a:rPr lang="en-US" altLang="en-US" sz="2400" dirty="0">
                <a:latin typeface="Times New Roman" pitchFamily="18" charset="0"/>
                <a:cs typeface="Times New Roman" pitchFamily="18" charset="0"/>
              </a:rPr>
              <a:t> </a:t>
            </a:r>
            <a:r>
              <a:rPr lang="en-US" altLang="en-US" sz="2400" dirty="0" err="1">
                <a:latin typeface="Times New Roman" pitchFamily="18" charset="0"/>
                <a:cs typeface="Times New Roman" pitchFamily="18" charset="0"/>
              </a:rPr>
              <a:t>định</a:t>
            </a:r>
            <a:r>
              <a:rPr lang="en-US" altLang="en-US" sz="2400" dirty="0">
                <a:latin typeface="Times New Roman" pitchFamily="18" charset="0"/>
                <a:cs typeface="Times New Roman" pitchFamily="18" charset="0"/>
              </a:rPr>
              <a:t> </a:t>
            </a:r>
            <a:r>
              <a:rPr lang="en-US" altLang="en-US" sz="2400" dirty="0" err="1">
                <a:latin typeface="Times New Roman" pitchFamily="18" charset="0"/>
                <a:cs typeface="Times New Roman" pitchFamily="18" charset="0"/>
              </a:rPr>
              <a:t>về</a:t>
            </a:r>
            <a:r>
              <a:rPr lang="en-US" altLang="en-US" sz="2400" dirty="0">
                <a:latin typeface="Times New Roman" pitchFamily="18" charset="0"/>
                <a:cs typeface="Times New Roman" pitchFamily="18" charset="0"/>
              </a:rPr>
              <a:t> </a:t>
            </a:r>
            <a:r>
              <a:rPr lang="en-US" altLang="en-US" sz="2400" dirty="0" err="1">
                <a:latin typeface="Times New Roman" pitchFamily="18" charset="0"/>
                <a:cs typeface="Times New Roman" pitchFamily="18" charset="0"/>
              </a:rPr>
              <a:t>sự</a:t>
            </a:r>
            <a:r>
              <a:rPr lang="en-US" altLang="en-US" sz="2400" dirty="0">
                <a:latin typeface="Times New Roman" pitchFamily="18" charset="0"/>
                <a:cs typeface="Times New Roman" pitchFamily="18" charset="0"/>
              </a:rPr>
              <a:t> </a:t>
            </a:r>
            <a:r>
              <a:rPr lang="en-US" altLang="en-US" sz="2400" dirty="0" err="1">
                <a:latin typeface="Times New Roman" pitchFamily="18" charset="0"/>
                <a:cs typeface="Times New Roman" pitchFamily="18" charset="0"/>
              </a:rPr>
              <a:t>vật</a:t>
            </a:r>
            <a:r>
              <a:rPr lang="en-US" altLang="en-US" sz="2400" dirty="0">
                <a:latin typeface="Times New Roman" pitchFamily="18" charset="0"/>
                <a:cs typeface="Times New Roman" pitchFamily="18" charset="0"/>
              </a:rPr>
              <a:t>).</a:t>
            </a:r>
            <a:endParaRPr lang="en-US" altLang="en-US" sz="2400" dirty="0"/>
          </a:p>
        </p:txBody>
      </p:sp>
      <p:sp>
        <p:nvSpPr>
          <p:cNvPr id="5125" name="Text Box 23"/>
          <p:cNvSpPr txBox="1">
            <a:spLocks noChangeArrowheads="1"/>
          </p:cNvSpPr>
          <p:nvPr/>
        </p:nvSpPr>
        <p:spPr bwMode="auto">
          <a:xfrm>
            <a:off x="1752600" y="5181600"/>
            <a:ext cx="1371600" cy="366713"/>
          </a:xfrm>
          <a:prstGeom prst="rect">
            <a:avLst/>
          </a:prstGeom>
          <a:noFill/>
          <a:ln w="9525">
            <a:noFill/>
            <a:miter lim="800000"/>
            <a:headEnd/>
            <a:tailEnd/>
          </a:ln>
        </p:spPr>
        <p:txBody>
          <a:bodyPr>
            <a:spAutoFit/>
          </a:bodyPr>
          <a:lstStyle/>
          <a:p>
            <a:pPr>
              <a:spcBef>
                <a:spcPct val="50000"/>
              </a:spcBef>
            </a:pPr>
            <a:endParaRPr lang="en-US" altLang="en-US" sz="1800">
              <a:latin typeface="Arial" pitchFamily="34" charset="0"/>
            </a:endParaRPr>
          </a:p>
        </p:txBody>
      </p:sp>
      <p:graphicFrame>
        <p:nvGraphicFramePr>
          <p:cNvPr id="14" name="Content Placeholder 3"/>
          <p:cNvGraphicFramePr>
            <a:graphicFrameLocks/>
          </p:cNvGraphicFramePr>
          <p:nvPr/>
        </p:nvGraphicFramePr>
        <p:xfrm>
          <a:off x="381000" y="2438400"/>
          <a:ext cx="8229600" cy="3978215"/>
        </p:xfrm>
        <a:graphic>
          <a:graphicData uri="http://schemas.openxmlformats.org/drawingml/2006/table">
            <a:tbl>
              <a:tblPr firstRow="1" bandRow="1">
                <a:tableStyleId>{5C22544A-7EE6-4342-B048-85BDC9FD1C3A}</a:tableStyleId>
              </a:tblPr>
              <a:tblGrid>
                <a:gridCol w="5410200"/>
                <a:gridCol w="2819400"/>
              </a:tblGrid>
              <a:tr h="698739">
                <a:tc>
                  <a:txBody>
                    <a:bodyPr/>
                    <a:lstStyle/>
                    <a:p>
                      <a:pPr algn="ctr"/>
                      <a:r>
                        <a:rPr lang="en-US" sz="2400" dirty="0" err="1" smtClean="0">
                          <a:latin typeface="Times New Roman" pitchFamily="18" charset="0"/>
                          <a:cs typeface="Times New Roman" pitchFamily="18" charset="0"/>
                        </a:rPr>
                        <a:t>Câu</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kể</a:t>
                      </a:r>
                      <a:r>
                        <a:rPr lang="en-US" sz="2400" baseline="0" dirty="0" smtClean="0">
                          <a:latin typeface="Times New Roman" pitchFamily="18" charset="0"/>
                          <a:cs typeface="Times New Roman" pitchFamily="18" charset="0"/>
                        </a:rPr>
                        <a:t> Ai  </a:t>
                      </a:r>
                      <a:r>
                        <a:rPr lang="en-US" sz="2400" baseline="0" dirty="0" err="1" smtClean="0">
                          <a:latin typeface="Times New Roman" pitchFamily="18" charset="0"/>
                          <a:cs typeface="Times New Roman" pitchFamily="18" charset="0"/>
                        </a:rPr>
                        <a:t>là</a:t>
                      </a:r>
                      <a:r>
                        <a:rPr lang="en-US" sz="2400" baseline="0" dirty="0" smtClean="0">
                          <a:latin typeface="Times New Roman" pitchFamily="18" charset="0"/>
                          <a:cs typeface="Times New Roman" pitchFamily="18" charset="0"/>
                        </a:rPr>
                        <a:t> </a:t>
                      </a:r>
                      <a:r>
                        <a:rPr lang="en-US" sz="2400" baseline="0" dirty="0" err="1" smtClean="0">
                          <a:latin typeface="Times New Roman" pitchFamily="18" charset="0"/>
                          <a:cs typeface="Times New Roman" pitchFamily="18" charset="0"/>
                        </a:rPr>
                        <a:t>gì</a:t>
                      </a:r>
                      <a:r>
                        <a:rPr lang="en-US" sz="2400" baseline="0" dirty="0" smtClean="0">
                          <a:latin typeface="Times New Roman" pitchFamily="18" charset="0"/>
                          <a:cs typeface="Times New Roman" pitchFamily="18" charset="0"/>
                        </a:rPr>
                        <a:t>?</a:t>
                      </a:r>
                      <a:endParaRPr lang="en-US" sz="2400" dirty="0">
                        <a:latin typeface="Times New Roman" pitchFamily="18" charset="0"/>
                        <a:cs typeface="Times New Roman" pitchFamily="18" charset="0"/>
                      </a:endParaRPr>
                    </a:p>
                  </a:txBody>
                  <a:tcPr>
                    <a:solidFill>
                      <a:schemeClr val="accent6">
                        <a:lumMod val="75000"/>
                      </a:schemeClr>
                    </a:solidFill>
                  </a:tcPr>
                </a:tc>
                <a:tc>
                  <a:txBody>
                    <a:bodyPr/>
                    <a:lstStyle/>
                    <a:p>
                      <a:pPr algn="ctr"/>
                      <a:r>
                        <a:rPr lang="en-US" sz="2400" dirty="0" err="1" smtClean="0">
                          <a:latin typeface="Times New Roman" pitchFamily="18" charset="0"/>
                          <a:cs typeface="Times New Roman" pitchFamily="18" charset="0"/>
                        </a:rPr>
                        <a:t>Tác</a:t>
                      </a:r>
                      <a:r>
                        <a:rPr lang="en-US" sz="2400" baseline="0" dirty="0" smtClean="0">
                          <a:latin typeface="Times New Roman" pitchFamily="18" charset="0"/>
                          <a:cs typeface="Times New Roman" pitchFamily="18" charset="0"/>
                        </a:rPr>
                        <a:t> </a:t>
                      </a:r>
                      <a:r>
                        <a:rPr lang="en-US" sz="2400" baseline="0" dirty="0" err="1" smtClean="0">
                          <a:latin typeface="Times New Roman" pitchFamily="18" charset="0"/>
                          <a:cs typeface="Times New Roman" pitchFamily="18" charset="0"/>
                        </a:rPr>
                        <a:t>dụng</a:t>
                      </a:r>
                      <a:endParaRPr lang="en-US" sz="2400" dirty="0">
                        <a:latin typeface="Times New Roman" pitchFamily="18" charset="0"/>
                        <a:cs typeface="Times New Roman" pitchFamily="18" charset="0"/>
                      </a:endParaRPr>
                    </a:p>
                  </a:txBody>
                  <a:tcPr>
                    <a:solidFill>
                      <a:schemeClr val="accent6">
                        <a:lumMod val="75000"/>
                      </a:schemeClr>
                    </a:solidFill>
                  </a:tcPr>
                </a:tc>
              </a:tr>
              <a:tr h="854015">
                <a:tc>
                  <a:txBody>
                    <a:bodyPr/>
                    <a:lstStyle/>
                    <a:p>
                      <a:pPr algn="l"/>
                      <a:r>
                        <a:rPr lang="en-US" sz="2500" b="0" dirty="0" smtClean="0">
                          <a:latin typeface="Times New Roman" pitchFamily="18" charset="0"/>
                          <a:cs typeface="Times New Roman" pitchFamily="18" charset="0"/>
                        </a:rPr>
                        <a:t>a) </a:t>
                      </a:r>
                      <a:r>
                        <a:rPr lang="en-US" sz="2500" b="0" dirty="0" err="1" smtClean="0">
                          <a:latin typeface="Times New Roman" pitchFamily="18" charset="0"/>
                          <a:cs typeface="Times New Roman" pitchFamily="18" charset="0"/>
                        </a:rPr>
                        <a:t>Nguyễn</a:t>
                      </a:r>
                      <a:r>
                        <a:rPr lang="en-US" sz="2500" b="0" baseline="0" dirty="0" smtClean="0">
                          <a:latin typeface="Times New Roman" pitchFamily="18" charset="0"/>
                          <a:cs typeface="Times New Roman" pitchFamily="18" charset="0"/>
                        </a:rPr>
                        <a:t> Tri </a:t>
                      </a:r>
                      <a:r>
                        <a:rPr lang="en-US" sz="2500" b="0" baseline="0" dirty="0" err="1" smtClean="0">
                          <a:latin typeface="Times New Roman" pitchFamily="18" charset="0"/>
                          <a:cs typeface="Times New Roman" pitchFamily="18" charset="0"/>
                        </a:rPr>
                        <a:t>Phương</a:t>
                      </a:r>
                      <a:r>
                        <a:rPr lang="en-US" sz="2500" b="0" baseline="0" dirty="0" smtClean="0">
                          <a:latin typeface="Times New Roman" pitchFamily="18" charset="0"/>
                          <a:cs typeface="Times New Roman" pitchFamily="18" charset="0"/>
                        </a:rPr>
                        <a:t> </a:t>
                      </a:r>
                      <a:r>
                        <a:rPr lang="en-US" sz="2500" b="0" baseline="0" dirty="0" err="1" smtClean="0">
                          <a:latin typeface="Times New Roman" pitchFamily="18" charset="0"/>
                          <a:cs typeface="Times New Roman" pitchFamily="18" charset="0"/>
                        </a:rPr>
                        <a:t>là</a:t>
                      </a:r>
                      <a:r>
                        <a:rPr lang="en-US" sz="2500" b="0" baseline="0" dirty="0" smtClean="0">
                          <a:latin typeface="Times New Roman" pitchFamily="18" charset="0"/>
                          <a:cs typeface="Times New Roman" pitchFamily="18" charset="0"/>
                        </a:rPr>
                        <a:t> </a:t>
                      </a:r>
                      <a:r>
                        <a:rPr lang="en-US" sz="2500" b="0" baseline="0" dirty="0" err="1" smtClean="0">
                          <a:latin typeface="Times New Roman" pitchFamily="18" charset="0"/>
                          <a:cs typeface="Times New Roman" pitchFamily="18" charset="0"/>
                        </a:rPr>
                        <a:t>người</a:t>
                      </a:r>
                      <a:r>
                        <a:rPr lang="en-US" sz="2500" b="0" baseline="0" dirty="0" smtClean="0">
                          <a:latin typeface="Times New Roman" pitchFamily="18" charset="0"/>
                          <a:cs typeface="Times New Roman" pitchFamily="18" charset="0"/>
                        </a:rPr>
                        <a:t> </a:t>
                      </a:r>
                      <a:r>
                        <a:rPr lang="en-US" sz="2500" b="0" baseline="0" dirty="0" err="1" smtClean="0">
                          <a:latin typeface="Times New Roman" pitchFamily="18" charset="0"/>
                          <a:cs typeface="Times New Roman" pitchFamily="18" charset="0"/>
                        </a:rPr>
                        <a:t>Thừa</a:t>
                      </a:r>
                      <a:r>
                        <a:rPr lang="en-US" sz="2500" b="0" baseline="0" dirty="0" smtClean="0">
                          <a:latin typeface="Times New Roman" pitchFamily="18" charset="0"/>
                          <a:cs typeface="Times New Roman" pitchFamily="18" charset="0"/>
                        </a:rPr>
                        <a:t> </a:t>
                      </a:r>
                      <a:r>
                        <a:rPr lang="en-US" sz="2500" b="0" baseline="0" dirty="0" err="1" smtClean="0">
                          <a:latin typeface="Times New Roman" pitchFamily="18" charset="0"/>
                          <a:cs typeface="Times New Roman" pitchFamily="18" charset="0"/>
                        </a:rPr>
                        <a:t>Thiên</a:t>
                      </a:r>
                      <a:r>
                        <a:rPr lang="en-US" sz="2500" b="0" baseline="0" dirty="0" smtClean="0">
                          <a:latin typeface="Times New Roman" pitchFamily="18" charset="0"/>
                          <a:cs typeface="Times New Roman" pitchFamily="18" charset="0"/>
                        </a:rPr>
                        <a:t>.</a:t>
                      </a:r>
                      <a:endParaRPr lang="en-US" sz="2500" b="0" dirty="0">
                        <a:latin typeface="Times New Roman" pitchFamily="18" charset="0"/>
                        <a:cs typeface="Times New Roman" pitchFamily="18" charset="0"/>
                      </a:endParaRPr>
                    </a:p>
                  </a:txBody>
                  <a:tcPr/>
                </a:tc>
                <a:tc>
                  <a:txBody>
                    <a:bodyPr/>
                    <a:lstStyle/>
                    <a:p>
                      <a:pPr algn="ctr"/>
                      <a:endParaRPr lang="en-US" sz="2500" dirty="0">
                        <a:latin typeface="Times New Roman" pitchFamily="18" charset="0"/>
                        <a:cs typeface="Times New Roman" pitchFamily="18" charset="0"/>
                      </a:endParaRPr>
                    </a:p>
                  </a:txBody>
                  <a:tcPr/>
                </a:tc>
              </a:tr>
              <a:tr h="854015">
                <a:tc>
                  <a:txBody>
                    <a:bodyPr/>
                    <a:lstStyle/>
                    <a:p>
                      <a:pPr algn="l"/>
                      <a:r>
                        <a:rPr lang="en-US" sz="2500" dirty="0" smtClean="0">
                          <a:latin typeface="Times New Roman" pitchFamily="18" charset="0"/>
                          <a:cs typeface="Times New Roman" pitchFamily="18" charset="0"/>
                        </a:rPr>
                        <a:t>    </a:t>
                      </a:r>
                      <a:r>
                        <a:rPr lang="en-US" sz="2500" dirty="0" err="1" smtClean="0">
                          <a:latin typeface="Times New Roman" pitchFamily="18" charset="0"/>
                          <a:cs typeface="Times New Roman" pitchFamily="18" charset="0"/>
                        </a:rPr>
                        <a:t>Cả</a:t>
                      </a:r>
                      <a:r>
                        <a:rPr lang="en-US" sz="2500" baseline="0" dirty="0" smtClean="0">
                          <a:latin typeface="Times New Roman" pitchFamily="18" charset="0"/>
                          <a:cs typeface="Times New Roman" pitchFamily="18" charset="0"/>
                        </a:rPr>
                        <a:t> </a:t>
                      </a:r>
                      <a:r>
                        <a:rPr lang="en-US" sz="2500" baseline="0" dirty="0" err="1" smtClean="0">
                          <a:latin typeface="Times New Roman" pitchFamily="18" charset="0"/>
                          <a:cs typeface="Times New Roman" pitchFamily="18" charset="0"/>
                        </a:rPr>
                        <a:t>hai</a:t>
                      </a:r>
                      <a:r>
                        <a:rPr lang="en-US" sz="2500" baseline="0" dirty="0" smtClean="0">
                          <a:latin typeface="Times New Roman" pitchFamily="18" charset="0"/>
                          <a:cs typeface="Times New Roman" pitchFamily="18" charset="0"/>
                        </a:rPr>
                        <a:t> </a:t>
                      </a:r>
                      <a:r>
                        <a:rPr lang="en-US" sz="2500" baseline="0" dirty="0" err="1" smtClean="0">
                          <a:latin typeface="Times New Roman" pitchFamily="18" charset="0"/>
                          <a:cs typeface="Times New Roman" pitchFamily="18" charset="0"/>
                        </a:rPr>
                        <a:t>ông</a:t>
                      </a:r>
                      <a:r>
                        <a:rPr lang="en-US" sz="2500" baseline="0" dirty="0" smtClean="0">
                          <a:latin typeface="Times New Roman" pitchFamily="18" charset="0"/>
                          <a:cs typeface="Times New Roman" pitchFamily="18" charset="0"/>
                        </a:rPr>
                        <a:t> </a:t>
                      </a:r>
                      <a:r>
                        <a:rPr lang="en-US" sz="2500" baseline="0" dirty="0" err="1" smtClean="0">
                          <a:latin typeface="Times New Roman" pitchFamily="18" charset="0"/>
                          <a:cs typeface="Times New Roman" pitchFamily="18" charset="0"/>
                        </a:rPr>
                        <a:t>đều</a:t>
                      </a:r>
                      <a:r>
                        <a:rPr lang="en-US" sz="2500" baseline="0" dirty="0" smtClean="0">
                          <a:latin typeface="Times New Roman" pitchFamily="18" charset="0"/>
                          <a:cs typeface="Times New Roman" pitchFamily="18" charset="0"/>
                        </a:rPr>
                        <a:t> </a:t>
                      </a:r>
                      <a:r>
                        <a:rPr lang="en-US" sz="2500" baseline="0" dirty="0" err="1" smtClean="0">
                          <a:latin typeface="Times New Roman" pitchFamily="18" charset="0"/>
                          <a:cs typeface="Times New Roman" pitchFamily="18" charset="0"/>
                        </a:rPr>
                        <a:t>không</a:t>
                      </a:r>
                      <a:r>
                        <a:rPr lang="en-US" sz="2500" baseline="0" dirty="0" smtClean="0">
                          <a:latin typeface="Times New Roman" pitchFamily="18" charset="0"/>
                          <a:cs typeface="Times New Roman" pitchFamily="18" charset="0"/>
                        </a:rPr>
                        <a:t> </a:t>
                      </a:r>
                      <a:r>
                        <a:rPr lang="en-US" sz="2500" baseline="0" dirty="0" err="1" smtClean="0">
                          <a:latin typeface="Times New Roman" pitchFamily="18" charset="0"/>
                          <a:cs typeface="Times New Roman" pitchFamily="18" charset="0"/>
                        </a:rPr>
                        <a:t>phải</a:t>
                      </a:r>
                      <a:r>
                        <a:rPr lang="en-US" sz="2500" baseline="0" dirty="0" smtClean="0">
                          <a:latin typeface="Times New Roman" pitchFamily="18" charset="0"/>
                          <a:cs typeface="Times New Roman" pitchFamily="18" charset="0"/>
                        </a:rPr>
                        <a:t> </a:t>
                      </a:r>
                      <a:r>
                        <a:rPr lang="en-US" sz="2500" baseline="0" dirty="0" err="1" smtClean="0">
                          <a:latin typeface="Times New Roman" pitchFamily="18" charset="0"/>
                          <a:cs typeface="Times New Roman" pitchFamily="18" charset="0"/>
                        </a:rPr>
                        <a:t>là</a:t>
                      </a:r>
                      <a:r>
                        <a:rPr lang="en-US" sz="2500" baseline="0" dirty="0" smtClean="0">
                          <a:latin typeface="Times New Roman" pitchFamily="18" charset="0"/>
                          <a:cs typeface="Times New Roman" pitchFamily="18" charset="0"/>
                        </a:rPr>
                        <a:t> </a:t>
                      </a:r>
                      <a:r>
                        <a:rPr lang="en-US" sz="2500" baseline="0" dirty="0" err="1" smtClean="0">
                          <a:latin typeface="Times New Roman" pitchFamily="18" charset="0"/>
                          <a:cs typeface="Times New Roman" pitchFamily="18" charset="0"/>
                        </a:rPr>
                        <a:t>người</a:t>
                      </a:r>
                      <a:r>
                        <a:rPr lang="en-US" sz="2500" baseline="0" dirty="0" smtClean="0">
                          <a:latin typeface="Times New Roman" pitchFamily="18" charset="0"/>
                          <a:cs typeface="Times New Roman" pitchFamily="18" charset="0"/>
                        </a:rPr>
                        <a:t> </a:t>
                      </a:r>
                      <a:r>
                        <a:rPr lang="en-US" sz="2500" baseline="0" dirty="0" err="1" smtClean="0">
                          <a:latin typeface="Times New Roman" pitchFamily="18" charset="0"/>
                          <a:cs typeface="Times New Roman" pitchFamily="18" charset="0"/>
                        </a:rPr>
                        <a:t>Hà</a:t>
                      </a:r>
                      <a:r>
                        <a:rPr lang="en-US" sz="2500" baseline="0" dirty="0" smtClean="0">
                          <a:latin typeface="Times New Roman" pitchFamily="18" charset="0"/>
                          <a:cs typeface="Times New Roman" pitchFamily="18" charset="0"/>
                        </a:rPr>
                        <a:t> </a:t>
                      </a:r>
                      <a:r>
                        <a:rPr lang="en-US" sz="2500" baseline="0" dirty="0" err="1" smtClean="0">
                          <a:latin typeface="Times New Roman" pitchFamily="18" charset="0"/>
                          <a:cs typeface="Times New Roman" pitchFamily="18" charset="0"/>
                        </a:rPr>
                        <a:t>Nội</a:t>
                      </a:r>
                      <a:r>
                        <a:rPr lang="en-US" sz="2500" baseline="0" dirty="0" smtClean="0">
                          <a:latin typeface="Times New Roman" pitchFamily="18" charset="0"/>
                          <a:cs typeface="Times New Roman" pitchFamily="18" charset="0"/>
                        </a:rPr>
                        <a:t>.</a:t>
                      </a:r>
                      <a:endParaRPr lang="en-US" sz="2500" dirty="0">
                        <a:latin typeface="Times New Roman" pitchFamily="18" charset="0"/>
                        <a:cs typeface="Times New Roman" pitchFamily="18" charset="0"/>
                      </a:endParaRPr>
                    </a:p>
                  </a:txBody>
                  <a:tcPr/>
                </a:tc>
                <a:tc>
                  <a:txBody>
                    <a:bodyPr/>
                    <a:lstStyle/>
                    <a:p>
                      <a:pPr algn="ctr"/>
                      <a:endParaRPr lang="en-US" sz="2500" dirty="0">
                        <a:latin typeface="Times New Roman" pitchFamily="18" charset="0"/>
                        <a:cs typeface="Times New Roman" pitchFamily="18" charset="0"/>
                      </a:endParaRPr>
                    </a:p>
                  </a:txBody>
                  <a:tcPr/>
                </a:tc>
              </a:tr>
              <a:tr h="717431">
                <a:tc>
                  <a:txBody>
                    <a:bodyPr/>
                    <a:lstStyle/>
                    <a:p>
                      <a:pPr algn="l"/>
                      <a:r>
                        <a:rPr lang="en-US" sz="2500" dirty="0" smtClean="0">
                          <a:latin typeface="Times New Roman" pitchFamily="18" charset="0"/>
                          <a:cs typeface="Times New Roman" pitchFamily="18" charset="0"/>
                        </a:rPr>
                        <a:t>b) </a:t>
                      </a:r>
                      <a:r>
                        <a:rPr lang="en-US" sz="2500" dirty="0" err="1" smtClean="0">
                          <a:latin typeface="Times New Roman" pitchFamily="18" charset="0"/>
                          <a:cs typeface="Times New Roman" pitchFamily="18" charset="0"/>
                        </a:rPr>
                        <a:t>Ông</a:t>
                      </a:r>
                      <a:r>
                        <a:rPr lang="en-US" sz="2500" baseline="0" dirty="0" smtClean="0">
                          <a:latin typeface="Times New Roman" pitchFamily="18" charset="0"/>
                          <a:cs typeface="Times New Roman" pitchFamily="18" charset="0"/>
                        </a:rPr>
                        <a:t> </a:t>
                      </a:r>
                      <a:r>
                        <a:rPr lang="en-US" sz="2500" baseline="0" dirty="0" err="1" smtClean="0">
                          <a:latin typeface="Times New Roman" pitchFamily="18" charset="0"/>
                          <a:cs typeface="Times New Roman" pitchFamily="18" charset="0"/>
                        </a:rPr>
                        <a:t>Năm</a:t>
                      </a:r>
                      <a:r>
                        <a:rPr lang="en-US" sz="2500" baseline="0" dirty="0" smtClean="0">
                          <a:latin typeface="Times New Roman" pitchFamily="18" charset="0"/>
                          <a:cs typeface="Times New Roman" pitchFamily="18" charset="0"/>
                        </a:rPr>
                        <a:t> </a:t>
                      </a:r>
                      <a:r>
                        <a:rPr lang="en-US" sz="2500" baseline="0" dirty="0" err="1" smtClean="0">
                          <a:latin typeface="Times New Roman" pitchFamily="18" charset="0"/>
                          <a:cs typeface="Times New Roman" pitchFamily="18" charset="0"/>
                        </a:rPr>
                        <a:t>là</a:t>
                      </a:r>
                      <a:r>
                        <a:rPr lang="en-US" sz="2500" baseline="0" dirty="0" smtClean="0">
                          <a:latin typeface="Times New Roman" pitchFamily="18" charset="0"/>
                          <a:cs typeface="Times New Roman" pitchFamily="18" charset="0"/>
                        </a:rPr>
                        <a:t> </a:t>
                      </a:r>
                      <a:r>
                        <a:rPr lang="en-US" sz="2500" baseline="0" dirty="0" err="1" smtClean="0">
                          <a:latin typeface="Times New Roman" pitchFamily="18" charset="0"/>
                          <a:cs typeface="Times New Roman" pitchFamily="18" charset="0"/>
                        </a:rPr>
                        <a:t>dân</a:t>
                      </a:r>
                      <a:r>
                        <a:rPr lang="en-US" sz="2500" baseline="0" dirty="0" smtClean="0">
                          <a:latin typeface="Times New Roman" pitchFamily="18" charset="0"/>
                          <a:cs typeface="Times New Roman" pitchFamily="18" charset="0"/>
                        </a:rPr>
                        <a:t> </a:t>
                      </a:r>
                      <a:r>
                        <a:rPr lang="en-US" sz="2500" baseline="0" dirty="0" err="1" smtClean="0">
                          <a:latin typeface="Times New Roman" pitchFamily="18" charset="0"/>
                          <a:cs typeface="Times New Roman" pitchFamily="18" charset="0"/>
                        </a:rPr>
                        <a:t>ngụ</a:t>
                      </a:r>
                      <a:r>
                        <a:rPr lang="en-US" sz="2500" baseline="0" dirty="0" smtClean="0">
                          <a:latin typeface="Times New Roman" pitchFamily="18" charset="0"/>
                          <a:cs typeface="Times New Roman" pitchFamily="18" charset="0"/>
                        </a:rPr>
                        <a:t> </a:t>
                      </a:r>
                      <a:r>
                        <a:rPr lang="en-US" sz="2500" baseline="0" dirty="0" err="1" smtClean="0">
                          <a:latin typeface="Times New Roman" pitchFamily="18" charset="0"/>
                          <a:cs typeface="Times New Roman" pitchFamily="18" charset="0"/>
                        </a:rPr>
                        <a:t>cư</a:t>
                      </a:r>
                      <a:r>
                        <a:rPr lang="en-US" sz="2500" baseline="0" dirty="0" smtClean="0">
                          <a:latin typeface="Times New Roman" pitchFamily="18" charset="0"/>
                          <a:cs typeface="Times New Roman" pitchFamily="18" charset="0"/>
                        </a:rPr>
                        <a:t> </a:t>
                      </a:r>
                      <a:r>
                        <a:rPr lang="en-US" sz="2500" baseline="0" dirty="0" err="1" smtClean="0">
                          <a:latin typeface="Times New Roman" pitchFamily="18" charset="0"/>
                          <a:cs typeface="Times New Roman" pitchFamily="18" charset="0"/>
                        </a:rPr>
                        <a:t>của</a:t>
                      </a:r>
                      <a:r>
                        <a:rPr lang="en-US" sz="2500" baseline="0" dirty="0" smtClean="0">
                          <a:latin typeface="Times New Roman" pitchFamily="18" charset="0"/>
                          <a:cs typeface="Times New Roman" pitchFamily="18" charset="0"/>
                        </a:rPr>
                        <a:t> </a:t>
                      </a:r>
                      <a:r>
                        <a:rPr lang="en-US" sz="2500" baseline="0" dirty="0" err="1" smtClean="0">
                          <a:latin typeface="Times New Roman" pitchFamily="18" charset="0"/>
                          <a:cs typeface="Times New Roman" pitchFamily="18" charset="0"/>
                        </a:rPr>
                        <a:t>làng</a:t>
                      </a:r>
                      <a:r>
                        <a:rPr lang="en-US" sz="2500" baseline="0" dirty="0" smtClean="0">
                          <a:latin typeface="Times New Roman" pitchFamily="18" charset="0"/>
                          <a:cs typeface="Times New Roman" pitchFamily="18" charset="0"/>
                        </a:rPr>
                        <a:t> </a:t>
                      </a:r>
                      <a:r>
                        <a:rPr lang="en-US" sz="2500" baseline="0" dirty="0" err="1" smtClean="0">
                          <a:latin typeface="Times New Roman" pitchFamily="18" charset="0"/>
                          <a:cs typeface="Times New Roman" pitchFamily="18" charset="0"/>
                        </a:rPr>
                        <a:t>này</a:t>
                      </a:r>
                      <a:r>
                        <a:rPr lang="en-US" sz="2500" baseline="0" dirty="0" smtClean="0">
                          <a:latin typeface="Times New Roman" pitchFamily="18" charset="0"/>
                          <a:cs typeface="Times New Roman" pitchFamily="18" charset="0"/>
                        </a:rPr>
                        <a:t>.</a:t>
                      </a:r>
                      <a:endParaRPr lang="en-US" sz="2500" dirty="0">
                        <a:latin typeface="Times New Roman" pitchFamily="18" charset="0"/>
                        <a:cs typeface="Times New Roman" pitchFamily="18" charset="0"/>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sz="2500" dirty="0" smtClean="0">
                        <a:latin typeface="Times New Roman" pitchFamily="18" charset="0"/>
                        <a:cs typeface="Times New Roman" pitchFamily="18" charset="0"/>
                      </a:endParaRPr>
                    </a:p>
                  </a:txBody>
                  <a:tcPr/>
                </a:tc>
              </a:tr>
              <a:tr h="854015">
                <a:tc>
                  <a:txBody>
                    <a:bodyPr/>
                    <a:lstStyle/>
                    <a:p>
                      <a:pPr algn="l"/>
                      <a:r>
                        <a:rPr lang="en-US" sz="2500" dirty="0" smtClean="0">
                          <a:latin typeface="Times New Roman" pitchFamily="18" charset="0"/>
                          <a:cs typeface="Times New Roman" pitchFamily="18" charset="0"/>
                        </a:rPr>
                        <a:t>c) </a:t>
                      </a:r>
                      <a:r>
                        <a:rPr lang="en-US" sz="2500" dirty="0" err="1" smtClean="0">
                          <a:latin typeface="Times New Roman" pitchFamily="18" charset="0"/>
                          <a:cs typeface="Times New Roman" pitchFamily="18" charset="0"/>
                        </a:rPr>
                        <a:t>Cần</a:t>
                      </a:r>
                      <a:r>
                        <a:rPr lang="en-US" sz="2500" baseline="0" dirty="0" smtClean="0">
                          <a:latin typeface="Times New Roman" pitchFamily="18" charset="0"/>
                          <a:cs typeface="Times New Roman" pitchFamily="18" charset="0"/>
                        </a:rPr>
                        <a:t> </a:t>
                      </a:r>
                      <a:r>
                        <a:rPr lang="en-US" sz="2500" baseline="0" dirty="0" err="1" smtClean="0">
                          <a:latin typeface="Times New Roman" pitchFamily="18" charset="0"/>
                          <a:cs typeface="Times New Roman" pitchFamily="18" charset="0"/>
                        </a:rPr>
                        <a:t>trục</a:t>
                      </a:r>
                      <a:r>
                        <a:rPr lang="en-US" sz="2500" baseline="0" dirty="0" smtClean="0">
                          <a:latin typeface="Times New Roman" pitchFamily="18" charset="0"/>
                          <a:cs typeface="Times New Roman" pitchFamily="18" charset="0"/>
                        </a:rPr>
                        <a:t> </a:t>
                      </a:r>
                      <a:r>
                        <a:rPr lang="en-US" sz="2500" baseline="0" dirty="0" err="1" smtClean="0">
                          <a:latin typeface="Times New Roman" pitchFamily="18" charset="0"/>
                          <a:cs typeface="Times New Roman" pitchFamily="18" charset="0"/>
                        </a:rPr>
                        <a:t>là</a:t>
                      </a:r>
                      <a:r>
                        <a:rPr lang="en-US" sz="2500" baseline="0" dirty="0" smtClean="0">
                          <a:latin typeface="Times New Roman" pitchFamily="18" charset="0"/>
                          <a:cs typeface="Times New Roman" pitchFamily="18" charset="0"/>
                        </a:rPr>
                        <a:t> </a:t>
                      </a:r>
                      <a:r>
                        <a:rPr lang="en-US" sz="2500" baseline="0" dirty="0" err="1" smtClean="0">
                          <a:latin typeface="Times New Roman" pitchFamily="18" charset="0"/>
                          <a:cs typeface="Times New Roman" pitchFamily="18" charset="0"/>
                        </a:rPr>
                        <a:t>cánh</a:t>
                      </a:r>
                      <a:r>
                        <a:rPr lang="en-US" sz="2500" baseline="0" dirty="0" smtClean="0">
                          <a:latin typeface="Times New Roman" pitchFamily="18" charset="0"/>
                          <a:cs typeface="Times New Roman" pitchFamily="18" charset="0"/>
                        </a:rPr>
                        <a:t> </a:t>
                      </a:r>
                      <a:r>
                        <a:rPr lang="en-US" sz="2500" baseline="0" dirty="0" err="1" smtClean="0">
                          <a:latin typeface="Times New Roman" pitchFamily="18" charset="0"/>
                          <a:cs typeface="Times New Roman" pitchFamily="18" charset="0"/>
                        </a:rPr>
                        <a:t>tay</a:t>
                      </a:r>
                      <a:r>
                        <a:rPr lang="en-US" sz="2500" baseline="0" dirty="0" smtClean="0">
                          <a:latin typeface="Times New Roman" pitchFamily="18" charset="0"/>
                          <a:cs typeface="Times New Roman" pitchFamily="18" charset="0"/>
                        </a:rPr>
                        <a:t> </a:t>
                      </a:r>
                      <a:r>
                        <a:rPr lang="en-US" sz="2500" baseline="0" dirty="0" err="1" smtClean="0">
                          <a:latin typeface="Times New Roman" pitchFamily="18" charset="0"/>
                          <a:cs typeface="Times New Roman" pitchFamily="18" charset="0"/>
                        </a:rPr>
                        <a:t>kì</a:t>
                      </a:r>
                      <a:r>
                        <a:rPr lang="en-US" sz="2500" baseline="0" dirty="0" smtClean="0">
                          <a:latin typeface="Times New Roman" pitchFamily="18" charset="0"/>
                          <a:cs typeface="Times New Roman" pitchFamily="18" charset="0"/>
                        </a:rPr>
                        <a:t> </a:t>
                      </a:r>
                      <a:r>
                        <a:rPr lang="en-US" sz="2500" baseline="0" dirty="0" err="1" smtClean="0">
                          <a:latin typeface="Times New Roman" pitchFamily="18" charset="0"/>
                          <a:cs typeface="Times New Roman" pitchFamily="18" charset="0"/>
                        </a:rPr>
                        <a:t>diệu</a:t>
                      </a:r>
                      <a:r>
                        <a:rPr lang="en-US" sz="2500" baseline="0" dirty="0" smtClean="0">
                          <a:latin typeface="Times New Roman" pitchFamily="18" charset="0"/>
                          <a:cs typeface="Times New Roman" pitchFamily="18" charset="0"/>
                        </a:rPr>
                        <a:t> </a:t>
                      </a:r>
                      <a:r>
                        <a:rPr lang="en-US" sz="2500" baseline="0" dirty="0" err="1" smtClean="0">
                          <a:latin typeface="Times New Roman" pitchFamily="18" charset="0"/>
                          <a:cs typeface="Times New Roman" pitchFamily="18" charset="0"/>
                        </a:rPr>
                        <a:t>của</a:t>
                      </a:r>
                      <a:r>
                        <a:rPr lang="en-US" sz="2500" baseline="0" dirty="0" smtClean="0">
                          <a:latin typeface="Times New Roman" pitchFamily="18" charset="0"/>
                          <a:cs typeface="Times New Roman" pitchFamily="18" charset="0"/>
                        </a:rPr>
                        <a:t> </a:t>
                      </a:r>
                      <a:r>
                        <a:rPr lang="en-US" sz="2500" baseline="0" dirty="0" err="1" smtClean="0">
                          <a:latin typeface="Times New Roman" pitchFamily="18" charset="0"/>
                          <a:cs typeface="Times New Roman" pitchFamily="18" charset="0"/>
                        </a:rPr>
                        <a:t>các</a:t>
                      </a:r>
                      <a:r>
                        <a:rPr lang="en-US" sz="2500" baseline="0" dirty="0" smtClean="0">
                          <a:latin typeface="Times New Roman" pitchFamily="18" charset="0"/>
                          <a:cs typeface="Times New Roman" pitchFamily="18" charset="0"/>
                        </a:rPr>
                        <a:t> </a:t>
                      </a:r>
                      <a:r>
                        <a:rPr lang="en-US" sz="2500" baseline="0" dirty="0" err="1" smtClean="0">
                          <a:latin typeface="Times New Roman" pitchFamily="18" charset="0"/>
                          <a:cs typeface="Times New Roman" pitchFamily="18" charset="0"/>
                        </a:rPr>
                        <a:t>chú</a:t>
                      </a:r>
                      <a:r>
                        <a:rPr lang="en-US" sz="2500" baseline="0" dirty="0" smtClean="0">
                          <a:latin typeface="Times New Roman" pitchFamily="18" charset="0"/>
                          <a:cs typeface="Times New Roman" pitchFamily="18" charset="0"/>
                        </a:rPr>
                        <a:t> </a:t>
                      </a:r>
                      <a:r>
                        <a:rPr lang="en-US" sz="2500" baseline="0" dirty="0" err="1" smtClean="0">
                          <a:latin typeface="Times New Roman" pitchFamily="18" charset="0"/>
                          <a:cs typeface="Times New Roman" pitchFamily="18" charset="0"/>
                        </a:rPr>
                        <a:t>công</a:t>
                      </a:r>
                      <a:r>
                        <a:rPr lang="en-US" sz="2500" baseline="0" dirty="0" smtClean="0">
                          <a:latin typeface="Times New Roman" pitchFamily="18" charset="0"/>
                          <a:cs typeface="Times New Roman" pitchFamily="18" charset="0"/>
                        </a:rPr>
                        <a:t> </a:t>
                      </a:r>
                      <a:r>
                        <a:rPr lang="en-US" sz="2500" baseline="0" dirty="0" err="1" smtClean="0">
                          <a:latin typeface="Times New Roman" pitchFamily="18" charset="0"/>
                          <a:cs typeface="Times New Roman" pitchFamily="18" charset="0"/>
                        </a:rPr>
                        <a:t>nhân</a:t>
                      </a:r>
                      <a:r>
                        <a:rPr lang="en-US" sz="2500" baseline="0" dirty="0" smtClean="0">
                          <a:latin typeface="Times New Roman" pitchFamily="18" charset="0"/>
                          <a:cs typeface="Times New Roman" pitchFamily="18" charset="0"/>
                        </a:rPr>
                        <a:t>.</a:t>
                      </a:r>
                      <a:endParaRPr lang="en-US" sz="2500" dirty="0">
                        <a:latin typeface="Times New Roman" pitchFamily="18" charset="0"/>
                        <a:cs typeface="Times New Roman" pitchFamily="18" charset="0"/>
                      </a:endParaRPr>
                    </a:p>
                  </a:txBody>
                  <a:tcPr/>
                </a:tc>
                <a:tc>
                  <a:txBody>
                    <a:bodyPr/>
                    <a:lstStyle/>
                    <a:p>
                      <a:pPr algn="ctr"/>
                      <a:endParaRPr lang="en-US" sz="2400" dirty="0">
                        <a:latin typeface="Times New Roman" pitchFamily="18" charset="0"/>
                        <a:cs typeface="Times New Roman" pitchFamily="18" charset="0"/>
                      </a:endParaRPr>
                    </a:p>
                  </a:txBody>
                  <a:tcPr/>
                </a:tc>
              </a:tr>
            </a:tbl>
          </a:graphicData>
        </a:graphic>
      </p:graphicFrame>
      <p:sp>
        <p:nvSpPr>
          <p:cNvPr id="18" name="TextBox 17"/>
          <p:cNvSpPr txBox="1"/>
          <p:nvPr/>
        </p:nvSpPr>
        <p:spPr>
          <a:xfrm>
            <a:off x="5943600" y="3124200"/>
            <a:ext cx="2438400" cy="1077218"/>
          </a:xfrm>
          <a:prstGeom prst="rect">
            <a:avLst/>
          </a:prstGeom>
          <a:noFill/>
        </p:spPr>
        <p:txBody>
          <a:bodyPr wrap="square" rtlCol="0">
            <a:spAutoFit/>
          </a:bodyPr>
          <a:lstStyle/>
          <a:p>
            <a:pPr algn="ctr"/>
            <a:r>
              <a:rPr lang="en-US" altLang="zh-CN" sz="3200" b="1" dirty="0" smtClean="0">
                <a:latin typeface="Times New Roman" pitchFamily="18" charset="0"/>
                <a:ea typeface="SimSun" pitchFamily="2" charset="-122"/>
                <a:cs typeface="Times New Roman" pitchFamily="18" charset="0"/>
              </a:rPr>
              <a:t> </a:t>
            </a:r>
            <a:r>
              <a:rPr lang="en-US" altLang="zh-CN" sz="2500" dirty="0" err="1" smtClean="0">
                <a:latin typeface="Times New Roman" pitchFamily="18" charset="0"/>
                <a:ea typeface="SimSun" pitchFamily="2" charset="-122"/>
                <a:cs typeface="Times New Roman" pitchFamily="18" charset="0"/>
              </a:rPr>
              <a:t>Câu</a:t>
            </a:r>
            <a:r>
              <a:rPr lang="en-US" altLang="zh-CN" sz="2500" dirty="0" smtClean="0">
                <a:latin typeface="Times New Roman" pitchFamily="18" charset="0"/>
                <a:ea typeface="SimSun" pitchFamily="2" charset="-122"/>
                <a:cs typeface="Times New Roman" pitchFamily="18" charset="0"/>
              </a:rPr>
              <a:t> </a:t>
            </a:r>
            <a:r>
              <a:rPr lang="en-US" altLang="zh-CN" sz="2500" dirty="0" err="1" smtClean="0">
                <a:latin typeface="Times New Roman" pitchFamily="18" charset="0"/>
                <a:ea typeface="SimSun" pitchFamily="2" charset="-122"/>
                <a:cs typeface="Times New Roman" pitchFamily="18" charset="0"/>
              </a:rPr>
              <a:t>giới</a:t>
            </a:r>
            <a:r>
              <a:rPr lang="en-US" altLang="zh-CN" sz="2500" dirty="0" smtClean="0">
                <a:latin typeface="Times New Roman" pitchFamily="18" charset="0"/>
                <a:ea typeface="SimSun" pitchFamily="2" charset="-122"/>
                <a:cs typeface="Times New Roman" pitchFamily="18" charset="0"/>
              </a:rPr>
              <a:t>  </a:t>
            </a:r>
            <a:r>
              <a:rPr lang="en-US" altLang="zh-CN" sz="2500" dirty="0" err="1" smtClean="0">
                <a:latin typeface="Times New Roman" pitchFamily="18" charset="0"/>
                <a:ea typeface="SimSun" pitchFamily="2" charset="-122"/>
                <a:cs typeface="Times New Roman" pitchFamily="18" charset="0"/>
              </a:rPr>
              <a:t>thiệu</a:t>
            </a:r>
            <a:endParaRPr lang="en-US" altLang="zh-CN" sz="2500" dirty="0" smtClean="0">
              <a:latin typeface="Times New Roman" pitchFamily="18" charset="0"/>
              <a:ea typeface="SimSun" pitchFamily="2" charset="-122"/>
              <a:cs typeface="Times New Roman" pitchFamily="18" charset="0"/>
            </a:endParaRPr>
          </a:p>
          <a:p>
            <a:endParaRPr lang="en-US" sz="3200" b="1" dirty="0"/>
          </a:p>
        </p:txBody>
      </p:sp>
      <p:sp>
        <p:nvSpPr>
          <p:cNvPr id="19" name="TextBox 18"/>
          <p:cNvSpPr txBox="1"/>
          <p:nvPr/>
        </p:nvSpPr>
        <p:spPr>
          <a:xfrm>
            <a:off x="5791200" y="4800600"/>
            <a:ext cx="2438400" cy="1077218"/>
          </a:xfrm>
          <a:prstGeom prst="rect">
            <a:avLst/>
          </a:prstGeom>
          <a:noFill/>
        </p:spPr>
        <p:txBody>
          <a:bodyPr wrap="square" rtlCol="0">
            <a:spAutoFit/>
          </a:bodyPr>
          <a:lstStyle/>
          <a:p>
            <a:pPr algn="ctr"/>
            <a:r>
              <a:rPr lang="en-US" altLang="zh-CN" sz="3200" b="1" dirty="0" smtClean="0">
                <a:latin typeface="Times New Roman" pitchFamily="18" charset="0"/>
                <a:ea typeface="SimSun" pitchFamily="2" charset="-122"/>
                <a:cs typeface="Times New Roman" pitchFamily="18" charset="0"/>
              </a:rPr>
              <a:t> </a:t>
            </a:r>
            <a:r>
              <a:rPr lang="en-US" altLang="zh-CN" sz="2500" dirty="0" err="1" smtClean="0">
                <a:latin typeface="Times New Roman" pitchFamily="18" charset="0"/>
                <a:ea typeface="SimSun" pitchFamily="2" charset="-122"/>
                <a:cs typeface="Times New Roman" pitchFamily="18" charset="0"/>
              </a:rPr>
              <a:t>Câu</a:t>
            </a:r>
            <a:r>
              <a:rPr lang="en-US" altLang="zh-CN" sz="2500" dirty="0" smtClean="0">
                <a:latin typeface="Times New Roman" pitchFamily="18" charset="0"/>
                <a:ea typeface="SimSun" pitchFamily="2" charset="-122"/>
                <a:cs typeface="Times New Roman" pitchFamily="18" charset="0"/>
              </a:rPr>
              <a:t> </a:t>
            </a:r>
            <a:r>
              <a:rPr lang="en-US" altLang="zh-CN" sz="2500" dirty="0" err="1" smtClean="0">
                <a:latin typeface="Times New Roman" pitchFamily="18" charset="0"/>
                <a:ea typeface="SimSun" pitchFamily="2" charset="-122"/>
                <a:cs typeface="Times New Roman" pitchFamily="18" charset="0"/>
              </a:rPr>
              <a:t>giới</a:t>
            </a:r>
            <a:r>
              <a:rPr lang="en-US" altLang="zh-CN" sz="2500" dirty="0" smtClean="0">
                <a:latin typeface="Times New Roman" pitchFamily="18" charset="0"/>
                <a:ea typeface="SimSun" pitchFamily="2" charset="-122"/>
                <a:cs typeface="Times New Roman" pitchFamily="18" charset="0"/>
              </a:rPr>
              <a:t>  </a:t>
            </a:r>
            <a:r>
              <a:rPr lang="en-US" altLang="zh-CN" sz="2500" dirty="0" err="1" smtClean="0">
                <a:latin typeface="Times New Roman" pitchFamily="18" charset="0"/>
                <a:ea typeface="SimSun" pitchFamily="2" charset="-122"/>
                <a:cs typeface="Times New Roman" pitchFamily="18" charset="0"/>
              </a:rPr>
              <a:t>thiệu</a:t>
            </a:r>
            <a:endParaRPr lang="en-US" altLang="zh-CN" sz="2500" dirty="0" smtClean="0">
              <a:latin typeface="Times New Roman" pitchFamily="18" charset="0"/>
              <a:ea typeface="SimSun" pitchFamily="2" charset="-122"/>
              <a:cs typeface="Times New Roman" pitchFamily="18" charset="0"/>
            </a:endParaRPr>
          </a:p>
          <a:p>
            <a:endParaRPr lang="en-US" sz="3200" b="1" dirty="0"/>
          </a:p>
        </p:txBody>
      </p:sp>
      <p:sp>
        <p:nvSpPr>
          <p:cNvPr id="20" name="TextBox 19"/>
          <p:cNvSpPr txBox="1"/>
          <p:nvPr/>
        </p:nvSpPr>
        <p:spPr>
          <a:xfrm>
            <a:off x="5791200" y="3124200"/>
            <a:ext cx="2514600" cy="969496"/>
          </a:xfrm>
          <a:prstGeom prst="rect">
            <a:avLst/>
          </a:prstGeom>
          <a:noFill/>
        </p:spPr>
        <p:txBody>
          <a:bodyPr wrap="square" rtlCol="0">
            <a:spAutoFit/>
          </a:bodyPr>
          <a:lstStyle/>
          <a:p>
            <a:pPr algn="ctr"/>
            <a:endParaRPr lang="en-US" altLang="zh-CN" sz="2500" dirty="0" smtClean="0">
              <a:latin typeface="Times New Roman" pitchFamily="18" charset="0"/>
              <a:ea typeface="SimSun" pitchFamily="2" charset="-122"/>
              <a:cs typeface="Times New Roman" pitchFamily="18" charset="0"/>
            </a:endParaRPr>
          </a:p>
          <a:p>
            <a:pPr algn="ctr"/>
            <a:endParaRPr lang="en-US" sz="3200" b="1" dirty="0"/>
          </a:p>
        </p:txBody>
      </p:sp>
      <p:sp>
        <p:nvSpPr>
          <p:cNvPr id="21" name="TextBox 20"/>
          <p:cNvSpPr txBox="1"/>
          <p:nvPr/>
        </p:nvSpPr>
        <p:spPr>
          <a:xfrm>
            <a:off x="5791200" y="3962400"/>
            <a:ext cx="2514600" cy="1354217"/>
          </a:xfrm>
          <a:prstGeom prst="rect">
            <a:avLst/>
          </a:prstGeom>
          <a:noFill/>
        </p:spPr>
        <p:txBody>
          <a:bodyPr wrap="square" rtlCol="0">
            <a:spAutoFit/>
          </a:bodyPr>
          <a:lstStyle/>
          <a:p>
            <a:pPr algn="ctr"/>
            <a:r>
              <a:rPr lang="en-US" altLang="zh-CN" sz="2500" dirty="0" smtClean="0">
                <a:latin typeface="Times New Roman" pitchFamily="18" charset="0"/>
                <a:ea typeface="SimSun" pitchFamily="2" charset="-122"/>
                <a:cs typeface="Times New Roman" pitchFamily="18" charset="0"/>
              </a:rPr>
              <a:t> </a:t>
            </a:r>
            <a:r>
              <a:rPr lang="en-US" altLang="zh-CN" sz="2500" dirty="0" err="1" smtClean="0">
                <a:latin typeface="Times New Roman" pitchFamily="18" charset="0"/>
                <a:ea typeface="SimSun" pitchFamily="2" charset="-122"/>
                <a:cs typeface="Times New Roman" pitchFamily="18" charset="0"/>
              </a:rPr>
              <a:t>Câu</a:t>
            </a:r>
            <a:r>
              <a:rPr lang="en-US" altLang="zh-CN" sz="2500" dirty="0" smtClean="0">
                <a:latin typeface="Times New Roman" pitchFamily="18" charset="0"/>
                <a:ea typeface="SimSun" pitchFamily="2" charset="-122"/>
                <a:cs typeface="Times New Roman" pitchFamily="18" charset="0"/>
              </a:rPr>
              <a:t> </a:t>
            </a:r>
            <a:r>
              <a:rPr lang="en-US" altLang="zh-CN" sz="2500" dirty="0" err="1" smtClean="0">
                <a:latin typeface="Times New Roman" pitchFamily="18" charset="0"/>
                <a:ea typeface="SimSun" pitchFamily="2" charset="-122"/>
                <a:cs typeface="Times New Roman" pitchFamily="18" charset="0"/>
              </a:rPr>
              <a:t>nêu</a:t>
            </a:r>
            <a:r>
              <a:rPr lang="en-US" altLang="zh-CN" sz="2500" dirty="0" smtClean="0">
                <a:latin typeface="Times New Roman" pitchFamily="18" charset="0"/>
                <a:ea typeface="SimSun" pitchFamily="2" charset="-122"/>
                <a:cs typeface="Times New Roman" pitchFamily="18" charset="0"/>
              </a:rPr>
              <a:t> </a:t>
            </a:r>
            <a:r>
              <a:rPr lang="en-US" altLang="zh-CN" sz="2500" dirty="0" err="1" smtClean="0">
                <a:latin typeface="Times New Roman" pitchFamily="18" charset="0"/>
                <a:ea typeface="SimSun" pitchFamily="2" charset="-122"/>
                <a:cs typeface="Times New Roman" pitchFamily="18" charset="0"/>
              </a:rPr>
              <a:t>nhận</a:t>
            </a:r>
            <a:r>
              <a:rPr lang="en-US" altLang="zh-CN" sz="2500" dirty="0" smtClean="0">
                <a:latin typeface="Times New Roman" pitchFamily="18" charset="0"/>
                <a:ea typeface="SimSun" pitchFamily="2" charset="-122"/>
                <a:cs typeface="Times New Roman" pitchFamily="18" charset="0"/>
              </a:rPr>
              <a:t> </a:t>
            </a:r>
            <a:r>
              <a:rPr lang="en-US" altLang="zh-CN" sz="2500" dirty="0" err="1" smtClean="0">
                <a:latin typeface="Times New Roman" pitchFamily="18" charset="0"/>
                <a:ea typeface="SimSun" pitchFamily="2" charset="-122"/>
                <a:cs typeface="Times New Roman" pitchFamily="18" charset="0"/>
              </a:rPr>
              <a:t>định</a:t>
            </a:r>
            <a:endParaRPr lang="en-US" sz="2500" dirty="0" smtClean="0">
              <a:latin typeface="Times New Roman" pitchFamily="18" charset="0"/>
              <a:cs typeface="Times New Roman" pitchFamily="18" charset="0"/>
            </a:endParaRPr>
          </a:p>
          <a:p>
            <a:pPr algn="ctr"/>
            <a:endParaRPr lang="en-US" sz="3200" b="1" dirty="0"/>
          </a:p>
        </p:txBody>
      </p:sp>
      <p:sp>
        <p:nvSpPr>
          <p:cNvPr id="22" name="TextBox 21"/>
          <p:cNvSpPr txBox="1"/>
          <p:nvPr/>
        </p:nvSpPr>
        <p:spPr>
          <a:xfrm>
            <a:off x="5791200" y="5503783"/>
            <a:ext cx="2514600" cy="1354217"/>
          </a:xfrm>
          <a:prstGeom prst="rect">
            <a:avLst/>
          </a:prstGeom>
          <a:noFill/>
        </p:spPr>
        <p:txBody>
          <a:bodyPr wrap="square" rtlCol="0">
            <a:spAutoFit/>
          </a:bodyPr>
          <a:lstStyle/>
          <a:p>
            <a:pPr algn="ctr"/>
            <a:r>
              <a:rPr lang="en-US" altLang="zh-CN" sz="2500" dirty="0" smtClean="0">
                <a:latin typeface="Times New Roman" pitchFamily="18" charset="0"/>
                <a:ea typeface="SimSun" pitchFamily="2" charset="-122"/>
                <a:cs typeface="Times New Roman" pitchFamily="18" charset="0"/>
              </a:rPr>
              <a:t> </a:t>
            </a:r>
            <a:r>
              <a:rPr lang="en-US" altLang="zh-CN" sz="2500" dirty="0" err="1" smtClean="0">
                <a:latin typeface="Times New Roman" pitchFamily="18" charset="0"/>
                <a:ea typeface="SimSun" pitchFamily="2" charset="-122"/>
                <a:cs typeface="Times New Roman" pitchFamily="18" charset="0"/>
              </a:rPr>
              <a:t>Câu</a:t>
            </a:r>
            <a:r>
              <a:rPr lang="en-US" altLang="zh-CN" sz="2500" dirty="0" smtClean="0">
                <a:latin typeface="Times New Roman" pitchFamily="18" charset="0"/>
                <a:ea typeface="SimSun" pitchFamily="2" charset="-122"/>
                <a:cs typeface="Times New Roman" pitchFamily="18" charset="0"/>
              </a:rPr>
              <a:t> </a:t>
            </a:r>
            <a:r>
              <a:rPr lang="en-US" altLang="zh-CN" sz="2500" dirty="0" err="1" smtClean="0">
                <a:latin typeface="Times New Roman" pitchFamily="18" charset="0"/>
                <a:ea typeface="SimSun" pitchFamily="2" charset="-122"/>
                <a:cs typeface="Times New Roman" pitchFamily="18" charset="0"/>
              </a:rPr>
              <a:t>nêu</a:t>
            </a:r>
            <a:r>
              <a:rPr lang="en-US" altLang="zh-CN" sz="2500" dirty="0" smtClean="0">
                <a:latin typeface="Times New Roman" pitchFamily="18" charset="0"/>
                <a:ea typeface="SimSun" pitchFamily="2" charset="-122"/>
                <a:cs typeface="Times New Roman" pitchFamily="18" charset="0"/>
              </a:rPr>
              <a:t> </a:t>
            </a:r>
            <a:r>
              <a:rPr lang="en-US" altLang="zh-CN" sz="2500" dirty="0" err="1" smtClean="0">
                <a:latin typeface="Times New Roman" pitchFamily="18" charset="0"/>
                <a:ea typeface="SimSun" pitchFamily="2" charset="-122"/>
                <a:cs typeface="Times New Roman" pitchFamily="18" charset="0"/>
              </a:rPr>
              <a:t>nhận</a:t>
            </a:r>
            <a:r>
              <a:rPr lang="en-US" altLang="zh-CN" sz="2500" dirty="0" smtClean="0">
                <a:latin typeface="Times New Roman" pitchFamily="18" charset="0"/>
                <a:ea typeface="SimSun" pitchFamily="2" charset="-122"/>
                <a:cs typeface="Times New Roman" pitchFamily="18" charset="0"/>
              </a:rPr>
              <a:t> </a:t>
            </a:r>
            <a:r>
              <a:rPr lang="en-US" altLang="zh-CN" sz="2500" dirty="0" err="1" smtClean="0">
                <a:latin typeface="Times New Roman" pitchFamily="18" charset="0"/>
                <a:ea typeface="SimSun" pitchFamily="2" charset="-122"/>
                <a:cs typeface="Times New Roman" pitchFamily="18" charset="0"/>
              </a:rPr>
              <a:t>định</a:t>
            </a:r>
            <a:endParaRPr lang="en-US" sz="2500" dirty="0" smtClean="0">
              <a:latin typeface="Times New Roman" pitchFamily="18" charset="0"/>
              <a:cs typeface="Times New Roman" pitchFamily="18" charset="0"/>
            </a:endParaRPr>
          </a:p>
          <a:p>
            <a:pPr algn="ctr"/>
            <a:endParaRPr lang="en-US" sz="3200" b="1" dirty="0"/>
          </a:p>
        </p:txBody>
      </p:sp>
      <p:cxnSp>
        <p:nvCxnSpPr>
          <p:cNvPr id="15" name="Straight Connector 14"/>
          <p:cNvCxnSpPr/>
          <p:nvPr/>
        </p:nvCxnSpPr>
        <p:spPr>
          <a:xfrm>
            <a:off x="4038600" y="1752600"/>
            <a:ext cx="3200400" cy="1588"/>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1143000" y="1752600"/>
            <a:ext cx="2438400" cy="1954"/>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2000"/>
                                        <p:tgtEl>
                                          <p:spTgt spid="14"/>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4" fill="hold" grpId="0" nodeType="clickEffect">
                                  <p:stCondLst>
                                    <p:cond delay="0"/>
                                  </p:stCondLst>
                                  <p:childTnLst>
                                    <p:set>
                                      <p:cBhvr>
                                        <p:cTn id="11" dur="1" fill="hold">
                                          <p:stCondLst>
                                            <p:cond delay="0"/>
                                          </p:stCondLst>
                                        </p:cTn>
                                        <p:tgtEl>
                                          <p:spTgt spid="18"/>
                                        </p:tgtEl>
                                        <p:attrNameLst>
                                          <p:attrName>style.visibility</p:attrName>
                                        </p:attrNameLst>
                                      </p:cBhvr>
                                      <p:to>
                                        <p:strVal val="visible"/>
                                      </p:to>
                                    </p:set>
                                    <p:animEffect transition="in" filter="slide(fromBottom)">
                                      <p:cBhvr>
                                        <p:cTn id="12" dur="500"/>
                                        <p:tgtEl>
                                          <p:spTgt spid="18"/>
                                        </p:tgtEl>
                                      </p:cBhvr>
                                    </p:animEffect>
                                  </p:childTnLst>
                                </p:cTn>
                              </p:par>
                            </p:childTnLst>
                          </p:cTn>
                        </p:par>
                      </p:childTnLst>
                    </p:cTn>
                  </p:par>
                  <p:par>
                    <p:cTn id="13" fill="hold">
                      <p:stCondLst>
                        <p:cond delay="indefinite"/>
                      </p:stCondLst>
                      <p:childTnLst>
                        <p:par>
                          <p:cTn id="14" fill="hold">
                            <p:stCondLst>
                              <p:cond delay="0"/>
                            </p:stCondLst>
                            <p:childTnLst>
                              <p:par>
                                <p:cTn id="15" presetID="12" presetClass="entr" presetSubtype="4" fill="hold" grpId="0" nodeType="clickEffect">
                                  <p:stCondLst>
                                    <p:cond delay="0"/>
                                  </p:stCondLst>
                                  <p:childTnLst>
                                    <p:set>
                                      <p:cBhvr>
                                        <p:cTn id="16" dur="1" fill="hold">
                                          <p:stCondLst>
                                            <p:cond delay="0"/>
                                          </p:stCondLst>
                                        </p:cTn>
                                        <p:tgtEl>
                                          <p:spTgt spid="21"/>
                                        </p:tgtEl>
                                        <p:attrNameLst>
                                          <p:attrName>style.visibility</p:attrName>
                                        </p:attrNameLst>
                                      </p:cBhvr>
                                      <p:to>
                                        <p:strVal val="visible"/>
                                      </p:to>
                                    </p:set>
                                    <p:animEffect transition="in" filter="slide(fromBottom)">
                                      <p:cBhvr>
                                        <p:cTn id="17" dur="500"/>
                                        <p:tgtEl>
                                          <p:spTgt spid="21"/>
                                        </p:tgtEl>
                                      </p:cBhvr>
                                    </p:animEffect>
                                  </p:childTnLst>
                                </p:cTn>
                              </p:par>
                            </p:childTnLst>
                          </p:cTn>
                        </p:par>
                      </p:childTnLst>
                    </p:cTn>
                  </p:par>
                  <p:par>
                    <p:cTn id="18" fill="hold">
                      <p:stCondLst>
                        <p:cond delay="indefinite"/>
                      </p:stCondLst>
                      <p:childTnLst>
                        <p:par>
                          <p:cTn id="19" fill="hold">
                            <p:stCondLst>
                              <p:cond delay="0"/>
                            </p:stCondLst>
                            <p:childTnLst>
                              <p:par>
                                <p:cTn id="20" presetID="12" presetClass="entr" presetSubtype="4" fill="hold" grpId="0" nodeType="clickEffect">
                                  <p:stCondLst>
                                    <p:cond delay="0"/>
                                  </p:stCondLst>
                                  <p:childTnLst>
                                    <p:set>
                                      <p:cBhvr>
                                        <p:cTn id="21" dur="1" fill="hold">
                                          <p:stCondLst>
                                            <p:cond delay="0"/>
                                          </p:stCondLst>
                                        </p:cTn>
                                        <p:tgtEl>
                                          <p:spTgt spid="19"/>
                                        </p:tgtEl>
                                        <p:attrNameLst>
                                          <p:attrName>style.visibility</p:attrName>
                                        </p:attrNameLst>
                                      </p:cBhvr>
                                      <p:to>
                                        <p:strVal val="visible"/>
                                      </p:to>
                                    </p:set>
                                    <p:animEffect transition="in" filter="slide(fromBottom)">
                                      <p:cBhvr>
                                        <p:cTn id="22" dur="500"/>
                                        <p:tgtEl>
                                          <p:spTgt spid="19"/>
                                        </p:tgtEl>
                                      </p:cBhvr>
                                    </p:animEffect>
                                  </p:childTnLst>
                                </p:cTn>
                              </p:par>
                            </p:childTnLst>
                          </p:cTn>
                        </p:par>
                      </p:childTnLst>
                    </p:cTn>
                  </p:par>
                  <p:par>
                    <p:cTn id="23" fill="hold">
                      <p:stCondLst>
                        <p:cond delay="indefinite"/>
                      </p:stCondLst>
                      <p:childTnLst>
                        <p:par>
                          <p:cTn id="24" fill="hold">
                            <p:stCondLst>
                              <p:cond delay="0"/>
                            </p:stCondLst>
                            <p:childTnLst>
                              <p:par>
                                <p:cTn id="25" presetID="12" presetClass="entr" presetSubtype="4" fill="hold" grpId="0" nodeType="clickEffect">
                                  <p:stCondLst>
                                    <p:cond delay="0"/>
                                  </p:stCondLst>
                                  <p:childTnLst>
                                    <p:set>
                                      <p:cBhvr>
                                        <p:cTn id="26" dur="1" fill="hold">
                                          <p:stCondLst>
                                            <p:cond delay="0"/>
                                          </p:stCondLst>
                                        </p:cTn>
                                        <p:tgtEl>
                                          <p:spTgt spid="22"/>
                                        </p:tgtEl>
                                        <p:attrNameLst>
                                          <p:attrName>style.visibility</p:attrName>
                                        </p:attrNameLst>
                                      </p:cBhvr>
                                      <p:to>
                                        <p:strVal val="visible"/>
                                      </p:to>
                                    </p:set>
                                    <p:animEffect transition="in" filter="slide(fromBottom)">
                                      <p:cBhvr>
                                        <p:cTn id="27"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19" grpId="0"/>
      <p:bldP spid="21" grpId="0"/>
      <p:bldP spid="22"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69" name="Rectangle 21"/>
          <p:cNvSpPr>
            <a:spLocks noChangeArrowheads="1"/>
          </p:cNvSpPr>
          <p:nvPr/>
        </p:nvSpPr>
        <p:spPr bwMode="auto">
          <a:xfrm>
            <a:off x="196850" y="1319213"/>
            <a:ext cx="8991600" cy="830262"/>
          </a:xfrm>
          <a:prstGeom prst="rect">
            <a:avLst/>
          </a:prstGeom>
          <a:noFill/>
          <a:ln w="9525">
            <a:noFill/>
            <a:miter lim="800000"/>
            <a:headEnd/>
            <a:tailEnd/>
          </a:ln>
        </p:spPr>
        <p:txBody>
          <a:bodyPr>
            <a:spAutoFit/>
          </a:bodyPr>
          <a:lstStyle/>
          <a:p>
            <a:pPr eaLnBrk="0" hangingPunct="0"/>
            <a:r>
              <a:rPr lang="en-US" altLang="en-US" sz="2400" b="1" dirty="0" err="1">
                <a:latin typeface="Times New Roman" pitchFamily="18" charset="0"/>
                <a:cs typeface="Times New Roman" pitchFamily="18" charset="0"/>
              </a:rPr>
              <a:t>Bài</a:t>
            </a:r>
            <a:r>
              <a:rPr lang="en-US" altLang="en-US" sz="2400" b="1" dirty="0">
                <a:latin typeface="Times New Roman" pitchFamily="18" charset="0"/>
                <a:cs typeface="Times New Roman" pitchFamily="18" charset="0"/>
              </a:rPr>
              <a:t> </a:t>
            </a:r>
            <a:r>
              <a:rPr lang="en-US" altLang="en-US" sz="2400" b="1" dirty="0" smtClean="0">
                <a:latin typeface="Times New Roman" pitchFamily="18" charset="0"/>
                <a:cs typeface="Times New Roman" pitchFamily="18" charset="0"/>
              </a:rPr>
              <a:t>1</a:t>
            </a:r>
            <a:r>
              <a:rPr lang="en-US" altLang="en-US" sz="2400" b="1" dirty="0">
                <a:latin typeface="Times New Roman" pitchFamily="18" charset="0"/>
                <a:cs typeface="Times New Roman" pitchFamily="18" charset="0"/>
              </a:rPr>
              <a:t>:</a:t>
            </a:r>
            <a:r>
              <a:rPr lang="en-US" altLang="en-US" sz="2400" b="1" dirty="0" smtClean="0">
                <a:latin typeface="Times New Roman" pitchFamily="18" charset="0"/>
                <a:cs typeface="Times New Roman" pitchFamily="18" charset="0"/>
              </a:rPr>
              <a:t> </a:t>
            </a:r>
            <a:r>
              <a:rPr lang="en-US" altLang="en-US" sz="2400" dirty="0" err="1">
                <a:latin typeface="Times New Roman" pitchFamily="18" charset="0"/>
                <a:cs typeface="Times New Roman" pitchFamily="18" charset="0"/>
              </a:rPr>
              <a:t>Tìm</a:t>
            </a:r>
            <a:r>
              <a:rPr lang="en-US" altLang="en-US" sz="2400" dirty="0">
                <a:latin typeface="Times New Roman" pitchFamily="18" charset="0"/>
                <a:cs typeface="Times New Roman" pitchFamily="18" charset="0"/>
              </a:rPr>
              <a:t> </a:t>
            </a:r>
            <a:r>
              <a:rPr lang="en-US" altLang="en-US" sz="2400" dirty="0" err="1">
                <a:latin typeface="Times New Roman" pitchFamily="18" charset="0"/>
                <a:cs typeface="Times New Roman" pitchFamily="18" charset="0"/>
              </a:rPr>
              <a:t>câu</a:t>
            </a:r>
            <a:r>
              <a:rPr lang="en-US" altLang="en-US" sz="2400" dirty="0">
                <a:latin typeface="Times New Roman" pitchFamily="18" charset="0"/>
                <a:cs typeface="Times New Roman" pitchFamily="18" charset="0"/>
              </a:rPr>
              <a:t> </a:t>
            </a:r>
            <a:r>
              <a:rPr lang="en-US" altLang="en-US" sz="2400" dirty="0" err="1">
                <a:latin typeface="Times New Roman" pitchFamily="18" charset="0"/>
                <a:cs typeface="Times New Roman" pitchFamily="18" charset="0"/>
              </a:rPr>
              <a:t>kể</a:t>
            </a:r>
            <a:r>
              <a:rPr lang="en-US" altLang="en-US" sz="2400" dirty="0">
                <a:latin typeface="Times New Roman" pitchFamily="18" charset="0"/>
                <a:cs typeface="Times New Roman" pitchFamily="18" charset="0"/>
              </a:rPr>
              <a:t> Ai </a:t>
            </a:r>
            <a:r>
              <a:rPr lang="en-US" altLang="en-US" sz="2400" dirty="0" err="1">
                <a:latin typeface="Times New Roman" pitchFamily="18" charset="0"/>
                <a:cs typeface="Times New Roman" pitchFamily="18" charset="0"/>
              </a:rPr>
              <a:t>là</a:t>
            </a:r>
            <a:r>
              <a:rPr lang="en-US" altLang="en-US" sz="2400" dirty="0">
                <a:latin typeface="Times New Roman" pitchFamily="18" charset="0"/>
                <a:cs typeface="Times New Roman" pitchFamily="18" charset="0"/>
              </a:rPr>
              <a:t> </a:t>
            </a:r>
            <a:r>
              <a:rPr lang="en-US" altLang="en-US" sz="2400" dirty="0" err="1">
                <a:latin typeface="Times New Roman" pitchFamily="18" charset="0"/>
                <a:cs typeface="Times New Roman" pitchFamily="18" charset="0"/>
              </a:rPr>
              <a:t>gì</a:t>
            </a:r>
            <a:r>
              <a:rPr lang="en-US" altLang="en-US" sz="2400" dirty="0">
                <a:latin typeface="Times New Roman" pitchFamily="18" charset="0"/>
                <a:cs typeface="Times New Roman" pitchFamily="18" charset="0"/>
              </a:rPr>
              <a:t>? </a:t>
            </a:r>
            <a:r>
              <a:rPr lang="en-US" altLang="en-US" sz="2400" dirty="0" err="1">
                <a:latin typeface="Times New Roman" pitchFamily="18" charset="0"/>
                <a:cs typeface="Times New Roman" pitchFamily="18" charset="0"/>
              </a:rPr>
              <a:t>v</a:t>
            </a:r>
            <a:r>
              <a:rPr lang="en-US" altLang="en-US" sz="2400" dirty="0" err="1" smtClean="0">
                <a:latin typeface="Times New Roman" pitchFamily="18" charset="0"/>
                <a:cs typeface="Times New Roman" pitchFamily="18" charset="0"/>
              </a:rPr>
              <a:t>à</a:t>
            </a:r>
            <a:r>
              <a:rPr lang="en-US" altLang="en-US" sz="2400" dirty="0" smtClean="0">
                <a:latin typeface="Times New Roman" pitchFamily="18" charset="0"/>
                <a:cs typeface="Times New Roman" pitchFamily="18" charset="0"/>
              </a:rPr>
              <a:t> </a:t>
            </a:r>
            <a:r>
              <a:rPr lang="en-US" altLang="en-US" sz="2400" dirty="0" err="1">
                <a:latin typeface="Times New Roman" pitchFamily="18" charset="0"/>
                <a:cs typeface="Times New Roman" pitchFamily="18" charset="0"/>
              </a:rPr>
              <a:t>nêu</a:t>
            </a:r>
            <a:r>
              <a:rPr lang="en-US" altLang="en-US" sz="2400" dirty="0">
                <a:latin typeface="Times New Roman" pitchFamily="18" charset="0"/>
                <a:cs typeface="Times New Roman" pitchFamily="18" charset="0"/>
              </a:rPr>
              <a:t> </a:t>
            </a:r>
            <a:r>
              <a:rPr lang="en-US" altLang="en-US" sz="2400" dirty="0" err="1">
                <a:latin typeface="Times New Roman" pitchFamily="18" charset="0"/>
                <a:cs typeface="Times New Roman" pitchFamily="18" charset="0"/>
              </a:rPr>
              <a:t>tác</a:t>
            </a:r>
            <a:r>
              <a:rPr lang="en-US" altLang="en-US" sz="2400" dirty="0">
                <a:latin typeface="Times New Roman" pitchFamily="18" charset="0"/>
                <a:cs typeface="Times New Roman" pitchFamily="18" charset="0"/>
              </a:rPr>
              <a:t> </a:t>
            </a:r>
            <a:r>
              <a:rPr lang="en-US" altLang="en-US" sz="2400" dirty="0" err="1">
                <a:latin typeface="Times New Roman" pitchFamily="18" charset="0"/>
                <a:cs typeface="Times New Roman" pitchFamily="18" charset="0"/>
              </a:rPr>
              <a:t>dụng</a:t>
            </a:r>
            <a:r>
              <a:rPr lang="en-US" altLang="en-US" sz="2400" dirty="0">
                <a:latin typeface="Times New Roman" pitchFamily="18" charset="0"/>
                <a:cs typeface="Times New Roman" pitchFamily="18" charset="0"/>
              </a:rPr>
              <a:t> </a:t>
            </a:r>
            <a:r>
              <a:rPr lang="en-US" altLang="en-US" sz="2400" dirty="0" err="1">
                <a:latin typeface="Times New Roman" pitchFamily="18" charset="0"/>
                <a:cs typeface="Times New Roman" pitchFamily="18" charset="0"/>
              </a:rPr>
              <a:t>của</a:t>
            </a:r>
            <a:r>
              <a:rPr lang="en-US" altLang="en-US" sz="2400" dirty="0">
                <a:latin typeface="Times New Roman" pitchFamily="18" charset="0"/>
                <a:cs typeface="Times New Roman" pitchFamily="18" charset="0"/>
              </a:rPr>
              <a:t> </a:t>
            </a:r>
            <a:r>
              <a:rPr lang="en-US" altLang="en-US" sz="2400" dirty="0" err="1">
                <a:latin typeface="Times New Roman" pitchFamily="18" charset="0"/>
                <a:cs typeface="Times New Roman" pitchFamily="18" charset="0"/>
              </a:rPr>
              <a:t>mỗi</a:t>
            </a:r>
            <a:r>
              <a:rPr lang="en-US" altLang="en-US" sz="2400" dirty="0">
                <a:latin typeface="Times New Roman" pitchFamily="18" charset="0"/>
                <a:cs typeface="Times New Roman" pitchFamily="18" charset="0"/>
              </a:rPr>
              <a:t> </a:t>
            </a:r>
            <a:r>
              <a:rPr lang="en-US" altLang="en-US" sz="2400" dirty="0" err="1">
                <a:latin typeface="Times New Roman" pitchFamily="18" charset="0"/>
                <a:cs typeface="Times New Roman" pitchFamily="18" charset="0"/>
              </a:rPr>
              <a:t>câu</a:t>
            </a:r>
            <a:r>
              <a:rPr lang="en-US" altLang="en-US" sz="2400" dirty="0">
                <a:latin typeface="Times New Roman" pitchFamily="18" charset="0"/>
                <a:cs typeface="Times New Roman" pitchFamily="18" charset="0"/>
              </a:rPr>
              <a:t> (</a:t>
            </a:r>
            <a:r>
              <a:rPr lang="en-US" altLang="en-US" sz="2400" dirty="0" err="1">
                <a:latin typeface="Times New Roman" pitchFamily="18" charset="0"/>
                <a:cs typeface="Times New Roman" pitchFamily="18" charset="0"/>
              </a:rPr>
              <a:t>dùng</a:t>
            </a:r>
            <a:r>
              <a:rPr lang="en-US" altLang="en-US" sz="2400" dirty="0">
                <a:latin typeface="Times New Roman" pitchFamily="18" charset="0"/>
                <a:cs typeface="Times New Roman" pitchFamily="18" charset="0"/>
              </a:rPr>
              <a:t> </a:t>
            </a:r>
            <a:r>
              <a:rPr lang="en-US" altLang="en-US" sz="2400" dirty="0" err="1">
                <a:latin typeface="Times New Roman" pitchFamily="18" charset="0"/>
                <a:cs typeface="Times New Roman" pitchFamily="18" charset="0"/>
              </a:rPr>
              <a:t>để</a:t>
            </a:r>
            <a:r>
              <a:rPr lang="en-US" altLang="en-US" sz="2400" dirty="0">
                <a:latin typeface="Times New Roman" pitchFamily="18" charset="0"/>
                <a:cs typeface="Times New Roman" pitchFamily="18" charset="0"/>
              </a:rPr>
              <a:t> </a:t>
            </a:r>
            <a:r>
              <a:rPr lang="en-US" altLang="en-US" sz="2400" dirty="0" err="1">
                <a:latin typeface="Times New Roman" pitchFamily="18" charset="0"/>
                <a:cs typeface="Times New Roman" pitchFamily="18" charset="0"/>
              </a:rPr>
              <a:t>giới</a:t>
            </a:r>
            <a:r>
              <a:rPr lang="en-US" altLang="en-US" sz="2400" dirty="0">
                <a:latin typeface="Times New Roman" pitchFamily="18" charset="0"/>
                <a:cs typeface="Times New Roman" pitchFamily="18" charset="0"/>
              </a:rPr>
              <a:t> </a:t>
            </a:r>
            <a:r>
              <a:rPr lang="en-US" altLang="en-US" sz="2400" dirty="0" err="1">
                <a:latin typeface="Times New Roman" pitchFamily="18" charset="0"/>
                <a:cs typeface="Times New Roman" pitchFamily="18" charset="0"/>
              </a:rPr>
              <a:t>thiệu</a:t>
            </a:r>
            <a:r>
              <a:rPr lang="en-US" altLang="en-US" sz="2400" dirty="0">
                <a:latin typeface="Times New Roman" pitchFamily="18" charset="0"/>
                <a:cs typeface="Times New Roman" pitchFamily="18" charset="0"/>
              </a:rPr>
              <a:t> hay </a:t>
            </a:r>
            <a:r>
              <a:rPr lang="en-US" altLang="en-US" sz="2400" dirty="0" err="1">
                <a:latin typeface="Times New Roman" pitchFamily="18" charset="0"/>
                <a:cs typeface="Times New Roman" pitchFamily="18" charset="0"/>
              </a:rPr>
              <a:t>nhận</a:t>
            </a:r>
            <a:r>
              <a:rPr lang="en-US" altLang="en-US" sz="2400" dirty="0">
                <a:latin typeface="Times New Roman" pitchFamily="18" charset="0"/>
                <a:cs typeface="Times New Roman" pitchFamily="18" charset="0"/>
              </a:rPr>
              <a:t> </a:t>
            </a:r>
            <a:r>
              <a:rPr lang="en-US" altLang="en-US" sz="2400" dirty="0" err="1">
                <a:latin typeface="Times New Roman" pitchFamily="18" charset="0"/>
                <a:cs typeface="Times New Roman" pitchFamily="18" charset="0"/>
              </a:rPr>
              <a:t>định</a:t>
            </a:r>
            <a:r>
              <a:rPr lang="en-US" altLang="en-US" sz="2400" dirty="0">
                <a:latin typeface="Times New Roman" pitchFamily="18" charset="0"/>
                <a:cs typeface="Times New Roman" pitchFamily="18" charset="0"/>
              </a:rPr>
              <a:t> </a:t>
            </a:r>
            <a:r>
              <a:rPr lang="en-US" altLang="en-US" sz="2400" dirty="0" err="1">
                <a:latin typeface="Times New Roman" pitchFamily="18" charset="0"/>
                <a:cs typeface="Times New Roman" pitchFamily="18" charset="0"/>
              </a:rPr>
              <a:t>về</a:t>
            </a:r>
            <a:r>
              <a:rPr lang="en-US" altLang="en-US" sz="2400" dirty="0">
                <a:latin typeface="Times New Roman" pitchFamily="18" charset="0"/>
                <a:cs typeface="Times New Roman" pitchFamily="18" charset="0"/>
              </a:rPr>
              <a:t> </a:t>
            </a:r>
            <a:r>
              <a:rPr lang="en-US" altLang="en-US" sz="2400" dirty="0" err="1">
                <a:latin typeface="Times New Roman" pitchFamily="18" charset="0"/>
                <a:cs typeface="Times New Roman" pitchFamily="18" charset="0"/>
              </a:rPr>
              <a:t>sự</a:t>
            </a:r>
            <a:r>
              <a:rPr lang="en-US" altLang="en-US" sz="2400" dirty="0">
                <a:latin typeface="Times New Roman" pitchFamily="18" charset="0"/>
                <a:cs typeface="Times New Roman" pitchFamily="18" charset="0"/>
              </a:rPr>
              <a:t> </a:t>
            </a:r>
            <a:r>
              <a:rPr lang="en-US" altLang="en-US" sz="2400" dirty="0" err="1">
                <a:latin typeface="Times New Roman" pitchFamily="18" charset="0"/>
                <a:cs typeface="Times New Roman" pitchFamily="18" charset="0"/>
              </a:rPr>
              <a:t>vật</a:t>
            </a:r>
            <a:r>
              <a:rPr lang="en-US" altLang="en-US" sz="2400" dirty="0">
                <a:latin typeface="Times New Roman" pitchFamily="18" charset="0"/>
                <a:cs typeface="Times New Roman" pitchFamily="18" charset="0"/>
              </a:rPr>
              <a:t>).</a:t>
            </a:r>
            <a:endParaRPr lang="en-US" altLang="en-US" sz="2400" dirty="0"/>
          </a:p>
        </p:txBody>
      </p:sp>
      <p:sp>
        <p:nvSpPr>
          <p:cNvPr id="5125" name="Text Box 23"/>
          <p:cNvSpPr txBox="1">
            <a:spLocks noChangeArrowheads="1"/>
          </p:cNvSpPr>
          <p:nvPr/>
        </p:nvSpPr>
        <p:spPr bwMode="auto">
          <a:xfrm>
            <a:off x="1752600" y="5181600"/>
            <a:ext cx="1371600" cy="366713"/>
          </a:xfrm>
          <a:prstGeom prst="rect">
            <a:avLst/>
          </a:prstGeom>
          <a:noFill/>
          <a:ln w="9525">
            <a:noFill/>
            <a:miter lim="800000"/>
            <a:headEnd/>
            <a:tailEnd/>
          </a:ln>
        </p:spPr>
        <p:txBody>
          <a:bodyPr>
            <a:spAutoFit/>
          </a:bodyPr>
          <a:lstStyle/>
          <a:p>
            <a:pPr>
              <a:spcBef>
                <a:spcPct val="50000"/>
              </a:spcBef>
            </a:pPr>
            <a:endParaRPr lang="en-US" altLang="en-US" sz="1800">
              <a:latin typeface="Arial" pitchFamily="34" charset="0"/>
            </a:endParaRPr>
          </a:p>
        </p:txBody>
      </p:sp>
      <p:sp>
        <p:nvSpPr>
          <p:cNvPr id="13" name="AutoShape 11">
            <a:extLst>
              <a:ext uri="{FF2B5EF4-FFF2-40B4-BE49-F238E27FC236}"/>
            </a:extLst>
          </p:cNvPr>
          <p:cNvSpPr>
            <a:spLocks noChangeArrowheads="1"/>
          </p:cNvSpPr>
          <p:nvPr/>
        </p:nvSpPr>
        <p:spPr bwMode="auto">
          <a:xfrm>
            <a:off x="1447800" y="3048000"/>
            <a:ext cx="6629400" cy="2743200"/>
          </a:xfrm>
          <a:prstGeom prst="cloud">
            <a:avLst/>
          </a:prstGeom>
          <a:solidFill>
            <a:schemeClr val="accent2">
              <a:lumMod val="20000"/>
              <a:lumOff val="80000"/>
            </a:schemeClr>
          </a:solidFill>
          <a:ln w="9525">
            <a:solidFill>
              <a:schemeClr val="tx1"/>
            </a:solidFill>
            <a:round/>
            <a:headEnd/>
            <a:tailEnd/>
          </a:ln>
        </p:spPr>
        <p:txBody>
          <a:bodyPr wrap="none" anchor="ctr"/>
          <a:lstStyle/>
          <a:p>
            <a:pPr algn="ctr" fontAlgn="auto">
              <a:spcBef>
                <a:spcPts val="0"/>
              </a:spcBef>
              <a:spcAft>
                <a:spcPts val="0"/>
              </a:spcAft>
              <a:defRPr/>
            </a:pPr>
            <a:r>
              <a:rPr lang="en-US" sz="40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Câu</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kể</a:t>
            </a:r>
            <a:r>
              <a:rPr lang="en-US" sz="3200" b="1" dirty="0">
                <a:latin typeface="Times New Roman" panose="02020603050405020304" pitchFamily="18" charset="0"/>
                <a:cs typeface="Times New Roman" panose="02020603050405020304" pitchFamily="18" charset="0"/>
              </a:rPr>
              <a:t> Ai </a:t>
            </a:r>
            <a:r>
              <a:rPr lang="en-US" sz="3200" b="1" dirty="0" err="1">
                <a:latin typeface="Times New Roman" panose="02020603050405020304" pitchFamily="18" charset="0"/>
                <a:cs typeface="Times New Roman" panose="02020603050405020304" pitchFamily="18" charset="0"/>
              </a:rPr>
              <a:t>là</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gì</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có</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hai</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tác</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dụng</a:t>
            </a:r>
            <a:r>
              <a:rPr lang="en-US" sz="3200" b="1" dirty="0">
                <a:latin typeface="Times New Roman" panose="02020603050405020304" pitchFamily="18" charset="0"/>
                <a:cs typeface="Times New Roman" panose="02020603050405020304" pitchFamily="18" charset="0"/>
              </a:rPr>
              <a:t>:</a:t>
            </a:r>
          </a:p>
          <a:p>
            <a:pPr algn="ctr" fontAlgn="auto">
              <a:spcBef>
                <a:spcPts val="0"/>
              </a:spcBef>
              <a:spcAft>
                <a:spcPts val="0"/>
              </a:spcAft>
              <a:defRPr/>
            </a:pPr>
            <a:r>
              <a:rPr lang="en-US" sz="3200" b="1" dirty="0" err="1">
                <a:latin typeface="Times New Roman" panose="02020603050405020304" pitchFamily="18" charset="0"/>
                <a:cs typeface="Times New Roman" panose="02020603050405020304" pitchFamily="18" charset="0"/>
              </a:rPr>
              <a:t>dùng</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để</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giới</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thiệu</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hoặc</a:t>
            </a:r>
            <a:r>
              <a:rPr lang="en-US" sz="3200" b="1" dirty="0">
                <a:latin typeface="Times New Roman" panose="02020603050405020304" pitchFamily="18" charset="0"/>
                <a:cs typeface="Times New Roman" panose="02020603050405020304" pitchFamily="18" charset="0"/>
              </a:rPr>
              <a:t> </a:t>
            </a:r>
          </a:p>
          <a:p>
            <a:pPr algn="ctr" fontAlgn="auto">
              <a:spcBef>
                <a:spcPts val="0"/>
              </a:spcBef>
              <a:spcAft>
                <a:spcPts val="0"/>
              </a:spcAft>
              <a:defRPr/>
            </a:pPr>
            <a:r>
              <a:rPr lang="en-US" sz="3200" b="1" dirty="0" err="1">
                <a:latin typeface="Times New Roman" panose="02020603050405020304" pitchFamily="18" charset="0"/>
                <a:cs typeface="Times New Roman" panose="02020603050405020304" pitchFamily="18" charset="0"/>
              </a:rPr>
              <a:t>nhận</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định</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về</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sự</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vật</a:t>
            </a:r>
            <a:r>
              <a:rPr lang="en-US" sz="3200" b="1" dirty="0">
                <a:latin typeface="Times New Roman" panose="02020603050405020304" pitchFamily="18" charset="0"/>
                <a:cs typeface="Times New Roman" panose="02020603050405020304" pitchFamily="18" charset="0"/>
              </a:rPr>
              <a:t>.</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886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1" presetClass="entr" presetSubtype="1" fill="hold" grpId="0" nodeType="click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wheel(1)">
                                      <p:cBhvr>
                                        <p:cTn id="11" dur="20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8869" grpId="0"/>
      <p:bldP spid="13"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69" name="Rectangle 21"/>
          <p:cNvSpPr>
            <a:spLocks noChangeArrowheads="1"/>
          </p:cNvSpPr>
          <p:nvPr/>
        </p:nvSpPr>
        <p:spPr bwMode="auto">
          <a:xfrm>
            <a:off x="0" y="1600200"/>
            <a:ext cx="8991600" cy="830997"/>
          </a:xfrm>
          <a:prstGeom prst="rect">
            <a:avLst/>
          </a:prstGeom>
          <a:noFill/>
          <a:ln w="9525">
            <a:noFill/>
            <a:miter lim="800000"/>
            <a:headEnd/>
            <a:tailEnd/>
          </a:ln>
        </p:spPr>
        <p:txBody>
          <a:bodyPr>
            <a:spAutoFit/>
          </a:bodyPr>
          <a:lstStyle/>
          <a:p>
            <a:pPr eaLnBrk="0" hangingPunct="0"/>
            <a:r>
              <a:rPr lang="en-US" altLang="en-US" sz="2400" b="1" dirty="0" err="1">
                <a:latin typeface="Times New Roman" pitchFamily="18" charset="0"/>
                <a:cs typeface="Times New Roman" pitchFamily="18" charset="0"/>
              </a:rPr>
              <a:t>Bài</a:t>
            </a:r>
            <a:r>
              <a:rPr lang="en-US" altLang="en-US" sz="2400" b="1" dirty="0">
                <a:latin typeface="Times New Roman" pitchFamily="18" charset="0"/>
                <a:cs typeface="Times New Roman" pitchFamily="18" charset="0"/>
              </a:rPr>
              <a:t> </a:t>
            </a:r>
            <a:r>
              <a:rPr lang="en-US" altLang="en-US" sz="2400" b="1" dirty="0" smtClean="0">
                <a:latin typeface="Times New Roman" pitchFamily="18" charset="0"/>
                <a:cs typeface="Times New Roman" pitchFamily="18" charset="0"/>
              </a:rPr>
              <a:t>2: </a:t>
            </a:r>
            <a:r>
              <a:rPr lang="en-US" altLang="en-US" sz="2400" dirty="0" err="1" smtClean="0">
                <a:latin typeface="Times New Roman" pitchFamily="18" charset="0"/>
                <a:cs typeface="Times New Roman" pitchFamily="18" charset="0"/>
              </a:rPr>
              <a:t>Xác</a:t>
            </a:r>
            <a:r>
              <a:rPr lang="en-US" altLang="en-US" sz="2400" dirty="0" smtClean="0">
                <a:latin typeface="Times New Roman" pitchFamily="18" charset="0"/>
                <a:cs typeface="Times New Roman" pitchFamily="18" charset="0"/>
              </a:rPr>
              <a:t> </a:t>
            </a:r>
            <a:r>
              <a:rPr lang="en-US" altLang="en-US" sz="2400" dirty="0" err="1" smtClean="0">
                <a:latin typeface="Times New Roman" pitchFamily="18" charset="0"/>
                <a:cs typeface="Times New Roman" pitchFamily="18" charset="0"/>
              </a:rPr>
              <a:t>định</a:t>
            </a:r>
            <a:r>
              <a:rPr lang="en-US" altLang="en-US" sz="2400" dirty="0" smtClean="0">
                <a:latin typeface="Times New Roman" pitchFamily="18" charset="0"/>
                <a:cs typeface="Times New Roman" pitchFamily="18" charset="0"/>
              </a:rPr>
              <a:t> </a:t>
            </a:r>
            <a:r>
              <a:rPr lang="en-US" altLang="en-US" sz="2400" dirty="0" err="1" smtClean="0">
                <a:latin typeface="Times New Roman" pitchFamily="18" charset="0"/>
                <a:cs typeface="Times New Roman" pitchFamily="18" charset="0"/>
              </a:rPr>
              <a:t>chủ</a:t>
            </a:r>
            <a:r>
              <a:rPr lang="en-US" altLang="en-US" sz="2400" dirty="0" smtClean="0">
                <a:latin typeface="Times New Roman" pitchFamily="18" charset="0"/>
                <a:cs typeface="Times New Roman" pitchFamily="18" charset="0"/>
              </a:rPr>
              <a:t> </a:t>
            </a:r>
            <a:r>
              <a:rPr lang="en-US" altLang="en-US" sz="2400" dirty="0" err="1" smtClean="0">
                <a:latin typeface="Times New Roman" pitchFamily="18" charset="0"/>
                <a:cs typeface="Times New Roman" pitchFamily="18" charset="0"/>
              </a:rPr>
              <a:t>ngữ</a:t>
            </a:r>
            <a:r>
              <a:rPr lang="en-US" altLang="en-US" sz="2400" dirty="0" smtClean="0">
                <a:latin typeface="Times New Roman" pitchFamily="18" charset="0"/>
                <a:cs typeface="Times New Roman" pitchFamily="18" charset="0"/>
              </a:rPr>
              <a:t>, </a:t>
            </a:r>
            <a:r>
              <a:rPr lang="en-US" altLang="en-US" sz="2400" dirty="0" err="1" smtClean="0">
                <a:latin typeface="Times New Roman" pitchFamily="18" charset="0"/>
                <a:cs typeface="Times New Roman" pitchFamily="18" charset="0"/>
              </a:rPr>
              <a:t>vị</a:t>
            </a:r>
            <a:r>
              <a:rPr lang="en-US" altLang="en-US" sz="2400" dirty="0" smtClean="0">
                <a:latin typeface="Times New Roman" pitchFamily="18" charset="0"/>
                <a:cs typeface="Times New Roman" pitchFamily="18" charset="0"/>
              </a:rPr>
              <a:t> </a:t>
            </a:r>
            <a:r>
              <a:rPr lang="en-US" altLang="en-US" sz="2400" dirty="0" err="1" smtClean="0">
                <a:latin typeface="Times New Roman" pitchFamily="18" charset="0"/>
                <a:cs typeface="Times New Roman" pitchFamily="18" charset="0"/>
              </a:rPr>
              <a:t>ngữ</a:t>
            </a:r>
            <a:r>
              <a:rPr lang="en-US" altLang="en-US" sz="2400" dirty="0" smtClean="0">
                <a:latin typeface="Times New Roman" pitchFamily="18" charset="0"/>
                <a:cs typeface="Times New Roman" pitchFamily="18" charset="0"/>
              </a:rPr>
              <a:t> </a:t>
            </a:r>
            <a:r>
              <a:rPr lang="en-US" altLang="en-US" sz="2400" dirty="0" err="1" smtClean="0">
                <a:latin typeface="Times New Roman" pitchFamily="18" charset="0"/>
                <a:cs typeface="Times New Roman" pitchFamily="18" charset="0"/>
              </a:rPr>
              <a:t>trong</a:t>
            </a:r>
            <a:r>
              <a:rPr lang="en-US" altLang="en-US" sz="2400" dirty="0" smtClean="0">
                <a:latin typeface="Times New Roman" pitchFamily="18" charset="0"/>
                <a:cs typeface="Times New Roman" pitchFamily="18" charset="0"/>
              </a:rPr>
              <a:t> </a:t>
            </a:r>
            <a:r>
              <a:rPr lang="en-US" altLang="en-US" sz="2400" dirty="0" err="1" smtClean="0">
                <a:latin typeface="Times New Roman" pitchFamily="18" charset="0"/>
                <a:cs typeface="Times New Roman" pitchFamily="18" charset="0"/>
              </a:rPr>
              <a:t>mỗi</a:t>
            </a:r>
            <a:r>
              <a:rPr lang="en-US" altLang="en-US" sz="2400" dirty="0" smtClean="0">
                <a:latin typeface="Times New Roman" pitchFamily="18" charset="0"/>
                <a:cs typeface="Times New Roman" pitchFamily="18" charset="0"/>
              </a:rPr>
              <a:t> </a:t>
            </a:r>
            <a:r>
              <a:rPr lang="en-US" altLang="en-US" sz="2400" dirty="0" err="1" smtClean="0">
                <a:latin typeface="Times New Roman" pitchFamily="18" charset="0"/>
                <a:cs typeface="Times New Roman" pitchFamily="18" charset="0"/>
              </a:rPr>
              <a:t>câu</a:t>
            </a:r>
            <a:r>
              <a:rPr lang="en-US" altLang="en-US" sz="2400" dirty="0" smtClean="0">
                <a:latin typeface="Times New Roman" pitchFamily="18" charset="0"/>
                <a:cs typeface="Times New Roman" pitchFamily="18" charset="0"/>
              </a:rPr>
              <a:t> </a:t>
            </a:r>
            <a:r>
              <a:rPr lang="en-US" altLang="en-US" sz="2400" i="1" dirty="0" smtClean="0">
                <a:latin typeface="Times New Roman" pitchFamily="18" charset="0"/>
                <a:cs typeface="Times New Roman" pitchFamily="18" charset="0"/>
              </a:rPr>
              <a:t>Ai </a:t>
            </a:r>
            <a:r>
              <a:rPr lang="en-US" altLang="en-US" sz="2400" i="1" dirty="0" err="1" smtClean="0">
                <a:latin typeface="Times New Roman" pitchFamily="18" charset="0"/>
                <a:cs typeface="Times New Roman" pitchFamily="18" charset="0"/>
              </a:rPr>
              <a:t>là</a:t>
            </a:r>
            <a:r>
              <a:rPr lang="en-US" altLang="en-US" sz="2400" i="1" dirty="0" smtClean="0">
                <a:latin typeface="Times New Roman" pitchFamily="18" charset="0"/>
                <a:cs typeface="Times New Roman" pitchFamily="18" charset="0"/>
              </a:rPr>
              <a:t> </a:t>
            </a:r>
            <a:r>
              <a:rPr lang="en-US" altLang="en-US" sz="2400" i="1" dirty="0" err="1" smtClean="0">
                <a:latin typeface="Times New Roman" pitchFamily="18" charset="0"/>
                <a:cs typeface="Times New Roman" pitchFamily="18" charset="0"/>
              </a:rPr>
              <a:t>gì</a:t>
            </a:r>
            <a:r>
              <a:rPr lang="en-US" altLang="en-US" sz="2400" i="1" dirty="0" smtClean="0">
                <a:latin typeface="Times New Roman" pitchFamily="18" charset="0"/>
                <a:cs typeface="Times New Roman" pitchFamily="18" charset="0"/>
              </a:rPr>
              <a:t>? </a:t>
            </a:r>
            <a:r>
              <a:rPr lang="en-US" altLang="en-US" sz="2400" dirty="0" err="1" smtClean="0">
                <a:latin typeface="Times New Roman" pitchFamily="18" charset="0"/>
                <a:cs typeface="Times New Roman" pitchFamily="18" charset="0"/>
              </a:rPr>
              <a:t>Em</a:t>
            </a:r>
            <a:r>
              <a:rPr lang="en-US" altLang="en-US" sz="2400" dirty="0" smtClean="0">
                <a:latin typeface="Times New Roman" pitchFamily="18" charset="0"/>
                <a:cs typeface="Times New Roman" pitchFamily="18" charset="0"/>
              </a:rPr>
              <a:t> </a:t>
            </a:r>
            <a:r>
              <a:rPr lang="en-US" altLang="en-US" sz="2400" dirty="0" err="1" smtClean="0">
                <a:latin typeface="Times New Roman" pitchFamily="18" charset="0"/>
                <a:cs typeface="Times New Roman" pitchFamily="18" charset="0"/>
              </a:rPr>
              <a:t>vừa</a:t>
            </a:r>
            <a:r>
              <a:rPr lang="en-US" altLang="en-US" sz="2400" dirty="0" smtClean="0">
                <a:latin typeface="Times New Roman" pitchFamily="18" charset="0"/>
                <a:cs typeface="Times New Roman" pitchFamily="18" charset="0"/>
              </a:rPr>
              <a:t> </a:t>
            </a:r>
            <a:r>
              <a:rPr lang="en-US" altLang="en-US" sz="2400" dirty="0" err="1" smtClean="0">
                <a:latin typeface="Times New Roman" pitchFamily="18" charset="0"/>
                <a:cs typeface="Times New Roman" pitchFamily="18" charset="0"/>
              </a:rPr>
              <a:t>tìm</a:t>
            </a:r>
            <a:r>
              <a:rPr lang="en-US" altLang="en-US" sz="2400" dirty="0" smtClean="0">
                <a:latin typeface="Times New Roman" pitchFamily="18" charset="0"/>
                <a:cs typeface="Times New Roman" pitchFamily="18" charset="0"/>
              </a:rPr>
              <a:t> </a:t>
            </a:r>
            <a:r>
              <a:rPr lang="en-US" altLang="en-US" sz="2400" dirty="0" err="1" smtClean="0">
                <a:latin typeface="Times New Roman" pitchFamily="18" charset="0"/>
                <a:cs typeface="Times New Roman" pitchFamily="18" charset="0"/>
              </a:rPr>
              <a:t>được</a:t>
            </a:r>
            <a:r>
              <a:rPr lang="en-US" altLang="en-US" sz="2400" dirty="0" smtClean="0">
                <a:latin typeface="Times New Roman" pitchFamily="18" charset="0"/>
                <a:cs typeface="Times New Roman" pitchFamily="18" charset="0"/>
              </a:rPr>
              <a:t> .</a:t>
            </a:r>
            <a:endParaRPr lang="en-US" altLang="en-US" sz="2400" dirty="0"/>
          </a:p>
        </p:txBody>
      </p:sp>
      <p:sp>
        <p:nvSpPr>
          <p:cNvPr id="5125" name="Text Box 23"/>
          <p:cNvSpPr txBox="1">
            <a:spLocks noChangeArrowheads="1"/>
          </p:cNvSpPr>
          <p:nvPr/>
        </p:nvSpPr>
        <p:spPr bwMode="auto">
          <a:xfrm>
            <a:off x="1752600" y="5181600"/>
            <a:ext cx="1371600" cy="366713"/>
          </a:xfrm>
          <a:prstGeom prst="rect">
            <a:avLst/>
          </a:prstGeom>
          <a:noFill/>
          <a:ln w="9525">
            <a:noFill/>
            <a:miter lim="800000"/>
            <a:headEnd/>
            <a:tailEnd/>
          </a:ln>
        </p:spPr>
        <p:txBody>
          <a:bodyPr>
            <a:spAutoFit/>
          </a:bodyPr>
          <a:lstStyle/>
          <a:p>
            <a:pPr>
              <a:spcBef>
                <a:spcPct val="50000"/>
              </a:spcBef>
            </a:pPr>
            <a:endParaRPr lang="en-US" altLang="en-US" sz="1800">
              <a:latin typeface="Arial" pitchFamily="34" charset="0"/>
            </a:endParaRPr>
          </a:p>
        </p:txBody>
      </p:sp>
      <p:sp>
        <p:nvSpPr>
          <p:cNvPr id="9" name="Rectangle 8"/>
          <p:cNvSpPr/>
          <p:nvPr/>
        </p:nvSpPr>
        <p:spPr>
          <a:xfrm>
            <a:off x="1219200" y="3505200"/>
            <a:ext cx="1905000" cy="975360"/>
          </a:xfrm>
          <a:prstGeom prst="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en-US" sz="2400" b="1" dirty="0" err="1" smtClean="0">
                <a:solidFill>
                  <a:srgbClr val="C00000"/>
                </a:solidFill>
                <a:latin typeface="Times New Roman" pitchFamily="18" charset="0"/>
                <a:cs typeface="Times New Roman" pitchFamily="18" charset="0"/>
              </a:rPr>
              <a:t>Chủ</a:t>
            </a:r>
            <a:r>
              <a:rPr lang="en-US" sz="2400" b="1" dirty="0" smtClean="0">
                <a:solidFill>
                  <a:srgbClr val="C00000"/>
                </a:solidFill>
                <a:latin typeface="Times New Roman" pitchFamily="18" charset="0"/>
                <a:cs typeface="Times New Roman" pitchFamily="18" charset="0"/>
              </a:rPr>
              <a:t> </a:t>
            </a:r>
            <a:r>
              <a:rPr lang="en-US" sz="2400" b="1" dirty="0" err="1" smtClean="0">
                <a:solidFill>
                  <a:srgbClr val="C00000"/>
                </a:solidFill>
                <a:latin typeface="Times New Roman" pitchFamily="18" charset="0"/>
                <a:cs typeface="Times New Roman" pitchFamily="18" charset="0"/>
              </a:rPr>
              <a:t>ngữ</a:t>
            </a:r>
            <a:endParaRPr lang="en-US" sz="2400" b="1" dirty="0">
              <a:solidFill>
                <a:srgbClr val="C00000"/>
              </a:solidFill>
              <a:latin typeface="Times New Roman" pitchFamily="18" charset="0"/>
              <a:cs typeface="Times New Roman" pitchFamily="18" charset="0"/>
            </a:endParaRPr>
          </a:p>
        </p:txBody>
      </p:sp>
      <p:sp>
        <p:nvSpPr>
          <p:cNvPr id="10" name="Rounded Rectangle 9"/>
          <p:cNvSpPr/>
          <p:nvPr/>
        </p:nvSpPr>
        <p:spPr>
          <a:xfrm>
            <a:off x="2819400" y="2286000"/>
            <a:ext cx="2971800" cy="762000"/>
          </a:xfrm>
          <a:prstGeom prst="round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en-US" sz="2400" b="1" dirty="0" err="1" smtClean="0">
                <a:solidFill>
                  <a:srgbClr val="FF0000"/>
                </a:solidFill>
                <a:latin typeface="Times New Roman" pitchFamily="18" charset="0"/>
                <a:cs typeface="Times New Roman" pitchFamily="18" charset="0"/>
              </a:rPr>
              <a:t>Câu</a:t>
            </a:r>
            <a:r>
              <a:rPr lang="en-US" sz="2400" b="1" dirty="0" smtClean="0">
                <a:solidFill>
                  <a:srgbClr val="FF0000"/>
                </a:solidFill>
                <a:latin typeface="Times New Roman" pitchFamily="18" charset="0"/>
                <a:cs typeface="Times New Roman" pitchFamily="18" charset="0"/>
              </a:rPr>
              <a:t> </a:t>
            </a:r>
            <a:r>
              <a:rPr lang="en-US" sz="2400" b="1" dirty="0" err="1" smtClean="0">
                <a:solidFill>
                  <a:srgbClr val="FF0000"/>
                </a:solidFill>
                <a:latin typeface="Times New Roman" pitchFamily="18" charset="0"/>
                <a:cs typeface="Times New Roman" pitchFamily="18" charset="0"/>
              </a:rPr>
              <a:t>kể</a:t>
            </a:r>
            <a:r>
              <a:rPr lang="en-US" sz="2400" b="1" dirty="0" smtClean="0">
                <a:solidFill>
                  <a:srgbClr val="FF0000"/>
                </a:solidFill>
                <a:latin typeface="Times New Roman" pitchFamily="18" charset="0"/>
                <a:cs typeface="Times New Roman" pitchFamily="18" charset="0"/>
              </a:rPr>
              <a:t> Ai </a:t>
            </a:r>
            <a:r>
              <a:rPr lang="en-US" sz="2400" b="1" dirty="0" err="1" smtClean="0">
                <a:solidFill>
                  <a:srgbClr val="FF0000"/>
                </a:solidFill>
                <a:latin typeface="Times New Roman" pitchFamily="18" charset="0"/>
                <a:cs typeface="Times New Roman" pitchFamily="18" charset="0"/>
              </a:rPr>
              <a:t>là</a:t>
            </a:r>
            <a:r>
              <a:rPr lang="en-US" sz="2400" b="1" dirty="0" smtClean="0">
                <a:solidFill>
                  <a:srgbClr val="FF0000"/>
                </a:solidFill>
                <a:latin typeface="Times New Roman" pitchFamily="18" charset="0"/>
                <a:cs typeface="Times New Roman" pitchFamily="18" charset="0"/>
              </a:rPr>
              <a:t> </a:t>
            </a:r>
            <a:r>
              <a:rPr lang="en-US" sz="2400" b="1" dirty="0" err="1" smtClean="0">
                <a:solidFill>
                  <a:srgbClr val="FF0000"/>
                </a:solidFill>
                <a:latin typeface="Times New Roman" pitchFamily="18" charset="0"/>
                <a:cs typeface="Times New Roman" pitchFamily="18" charset="0"/>
              </a:rPr>
              <a:t>gì</a:t>
            </a:r>
            <a:r>
              <a:rPr lang="en-US" sz="2400" b="1" dirty="0" smtClean="0">
                <a:solidFill>
                  <a:srgbClr val="FF0000"/>
                </a:solidFill>
                <a:latin typeface="Times New Roman" pitchFamily="18" charset="0"/>
                <a:cs typeface="Times New Roman" pitchFamily="18" charset="0"/>
              </a:rPr>
              <a:t>?</a:t>
            </a:r>
            <a:endParaRPr lang="en-US" sz="2400" b="1" i="1" dirty="0">
              <a:solidFill>
                <a:srgbClr val="FF0000"/>
              </a:solidFill>
              <a:latin typeface="Times New Roman" pitchFamily="18" charset="0"/>
              <a:cs typeface="Times New Roman" pitchFamily="18" charset="0"/>
            </a:endParaRPr>
          </a:p>
        </p:txBody>
      </p:sp>
      <p:sp>
        <p:nvSpPr>
          <p:cNvPr id="12" name="Rectangle 11"/>
          <p:cNvSpPr/>
          <p:nvPr/>
        </p:nvSpPr>
        <p:spPr>
          <a:xfrm>
            <a:off x="5410200" y="3505200"/>
            <a:ext cx="1828800" cy="975360"/>
          </a:xfrm>
          <a:prstGeom prst="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en-US" sz="2400" b="1" dirty="0" err="1" smtClean="0">
                <a:solidFill>
                  <a:srgbClr val="C00000"/>
                </a:solidFill>
                <a:latin typeface="Times New Roman" pitchFamily="18" charset="0"/>
                <a:cs typeface="Times New Roman" pitchFamily="18" charset="0"/>
              </a:rPr>
              <a:t>Vị</a:t>
            </a:r>
            <a:r>
              <a:rPr lang="en-US" sz="2400" b="1" dirty="0" smtClean="0">
                <a:solidFill>
                  <a:srgbClr val="C00000"/>
                </a:solidFill>
                <a:latin typeface="Times New Roman" pitchFamily="18" charset="0"/>
                <a:cs typeface="Times New Roman" pitchFamily="18" charset="0"/>
              </a:rPr>
              <a:t> </a:t>
            </a:r>
            <a:r>
              <a:rPr lang="en-US" sz="2400" b="1" dirty="0" err="1" smtClean="0">
                <a:solidFill>
                  <a:srgbClr val="C00000"/>
                </a:solidFill>
                <a:latin typeface="Times New Roman" pitchFamily="18" charset="0"/>
                <a:cs typeface="Times New Roman" pitchFamily="18" charset="0"/>
              </a:rPr>
              <a:t>ngữ</a:t>
            </a:r>
            <a:endParaRPr lang="en-US" sz="2400" b="1" dirty="0">
              <a:solidFill>
                <a:srgbClr val="C00000"/>
              </a:solidFill>
              <a:latin typeface="Times New Roman" pitchFamily="18" charset="0"/>
              <a:cs typeface="Times New Roman" pitchFamily="18" charset="0"/>
            </a:endParaRPr>
          </a:p>
        </p:txBody>
      </p:sp>
      <p:sp>
        <p:nvSpPr>
          <p:cNvPr id="13" name="Rectangle 12"/>
          <p:cNvSpPr/>
          <p:nvPr/>
        </p:nvSpPr>
        <p:spPr>
          <a:xfrm>
            <a:off x="4800600" y="5029200"/>
            <a:ext cx="3581400" cy="685800"/>
          </a:xfrm>
          <a:prstGeom prst="rect">
            <a:avLst/>
          </a:prstGeom>
        </p:spPr>
        <p:style>
          <a:lnRef idx="1">
            <a:schemeClr val="accent5"/>
          </a:lnRef>
          <a:fillRef idx="2">
            <a:schemeClr val="accent5"/>
          </a:fillRef>
          <a:effectRef idx="1">
            <a:schemeClr val="accent5"/>
          </a:effectRef>
          <a:fontRef idx="minor">
            <a:schemeClr val="dk1"/>
          </a:fontRef>
        </p:style>
        <p:txBody>
          <a:bodyPr rtlCol="0" anchor="ctr"/>
          <a:lstStyle/>
          <a:p>
            <a:endParaRPr lang="en-US" sz="3600" b="1" i="1" dirty="0" smtClean="0">
              <a:solidFill>
                <a:srgbClr val="C00000"/>
              </a:solidFill>
              <a:latin typeface="Times New Roman" pitchFamily="18" charset="0"/>
              <a:cs typeface="Times New Roman" pitchFamily="18" charset="0"/>
            </a:endParaRPr>
          </a:p>
          <a:p>
            <a:r>
              <a:rPr lang="en-US" sz="2400" b="1" i="1" dirty="0" smtClean="0">
                <a:solidFill>
                  <a:srgbClr val="C00000"/>
                </a:solidFill>
                <a:latin typeface="Times New Roman" pitchFamily="18" charset="0"/>
                <a:cs typeface="Times New Roman" pitchFamily="18" charset="0"/>
              </a:rPr>
              <a:t> </a:t>
            </a:r>
            <a:r>
              <a:rPr lang="en-US" sz="2400" b="1" i="1" dirty="0" err="1" smtClean="0">
                <a:solidFill>
                  <a:srgbClr val="C00000"/>
                </a:solidFill>
                <a:latin typeface="Times New Roman" pitchFamily="18" charset="0"/>
                <a:cs typeface="Times New Roman" pitchFamily="18" charset="0"/>
              </a:rPr>
              <a:t>Là</a:t>
            </a:r>
            <a:r>
              <a:rPr lang="en-US" sz="2400" b="1" i="1" dirty="0" smtClean="0">
                <a:solidFill>
                  <a:srgbClr val="C00000"/>
                </a:solidFill>
                <a:latin typeface="Times New Roman" pitchFamily="18" charset="0"/>
                <a:cs typeface="Times New Roman" pitchFamily="18" charset="0"/>
              </a:rPr>
              <a:t> </a:t>
            </a:r>
            <a:r>
              <a:rPr lang="en-US" sz="2400" b="1" i="1" dirty="0" err="1" smtClean="0">
                <a:solidFill>
                  <a:srgbClr val="C00000"/>
                </a:solidFill>
                <a:latin typeface="Times New Roman" pitchFamily="18" charset="0"/>
                <a:cs typeface="Times New Roman" pitchFamily="18" charset="0"/>
              </a:rPr>
              <a:t>gì</a:t>
            </a:r>
            <a:r>
              <a:rPr lang="en-US" sz="2400" b="1" i="1" dirty="0" smtClean="0">
                <a:solidFill>
                  <a:srgbClr val="C00000"/>
                </a:solidFill>
                <a:latin typeface="Times New Roman" pitchFamily="18" charset="0"/>
                <a:cs typeface="Times New Roman" pitchFamily="18" charset="0"/>
              </a:rPr>
              <a:t>?( </a:t>
            </a:r>
            <a:r>
              <a:rPr lang="en-US" sz="2400" b="1" i="1" dirty="0" err="1" smtClean="0">
                <a:solidFill>
                  <a:srgbClr val="C00000"/>
                </a:solidFill>
                <a:latin typeface="Times New Roman" pitchFamily="18" charset="0"/>
                <a:cs typeface="Times New Roman" pitchFamily="18" charset="0"/>
              </a:rPr>
              <a:t>là</a:t>
            </a:r>
            <a:r>
              <a:rPr lang="en-US" sz="2400" b="1" i="1" dirty="0" smtClean="0">
                <a:solidFill>
                  <a:srgbClr val="C00000"/>
                </a:solidFill>
                <a:latin typeface="Times New Roman" pitchFamily="18" charset="0"/>
                <a:cs typeface="Times New Roman" pitchFamily="18" charset="0"/>
              </a:rPr>
              <a:t> </a:t>
            </a:r>
            <a:r>
              <a:rPr lang="en-US" sz="2400" b="1" i="1" dirty="0" err="1" smtClean="0">
                <a:solidFill>
                  <a:srgbClr val="C00000"/>
                </a:solidFill>
                <a:latin typeface="Times New Roman" pitchFamily="18" charset="0"/>
                <a:cs typeface="Times New Roman" pitchFamily="18" charset="0"/>
              </a:rPr>
              <a:t>ai</a:t>
            </a:r>
            <a:r>
              <a:rPr lang="en-US" sz="2400" b="1" i="1" dirty="0" smtClean="0">
                <a:solidFill>
                  <a:srgbClr val="C00000"/>
                </a:solidFill>
                <a:latin typeface="Times New Roman" pitchFamily="18" charset="0"/>
                <a:cs typeface="Times New Roman" pitchFamily="18" charset="0"/>
              </a:rPr>
              <a:t>, </a:t>
            </a:r>
            <a:r>
              <a:rPr lang="en-US" sz="2400" b="1" i="1" dirty="0" err="1" smtClean="0">
                <a:solidFill>
                  <a:srgbClr val="C00000"/>
                </a:solidFill>
                <a:latin typeface="Times New Roman" pitchFamily="18" charset="0"/>
                <a:cs typeface="Times New Roman" pitchFamily="18" charset="0"/>
              </a:rPr>
              <a:t>là</a:t>
            </a:r>
            <a:r>
              <a:rPr lang="en-US" sz="2400" b="1" i="1" dirty="0" smtClean="0">
                <a:solidFill>
                  <a:srgbClr val="C00000"/>
                </a:solidFill>
                <a:latin typeface="Times New Roman" pitchFamily="18" charset="0"/>
                <a:cs typeface="Times New Roman" pitchFamily="18" charset="0"/>
              </a:rPr>
              <a:t> con  </a:t>
            </a:r>
            <a:r>
              <a:rPr lang="en-US" sz="2400" b="1" i="1" dirty="0" err="1" smtClean="0">
                <a:solidFill>
                  <a:srgbClr val="C00000"/>
                </a:solidFill>
                <a:latin typeface="Times New Roman" pitchFamily="18" charset="0"/>
                <a:cs typeface="Times New Roman" pitchFamily="18" charset="0"/>
              </a:rPr>
              <a:t>gì</a:t>
            </a:r>
            <a:r>
              <a:rPr lang="en-US" sz="2400" b="1" i="1" dirty="0" smtClean="0">
                <a:solidFill>
                  <a:srgbClr val="C00000"/>
                </a:solidFill>
                <a:latin typeface="Times New Roman" pitchFamily="18" charset="0"/>
                <a:cs typeface="Times New Roman" pitchFamily="18" charset="0"/>
              </a:rPr>
              <a:t>) ?</a:t>
            </a:r>
          </a:p>
          <a:p>
            <a:endParaRPr lang="en-US" sz="3600" b="1" dirty="0">
              <a:solidFill>
                <a:srgbClr val="C00000"/>
              </a:solidFill>
              <a:latin typeface="Times New Roman" pitchFamily="18" charset="0"/>
              <a:cs typeface="Times New Roman" pitchFamily="18" charset="0"/>
            </a:endParaRPr>
          </a:p>
        </p:txBody>
      </p:sp>
      <p:cxnSp>
        <p:nvCxnSpPr>
          <p:cNvPr id="16" name="Straight Arrow Connector 15"/>
          <p:cNvCxnSpPr/>
          <p:nvPr/>
        </p:nvCxnSpPr>
        <p:spPr>
          <a:xfrm rot="10800000" flipV="1">
            <a:off x="3124200" y="3048000"/>
            <a:ext cx="1143000" cy="533400"/>
          </a:xfrm>
          <a:prstGeom prst="straightConnector1">
            <a:avLst/>
          </a:prstGeom>
          <a:ln>
            <a:tailEnd type="arrow"/>
          </a:ln>
        </p:spPr>
        <p:style>
          <a:lnRef idx="3">
            <a:schemeClr val="accent4"/>
          </a:lnRef>
          <a:fillRef idx="0">
            <a:schemeClr val="accent4"/>
          </a:fillRef>
          <a:effectRef idx="2">
            <a:schemeClr val="accent4"/>
          </a:effectRef>
          <a:fontRef idx="minor">
            <a:schemeClr val="tx1"/>
          </a:fontRef>
        </p:style>
      </p:cxnSp>
      <p:cxnSp>
        <p:nvCxnSpPr>
          <p:cNvPr id="17" name="Straight Arrow Connector 16"/>
          <p:cNvCxnSpPr/>
          <p:nvPr/>
        </p:nvCxnSpPr>
        <p:spPr>
          <a:xfrm rot="5400000">
            <a:off x="1867694" y="4761706"/>
            <a:ext cx="533400" cy="1588"/>
          </a:xfrm>
          <a:prstGeom prst="straightConnector1">
            <a:avLst/>
          </a:prstGeom>
          <a:ln>
            <a:tailEnd type="arrow"/>
          </a:ln>
        </p:spPr>
        <p:style>
          <a:lnRef idx="3">
            <a:schemeClr val="accent4"/>
          </a:lnRef>
          <a:fillRef idx="0">
            <a:schemeClr val="accent4"/>
          </a:fillRef>
          <a:effectRef idx="2">
            <a:schemeClr val="accent4"/>
          </a:effectRef>
          <a:fontRef idx="minor">
            <a:schemeClr val="tx1"/>
          </a:fontRef>
        </p:style>
      </p:cxnSp>
      <p:cxnSp>
        <p:nvCxnSpPr>
          <p:cNvPr id="18" name="Straight Arrow Connector 17"/>
          <p:cNvCxnSpPr/>
          <p:nvPr/>
        </p:nvCxnSpPr>
        <p:spPr>
          <a:xfrm rot="5400000">
            <a:off x="6058694" y="4761706"/>
            <a:ext cx="533400" cy="1588"/>
          </a:xfrm>
          <a:prstGeom prst="straightConnector1">
            <a:avLst/>
          </a:prstGeom>
          <a:ln>
            <a:tailEnd type="arrow"/>
          </a:ln>
        </p:spPr>
        <p:style>
          <a:lnRef idx="3">
            <a:schemeClr val="accent4"/>
          </a:lnRef>
          <a:fillRef idx="0">
            <a:schemeClr val="accent4"/>
          </a:fillRef>
          <a:effectRef idx="2">
            <a:schemeClr val="accent4"/>
          </a:effectRef>
          <a:fontRef idx="minor">
            <a:schemeClr val="tx1"/>
          </a:fontRef>
        </p:style>
      </p:cxnSp>
      <p:cxnSp>
        <p:nvCxnSpPr>
          <p:cNvPr id="19" name="Straight Arrow Connector 18"/>
          <p:cNvCxnSpPr/>
          <p:nvPr/>
        </p:nvCxnSpPr>
        <p:spPr>
          <a:xfrm>
            <a:off x="4267200" y="3048000"/>
            <a:ext cx="1143000" cy="533400"/>
          </a:xfrm>
          <a:prstGeom prst="straightConnector1">
            <a:avLst/>
          </a:prstGeom>
          <a:ln>
            <a:tailEnd type="arrow"/>
          </a:ln>
        </p:spPr>
        <p:style>
          <a:lnRef idx="3">
            <a:schemeClr val="accent4"/>
          </a:lnRef>
          <a:fillRef idx="0">
            <a:schemeClr val="accent4"/>
          </a:fillRef>
          <a:effectRef idx="2">
            <a:schemeClr val="accent4"/>
          </a:effectRef>
          <a:fontRef idx="minor">
            <a:schemeClr val="tx1"/>
          </a:fontRef>
        </p:style>
      </p:cxnSp>
      <p:sp>
        <p:nvSpPr>
          <p:cNvPr id="20" name="Rectangle 19"/>
          <p:cNvSpPr/>
          <p:nvPr/>
        </p:nvSpPr>
        <p:spPr>
          <a:xfrm>
            <a:off x="685800" y="5029200"/>
            <a:ext cx="2895600" cy="685800"/>
          </a:xfrm>
          <a:prstGeom prst="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en-US" sz="2400" b="1" i="1" dirty="0" smtClean="0">
                <a:solidFill>
                  <a:srgbClr val="C00000"/>
                </a:solidFill>
                <a:latin typeface="Times New Roman" pitchFamily="18" charset="0"/>
                <a:cs typeface="Times New Roman" pitchFamily="18" charset="0"/>
              </a:rPr>
              <a:t>Ai? (</a:t>
            </a:r>
            <a:r>
              <a:rPr lang="en-US" sz="2400" b="1" i="1" dirty="0" err="1" smtClean="0">
                <a:solidFill>
                  <a:srgbClr val="C00000"/>
                </a:solidFill>
                <a:latin typeface="Times New Roman" pitchFamily="18" charset="0"/>
                <a:cs typeface="Times New Roman" pitchFamily="18" charset="0"/>
              </a:rPr>
              <a:t>cái</a:t>
            </a:r>
            <a:r>
              <a:rPr lang="en-US" sz="2400" b="1" i="1" dirty="0" smtClean="0">
                <a:solidFill>
                  <a:srgbClr val="C00000"/>
                </a:solidFill>
                <a:latin typeface="Times New Roman" pitchFamily="18" charset="0"/>
                <a:cs typeface="Times New Roman" pitchFamily="18" charset="0"/>
              </a:rPr>
              <a:t> </a:t>
            </a:r>
            <a:r>
              <a:rPr lang="en-US" sz="2400" b="1" i="1" dirty="0" err="1" smtClean="0">
                <a:solidFill>
                  <a:srgbClr val="C00000"/>
                </a:solidFill>
                <a:latin typeface="Times New Roman" pitchFamily="18" charset="0"/>
                <a:cs typeface="Times New Roman" pitchFamily="18" charset="0"/>
              </a:rPr>
              <a:t>gì</a:t>
            </a:r>
            <a:r>
              <a:rPr lang="en-US" sz="2400" b="1" i="1" dirty="0" smtClean="0">
                <a:solidFill>
                  <a:srgbClr val="C00000"/>
                </a:solidFill>
                <a:latin typeface="Times New Roman" pitchFamily="18" charset="0"/>
                <a:cs typeface="Times New Roman" pitchFamily="18" charset="0"/>
              </a:rPr>
              <a:t>, con </a:t>
            </a:r>
            <a:r>
              <a:rPr lang="en-US" sz="2400" b="1" i="1" dirty="0" err="1" smtClean="0">
                <a:solidFill>
                  <a:srgbClr val="C00000"/>
                </a:solidFill>
                <a:latin typeface="Times New Roman" pitchFamily="18" charset="0"/>
                <a:cs typeface="Times New Roman" pitchFamily="18" charset="0"/>
              </a:rPr>
              <a:t>gì</a:t>
            </a:r>
            <a:r>
              <a:rPr lang="en-US" sz="2400" b="1" i="1" dirty="0" smtClean="0">
                <a:solidFill>
                  <a:srgbClr val="C00000"/>
                </a:solidFill>
                <a:latin typeface="Times New Roman" pitchFamily="18" charset="0"/>
                <a:cs typeface="Times New Roman" pitchFamily="18" charset="0"/>
              </a:rPr>
              <a:t>)?</a:t>
            </a:r>
            <a:endParaRPr lang="en-US" sz="2400" b="1" i="1" dirty="0">
              <a:solidFill>
                <a:srgbClr val="C00000"/>
              </a:solidFill>
              <a:latin typeface="Times New Roman" pitchFamily="18" charset="0"/>
              <a:cs typeface="Times New Roman" pitchFamily="18" charset="0"/>
            </a:endParaRPr>
          </a:p>
        </p:txBody>
      </p:sp>
      <p:cxnSp>
        <p:nvCxnSpPr>
          <p:cNvPr id="21" name="Straight Connector 20"/>
          <p:cNvCxnSpPr/>
          <p:nvPr/>
        </p:nvCxnSpPr>
        <p:spPr>
          <a:xfrm>
            <a:off x="990600" y="1981200"/>
            <a:ext cx="2133600" cy="1588"/>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a:off x="3276600" y="1981200"/>
            <a:ext cx="762000" cy="1588"/>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slide(fromBottom)">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4" fill="hold" nodeType="click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slide(fromBottom)">
                                      <p:cBhvr>
                                        <p:cTn id="12" dur="500"/>
                                        <p:tgtEl>
                                          <p:spTgt spid="16"/>
                                        </p:tgtEl>
                                      </p:cBhvr>
                                    </p:animEffect>
                                  </p:childTnLst>
                                </p:cTn>
                              </p:par>
                              <p:par>
                                <p:cTn id="13" presetID="12" presetClass="entr" presetSubtype="4" fill="hold" nodeType="withEffect">
                                  <p:stCondLst>
                                    <p:cond delay="0"/>
                                  </p:stCondLst>
                                  <p:childTnLst>
                                    <p:set>
                                      <p:cBhvr>
                                        <p:cTn id="14" dur="1" fill="hold">
                                          <p:stCondLst>
                                            <p:cond delay="0"/>
                                          </p:stCondLst>
                                        </p:cTn>
                                        <p:tgtEl>
                                          <p:spTgt spid="19"/>
                                        </p:tgtEl>
                                        <p:attrNameLst>
                                          <p:attrName>style.visibility</p:attrName>
                                        </p:attrNameLst>
                                      </p:cBhvr>
                                      <p:to>
                                        <p:strVal val="visible"/>
                                      </p:to>
                                    </p:set>
                                    <p:animEffect transition="in" filter="slide(fromBottom)">
                                      <p:cBhvr>
                                        <p:cTn id="15" dur="500"/>
                                        <p:tgtEl>
                                          <p:spTgt spid="19"/>
                                        </p:tgtEl>
                                      </p:cBhvr>
                                    </p:animEffect>
                                  </p:childTnLst>
                                </p:cTn>
                              </p:par>
                            </p:childTnLst>
                          </p:cTn>
                        </p:par>
                      </p:childTnLst>
                    </p:cTn>
                  </p:par>
                  <p:par>
                    <p:cTn id="16" fill="hold">
                      <p:stCondLst>
                        <p:cond delay="indefinite"/>
                      </p:stCondLst>
                      <p:childTnLst>
                        <p:par>
                          <p:cTn id="17" fill="hold">
                            <p:stCondLst>
                              <p:cond delay="0"/>
                            </p:stCondLst>
                            <p:childTnLst>
                              <p:par>
                                <p:cTn id="18" presetID="12" presetClass="entr" presetSubtype="4" fill="hold" grpId="0" nodeType="clickEffect">
                                  <p:stCondLst>
                                    <p:cond delay="0"/>
                                  </p:stCondLst>
                                  <p:childTnLst>
                                    <p:set>
                                      <p:cBhvr>
                                        <p:cTn id="19" dur="1" fill="hold">
                                          <p:stCondLst>
                                            <p:cond delay="0"/>
                                          </p:stCondLst>
                                        </p:cTn>
                                        <p:tgtEl>
                                          <p:spTgt spid="9"/>
                                        </p:tgtEl>
                                        <p:attrNameLst>
                                          <p:attrName>style.visibility</p:attrName>
                                        </p:attrNameLst>
                                      </p:cBhvr>
                                      <p:to>
                                        <p:strVal val="visible"/>
                                      </p:to>
                                    </p:set>
                                    <p:animEffect transition="in" filter="slide(fromBottom)">
                                      <p:cBhvr>
                                        <p:cTn id="20" dur="500"/>
                                        <p:tgtEl>
                                          <p:spTgt spid="9"/>
                                        </p:tgtEl>
                                      </p:cBhvr>
                                    </p:animEffect>
                                  </p:childTnLst>
                                </p:cTn>
                              </p:par>
                              <p:par>
                                <p:cTn id="21" presetID="12" presetClass="entr" presetSubtype="4" fill="hold" grpId="0" nodeType="withEffect">
                                  <p:stCondLst>
                                    <p:cond delay="0"/>
                                  </p:stCondLst>
                                  <p:childTnLst>
                                    <p:set>
                                      <p:cBhvr>
                                        <p:cTn id="22" dur="1" fill="hold">
                                          <p:stCondLst>
                                            <p:cond delay="0"/>
                                          </p:stCondLst>
                                        </p:cTn>
                                        <p:tgtEl>
                                          <p:spTgt spid="12"/>
                                        </p:tgtEl>
                                        <p:attrNameLst>
                                          <p:attrName>style.visibility</p:attrName>
                                        </p:attrNameLst>
                                      </p:cBhvr>
                                      <p:to>
                                        <p:strVal val="visible"/>
                                      </p:to>
                                    </p:set>
                                    <p:animEffect transition="in" filter="slide(fromBottom)">
                                      <p:cBhvr>
                                        <p:cTn id="23" dur="500"/>
                                        <p:tgtEl>
                                          <p:spTgt spid="12"/>
                                        </p:tgtEl>
                                      </p:cBhvr>
                                    </p:animEffect>
                                  </p:childTnLst>
                                </p:cTn>
                              </p:par>
                            </p:childTnLst>
                          </p:cTn>
                        </p:par>
                      </p:childTnLst>
                    </p:cTn>
                  </p:par>
                  <p:par>
                    <p:cTn id="24" fill="hold">
                      <p:stCondLst>
                        <p:cond delay="indefinite"/>
                      </p:stCondLst>
                      <p:childTnLst>
                        <p:par>
                          <p:cTn id="25" fill="hold">
                            <p:stCondLst>
                              <p:cond delay="0"/>
                            </p:stCondLst>
                            <p:childTnLst>
                              <p:par>
                                <p:cTn id="26" presetID="12" presetClass="entr" presetSubtype="4" fill="hold" nodeType="clickEffect">
                                  <p:stCondLst>
                                    <p:cond delay="0"/>
                                  </p:stCondLst>
                                  <p:childTnLst>
                                    <p:set>
                                      <p:cBhvr>
                                        <p:cTn id="27" dur="1" fill="hold">
                                          <p:stCondLst>
                                            <p:cond delay="0"/>
                                          </p:stCondLst>
                                        </p:cTn>
                                        <p:tgtEl>
                                          <p:spTgt spid="17"/>
                                        </p:tgtEl>
                                        <p:attrNameLst>
                                          <p:attrName>style.visibility</p:attrName>
                                        </p:attrNameLst>
                                      </p:cBhvr>
                                      <p:to>
                                        <p:strVal val="visible"/>
                                      </p:to>
                                    </p:set>
                                    <p:animEffect transition="in" filter="slide(fromBottom)">
                                      <p:cBhvr>
                                        <p:cTn id="28" dur="500"/>
                                        <p:tgtEl>
                                          <p:spTgt spid="17"/>
                                        </p:tgtEl>
                                      </p:cBhvr>
                                    </p:animEffect>
                                  </p:childTnLst>
                                </p:cTn>
                              </p:par>
                              <p:par>
                                <p:cTn id="29" presetID="12" presetClass="entr" presetSubtype="4" fill="hold" nodeType="withEffect">
                                  <p:stCondLst>
                                    <p:cond delay="0"/>
                                  </p:stCondLst>
                                  <p:childTnLst>
                                    <p:set>
                                      <p:cBhvr>
                                        <p:cTn id="30" dur="1" fill="hold">
                                          <p:stCondLst>
                                            <p:cond delay="0"/>
                                          </p:stCondLst>
                                        </p:cTn>
                                        <p:tgtEl>
                                          <p:spTgt spid="18"/>
                                        </p:tgtEl>
                                        <p:attrNameLst>
                                          <p:attrName>style.visibility</p:attrName>
                                        </p:attrNameLst>
                                      </p:cBhvr>
                                      <p:to>
                                        <p:strVal val="visible"/>
                                      </p:to>
                                    </p:set>
                                    <p:animEffect transition="in" filter="slide(fromBottom)">
                                      <p:cBhvr>
                                        <p:cTn id="31" dur="500"/>
                                        <p:tgtEl>
                                          <p:spTgt spid="18"/>
                                        </p:tgtEl>
                                      </p:cBhvr>
                                    </p:animEffect>
                                  </p:childTnLst>
                                </p:cTn>
                              </p:par>
                            </p:childTnLst>
                          </p:cTn>
                        </p:par>
                      </p:childTnLst>
                    </p:cTn>
                  </p:par>
                  <p:par>
                    <p:cTn id="32" fill="hold">
                      <p:stCondLst>
                        <p:cond delay="indefinite"/>
                      </p:stCondLst>
                      <p:childTnLst>
                        <p:par>
                          <p:cTn id="33" fill="hold">
                            <p:stCondLst>
                              <p:cond delay="0"/>
                            </p:stCondLst>
                            <p:childTnLst>
                              <p:par>
                                <p:cTn id="34" presetID="12" presetClass="entr" presetSubtype="4" fill="hold" grpId="0" nodeType="clickEffect">
                                  <p:stCondLst>
                                    <p:cond delay="0"/>
                                  </p:stCondLst>
                                  <p:childTnLst>
                                    <p:set>
                                      <p:cBhvr>
                                        <p:cTn id="35" dur="1" fill="hold">
                                          <p:stCondLst>
                                            <p:cond delay="0"/>
                                          </p:stCondLst>
                                        </p:cTn>
                                        <p:tgtEl>
                                          <p:spTgt spid="20"/>
                                        </p:tgtEl>
                                        <p:attrNameLst>
                                          <p:attrName>style.visibility</p:attrName>
                                        </p:attrNameLst>
                                      </p:cBhvr>
                                      <p:to>
                                        <p:strVal val="visible"/>
                                      </p:to>
                                    </p:set>
                                    <p:animEffect transition="in" filter="slide(fromBottom)">
                                      <p:cBhvr>
                                        <p:cTn id="36" dur="500"/>
                                        <p:tgtEl>
                                          <p:spTgt spid="20"/>
                                        </p:tgtEl>
                                      </p:cBhvr>
                                    </p:animEffect>
                                  </p:childTnLst>
                                </p:cTn>
                              </p:par>
                              <p:par>
                                <p:cTn id="37" presetID="12" presetClass="entr" presetSubtype="4" fill="hold" grpId="0" nodeType="withEffect">
                                  <p:stCondLst>
                                    <p:cond delay="0"/>
                                  </p:stCondLst>
                                  <p:childTnLst>
                                    <p:set>
                                      <p:cBhvr>
                                        <p:cTn id="38" dur="1" fill="hold">
                                          <p:stCondLst>
                                            <p:cond delay="0"/>
                                          </p:stCondLst>
                                        </p:cTn>
                                        <p:tgtEl>
                                          <p:spTgt spid="13"/>
                                        </p:tgtEl>
                                        <p:attrNameLst>
                                          <p:attrName>style.visibility</p:attrName>
                                        </p:attrNameLst>
                                      </p:cBhvr>
                                      <p:to>
                                        <p:strVal val="visible"/>
                                      </p:to>
                                    </p:set>
                                    <p:animEffect transition="in" filter="slide(fromBottom)">
                                      <p:cBhvr>
                                        <p:cTn id="39"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2" grpId="0" animBg="1"/>
      <p:bldP spid="13" grpId="0" animBg="1"/>
      <p:bldP spid="20"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69" name="Rectangle 21"/>
          <p:cNvSpPr>
            <a:spLocks noChangeArrowheads="1"/>
          </p:cNvSpPr>
          <p:nvPr/>
        </p:nvSpPr>
        <p:spPr bwMode="auto">
          <a:xfrm>
            <a:off x="0" y="1600200"/>
            <a:ext cx="8991600" cy="830997"/>
          </a:xfrm>
          <a:prstGeom prst="rect">
            <a:avLst/>
          </a:prstGeom>
          <a:noFill/>
          <a:ln w="9525">
            <a:noFill/>
            <a:miter lim="800000"/>
            <a:headEnd/>
            <a:tailEnd/>
          </a:ln>
        </p:spPr>
        <p:txBody>
          <a:bodyPr>
            <a:spAutoFit/>
          </a:bodyPr>
          <a:lstStyle/>
          <a:p>
            <a:pPr eaLnBrk="0" hangingPunct="0"/>
            <a:r>
              <a:rPr lang="en-US" altLang="en-US" sz="2400" b="1" dirty="0" err="1">
                <a:latin typeface="Times New Roman" pitchFamily="18" charset="0"/>
                <a:cs typeface="Times New Roman" pitchFamily="18" charset="0"/>
              </a:rPr>
              <a:t>Bài</a:t>
            </a:r>
            <a:r>
              <a:rPr lang="en-US" altLang="en-US" sz="2400" b="1" dirty="0">
                <a:latin typeface="Times New Roman" pitchFamily="18" charset="0"/>
                <a:cs typeface="Times New Roman" pitchFamily="18" charset="0"/>
              </a:rPr>
              <a:t> </a:t>
            </a:r>
            <a:r>
              <a:rPr lang="en-US" altLang="en-US" sz="2400" b="1" dirty="0" smtClean="0">
                <a:latin typeface="Times New Roman" pitchFamily="18" charset="0"/>
                <a:cs typeface="Times New Roman" pitchFamily="18" charset="0"/>
              </a:rPr>
              <a:t>2:</a:t>
            </a:r>
            <a:r>
              <a:rPr lang="en-US" altLang="en-US" sz="2400" dirty="0" smtClean="0">
                <a:latin typeface="Times New Roman" pitchFamily="18" charset="0"/>
                <a:cs typeface="Times New Roman" pitchFamily="18" charset="0"/>
              </a:rPr>
              <a:t> </a:t>
            </a:r>
            <a:r>
              <a:rPr lang="en-US" altLang="en-US" sz="2400" dirty="0" err="1" smtClean="0">
                <a:latin typeface="Times New Roman" pitchFamily="18" charset="0"/>
                <a:cs typeface="Times New Roman" pitchFamily="18" charset="0"/>
              </a:rPr>
              <a:t>Xác</a:t>
            </a:r>
            <a:r>
              <a:rPr lang="en-US" altLang="en-US" sz="2400" dirty="0" smtClean="0">
                <a:latin typeface="Times New Roman" pitchFamily="18" charset="0"/>
                <a:cs typeface="Times New Roman" pitchFamily="18" charset="0"/>
              </a:rPr>
              <a:t> </a:t>
            </a:r>
            <a:r>
              <a:rPr lang="en-US" altLang="en-US" sz="2400" dirty="0" err="1" smtClean="0">
                <a:latin typeface="Times New Roman" pitchFamily="18" charset="0"/>
                <a:cs typeface="Times New Roman" pitchFamily="18" charset="0"/>
              </a:rPr>
              <a:t>định</a:t>
            </a:r>
            <a:r>
              <a:rPr lang="en-US" altLang="en-US" sz="2400" dirty="0" smtClean="0">
                <a:latin typeface="Times New Roman" pitchFamily="18" charset="0"/>
                <a:cs typeface="Times New Roman" pitchFamily="18" charset="0"/>
              </a:rPr>
              <a:t> </a:t>
            </a:r>
            <a:r>
              <a:rPr lang="en-US" altLang="en-US" sz="2400" dirty="0" err="1" smtClean="0">
                <a:latin typeface="Times New Roman" pitchFamily="18" charset="0"/>
                <a:cs typeface="Times New Roman" pitchFamily="18" charset="0"/>
              </a:rPr>
              <a:t>chủ</a:t>
            </a:r>
            <a:r>
              <a:rPr lang="en-US" altLang="en-US" sz="2400" dirty="0" smtClean="0">
                <a:latin typeface="Times New Roman" pitchFamily="18" charset="0"/>
                <a:cs typeface="Times New Roman" pitchFamily="18" charset="0"/>
              </a:rPr>
              <a:t> </a:t>
            </a:r>
            <a:r>
              <a:rPr lang="en-US" altLang="en-US" sz="2400" dirty="0" err="1" smtClean="0">
                <a:latin typeface="Times New Roman" pitchFamily="18" charset="0"/>
                <a:cs typeface="Times New Roman" pitchFamily="18" charset="0"/>
              </a:rPr>
              <a:t>ngữ</a:t>
            </a:r>
            <a:r>
              <a:rPr lang="en-US" altLang="en-US" sz="2400" dirty="0" smtClean="0">
                <a:latin typeface="Times New Roman" pitchFamily="18" charset="0"/>
                <a:cs typeface="Times New Roman" pitchFamily="18" charset="0"/>
              </a:rPr>
              <a:t>, </a:t>
            </a:r>
            <a:r>
              <a:rPr lang="en-US" altLang="en-US" sz="2400" dirty="0" err="1" smtClean="0">
                <a:latin typeface="Times New Roman" pitchFamily="18" charset="0"/>
                <a:cs typeface="Times New Roman" pitchFamily="18" charset="0"/>
              </a:rPr>
              <a:t>vị</a:t>
            </a:r>
            <a:r>
              <a:rPr lang="en-US" altLang="en-US" sz="2400" dirty="0" smtClean="0">
                <a:latin typeface="Times New Roman" pitchFamily="18" charset="0"/>
                <a:cs typeface="Times New Roman" pitchFamily="18" charset="0"/>
              </a:rPr>
              <a:t> </a:t>
            </a:r>
            <a:r>
              <a:rPr lang="en-US" altLang="en-US" sz="2400" dirty="0" err="1" smtClean="0">
                <a:latin typeface="Times New Roman" pitchFamily="18" charset="0"/>
                <a:cs typeface="Times New Roman" pitchFamily="18" charset="0"/>
              </a:rPr>
              <a:t>ngữ</a:t>
            </a:r>
            <a:r>
              <a:rPr lang="en-US" altLang="en-US" sz="2400" dirty="0" smtClean="0">
                <a:latin typeface="Times New Roman" pitchFamily="18" charset="0"/>
                <a:cs typeface="Times New Roman" pitchFamily="18" charset="0"/>
              </a:rPr>
              <a:t> </a:t>
            </a:r>
            <a:r>
              <a:rPr lang="en-US" altLang="en-US" sz="2400" dirty="0" err="1" smtClean="0">
                <a:latin typeface="Times New Roman" pitchFamily="18" charset="0"/>
                <a:cs typeface="Times New Roman" pitchFamily="18" charset="0"/>
              </a:rPr>
              <a:t>trong</a:t>
            </a:r>
            <a:r>
              <a:rPr lang="en-US" altLang="en-US" sz="2400" dirty="0" smtClean="0">
                <a:latin typeface="Times New Roman" pitchFamily="18" charset="0"/>
                <a:cs typeface="Times New Roman" pitchFamily="18" charset="0"/>
              </a:rPr>
              <a:t> </a:t>
            </a:r>
            <a:r>
              <a:rPr lang="en-US" altLang="en-US" sz="2400" dirty="0" err="1" smtClean="0">
                <a:latin typeface="Times New Roman" pitchFamily="18" charset="0"/>
                <a:cs typeface="Times New Roman" pitchFamily="18" charset="0"/>
              </a:rPr>
              <a:t>mỗi</a:t>
            </a:r>
            <a:r>
              <a:rPr lang="en-US" altLang="en-US" sz="2400" dirty="0" smtClean="0">
                <a:latin typeface="Times New Roman" pitchFamily="18" charset="0"/>
                <a:cs typeface="Times New Roman" pitchFamily="18" charset="0"/>
              </a:rPr>
              <a:t> </a:t>
            </a:r>
            <a:r>
              <a:rPr lang="en-US" altLang="en-US" sz="2400" dirty="0" err="1" smtClean="0">
                <a:latin typeface="Times New Roman" pitchFamily="18" charset="0"/>
                <a:cs typeface="Times New Roman" pitchFamily="18" charset="0"/>
              </a:rPr>
              <a:t>câu</a:t>
            </a:r>
            <a:r>
              <a:rPr lang="en-US" altLang="en-US" sz="2400" dirty="0" smtClean="0">
                <a:latin typeface="Times New Roman" pitchFamily="18" charset="0"/>
                <a:cs typeface="Times New Roman" pitchFamily="18" charset="0"/>
              </a:rPr>
              <a:t> </a:t>
            </a:r>
            <a:r>
              <a:rPr lang="en-US" altLang="en-US" sz="2400" i="1" dirty="0" smtClean="0">
                <a:latin typeface="Times New Roman" pitchFamily="18" charset="0"/>
                <a:cs typeface="Times New Roman" pitchFamily="18" charset="0"/>
              </a:rPr>
              <a:t>Ai </a:t>
            </a:r>
            <a:r>
              <a:rPr lang="en-US" altLang="en-US" sz="2400" i="1" dirty="0" err="1" smtClean="0">
                <a:latin typeface="Times New Roman" pitchFamily="18" charset="0"/>
                <a:cs typeface="Times New Roman" pitchFamily="18" charset="0"/>
              </a:rPr>
              <a:t>là</a:t>
            </a:r>
            <a:r>
              <a:rPr lang="en-US" altLang="en-US" sz="2400" i="1" dirty="0" smtClean="0">
                <a:latin typeface="Times New Roman" pitchFamily="18" charset="0"/>
                <a:cs typeface="Times New Roman" pitchFamily="18" charset="0"/>
              </a:rPr>
              <a:t> </a:t>
            </a:r>
            <a:r>
              <a:rPr lang="en-US" altLang="en-US" sz="2400" i="1" dirty="0" err="1" smtClean="0">
                <a:latin typeface="Times New Roman" pitchFamily="18" charset="0"/>
                <a:cs typeface="Times New Roman" pitchFamily="18" charset="0"/>
              </a:rPr>
              <a:t>gì</a:t>
            </a:r>
            <a:r>
              <a:rPr lang="en-US" altLang="en-US" sz="2400" i="1" dirty="0" smtClean="0">
                <a:latin typeface="Times New Roman" pitchFamily="18" charset="0"/>
                <a:cs typeface="Times New Roman" pitchFamily="18" charset="0"/>
              </a:rPr>
              <a:t>? </a:t>
            </a:r>
            <a:r>
              <a:rPr lang="en-US" altLang="en-US" sz="2400" dirty="0" err="1" smtClean="0">
                <a:latin typeface="Times New Roman" pitchFamily="18" charset="0"/>
                <a:cs typeface="Times New Roman" pitchFamily="18" charset="0"/>
              </a:rPr>
              <a:t>Em</a:t>
            </a:r>
            <a:r>
              <a:rPr lang="en-US" altLang="en-US" sz="2400" dirty="0" smtClean="0">
                <a:latin typeface="Times New Roman" pitchFamily="18" charset="0"/>
                <a:cs typeface="Times New Roman" pitchFamily="18" charset="0"/>
              </a:rPr>
              <a:t> </a:t>
            </a:r>
            <a:r>
              <a:rPr lang="en-US" altLang="en-US" sz="2400" dirty="0" err="1" smtClean="0">
                <a:latin typeface="Times New Roman" pitchFamily="18" charset="0"/>
                <a:cs typeface="Times New Roman" pitchFamily="18" charset="0"/>
              </a:rPr>
              <a:t>vừa</a:t>
            </a:r>
            <a:r>
              <a:rPr lang="en-US" altLang="en-US" sz="2400" dirty="0" smtClean="0">
                <a:latin typeface="Times New Roman" pitchFamily="18" charset="0"/>
                <a:cs typeface="Times New Roman" pitchFamily="18" charset="0"/>
              </a:rPr>
              <a:t> </a:t>
            </a:r>
            <a:r>
              <a:rPr lang="en-US" altLang="en-US" sz="2400" dirty="0" err="1" smtClean="0">
                <a:latin typeface="Times New Roman" pitchFamily="18" charset="0"/>
                <a:cs typeface="Times New Roman" pitchFamily="18" charset="0"/>
              </a:rPr>
              <a:t>tìm</a:t>
            </a:r>
            <a:r>
              <a:rPr lang="en-US" altLang="en-US" sz="2400" dirty="0" smtClean="0">
                <a:latin typeface="Times New Roman" pitchFamily="18" charset="0"/>
                <a:cs typeface="Times New Roman" pitchFamily="18" charset="0"/>
              </a:rPr>
              <a:t> </a:t>
            </a:r>
            <a:r>
              <a:rPr lang="en-US" altLang="en-US" sz="2400" dirty="0" err="1" smtClean="0">
                <a:latin typeface="Times New Roman" pitchFamily="18" charset="0"/>
                <a:cs typeface="Times New Roman" pitchFamily="18" charset="0"/>
              </a:rPr>
              <a:t>được</a:t>
            </a:r>
            <a:r>
              <a:rPr lang="en-US" altLang="en-US" sz="2400" dirty="0" smtClean="0">
                <a:latin typeface="Times New Roman" pitchFamily="18" charset="0"/>
                <a:cs typeface="Times New Roman" pitchFamily="18" charset="0"/>
              </a:rPr>
              <a:t>. </a:t>
            </a:r>
            <a:endParaRPr lang="en-US" altLang="en-US" sz="2400" dirty="0"/>
          </a:p>
        </p:txBody>
      </p:sp>
      <p:sp>
        <p:nvSpPr>
          <p:cNvPr id="5125" name="Text Box 23"/>
          <p:cNvSpPr txBox="1">
            <a:spLocks noChangeArrowheads="1"/>
          </p:cNvSpPr>
          <p:nvPr/>
        </p:nvSpPr>
        <p:spPr bwMode="auto">
          <a:xfrm>
            <a:off x="1752600" y="5181600"/>
            <a:ext cx="1371600" cy="366713"/>
          </a:xfrm>
          <a:prstGeom prst="rect">
            <a:avLst/>
          </a:prstGeom>
          <a:noFill/>
          <a:ln w="9525">
            <a:noFill/>
            <a:miter lim="800000"/>
            <a:headEnd/>
            <a:tailEnd/>
          </a:ln>
        </p:spPr>
        <p:txBody>
          <a:bodyPr>
            <a:spAutoFit/>
          </a:bodyPr>
          <a:lstStyle/>
          <a:p>
            <a:pPr>
              <a:spcBef>
                <a:spcPct val="50000"/>
              </a:spcBef>
            </a:pPr>
            <a:endParaRPr lang="en-US" altLang="en-US" sz="1800">
              <a:latin typeface="Arial" pitchFamily="34" charset="0"/>
            </a:endParaRPr>
          </a:p>
        </p:txBody>
      </p:sp>
      <p:sp>
        <p:nvSpPr>
          <p:cNvPr id="11" name="Oval 10"/>
          <p:cNvSpPr/>
          <p:nvPr/>
        </p:nvSpPr>
        <p:spPr>
          <a:xfrm>
            <a:off x="2209800" y="2209800"/>
            <a:ext cx="4648200" cy="914400"/>
          </a:xfrm>
          <a:prstGeom prst="ellipse">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n-US" sz="2800" b="1" dirty="0" err="1" smtClean="0">
                <a:solidFill>
                  <a:srgbClr val="FF0000"/>
                </a:solidFill>
                <a:latin typeface="Times New Roman" pitchFamily="18" charset="0"/>
                <a:cs typeface="Times New Roman" pitchFamily="18" charset="0"/>
              </a:rPr>
              <a:t>Thảo</a:t>
            </a:r>
            <a:r>
              <a:rPr lang="en-US" sz="2800" b="1" dirty="0" smtClean="0">
                <a:solidFill>
                  <a:srgbClr val="FF0000"/>
                </a:solidFill>
                <a:latin typeface="Times New Roman" pitchFamily="18" charset="0"/>
                <a:cs typeface="Times New Roman" pitchFamily="18" charset="0"/>
              </a:rPr>
              <a:t> </a:t>
            </a:r>
            <a:r>
              <a:rPr lang="en-US" sz="2800" b="1" dirty="0" err="1" smtClean="0">
                <a:solidFill>
                  <a:srgbClr val="FF0000"/>
                </a:solidFill>
                <a:latin typeface="Times New Roman" pitchFamily="18" charset="0"/>
                <a:cs typeface="Times New Roman" pitchFamily="18" charset="0"/>
              </a:rPr>
              <a:t>luận</a:t>
            </a:r>
            <a:r>
              <a:rPr lang="en-US" sz="2800" b="1" dirty="0" smtClean="0">
                <a:solidFill>
                  <a:srgbClr val="FF0000"/>
                </a:solidFill>
                <a:latin typeface="Times New Roman" pitchFamily="18" charset="0"/>
                <a:cs typeface="Times New Roman" pitchFamily="18" charset="0"/>
              </a:rPr>
              <a:t> </a:t>
            </a:r>
            <a:r>
              <a:rPr lang="en-US" sz="2800" b="1" dirty="0" err="1" smtClean="0">
                <a:solidFill>
                  <a:srgbClr val="FF0000"/>
                </a:solidFill>
                <a:latin typeface="Times New Roman" pitchFamily="18" charset="0"/>
                <a:cs typeface="Times New Roman" pitchFamily="18" charset="0"/>
              </a:rPr>
              <a:t>nhóm</a:t>
            </a:r>
            <a:r>
              <a:rPr lang="en-US" sz="2800" b="1" dirty="0" smtClean="0">
                <a:solidFill>
                  <a:srgbClr val="FF0000"/>
                </a:solidFill>
                <a:latin typeface="Times New Roman" pitchFamily="18" charset="0"/>
                <a:cs typeface="Times New Roman" pitchFamily="18" charset="0"/>
              </a:rPr>
              <a:t> 4</a:t>
            </a:r>
          </a:p>
          <a:p>
            <a:pPr algn="ctr"/>
            <a:r>
              <a:rPr lang="en-US" sz="2800" b="1" dirty="0" smtClean="0">
                <a:solidFill>
                  <a:srgbClr val="FF0000"/>
                </a:solidFill>
                <a:latin typeface="Times New Roman" pitchFamily="18" charset="0"/>
                <a:cs typeface="Times New Roman" pitchFamily="18" charset="0"/>
              </a:rPr>
              <a:t>2 </a:t>
            </a:r>
            <a:r>
              <a:rPr lang="en-US" sz="2800" b="1" dirty="0" err="1" smtClean="0">
                <a:solidFill>
                  <a:srgbClr val="FF0000"/>
                </a:solidFill>
                <a:latin typeface="Times New Roman" pitchFamily="18" charset="0"/>
                <a:cs typeface="Times New Roman" pitchFamily="18" charset="0"/>
              </a:rPr>
              <a:t>phút</a:t>
            </a:r>
            <a:endParaRPr lang="en-US" sz="2800" b="1" dirty="0">
              <a:solidFill>
                <a:srgbClr val="FF0000"/>
              </a:solidFill>
              <a:latin typeface="Times New Roman" pitchFamily="18" charset="0"/>
              <a:cs typeface="Times New Roman" pitchFamily="18" charset="0"/>
            </a:endParaRPr>
          </a:p>
        </p:txBody>
      </p:sp>
      <p:sp>
        <p:nvSpPr>
          <p:cNvPr id="12" name="Rectangle 4"/>
          <p:cNvSpPr>
            <a:spLocks noChangeArrowheads="1"/>
          </p:cNvSpPr>
          <p:nvPr/>
        </p:nvSpPr>
        <p:spPr bwMode="auto">
          <a:xfrm>
            <a:off x="0" y="3276601"/>
            <a:ext cx="8458200" cy="761999"/>
          </a:xfrm>
          <a:prstGeom prst="rect">
            <a:avLst/>
          </a:prstGeom>
          <a:noFill/>
          <a:ln w="9525">
            <a:noFill/>
            <a:miter lim="800000"/>
            <a:headEnd/>
            <a:tailEnd/>
          </a:ln>
        </p:spPr>
        <p:txBody>
          <a:bodyPr anchor="ctr"/>
          <a:lstStyle/>
          <a:p>
            <a:pPr algn="just" eaLnBrk="1" hangingPunct="1"/>
            <a:r>
              <a:rPr lang="en-US" altLang="zh-CN" sz="2500" dirty="0" smtClean="0">
                <a:latin typeface="Times New Roman" pitchFamily="18" charset="0"/>
                <a:ea typeface="SimSun" pitchFamily="2" charset="-122"/>
              </a:rPr>
              <a:t>- </a:t>
            </a:r>
            <a:r>
              <a:rPr lang="en-US" altLang="zh-CN" sz="2500" dirty="0" err="1">
                <a:latin typeface="Times New Roman" pitchFamily="18" charset="0"/>
                <a:ea typeface="SimSun" pitchFamily="2" charset="-122"/>
              </a:rPr>
              <a:t>Nguyễn</a:t>
            </a:r>
            <a:r>
              <a:rPr lang="en-US" altLang="zh-CN" sz="2500" dirty="0">
                <a:latin typeface="Times New Roman" pitchFamily="18" charset="0"/>
                <a:ea typeface="SimSun" pitchFamily="2" charset="-122"/>
              </a:rPr>
              <a:t> Tri </a:t>
            </a:r>
            <a:r>
              <a:rPr lang="en-US" altLang="zh-CN" sz="2500" dirty="0" err="1">
                <a:latin typeface="Times New Roman" pitchFamily="18" charset="0"/>
                <a:ea typeface="SimSun" pitchFamily="2" charset="-122"/>
              </a:rPr>
              <a:t>Phương</a:t>
            </a:r>
            <a:r>
              <a:rPr lang="en-US" altLang="zh-CN" sz="2500" dirty="0">
                <a:latin typeface="Times New Roman" pitchFamily="18" charset="0"/>
                <a:ea typeface="SimSun" pitchFamily="2" charset="-122"/>
              </a:rPr>
              <a:t>  </a:t>
            </a:r>
            <a:r>
              <a:rPr lang="en-US" altLang="zh-CN" sz="2500" dirty="0" err="1">
                <a:latin typeface="Times New Roman" pitchFamily="18" charset="0"/>
                <a:ea typeface="SimSun" pitchFamily="2" charset="-122"/>
              </a:rPr>
              <a:t>l</a:t>
            </a:r>
            <a:r>
              <a:rPr lang="en-US" altLang="zh-CN" sz="2500" dirty="0" err="1">
                <a:latin typeface="Times New Roman" pitchFamily="18" charset="0"/>
                <a:ea typeface="SimSun" pitchFamily="2" charset="-122"/>
                <a:cs typeface="Times New Roman" pitchFamily="18" charset="0"/>
              </a:rPr>
              <a:t>à</a:t>
            </a:r>
            <a:r>
              <a:rPr lang="en-US" altLang="zh-CN" sz="2500" dirty="0">
                <a:latin typeface="Times New Roman" pitchFamily="18" charset="0"/>
                <a:ea typeface="SimSun" pitchFamily="2" charset="-122"/>
              </a:rPr>
              <a:t> </a:t>
            </a:r>
            <a:r>
              <a:rPr lang="en-US" altLang="zh-CN" sz="2500" dirty="0" err="1">
                <a:latin typeface="Times New Roman" pitchFamily="18" charset="0"/>
                <a:ea typeface="SimSun" pitchFamily="2" charset="-122"/>
              </a:rPr>
              <a:t>người</a:t>
            </a:r>
            <a:r>
              <a:rPr lang="en-US" altLang="zh-CN" sz="2500" dirty="0">
                <a:latin typeface="Times New Roman" pitchFamily="18" charset="0"/>
                <a:ea typeface="SimSun" pitchFamily="2" charset="-122"/>
              </a:rPr>
              <a:t> </a:t>
            </a:r>
            <a:r>
              <a:rPr lang="en-US" altLang="zh-CN" sz="2500" dirty="0" err="1">
                <a:latin typeface="Times New Roman" pitchFamily="18" charset="0"/>
                <a:ea typeface="SimSun" pitchFamily="2" charset="-122"/>
              </a:rPr>
              <a:t>Thừa</a:t>
            </a:r>
            <a:r>
              <a:rPr lang="en-US" altLang="zh-CN" sz="2500" dirty="0">
                <a:latin typeface="Times New Roman" pitchFamily="18" charset="0"/>
                <a:ea typeface="SimSun" pitchFamily="2" charset="-122"/>
              </a:rPr>
              <a:t> </a:t>
            </a:r>
            <a:r>
              <a:rPr lang="en-US" altLang="zh-CN" sz="2500" dirty="0" err="1">
                <a:latin typeface="Times New Roman" pitchFamily="18" charset="0"/>
                <a:ea typeface="SimSun" pitchFamily="2" charset="-122"/>
              </a:rPr>
              <a:t>Thiên</a:t>
            </a:r>
            <a:r>
              <a:rPr lang="en-US" altLang="zh-CN" sz="2500" dirty="0">
                <a:latin typeface="Times New Roman" pitchFamily="18" charset="0"/>
                <a:ea typeface="SimSun" pitchFamily="2" charset="-122"/>
              </a:rPr>
              <a:t>.</a:t>
            </a:r>
            <a:r>
              <a:rPr lang="en-US" altLang="zh-CN" sz="2500" dirty="0">
                <a:solidFill>
                  <a:srgbClr val="660033"/>
                </a:solidFill>
                <a:latin typeface="Times New Roman" pitchFamily="18" charset="0"/>
                <a:ea typeface="SimSun" pitchFamily="2" charset="-122"/>
              </a:rPr>
              <a:t> </a:t>
            </a:r>
          </a:p>
        </p:txBody>
      </p:sp>
      <p:sp>
        <p:nvSpPr>
          <p:cNvPr id="14" name="Text Box 21"/>
          <p:cNvSpPr txBox="1">
            <a:spLocks noChangeArrowheads="1"/>
          </p:cNvSpPr>
          <p:nvPr/>
        </p:nvSpPr>
        <p:spPr bwMode="auto">
          <a:xfrm>
            <a:off x="0" y="4267200"/>
            <a:ext cx="8458200" cy="477054"/>
          </a:xfrm>
          <a:prstGeom prst="rect">
            <a:avLst/>
          </a:prstGeom>
          <a:noFill/>
          <a:ln w="9525">
            <a:noFill/>
            <a:miter lim="800000"/>
            <a:headEnd/>
            <a:tailEnd/>
          </a:ln>
        </p:spPr>
        <p:txBody>
          <a:bodyPr wrap="square">
            <a:spAutoFit/>
          </a:bodyPr>
          <a:lstStyle/>
          <a:p>
            <a:pPr algn="just" eaLnBrk="1" hangingPunct="1">
              <a:spcBef>
                <a:spcPct val="50000"/>
              </a:spcBef>
            </a:pPr>
            <a:r>
              <a:rPr lang="en-US" altLang="zh-CN" sz="2500" dirty="0" smtClean="0">
                <a:latin typeface="Times New Roman" pitchFamily="18" charset="0"/>
                <a:ea typeface="SimSun" pitchFamily="2" charset="-122"/>
              </a:rPr>
              <a:t>- </a:t>
            </a:r>
            <a:r>
              <a:rPr lang="en-US" altLang="zh-CN" sz="2500" dirty="0" err="1">
                <a:latin typeface="Times New Roman" pitchFamily="18" charset="0"/>
                <a:ea typeface="SimSun" pitchFamily="2" charset="-122"/>
              </a:rPr>
              <a:t>Cả</a:t>
            </a:r>
            <a:r>
              <a:rPr lang="en-US" altLang="zh-CN" sz="2500" dirty="0">
                <a:latin typeface="Times New Roman" pitchFamily="18" charset="0"/>
                <a:ea typeface="SimSun" pitchFamily="2" charset="-122"/>
              </a:rPr>
              <a:t> </a:t>
            </a:r>
            <a:r>
              <a:rPr lang="en-US" altLang="zh-CN" sz="2500" dirty="0" err="1">
                <a:latin typeface="Times New Roman" pitchFamily="18" charset="0"/>
                <a:ea typeface="SimSun" pitchFamily="2" charset="-122"/>
              </a:rPr>
              <a:t>hai</a:t>
            </a:r>
            <a:r>
              <a:rPr lang="en-US" altLang="zh-CN" sz="2500" dirty="0">
                <a:latin typeface="Times New Roman" pitchFamily="18" charset="0"/>
                <a:ea typeface="SimSun" pitchFamily="2" charset="-122"/>
              </a:rPr>
              <a:t> </a:t>
            </a:r>
            <a:r>
              <a:rPr lang="en-US" altLang="zh-CN" sz="2500" dirty="0" err="1">
                <a:latin typeface="Times New Roman" pitchFamily="18" charset="0"/>
                <a:ea typeface="SimSun" pitchFamily="2" charset="-122"/>
              </a:rPr>
              <a:t>ông</a:t>
            </a:r>
            <a:r>
              <a:rPr lang="en-US" altLang="zh-CN" sz="2500" dirty="0">
                <a:latin typeface="Times New Roman" pitchFamily="18" charset="0"/>
                <a:ea typeface="SimSun" pitchFamily="2" charset="-122"/>
              </a:rPr>
              <a:t> </a:t>
            </a:r>
            <a:r>
              <a:rPr lang="en-US" altLang="zh-CN" sz="2500" dirty="0" err="1">
                <a:latin typeface="Times New Roman" pitchFamily="18" charset="0"/>
                <a:ea typeface="SimSun" pitchFamily="2" charset="-122"/>
              </a:rPr>
              <a:t>đều</a:t>
            </a:r>
            <a:r>
              <a:rPr lang="en-US" altLang="zh-CN" sz="2500" dirty="0">
                <a:latin typeface="Times New Roman" pitchFamily="18" charset="0"/>
                <a:ea typeface="SimSun" pitchFamily="2" charset="-122"/>
              </a:rPr>
              <a:t> </a:t>
            </a:r>
            <a:r>
              <a:rPr lang="en-US" altLang="zh-CN" sz="2500" dirty="0" err="1">
                <a:latin typeface="Times New Roman" pitchFamily="18" charset="0"/>
                <a:ea typeface="SimSun" pitchFamily="2" charset="-122"/>
              </a:rPr>
              <a:t>không</a:t>
            </a:r>
            <a:r>
              <a:rPr lang="en-US" altLang="zh-CN" sz="2500" dirty="0">
                <a:latin typeface="Times New Roman" pitchFamily="18" charset="0"/>
                <a:ea typeface="SimSun" pitchFamily="2" charset="-122"/>
              </a:rPr>
              <a:t> </a:t>
            </a:r>
            <a:r>
              <a:rPr lang="en-US" altLang="zh-CN" sz="2500" dirty="0" err="1">
                <a:latin typeface="Times New Roman" pitchFamily="18" charset="0"/>
                <a:ea typeface="SimSun" pitchFamily="2" charset="-122"/>
              </a:rPr>
              <a:t>phải</a:t>
            </a:r>
            <a:r>
              <a:rPr lang="en-US" altLang="zh-CN" sz="2500" dirty="0">
                <a:latin typeface="Times New Roman" pitchFamily="18" charset="0"/>
                <a:ea typeface="SimSun" pitchFamily="2" charset="-122"/>
              </a:rPr>
              <a:t> </a:t>
            </a:r>
            <a:r>
              <a:rPr lang="en-US" altLang="zh-CN" sz="2500" dirty="0" err="1">
                <a:latin typeface="Times New Roman" pitchFamily="18" charset="0"/>
                <a:ea typeface="SimSun" pitchFamily="2" charset="-122"/>
              </a:rPr>
              <a:t>l</a:t>
            </a:r>
            <a:r>
              <a:rPr lang="en-US" altLang="zh-CN" sz="2500" dirty="0" err="1">
                <a:latin typeface="Times New Roman" pitchFamily="18" charset="0"/>
                <a:ea typeface="SimSun" pitchFamily="2" charset="-122"/>
                <a:cs typeface="Times New Roman" pitchFamily="18" charset="0"/>
              </a:rPr>
              <a:t>à</a:t>
            </a:r>
            <a:r>
              <a:rPr lang="en-US" altLang="zh-CN" sz="2500" dirty="0">
                <a:latin typeface="Times New Roman" pitchFamily="18" charset="0"/>
                <a:ea typeface="SimSun" pitchFamily="2" charset="-122"/>
              </a:rPr>
              <a:t> </a:t>
            </a:r>
            <a:r>
              <a:rPr lang="en-US" altLang="zh-CN" sz="2500" dirty="0" err="1">
                <a:latin typeface="Times New Roman" pitchFamily="18" charset="0"/>
                <a:ea typeface="SimSun" pitchFamily="2" charset="-122"/>
              </a:rPr>
              <a:t>người</a:t>
            </a:r>
            <a:r>
              <a:rPr lang="en-US" altLang="zh-CN" sz="2500" dirty="0">
                <a:latin typeface="Times New Roman" pitchFamily="18" charset="0"/>
                <a:ea typeface="SimSun" pitchFamily="2" charset="-122"/>
              </a:rPr>
              <a:t> </a:t>
            </a:r>
            <a:r>
              <a:rPr lang="en-US" altLang="zh-CN" sz="2500" dirty="0" err="1">
                <a:latin typeface="Times New Roman" pitchFamily="18" charset="0"/>
                <a:ea typeface="SimSun" pitchFamily="2" charset="-122"/>
              </a:rPr>
              <a:t>Hà</a:t>
            </a:r>
            <a:r>
              <a:rPr lang="en-US" altLang="zh-CN" sz="2500" dirty="0">
                <a:latin typeface="Times New Roman" pitchFamily="18" charset="0"/>
                <a:ea typeface="SimSun" pitchFamily="2" charset="-122"/>
              </a:rPr>
              <a:t> </a:t>
            </a:r>
            <a:r>
              <a:rPr lang="en-US" altLang="zh-CN" sz="2500" dirty="0" err="1">
                <a:latin typeface="Times New Roman" pitchFamily="18" charset="0"/>
                <a:ea typeface="SimSun" pitchFamily="2" charset="-122"/>
              </a:rPr>
              <a:t>Nội</a:t>
            </a:r>
            <a:r>
              <a:rPr lang="en-US" altLang="zh-CN" sz="2500" dirty="0">
                <a:latin typeface="Times New Roman" pitchFamily="18" charset="0"/>
                <a:ea typeface="SimSun" pitchFamily="2" charset="-122"/>
              </a:rPr>
              <a:t>.</a:t>
            </a:r>
          </a:p>
        </p:txBody>
      </p:sp>
      <p:sp>
        <p:nvSpPr>
          <p:cNvPr id="15" name="Rectangle 5"/>
          <p:cNvSpPr>
            <a:spLocks noChangeArrowheads="1"/>
          </p:cNvSpPr>
          <p:nvPr/>
        </p:nvSpPr>
        <p:spPr bwMode="auto">
          <a:xfrm>
            <a:off x="0" y="5181600"/>
            <a:ext cx="8458200" cy="477054"/>
          </a:xfrm>
          <a:prstGeom prst="rect">
            <a:avLst/>
          </a:prstGeom>
          <a:noFill/>
          <a:ln w="9525">
            <a:noFill/>
            <a:miter lim="800000"/>
            <a:headEnd/>
            <a:tailEnd/>
          </a:ln>
        </p:spPr>
        <p:txBody>
          <a:bodyPr wrap="square">
            <a:spAutoFit/>
          </a:bodyPr>
          <a:lstStyle/>
          <a:p>
            <a:pPr algn="just" eaLnBrk="1" hangingPunct="1"/>
            <a:r>
              <a:rPr lang="en-US" altLang="zh-CN" sz="2500" dirty="0" smtClean="0">
                <a:latin typeface="Times New Roman" pitchFamily="18" charset="0"/>
                <a:ea typeface="SimSun" pitchFamily="2" charset="-122"/>
              </a:rPr>
              <a:t>- </a:t>
            </a:r>
            <a:r>
              <a:rPr lang="en-US" altLang="zh-CN" sz="2500" dirty="0" err="1" smtClean="0">
                <a:latin typeface="Times New Roman" pitchFamily="18" charset="0"/>
                <a:ea typeface="SimSun" pitchFamily="2" charset="-122"/>
              </a:rPr>
              <a:t>Ông</a:t>
            </a:r>
            <a:r>
              <a:rPr lang="en-US" altLang="zh-CN" sz="2500" dirty="0" smtClean="0">
                <a:latin typeface="Times New Roman" pitchFamily="18" charset="0"/>
                <a:ea typeface="SimSun" pitchFamily="2" charset="-122"/>
              </a:rPr>
              <a:t> </a:t>
            </a:r>
            <a:r>
              <a:rPr lang="en-US" altLang="zh-CN" sz="2500" dirty="0" err="1">
                <a:latin typeface="Times New Roman" pitchFamily="18" charset="0"/>
                <a:ea typeface="SimSun" pitchFamily="2" charset="-122"/>
              </a:rPr>
              <a:t>Năm</a:t>
            </a:r>
            <a:r>
              <a:rPr lang="en-US" altLang="zh-CN" sz="2500" dirty="0">
                <a:latin typeface="Times New Roman" pitchFamily="18" charset="0"/>
                <a:ea typeface="SimSun" pitchFamily="2" charset="-122"/>
              </a:rPr>
              <a:t>  </a:t>
            </a:r>
            <a:r>
              <a:rPr lang="en-US" altLang="zh-CN" sz="2500" dirty="0" err="1">
                <a:latin typeface="Times New Roman" pitchFamily="18" charset="0"/>
                <a:ea typeface="SimSun" pitchFamily="2" charset="-122"/>
              </a:rPr>
              <a:t>l</a:t>
            </a:r>
            <a:r>
              <a:rPr lang="en-US" altLang="zh-CN" sz="2500" dirty="0" err="1">
                <a:latin typeface="Times New Roman" pitchFamily="18" charset="0"/>
                <a:ea typeface="SimSun" pitchFamily="2" charset="-122"/>
                <a:cs typeface="Times New Roman" pitchFamily="18" charset="0"/>
              </a:rPr>
              <a:t>à</a:t>
            </a:r>
            <a:r>
              <a:rPr lang="en-US" altLang="zh-CN" sz="2500" dirty="0">
                <a:latin typeface="Times New Roman" pitchFamily="18" charset="0"/>
                <a:ea typeface="SimSun" pitchFamily="2" charset="-122"/>
              </a:rPr>
              <a:t> </a:t>
            </a:r>
            <a:r>
              <a:rPr lang="en-US" altLang="zh-CN" sz="2500" dirty="0" err="1">
                <a:latin typeface="Times New Roman" pitchFamily="18" charset="0"/>
                <a:ea typeface="SimSun" pitchFamily="2" charset="-122"/>
              </a:rPr>
              <a:t>dân</a:t>
            </a:r>
            <a:r>
              <a:rPr lang="en-US" altLang="zh-CN" sz="2500" dirty="0">
                <a:latin typeface="Times New Roman" pitchFamily="18" charset="0"/>
                <a:ea typeface="SimSun" pitchFamily="2" charset="-122"/>
              </a:rPr>
              <a:t> </a:t>
            </a:r>
            <a:r>
              <a:rPr lang="en-US" altLang="zh-CN" sz="2500" dirty="0" err="1">
                <a:latin typeface="Times New Roman" pitchFamily="18" charset="0"/>
                <a:ea typeface="SimSun" pitchFamily="2" charset="-122"/>
              </a:rPr>
              <a:t>ngụ</a:t>
            </a:r>
            <a:r>
              <a:rPr lang="en-US" altLang="zh-CN" sz="2500" dirty="0">
                <a:latin typeface="Times New Roman" pitchFamily="18" charset="0"/>
                <a:ea typeface="SimSun" pitchFamily="2" charset="-122"/>
              </a:rPr>
              <a:t> </a:t>
            </a:r>
            <a:r>
              <a:rPr lang="en-US" altLang="zh-CN" sz="2500" dirty="0" err="1">
                <a:latin typeface="Times New Roman" pitchFamily="18" charset="0"/>
                <a:ea typeface="SimSun" pitchFamily="2" charset="-122"/>
              </a:rPr>
              <a:t>cư</a:t>
            </a:r>
            <a:r>
              <a:rPr lang="en-US" altLang="zh-CN" sz="2500" dirty="0">
                <a:latin typeface="Times New Roman" pitchFamily="18" charset="0"/>
                <a:ea typeface="SimSun" pitchFamily="2" charset="-122"/>
              </a:rPr>
              <a:t> </a:t>
            </a:r>
            <a:r>
              <a:rPr lang="en-US" altLang="zh-CN" sz="2500" dirty="0" err="1">
                <a:latin typeface="Times New Roman" pitchFamily="18" charset="0"/>
                <a:ea typeface="SimSun" pitchFamily="2" charset="-122"/>
              </a:rPr>
              <a:t>của</a:t>
            </a:r>
            <a:r>
              <a:rPr lang="en-US" altLang="zh-CN" sz="2500" dirty="0">
                <a:latin typeface="Times New Roman" pitchFamily="18" charset="0"/>
                <a:ea typeface="SimSun" pitchFamily="2" charset="-122"/>
              </a:rPr>
              <a:t> </a:t>
            </a:r>
            <a:r>
              <a:rPr lang="en-US" altLang="zh-CN" sz="2500" dirty="0" err="1">
                <a:latin typeface="Times New Roman" pitchFamily="18" charset="0"/>
                <a:ea typeface="SimSun" pitchFamily="2" charset="-122"/>
              </a:rPr>
              <a:t>làng</a:t>
            </a:r>
            <a:r>
              <a:rPr lang="en-US" altLang="zh-CN" sz="2500" dirty="0">
                <a:latin typeface="Times New Roman" pitchFamily="18" charset="0"/>
                <a:ea typeface="SimSun" pitchFamily="2" charset="-122"/>
              </a:rPr>
              <a:t> </a:t>
            </a:r>
            <a:r>
              <a:rPr lang="en-US" altLang="zh-CN" sz="2500" dirty="0" err="1">
                <a:latin typeface="Times New Roman" pitchFamily="18" charset="0"/>
                <a:ea typeface="SimSun" pitchFamily="2" charset="-122"/>
              </a:rPr>
              <a:t>này</a:t>
            </a:r>
            <a:r>
              <a:rPr lang="en-US" altLang="zh-CN" sz="2500" dirty="0">
                <a:latin typeface="Times New Roman" pitchFamily="18" charset="0"/>
                <a:ea typeface="SimSun" pitchFamily="2" charset="-122"/>
              </a:rPr>
              <a:t>. </a:t>
            </a:r>
          </a:p>
        </p:txBody>
      </p:sp>
      <p:sp>
        <p:nvSpPr>
          <p:cNvPr id="16" name="Rectangle 6"/>
          <p:cNvSpPr>
            <a:spLocks noChangeArrowheads="1"/>
          </p:cNvSpPr>
          <p:nvPr/>
        </p:nvSpPr>
        <p:spPr bwMode="auto">
          <a:xfrm>
            <a:off x="0" y="6019800"/>
            <a:ext cx="8458200" cy="477054"/>
          </a:xfrm>
          <a:prstGeom prst="rect">
            <a:avLst/>
          </a:prstGeom>
          <a:noFill/>
          <a:ln w="9525">
            <a:noFill/>
            <a:miter lim="800000"/>
            <a:headEnd/>
            <a:tailEnd/>
          </a:ln>
        </p:spPr>
        <p:txBody>
          <a:bodyPr wrap="square">
            <a:spAutoFit/>
          </a:bodyPr>
          <a:lstStyle/>
          <a:p>
            <a:pPr algn="just" eaLnBrk="1" hangingPunct="1"/>
            <a:r>
              <a:rPr lang="en-US" altLang="zh-CN" sz="2500" dirty="0" smtClean="0">
                <a:latin typeface="Times New Roman" pitchFamily="18" charset="0"/>
                <a:ea typeface="SimSun" pitchFamily="2" charset="-122"/>
              </a:rPr>
              <a:t>- </a:t>
            </a:r>
            <a:r>
              <a:rPr lang="en-US" altLang="zh-CN" sz="2500" dirty="0" err="1" smtClean="0">
                <a:latin typeface="Times New Roman" pitchFamily="18" charset="0"/>
                <a:ea typeface="SimSun" pitchFamily="2" charset="-122"/>
              </a:rPr>
              <a:t>Cần</a:t>
            </a:r>
            <a:r>
              <a:rPr lang="en-US" altLang="zh-CN" sz="2500" dirty="0" smtClean="0">
                <a:latin typeface="Times New Roman" pitchFamily="18" charset="0"/>
                <a:ea typeface="SimSun" pitchFamily="2" charset="-122"/>
              </a:rPr>
              <a:t> </a:t>
            </a:r>
            <a:r>
              <a:rPr lang="en-US" altLang="zh-CN" sz="2500" dirty="0" err="1">
                <a:latin typeface="Times New Roman" pitchFamily="18" charset="0"/>
                <a:ea typeface="SimSun" pitchFamily="2" charset="-122"/>
              </a:rPr>
              <a:t>trục</a:t>
            </a:r>
            <a:r>
              <a:rPr lang="en-US" altLang="zh-CN" sz="2500" dirty="0">
                <a:latin typeface="Times New Roman" pitchFamily="18" charset="0"/>
                <a:ea typeface="SimSun" pitchFamily="2" charset="-122"/>
              </a:rPr>
              <a:t>  </a:t>
            </a:r>
            <a:r>
              <a:rPr lang="en-US" altLang="zh-CN" sz="2500" dirty="0" err="1">
                <a:latin typeface="Times New Roman" pitchFamily="18" charset="0"/>
                <a:ea typeface="SimSun" pitchFamily="2" charset="-122"/>
              </a:rPr>
              <a:t>l</a:t>
            </a:r>
            <a:r>
              <a:rPr lang="en-US" altLang="zh-CN" sz="2500" dirty="0" err="1">
                <a:latin typeface="Times New Roman" pitchFamily="18" charset="0"/>
                <a:ea typeface="SimSun" pitchFamily="2" charset="-122"/>
                <a:cs typeface="Times New Roman" pitchFamily="18" charset="0"/>
              </a:rPr>
              <a:t>à</a:t>
            </a:r>
            <a:r>
              <a:rPr lang="en-US" altLang="zh-CN" sz="2500" dirty="0">
                <a:latin typeface="Times New Roman" pitchFamily="18" charset="0"/>
                <a:ea typeface="SimSun" pitchFamily="2" charset="-122"/>
              </a:rPr>
              <a:t> </a:t>
            </a:r>
            <a:r>
              <a:rPr lang="en-US" altLang="zh-CN" sz="2500" dirty="0" err="1">
                <a:latin typeface="Times New Roman" pitchFamily="18" charset="0"/>
                <a:ea typeface="SimSun" pitchFamily="2" charset="-122"/>
              </a:rPr>
              <a:t>cánh</a:t>
            </a:r>
            <a:r>
              <a:rPr lang="en-US" altLang="zh-CN" sz="2500" dirty="0">
                <a:latin typeface="Times New Roman" pitchFamily="18" charset="0"/>
                <a:ea typeface="SimSun" pitchFamily="2" charset="-122"/>
              </a:rPr>
              <a:t> </a:t>
            </a:r>
            <a:r>
              <a:rPr lang="en-US" altLang="zh-CN" sz="2500" dirty="0" err="1">
                <a:latin typeface="Times New Roman" pitchFamily="18" charset="0"/>
                <a:ea typeface="SimSun" pitchFamily="2" charset="-122"/>
              </a:rPr>
              <a:t>tay</a:t>
            </a:r>
            <a:r>
              <a:rPr lang="en-US" altLang="zh-CN" sz="2500" dirty="0">
                <a:latin typeface="Times New Roman" pitchFamily="18" charset="0"/>
                <a:ea typeface="SimSun" pitchFamily="2" charset="-122"/>
              </a:rPr>
              <a:t> </a:t>
            </a:r>
            <a:r>
              <a:rPr lang="en-US" altLang="zh-CN" sz="2500" dirty="0" err="1">
                <a:latin typeface="Times New Roman" pitchFamily="18" charset="0"/>
                <a:ea typeface="SimSun" pitchFamily="2" charset="-122"/>
              </a:rPr>
              <a:t>kì</a:t>
            </a:r>
            <a:r>
              <a:rPr lang="en-US" altLang="zh-CN" sz="2500" dirty="0">
                <a:latin typeface="Times New Roman" pitchFamily="18" charset="0"/>
                <a:ea typeface="SimSun" pitchFamily="2" charset="-122"/>
              </a:rPr>
              <a:t> </a:t>
            </a:r>
            <a:r>
              <a:rPr lang="en-US" altLang="zh-CN" sz="2500" dirty="0" err="1">
                <a:latin typeface="Times New Roman" pitchFamily="18" charset="0"/>
                <a:ea typeface="SimSun" pitchFamily="2" charset="-122"/>
              </a:rPr>
              <a:t>diệu</a:t>
            </a:r>
            <a:r>
              <a:rPr lang="en-US" altLang="zh-CN" sz="2500" dirty="0">
                <a:latin typeface="Times New Roman" pitchFamily="18" charset="0"/>
                <a:ea typeface="SimSun" pitchFamily="2" charset="-122"/>
              </a:rPr>
              <a:t> </a:t>
            </a:r>
            <a:r>
              <a:rPr lang="en-US" altLang="zh-CN" sz="2500" dirty="0" err="1">
                <a:latin typeface="Times New Roman" pitchFamily="18" charset="0"/>
                <a:ea typeface="SimSun" pitchFamily="2" charset="-122"/>
              </a:rPr>
              <a:t>của</a:t>
            </a:r>
            <a:r>
              <a:rPr lang="en-US" altLang="zh-CN" sz="2500" dirty="0">
                <a:latin typeface="Times New Roman" pitchFamily="18" charset="0"/>
                <a:ea typeface="SimSun" pitchFamily="2" charset="-122"/>
              </a:rPr>
              <a:t> </a:t>
            </a:r>
            <a:r>
              <a:rPr lang="en-US" altLang="zh-CN" sz="2500" dirty="0" err="1">
                <a:latin typeface="Times New Roman" pitchFamily="18" charset="0"/>
                <a:ea typeface="SimSun" pitchFamily="2" charset="-122"/>
              </a:rPr>
              <a:t>các</a:t>
            </a:r>
            <a:r>
              <a:rPr lang="en-US" altLang="zh-CN" sz="2500" dirty="0">
                <a:latin typeface="Times New Roman" pitchFamily="18" charset="0"/>
                <a:ea typeface="SimSun" pitchFamily="2" charset="-122"/>
              </a:rPr>
              <a:t> </a:t>
            </a:r>
            <a:r>
              <a:rPr lang="en-US" altLang="zh-CN" sz="2500" dirty="0" err="1">
                <a:latin typeface="Times New Roman" pitchFamily="18" charset="0"/>
                <a:ea typeface="SimSun" pitchFamily="2" charset="-122"/>
              </a:rPr>
              <a:t>chú</a:t>
            </a:r>
            <a:r>
              <a:rPr lang="en-US" altLang="zh-CN" sz="2500" dirty="0">
                <a:latin typeface="Times New Roman" pitchFamily="18" charset="0"/>
                <a:ea typeface="SimSun" pitchFamily="2" charset="-122"/>
              </a:rPr>
              <a:t> </a:t>
            </a:r>
            <a:r>
              <a:rPr lang="en-US" altLang="zh-CN" sz="2500" dirty="0" err="1">
                <a:latin typeface="Times New Roman" pitchFamily="18" charset="0"/>
                <a:ea typeface="SimSun" pitchFamily="2" charset="-122"/>
              </a:rPr>
              <a:t>công</a:t>
            </a:r>
            <a:r>
              <a:rPr lang="en-US" altLang="zh-CN" sz="2500" dirty="0">
                <a:latin typeface="Times New Roman" pitchFamily="18" charset="0"/>
                <a:ea typeface="SimSun" pitchFamily="2" charset="-122"/>
              </a:rPr>
              <a:t> </a:t>
            </a:r>
            <a:r>
              <a:rPr lang="en-US" altLang="zh-CN" sz="2500" dirty="0" err="1">
                <a:latin typeface="Times New Roman" pitchFamily="18" charset="0"/>
                <a:ea typeface="SimSun" pitchFamily="2" charset="-122"/>
              </a:rPr>
              <a:t>nhân</a:t>
            </a:r>
            <a:r>
              <a:rPr lang="en-US" altLang="zh-CN" sz="2500" dirty="0">
                <a:latin typeface="Times New Roman" pitchFamily="18" charset="0"/>
                <a:ea typeface="SimSun" pitchFamily="2" charset="-122"/>
              </a:rPr>
              <a:t>.</a:t>
            </a:r>
          </a:p>
        </p:txBody>
      </p:sp>
      <p:cxnSp>
        <p:nvCxnSpPr>
          <p:cNvPr id="20" name="Straight Connector 19"/>
          <p:cNvCxnSpPr/>
          <p:nvPr/>
        </p:nvCxnSpPr>
        <p:spPr>
          <a:xfrm>
            <a:off x="990600" y="1981200"/>
            <a:ext cx="2133600" cy="1588"/>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a:off x="3276600" y="1981200"/>
            <a:ext cx="762000" cy="1588"/>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8869"/>
                                        </p:tgtEl>
                                        <p:attrNameLst>
                                          <p:attrName>style.visibility</p:attrName>
                                        </p:attrNameLst>
                                      </p:cBhvr>
                                      <p:to>
                                        <p:strVal val="visible"/>
                                      </p:to>
                                    </p:set>
                                  </p:childTnLst>
                                </p:cTn>
                              </p:par>
                              <p:par>
                                <p:cTn id="7" presetID="2" presetClass="entr" presetSubtype="4" fill="hold" nodeType="withEffect">
                                  <p:stCondLst>
                                    <p:cond delay="0"/>
                                  </p:stCondLst>
                                  <p:childTnLst>
                                    <p:set>
                                      <p:cBhvr>
                                        <p:cTn id="8" dur="1" fill="hold">
                                          <p:stCondLst>
                                            <p:cond delay="0"/>
                                          </p:stCondLst>
                                        </p:cTn>
                                        <p:tgtEl>
                                          <p:spTgt spid="20"/>
                                        </p:tgtEl>
                                        <p:attrNameLst>
                                          <p:attrName>style.visibility</p:attrName>
                                        </p:attrNameLst>
                                      </p:cBhvr>
                                      <p:to>
                                        <p:strVal val="visible"/>
                                      </p:to>
                                    </p:set>
                                    <p:anim calcmode="lin" valueType="num">
                                      <p:cBhvr additive="base">
                                        <p:cTn id="9" dur="500" fill="hold"/>
                                        <p:tgtEl>
                                          <p:spTgt spid="20"/>
                                        </p:tgtEl>
                                        <p:attrNameLst>
                                          <p:attrName>ppt_x</p:attrName>
                                        </p:attrNameLst>
                                      </p:cBhvr>
                                      <p:tavLst>
                                        <p:tav tm="0">
                                          <p:val>
                                            <p:strVal val="#ppt_x"/>
                                          </p:val>
                                        </p:tav>
                                        <p:tav tm="100000">
                                          <p:val>
                                            <p:strVal val="#ppt_x"/>
                                          </p:val>
                                        </p:tav>
                                      </p:tavLst>
                                    </p:anim>
                                    <p:anim calcmode="lin" valueType="num">
                                      <p:cBhvr additive="base">
                                        <p:cTn id="10" dur="500" fill="hold"/>
                                        <p:tgtEl>
                                          <p:spTgt spid="20"/>
                                        </p:tgtEl>
                                        <p:attrNameLst>
                                          <p:attrName>ppt_y</p:attrName>
                                        </p:attrNameLst>
                                      </p:cBhvr>
                                      <p:tavLst>
                                        <p:tav tm="0">
                                          <p:val>
                                            <p:strVal val="1+#ppt_h/2"/>
                                          </p:val>
                                        </p:tav>
                                        <p:tav tm="100000">
                                          <p:val>
                                            <p:strVal val="#ppt_y"/>
                                          </p:val>
                                        </p:tav>
                                      </p:tavLst>
                                    </p:anim>
                                  </p:childTnLst>
                                </p:cTn>
                              </p:par>
                              <p:par>
                                <p:cTn id="11" presetID="2" presetClass="entr" presetSubtype="4" fill="hold" nodeType="withEffect">
                                  <p:stCondLst>
                                    <p:cond delay="0"/>
                                  </p:stCondLst>
                                  <p:childTnLst>
                                    <p:set>
                                      <p:cBhvr>
                                        <p:cTn id="12" dur="1" fill="hold">
                                          <p:stCondLst>
                                            <p:cond delay="0"/>
                                          </p:stCondLst>
                                        </p:cTn>
                                        <p:tgtEl>
                                          <p:spTgt spid="23"/>
                                        </p:tgtEl>
                                        <p:attrNameLst>
                                          <p:attrName>style.visibility</p:attrName>
                                        </p:attrNameLst>
                                      </p:cBhvr>
                                      <p:to>
                                        <p:strVal val="visible"/>
                                      </p:to>
                                    </p:set>
                                    <p:anim calcmode="lin" valueType="num">
                                      <p:cBhvr additive="base">
                                        <p:cTn id="13" dur="500" fill="hold"/>
                                        <p:tgtEl>
                                          <p:spTgt spid="23"/>
                                        </p:tgtEl>
                                        <p:attrNameLst>
                                          <p:attrName>ppt_x</p:attrName>
                                        </p:attrNameLst>
                                      </p:cBhvr>
                                      <p:tavLst>
                                        <p:tav tm="0">
                                          <p:val>
                                            <p:strVal val="#ppt_x"/>
                                          </p:val>
                                        </p:tav>
                                        <p:tav tm="100000">
                                          <p:val>
                                            <p:strVal val="#ppt_x"/>
                                          </p:val>
                                        </p:tav>
                                      </p:tavLst>
                                    </p:anim>
                                    <p:anim calcmode="lin" valueType="num">
                                      <p:cBhvr additive="base">
                                        <p:cTn id="14" dur="500" fill="hold"/>
                                        <p:tgtEl>
                                          <p:spTgt spid="23"/>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3" presetClass="entr" presetSubtype="10" fill="hold" grpId="0" nodeType="click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blinds(horizontal)">
                                      <p:cBhvr>
                                        <p:cTn id="19" dur="500"/>
                                        <p:tgtEl>
                                          <p:spTgt spid="12"/>
                                        </p:tgtEl>
                                      </p:cBhvr>
                                    </p:animEffect>
                                  </p:childTnLst>
                                </p:cTn>
                              </p:par>
                              <p:par>
                                <p:cTn id="20" presetID="3" presetClass="entr" presetSubtype="10" fill="hold" grpId="0" nodeType="with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blinds(horizontal)">
                                      <p:cBhvr>
                                        <p:cTn id="22" dur="500"/>
                                        <p:tgtEl>
                                          <p:spTgt spid="14"/>
                                        </p:tgtEl>
                                      </p:cBhvr>
                                    </p:animEffect>
                                  </p:childTnLst>
                                </p:cTn>
                              </p:par>
                              <p:par>
                                <p:cTn id="23" presetID="3" presetClass="entr" presetSubtype="10" fill="hold" grpId="0" nodeType="withEffect">
                                  <p:stCondLst>
                                    <p:cond delay="0"/>
                                  </p:stCondLst>
                                  <p:childTnLst>
                                    <p:set>
                                      <p:cBhvr>
                                        <p:cTn id="24" dur="1" fill="hold">
                                          <p:stCondLst>
                                            <p:cond delay="0"/>
                                          </p:stCondLst>
                                        </p:cTn>
                                        <p:tgtEl>
                                          <p:spTgt spid="15"/>
                                        </p:tgtEl>
                                        <p:attrNameLst>
                                          <p:attrName>style.visibility</p:attrName>
                                        </p:attrNameLst>
                                      </p:cBhvr>
                                      <p:to>
                                        <p:strVal val="visible"/>
                                      </p:to>
                                    </p:set>
                                    <p:animEffect transition="in" filter="blinds(horizontal)">
                                      <p:cBhvr>
                                        <p:cTn id="25" dur="500"/>
                                        <p:tgtEl>
                                          <p:spTgt spid="15"/>
                                        </p:tgtEl>
                                      </p:cBhvr>
                                    </p:animEffect>
                                  </p:childTnLst>
                                </p:cTn>
                              </p:par>
                              <p:par>
                                <p:cTn id="26" presetID="3" presetClass="entr" presetSubtype="10" fill="hold" grpId="0" nodeType="withEffect">
                                  <p:stCondLst>
                                    <p:cond delay="0"/>
                                  </p:stCondLst>
                                  <p:childTnLst>
                                    <p:set>
                                      <p:cBhvr>
                                        <p:cTn id="27" dur="1" fill="hold">
                                          <p:stCondLst>
                                            <p:cond delay="0"/>
                                          </p:stCondLst>
                                        </p:cTn>
                                        <p:tgtEl>
                                          <p:spTgt spid="16"/>
                                        </p:tgtEl>
                                        <p:attrNameLst>
                                          <p:attrName>style.visibility</p:attrName>
                                        </p:attrNameLst>
                                      </p:cBhvr>
                                      <p:to>
                                        <p:strVal val="visible"/>
                                      </p:to>
                                    </p:set>
                                    <p:animEffect transition="in" filter="blinds(horizontal)">
                                      <p:cBhvr>
                                        <p:cTn id="28" dur="500"/>
                                        <p:tgtEl>
                                          <p:spTgt spid="16"/>
                                        </p:tgtEl>
                                      </p:cBhvr>
                                    </p:animEffect>
                                  </p:childTnLst>
                                </p:cTn>
                              </p:par>
                            </p:childTnLst>
                          </p:cTn>
                        </p:par>
                      </p:childTnLst>
                    </p:cTn>
                  </p:par>
                  <p:par>
                    <p:cTn id="29" fill="hold">
                      <p:stCondLst>
                        <p:cond delay="indefinite"/>
                      </p:stCondLst>
                      <p:childTnLst>
                        <p:par>
                          <p:cTn id="30" fill="hold">
                            <p:stCondLst>
                              <p:cond delay="0"/>
                            </p:stCondLst>
                            <p:childTnLst>
                              <p:par>
                                <p:cTn id="31" presetID="12" presetClass="entr" presetSubtype="4" fill="hold" grpId="0" nodeType="clickEffect">
                                  <p:stCondLst>
                                    <p:cond delay="0"/>
                                  </p:stCondLst>
                                  <p:childTnLst>
                                    <p:set>
                                      <p:cBhvr>
                                        <p:cTn id="32" dur="1" fill="hold">
                                          <p:stCondLst>
                                            <p:cond delay="0"/>
                                          </p:stCondLst>
                                        </p:cTn>
                                        <p:tgtEl>
                                          <p:spTgt spid="11"/>
                                        </p:tgtEl>
                                        <p:attrNameLst>
                                          <p:attrName>style.visibility</p:attrName>
                                        </p:attrNameLst>
                                      </p:cBhvr>
                                      <p:to>
                                        <p:strVal val="visible"/>
                                      </p:to>
                                    </p:set>
                                    <p:animEffect transition="in" filter="slide(fromBottom)">
                                      <p:cBhvr>
                                        <p:cTn id="33"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8869" grpId="0"/>
      <p:bldP spid="11" grpId="0" animBg="1"/>
      <p:bldP spid="12" grpId="0"/>
      <p:bldP spid="14" grpId="0"/>
      <p:bldP spid="15" grpId="0"/>
      <p:bldP spid="16"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69" name="Rectangle 21"/>
          <p:cNvSpPr>
            <a:spLocks noChangeArrowheads="1"/>
          </p:cNvSpPr>
          <p:nvPr/>
        </p:nvSpPr>
        <p:spPr bwMode="auto">
          <a:xfrm>
            <a:off x="0" y="1600200"/>
            <a:ext cx="8991600" cy="830997"/>
          </a:xfrm>
          <a:prstGeom prst="rect">
            <a:avLst/>
          </a:prstGeom>
          <a:noFill/>
          <a:ln w="9525">
            <a:noFill/>
            <a:miter lim="800000"/>
            <a:headEnd/>
            <a:tailEnd/>
          </a:ln>
        </p:spPr>
        <p:txBody>
          <a:bodyPr>
            <a:spAutoFit/>
          </a:bodyPr>
          <a:lstStyle/>
          <a:p>
            <a:pPr eaLnBrk="0" hangingPunct="0"/>
            <a:r>
              <a:rPr lang="en-US" altLang="en-US" sz="2400" b="1" dirty="0" err="1">
                <a:latin typeface="Times New Roman" pitchFamily="18" charset="0"/>
                <a:cs typeface="Times New Roman" pitchFamily="18" charset="0"/>
              </a:rPr>
              <a:t>Bài</a:t>
            </a:r>
            <a:r>
              <a:rPr lang="en-US" altLang="en-US" sz="2400" b="1" dirty="0">
                <a:latin typeface="Times New Roman" pitchFamily="18" charset="0"/>
                <a:cs typeface="Times New Roman" pitchFamily="18" charset="0"/>
              </a:rPr>
              <a:t> </a:t>
            </a:r>
            <a:r>
              <a:rPr lang="en-US" altLang="en-US" sz="2400" b="1" dirty="0" smtClean="0">
                <a:latin typeface="Times New Roman" pitchFamily="18" charset="0"/>
                <a:cs typeface="Times New Roman" pitchFamily="18" charset="0"/>
              </a:rPr>
              <a:t>2: </a:t>
            </a:r>
            <a:r>
              <a:rPr lang="en-US" altLang="en-US" sz="2400" dirty="0" err="1" smtClean="0">
                <a:latin typeface="Times New Roman" pitchFamily="18" charset="0"/>
                <a:cs typeface="Times New Roman" pitchFamily="18" charset="0"/>
              </a:rPr>
              <a:t>Xác</a:t>
            </a:r>
            <a:r>
              <a:rPr lang="en-US" altLang="en-US" sz="2400" dirty="0" smtClean="0">
                <a:latin typeface="Times New Roman" pitchFamily="18" charset="0"/>
                <a:cs typeface="Times New Roman" pitchFamily="18" charset="0"/>
              </a:rPr>
              <a:t> </a:t>
            </a:r>
            <a:r>
              <a:rPr lang="en-US" altLang="en-US" sz="2400" dirty="0" err="1" smtClean="0">
                <a:latin typeface="Times New Roman" pitchFamily="18" charset="0"/>
                <a:cs typeface="Times New Roman" pitchFamily="18" charset="0"/>
              </a:rPr>
              <a:t>định</a:t>
            </a:r>
            <a:r>
              <a:rPr lang="en-US" altLang="en-US" sz="2400" dirty="0" smtClean="0">
                <a:latin typeface="Times New Roman" pitchFamily="18" charset="0"/>
                <a:cs typeface="Times New Roman" pitchFamily="18" charset="0"/>
              </a:rPr>
              <a:t> </a:t>
            </a:r>
            <a:r>
              <a:rPr lang="en-US" altLang="en-US" sz="2400" dirty="0" err="1" smtClean="0">
                <a:latin typeface="Times New Roman" pitchFamily="18" charset="0"/>
                <a:cs typeface="Times New Roman" pitchFamily="18" charset="0"/>
              </a:rPr>
              <a:t>chủ</a:t>
            </a:r>
            <a:r>
              <a:rPr lang="en-US" altLang="en-US" sz="2400" dirty="0" smtClean="0">
                <a:latin typeface="Times New Roman" pitchFamily="18" charset="0"/>
                <a:cs typeface="Times New Roman" pitchFamily="18" charset="0"/>
              </a:rPr>
              <a:t> </a:t>
            </a:r>
            <a:r>
              <a:rPr lang="en-US" altLang="en-US" sz="2400" dirty="0" err="1" smtClean="0">
                <a:latin typeface="Times New Roman" pitchFamily="18" charset="0"/>
                <a:cs typeface="Times New Roman" pitchFamily="18" charset="0"/>
              </a:rPr>
              <a:t>ngữ</a:t>
            </a:r>
            <a:r>
              <a:rPr lang="en-US" altLang="en-US" sz="2400" dirty="0" smtClean="0">
                <a:latin typeface="Times New Roman" pitchFamily="18" charset="0"/>
                <a:cs typeface="Times New Roman" pitchFamily="18" charset="0"/>
              </a:rPr>
              <a:t>, </a:t>
            </a:r>
            <a:r>
              <a:rPr lang="en-US" altLang="en-US" sz="2400" dirty="0" err="1" smtClean="0">
                <a:latin typeface="Times New Roman" pitchFamily="18" charset="0"/>
                <a:cs typeface="Times New Roman" pitchFamily="18" charset="0"/>
              </a:rPr>
              <a:t>vị</a:t>
            </a:r>
            <a:r>
              <a:rPr lang="en-US" altLang="en-US" sz="2400" dirty="0" smtClean="0">
                <a:latin typeface="Times New Roman" pitchFamily="18" charset="0"/>
                <a:cs typeface="Times New Roman" pitchFamily="18" charset="0"/>
              </a:rPr>
              <a:t> </a:t>
            </a:r>
            <a:r>
              <a:rPr lang="en-US" altLang="en-US" sz="2400" dirty="0" err="1" smtClean="0">
                <a:latin typeface="Times New Roman" pitchFamily="18" charset="0"/>
                <a:cs typeface="Times New Roman" pitchFamily="18" charset="0"/>
              </a:rPr>
              <a:t>ngữ</a:t>
            </a:r>
            <a:r>
              <a:rPr lang="en-US" altLang="en-US" sz="2400" dirty="0" smtClean="0">
                <a:latin typeface="Times New Roman" pitchFamily="18" charset="0"/>
                <a:cs typeface="Times New Roman" pitchFamily="18" charset="0"/>
              </a:rPr>
              <a:t> </a:t>
            </a:r>
            <a:r>
              <a:rPr lang="en-US" altLang="en-US" sz="2400" dirty="0" err="1" smtClean="0">
                <a:latin typeface="Times New Roman" pitchFamily="18" charset="0"/>
                <a:cs typeface="Times New Roman" pitchFamily="18" charset="0"/>
              </a:rPr>
              <a:t>trong</a:t>
            </a:r>
            <a:r>
              <a:rPr lang="en-US" altLang="en-US" sz="2400" dirty="0" smtClean="0">
                <a:latin typeface="Times New Roman" pitchFamily="18" charset="0"/>
                <a:cs typeface="Times New Roman" pitchFamily="18" charset="0"/>
              </a:rPr>
              <a:t> </a:t>
            </a:r>
            <a:r>
              <a:rPr lang="en-US" altLang="en-US" sz="2400" dirty="0" err="1" smtClean="0">
                <a:latin typeface="Times New Roman" pitchFamily="18" charset="0"/>
                <a:cs typeface="Times New Roman" pitchFamily="18" charset="0"/>
              </a:rPr>
              <a:t>mỗi</a:t>
            </a:r>
            <a:r>
              <a:rPr lang="en-US" altLang="en-US" sz="2400" dirty="0" smtClean="0">
                <a:latin typeface="Times New Roman" pitchFamily="18" charset="0"/>
                <a:cs typeface="Times New Roman" pitchFamily="18" charset="0"/>
              </a:rPr>
              <a:t> </a:t>
            </a:r>
            <a:r>
              <a:rPr lang="en-US" altLang="en-US" sz="2400" dirty="0" err="1" smtClean="0">
                <a:latin typeface="Times New Roman" pitchFamily="18" charset="0"/>
                <a:cs typeface="Times New Roman" pitchFamily="18" charset="0"/>
              </a:rPr>
              <a:t>câu</a:t>
            </a:r>
            <a:r>
              <a:rPr lang="en-US" altLang="en-US" sz="2400" dirty="0" smtClean="0">
                <a:latin typeface="Times New Roman" pitchFamily="18" charset="0"/>
                <a:cs typeface="Times New Roman" pitchFamily="18" charset="0"/>
              </a:rPr>
              <a:t> </a:t>
            </a:r>
            <a:r>
              <a:rPr lang="en-US" altLang="en-US" sz="2400" i="1" dirty="0" smtClean="0">
                <a:latin typeface="Times New Roman" pitchFamily="18" charset="0"/>
                <a:cs typeface="Times New Roman" pitchFamily="18" charset="0"/>
              </a:rPr>
              <a:t>Ai </a:t>
            </a:r>
            <a:r>
              <a:rPr lang="en-US" altLang="en-US" sz="2400" i="1" dirty="0" err="1" smtClean="0">
                <a:latin typeface="Times New Roman" pitchFamily="18" charset="0"/>
                <a:cs typeface="Times New Roman" pitchFamily="18" charset="0"/>
              </a:rPr>
              <a:t>là</a:t>
            </a:r>
            <a:r>
              <a:rPr lang="en-US" altLang="en-US" sz="2400" i="1" dirty="0" smtClean="0">
                <a:latin typeface="Times New Roman" pitchFamily="18" charset="0"/>
                <a:cs typeface="Times New Roman" pitchFamily="18" charset="0"/>
              </a:rPr>
              <a:t> </a:t>
            </a:r>
            <a:r>
              <a:rPr lang="en-US" altLang="en-US" sz="2400" i="1" dirty="0" err="1" smtClean="0">
                <a:latin typeface="Times New Roman" pitchFamily="18" charset="0"/>
                <a:cs typeface="Times New Roman" pitchFamily="18" charset="0"/>
              </a:rPr>
              <a:t>gì</a:t>
            </a:r>
            <a:r>
              <a:rPr lang="en-US" altLang="en-US" sz="2400" i="1" dirty="0" smtClean="0">
                <a:latin typeface="Times New Roman" pitchFamily="18" charset="0"/>
                <a:cs typeface="Times New Roman" pitchFamily="18" charset="0"/>
              </a:rPr>
              <a:t>? </a:t>
            </a:r>
            <a:r>
              <a:rPr lang="en-US" altLang="en-US" sz="2400" dirty="0" err="1" smtClean="0">
                <a:latin typeface="Times New Roman" pitchFamily="18" charset="0"/>
                <a:cs typeface="Times New Roman" pitchFamily="18" charset="0"/>
              </a:rPr>
              <a:t>Em</a:t>
            </a:r>
            <a:r>
              <a:rPr lang="en-US" altLang="en-US" sz="2400" dirty="0" smtClean="0">
                <a:latin typeface="Times New Roman" pitchFamily="18" charset="0"/>
                <a:cs typeface="Times New Roman" pitchFamily="18" charset="0"/>
              </a:rPr>
              <a:t> </a:t>
            </a:r>
            <a:r>
              <a:rPr lang="en-US" altLang="en-US" sz="2400" dirty="0" err="1" smtClean="0">
                <a:latin typeface="Times New Roman" pitchFamily="18" charset="0"/>
                <a:cs typeface="Times New Roman" pitchFamily="18" charset="0"/>
              </a:rPr>
              <a:t>vừa</a:t>
            </a:r>
            <a:r>
              <a:rPr lang="en-US" altLang="en-US" sz="2400" dirty="0" smtClean="0">
                <a:latin typeface="Times New Roman" pitchFamily="18" charset="0"/>
                <a:cs typeface="Times New Roman" pitchFamily="18" charset="0"/>
              </a:rPr>
              <a:t> </a:t>
            </a:r>
            <a:r>
              <a:rPr lang="en-US" altLang="en-US" sz="2400" dirty="0" err="1" smtClean="0">
                <a:latin typeface="Times New Roman" pitchFamily="18" charset="0"/>
                <a:cs typeface="Times New Roman" pitchFamily="18" charset="0"/>
              </a:rPr>
              <a:t>tìm</a:t>
            </a:r>
            <a:r>
              <a:rPr lang="en-US" altLang="en-US" sz="2400" dirty="0" smtClean="0">
                <a:latin typeface="Times New Roman" pitchFamily="18" charset="0"/>
                <a:cs typeface="Times New Roman" pitchFamily="18" charset="0"/>
              </a:rPr>
              <a:t> </a:t>
            </a:r>
            <a:r>
              <a:rPr lang="en-US" altLang="en-US" sz="2400" dirty="0" err="1" smtClean="0">
                <a:latin typeface="Times New Roman" pitchFamily="18" charset="0"/>
                <a:cs typeface="Times New Roman" pitchFamily="18" charset="0"/>
              </a:rPr>
              <a:t>được</a:t>
            </a:r>
            <a:r>
              <a:rPr lang="en-US" altLang="en-US" sz="2400" b="1" dirty="0" smtClean="0">
                <a:latin typeface="Times New Roman" pitchFamily="18" charset="0"/>
                <a:cs typeface="Times New Roman" pitchFamily="18" charset="0"/>
              </a:rPr>
              <a:t> .</a:t>
            </a:r>
            <a:endParaRPr lang="en-US" altLang="en-US" sz="2400" b="1" dirty="0"/>
          </a:p>
        </p:txBody>
      </p:sp>
      <p:sp>
        <p:nvSpPr>
          <p:cNvPr id="12" name="Rectangle 4"/>
          <p:cNvSpPr>
            <a:spLocks noChangeArrowheads="1"/>
          </p:cNvSpPr>
          <p:nvPr/>
        </p:nvSpPr>
        <p:spPr bwMode="auto">
          <a:xfrm>
            <a:off x="0" y="2590801"/>
            <a:ext cx="8458200" cy="533399"/>
          </a:xfrm>
          <a:prstGeom prst="rect">
            <a:avLst/>
          </a:prstGeom>
          <a:noFill/>
          <a:ln w="9525">
            <a:noFill/>
            <a:miter lim="800000"/>
            <a:headEnd/>
            <a:tailEnd/>
          </a:ln>
        </p:spPr>
        <p:txBody>
          <a:bodyPr anchor="ctr"/>
          <a:lstStyle/>
          <a:p>
            <a:pPr algn="just" eaLnBrk="1" hangingPunct="1"/>
            <a:r>
              <a:rPr lang="en-US" altLang="zh-CN" sz="2500" dirty="0" smtClean="0">
                <a:latin typeface="Times New Roman" pitchFamily="18" charset="0"/>
                <a:ea typeface="SimSun" pitchFamily="2" charset="-122"/>
              </a:rPr>
              <a:t>- </a:t>
            </a:r>
            <a:r>
              <a:rPr lang="en-US" altLang="zh-CN" sz="2500" dirty="0" err="1">
                <a:latin typeface="Times New Roman" pitchFamily="18" charset="0"/>
                <a:ea typeface="SimSun" pitchFamily="2" charset="-122"/>
              </a:rPr>
              <a:t>Nguyễn</a:t>
            </a:r>
            <a:r>
              <a:rPr lang="en-US" altLang="zh-CN" sz="2500" dirty="0">
                <a:latin typeface="Times New Roman" pitchFamily="18" charset="0"/>
                <a:ea typeface="SimSun" pitchFamily="2" charset="-122"/>
              </a:rPr>
              <a:t> Tri </a:t>
            </a:r>
            <a:r>
              <a:rPr lang="en-US" altLang="zh-CN" sz="2500" dirty="0" err="1" smtClean="0">
                <a:latin typeface="Times New Roman" pitchFamily="18" charset="0"/>
                <a:ea typeface="SimSun" pitchFamily="2" charset="-122"/>
              </a:rPr>
              <a:t>Phương</a:t>
            </a:r>
            <a:r>
              <a:rPr lang="en-US" altLang="zh-CN" sz="2500" dirty="0" smtClean="0">
                <a:latin typeface="Times New Roman" pitchFamily="18" charset="0"/>
                <a:ea typeface="SimSun" pitchFamily="2" charset="-122"/>
              </a:rPr>
              <a:t>   </a:t>
            </a:r>
            <a:r>
              <a:rPr lang="en-US" altLang="zh-CN" sz="2500" dirty="0" err="1" smtClean="0">
                <a:latin typeface="Times New Roman" pitchFamily="18" charset="0"/>
                <a:ea typeface="SimSun" pitchFamily="2" charset="-122"/>
              </a:rPr>
              <a:t>l</a:t>
            </a:r>
            <a:r>
              <a:rPr lang="en-US" altLang="zh-CN" sz="2500" dirty="0" err="1" smtClean="0">
                <a:latin typeface="Times New Roman" pitchFamily="18" charset="0"/>
                <a:ea typeface="SimSun" pitchFamily="2" charset="-122"/>
                <a:cs typeface="Times New Roman" pitchFamily="18" charset="0"/>
              </a:rPr>
              <a:t>à</a:t>
            </a:r>
            <a:r>
              <a:rPr lang="en-US" altLang="zh-CN" sz="2500" dirty="0" smtClean="0">
                <a:latin typeface="Times New Roman" pitchFamily="18" charset="0"/>
                <a:ea typeface="SimSun" pitchFamily="2" charset="-122"/>
              </a:rPr>
              <a:t> </a:t>
            </a:r>
            <a:r>
              <a:rPr lang="en-US" altLang="zh-CN" sz="2500" dirty="0" err="1">
                <a:latin typeface="Times New Roman" pitchFamily="18" charset="0"/>
                <a:ea typeface="SimSun" pitchFamily="2" charset="-122"/>
              </a:rPr>
              <a:t>người</a:t>
            </a:r>
            <a:r>
              <a:rPr lang="en-US" altLang="zh-CN" sz="2500" dirty="0">
                <a:latin typeface="Times New Roman" pitchFamily="18" charset="0"/>
                <a:ea typeface="SimSun" pitchFamily="2" charset="-122"/>
              </a:rPr>
              <a:t> </a:t>
            </a:r>
            <a:r>
              <a:rPr lang="en-US" altLang="zh-CN" sz="2500" dirty="0" err="1">
                <a:latin typeface="Times New Roman" pitchFamily="18" charset="0"/>
                <a:ea typeface="SimSun" pitchFamily="2" charset="-122"/>
              </a:rPr>
              <a:t>Thừa</a:t>
            </a:r>
            <a:r>
              <a:rPr lang="en-US" altLang="zh-CN" sz="2500" dirty="0">
                <a:latin typeface="Times New Roman" pitchFamily="18" charset="0"/>
                <a:ea typeface="SimSun" pitchFamily="2" charset="-122"/>
              </a:rPr>
              <a:t> </a:t>
            </a:r>
            <a:r>
              <a:rPr lang="en-US" altLang="zh-CN" sz="2500" dirty="0" err="1">
                <a:latin typeface="Times New Roman" pitchFamily="18" charset="0"/>
                <a:ea typeface="SimSun" pitchFamily="2" charset="-122"/>
              </a:rPr>
              <a:t>Thiên</a:t>
            </a:r>
            <a:r>
              <a:rPr lang="en-US" altLang="zh-CN" sz="2500" dirty="0">
                <a:latin typeface="Times New Roman" pitchFamily="18" charset="0"/>
                <a:ea typeface="SimSun" pitchFamily="2" charset="-122"/>
              </a:rPr>
              <a:t>.</a:t>
            </a:r>
            <a:r>
              <a:rPr lang="en-US" altLang="zh-CN" sz="2500" dirty="0">
                <a:solidFill>
                  <a:srgbClr val="660033"/>
                </a:solidFill>
                <a:latin typeface="Times New Roman" pitchFamily="18" charset="0"/>
                <a:ea typeface="SimSun" pitchFamily="2" charset="-122"/>
              </a:rPr>
              <a:t> </a:t>
            </a:r>
          </a:p>
        </p:txBody>
      </p:sp>
      <p:sp>
        <p:nvSpPr>
          <p:cNvPr id="14" name="Text Box 21"/>
          <p:cNvSpPr txBox="1">
            <a:spLocks noChangeArrowheads="1"/>
          </p:cNvSpPr>
          <p:nvPr/>
        </p:nvSpPr>
        <p:spPr bwMode="auto">
          <a:xfrm>
            <a:off x="0" y="3733800"/>
            <a:ext cx="8458200" cy="477054"/>
          </a:xfrm>
          <a:prstGeom prst="rect">
            <a:avLst/>
          </a:prstGeom>
          <a:noFill/>
          <a:ln w="9525">
            <a:noFill/>
            <a:miter lim="800000"/>
            <a:headEnd/>
            <a:tailEnd/>
          </a:ln>
        </p:spPr>
        <p:txBody>
          <a:bodyPr wrap="square">
            <a:spAutoFit/>
          </a:bodyPr>
          <a:lstStyle/>
          <a:p>
            <a:pPr algn="just" eaLnBrk="1" hangingPunct="1">
              <a:spcBef>
                <a:spcPct val="50000"/>
              </a:spcBef>
            </a:pPr>
            <a:r>
              <a:rPr lang="en-US" altLang="zh-CN" sz="2500" dirty="0" smtClean="0">
                <a:latin typeface="Times New Roman" pitchFamily="18" charset="0"/>
                <a:ea typeface="SimSun" pitchFamily="2" charset="-122"/>
              </a:rPr>
              <a:t>- </a:t>
            </a:r>
            <a:r>
              <a:rPr lang="en-US" altLang="zh-CN" sz="2500" dirty="0" err="1">
                <a:latin typeface="Times New Roman" pitchFamily="18" charset="0"/>
                <a:ea typeface="SimSun" pitchFamily="2" charset="-122"/>
              </a:rPr>
              <a:t>Cả</a:t>
            </a:r>
            <a:r>
              <a:rPr lang="en-US" altLang="zh-CN" sz="2500" dirty="0">
                <a:latin typeface="Times New Roman" pitchFamily="18" charset="0"/>
                <a:ea typeface="SimSun" pitchFamily="2" charset="-122"/>
              </a:rPr>
              <a:t> </a:t>
            </a:r>
            <a:r>
              <a:rPr lang="en-US" altLang="zh-CN" sz="2500" dirty="0" err="1">
                <a:latin typeface="Times New Roman" pitchFamily="18" charset="0"/>
                <a:ea typeface="SimSun" pitchFamily="2" charset="-122"/>
              </a:rPr>
              <a:t>hai</a:t>
            </a:r>
            <a:r>
              <a:rPr lang="en-US" altLang="zh-CN" sz="2500" dirty="0">
                <a:latin typeface="Times New Roman" pitchFamily="18" charset="0"/>
                <a:ea typeface="SimSun" pitchFamily="2" charset="-122"/>
              </a:rPr>
              <a:t> </a:t>
            </a:r>
            <a:r>
              <a:rPr lang="en-US" altLang="zh-CN" sz="2500" dirty="0" err="1" smtClean="0">
                <a:latin typeface="Times New Roman" pitchFamily="18" charset="0"/>
                <a:ea typeface="SimSun" pitchFamily="2" charset="-122"/>
              </a:rPr>
              <a:t>ông</a:t>
            </a:r>
            <a:r>
              <a:rPr lang="en-US" altLang="zh-CN" sz="2500" dirty="0" smtClean="0">
                <a:latin typeface="Times New Roman" pitchFamily="18" charset="0"/>
                <a:ea typeface="SimSun" pitchFamily="2" charset="-122"/>
              </a:rPr>
              <a:t>   </a:t>
            </a:r>
            <a:r>
              <a:rPr lang="en-US" altLang="zh-CN" sz="2500" dirty="0" err="1" smtClean="0">
                <a:latin typeface="Times New Roman" pitchFamily="18" charset="0"/>
                <a:ea typeface="SimSun" pitchFamily="2" charset="-122"/>
              </a:rPr>
              <a:t>đều</a:t>
            </a:r>
            <a:r>
              <a:rPr lang="en-US" altLang="zh-CN" sz="2500" dirty="0" smtClean="0">
                <a:latin typeface="Times New Roman" pitchFamily="18" charset="0"/>
                <a:ea typeface="SimSun" pitchFamily="2" charset="-122"/>
              </a:rPr>
              <a:t> </a:t>
            </a:r>
            <a:r>
              <a:rPr lang="en-US" altLang="zh-CN" sz="2500" dirty="0" err="1">
                <a:latin typeface="Times New Roman" pitchFamily="18" charset="0"/>
                <a:ea typeface="SimSun" pitchFamily="2" charset="-122"/>
              </a:rPr>
              <a:t>không</a:t>
            </a:r>
            <a:r>
              <a:rPr lang="en-US" altLang="zh-CN" sz="2500" dirty="0">
                <a:latin typeface="Times New Roman" pitchFamily="18" charset="0"/>
                <a:ea typeface="SimSun" pitchFamily="2" charset="-122"/>
              </a:rPr>
              <a:t> </a:t>
            </a:r>
            <a:r>
              <a:rPr lang="en-US" altLang="zh-CN" sz="2500" dirty="0" err="1" smtClean="0">
                <a:latin typeface="Times New Roman" pitchFamily="18" charset="0"/>
                <a:ea typeface="SimSun" pitchFamily="2" charset="-122"/>
              </a:rPr>
              <a:t>phải</a:t>
            </a:r>
            <a:r>
              <a:rPr lang="en-US" altLang="zh-CN" sz="2500" dirty="0" smtClean="0">
                <a:latin typeface="Times New Roman" pitchFamily="18" charset="0"/>
                <a:ea typeface="SimSun" pitchFamily="2" charset="-122"/>
              </a:rPr>
              <a:t> </a:t>
            </a:r>
            <a:r>
              <a:rPr lang="en-US" altLang="zh-CN" sz="2500" dirty="0" err="1" smtClean="0">
                <a:latin typeface="Times New Roman" pitchFamily="18" charset="0"/>
                <a:ea typeface="SimSun" pitchFamily="2" charset="-122"/>
              </a:rPr>
              <a:t>l</a:t>
            </a:r>
            <a:r>
              <a:rPr lang="en-US" altLang="zh-CN" sz="2500" dirty="0" err="1" smtClean="0">
                <a:latin typeface="Times New Roman" pitchFamily="18" charset="0"/>
                <a:ea typeface="SimSun" pitchFamily="2" charset="-122"/>
                <a:cs typeface="Times New Roman" pitchFamily="18" charset="0"/>
              </a:rPr>
              <a:t>à</a:t>
            </a:r>
            <a:r>
              <a:rPr lang="en-US" altLang="zh-CN" sz="2500" dirty="0" smtClean="0">
                <a:latin typeface="Times New Roman" pitchFamily="18" charset="0"/>
                <a:ea typeface="SimSun" pitchFamily="2" charset="-122"/>
              </a:rPr>
              <a:t> </a:t>
            </a:r>
            <a:r>
              <a:rPr lang="en-US" altLang="zh-CN" sz="2500" dirty="0" err="1">
                <a:latin typeface="Times New Roman" pitchFamily="18" charset="0"/>
                <a:ea typeface="SimSun" pitchFamily="2" charset="-122"/>
              </a:rPr>
              <a:t>người</a:t>
            </a:r>
            <a:r>
              <a:rPr lang="en-US" altLang="zh-CN" sz="2500" dirty="0">
                <a:latin typeface="Times New Roman" pitchFamily="18" charset="0"/>
                <a:ea typeface="SimSun" pitchFamily="2" charset="-122"/>
              </a:rPr>
              <a:t> </a:t>
            </a:r>
            <a:r>
              <a:rPr lang="en-US" altLang="zh-CN" sz="2500" dirty="0" err="1">
                <a:latin typeface="Times New Roman" pitchFamily="18" charset="0"/>
                <a:ea typeface="SimSun" pitchFamily="2" charset="-122"/>
              </a:rPr>
              <a:t>Hà</a:t>
            </a:r>
            <a:r>
              <a:rPr lang="en-US" altLang="zh-CN" sz="2500" dirty="0">
                <a:latin typeface="Times New Roman" pitchFamily="18" charset="0"/>
                <a:ea typeface="SimSun" pitchFamily="2" charset="-122"/>
              </a:rPr>
              <a:t> </a:t>
            </a:r>
            <a:r>
              <a:rPr lang="en-US" altLang="zh-CN" sz="2500" dirty="0" err="1">
                <a:latin typeface="Times New Roman" pitchFamily="18" charset="0"/>
                <a:ea typeface="SimSun" pitchFamily="2" charset="-122"/>
              </a:rPr>
              <a:t>Nội</a:t>
            </a:r>
            <a:r>
              <a:rPr lang="en-US" altLang="zh-CN" sz="2500" dirty="0">
                <a:latin typeface="Times New Roman" pitchFamily="18" charset="0"/>
                <a:ea typeface="SimSun" pitchFamily="2" charset="-122"/>
              </a:rPr>
              <a:t>.</a:t>
            </a:r>
          </a:p>
        </p:txBody>
      </p:sp>
      <p:sp>
        <p:nvSpPr>
          <p:cNvPr id="15" name="Rectangle 5"/>
          <p:cNvSpPr>
            <a:spLocks noChangeArrowheads="1"/>
          </p:cNvSpPr>
          <p:nvPr/>
        </p:nvSpPr>
        <p:spPr bwMode="auto">
          <a:xfrm>
            <a:off x="0" y="4724400"/>
            <a:ext cx="8458200" cy="477054"/>
          </a:xfrm>
          <a:prstGeom prst="rect">
            <a:avLst/>
          </a:prstGeom>
          <a:noFill/>
          <a:ln w="9525">
            <a:noFill/>
            <a:miter lim="800000"/>
            <a:headEnd/>
            <a:tailEnd/>
          </a:ln>
        </p:spPr>
        <p:txBody>
          <a:bodyPr wrap="square">
            <a:spAutoFit/>
          </a:bodyPr>
          <a:lstStyle/>
          <a:p>
            <a:pPr algn="just" eaLnBrk="1" hangingPunct="1"/>
            <a:r>
              <a:rPr lang="en-US" altLang="zh-CN" sz="2500" dirty="0" smtClean="0">
                <a:latin typeface="Times New Roman" pitchFamily="18" charset="0"/>
                <a:ea typeface="SimSun" pitchFamily="2" charset="-122"/>
              </a:rPr>
              <a:t>- </a:t>
            </a:r>
            <a:r>
              <a:rPr lang="en-US" altLang="zh-CN" sz="2500" dirty="0" err="1" smtClean="0">
                <a:latin typeface="Times New Roman" pitchFamily="18" charset="0"/>
                <a:ea typeface="SimSun" pitchFamily="2" charset="-122"/>
              </a:rPr>
              <a:t>Ông</a:t>
            </a:r>
            <a:r>
              <a:rPr lang="en-US" altLang="zh-CN" sz="2500" dirty="0" smtClean="0">
                <a:latin typeface="Times New Roman" pitchFamily="18" charset="0"/>
                <a:ea typeface="SimSun" pitchFamily="2" charset="-122"/>
              </a:rPr>
              <a:t> </a:t>
            </a:r>
            <a:r>
              <a:rPr lang="en-US" altLang="zh-CN" sz="2500" dirty="0" err="1">
                <a:latin typeface="Times New Roman" pitchFamily="18" charset="0"/>
                <a:ea typeface="SimSun" pitchFamily="2" charset="-122"/>
              </a:rPr>
              <a:t>Năm</a:t>
            </a:r>
            <a:r>
              <a:rPr lang="en-US" altLang="zh-CN" sz="2500" dirty="0">
                <a:latin typeface="Times New Roman" pitchFamily="18" charset="0"/>
                <a:ea typeface="SimSun" pitchFamily="2" charset="-122"/>
              </a:rPr>
              <a:t> </a:t>
            </a:r>
            <a:r>
              <a:rPr lang="en-US" altLang="zh-CN" sz="2500" dirty="0" smtClean="0">
                <a:latin typeface="Times New Roman" pitchFamily="18" charset="0"/>
                <a:ea typeface="SimSun" pitchFamily="2" charset="-122"/>
              </a:rPr>
              <a:t>  </a:t>
            </a:r>
            <a:r>
              <a:rPr lang="en-US" altLang="zh-CN" sz="2500" dirty="0" err="1" smtClean="0">
                <a:latin typeface="Times New Roman" pitchFamily="18" charset="0"/>
                <a:ea typeface="SimSun" pitchFamily="2" charset="-122"/>
              </a:rPr>
              <a:t>l</a:t>
            </a:r>
            <a:r>
              <a:rPr lang="en-US" altLang="zh-CN" sz="2500" dirty="0" err="1" smtClean="0">
                <a:latin typeface="Times New Roman" pitchFamily="18" charset="0"/>
                <a:ea typeface="SimSun" pitchFamily="2" charset="-122"/>
                <a:cs typeface="Times New Roman" pitchFamily="18" charset="0"/>
              </a:rPr>
              <a:t>à</a:t>
            </a:r>
            <a:r>
              <a:rPr lang="en-US" altLang="zh-CN" sz="2500" dirty="0" smtClean="0">
                <a:latin typeface="Times New Roman" pitchFamily="18" charset="0"/>
                <a:ea typeface="SimSun" pitchFamily="2" charset="-122"/>
              </a:rPr>
              <a:t> </a:t>
            </a:r>
            <a:r>
              <a:rPr lang="en-US" altLang="zh-CN" sz="2500" dirty="0" err="1">
                <a:latin typeface="Times New Roman" pitchFamily="18" charset="0"/>
                <a:ea typeface="SimSun" pitchFamily="2" charset="-122"/>
              </a:rPr>
              <a:t>dân</a:t>
            </a:r>
            <a:r>
              <a:rPr lang="en-US" altLang="zh-CN" sz="2500" dirty="0">
                <a:latin typeface="Times New Roman" pitchFamily="18" charset="0"/>
                <a:ea typeface="SimSun" pitchFamily="2" charset="-122"/>
              </a:rPr>
              <a:t> </a:t>
            </a:r>
            <a:r>
              <a:rPr lang="en-US" altLang="zh-CN" sz="2500" dirty="0" err="1">
                <a:latin typeface="Times New Roman" pitchFamily="18" charset="0"/>
                <a:ea typeface="SimSun" pitchFamily="2" charset="-122"/>
              </a:rPr>
              <a:t>ngụ</a:t>
            </a:r>
            <a:r>
              <a:rPr lang="en-US" altLang="zh-CN" sz="2500" dirty="0">
                <a:latin typeface="Times New Roman" pitchFamily="18" charset="0"/>
                <a:ea typeface="SimSun" pitchFamily="2" charset="-122"/>
              </a:rPr>
              <a:t> </a:t>
            </a:r>
            <a:r>
              <a:rPr lang="en-US" altLang="zh-CN" sz="2500" dirty="0" err="1">
                <a:latin typeface="Times New Roman" pitchFamily="18" charset="0"/>
                <a:ea typeface="SimSun" pitchFamily="2" charset="-122"/>
              </a:rPr>
              <a:t>cư</a:t>
            </a:r>
            <a:r>
              <a:rPr lang="en-US" altLang="zh-CN" sz="2500" dirty="0">
                <a:latin typeface="Times New Roman" pitchFamily="18" charset="0"/>
                <a:ea typeface="SimSun" pitchFamily="2" charset="-122"/>
              </a:rPr>
              <a:t> </a:t>
            </a:r>
            <a:r>
              <a:rPr lang="en-US" altLang="zh-CN" sz="2500" dirty="0" err="1">
                <a:latin typeface="Times New Roman" pitchFamily="18" charset="0"/>
                <a:ea typeface="SimSun" pitchFamily="2" charset="-122"/>
              </a:rPr>
              <a:t>của</a:t>
            </a:r>
            <a:r>
              <a:rPr lang="en-US" altLang="zh-CN" sz="2500" dirty="0">
                <a:latin typeface="Times New Roman" pitchFamily="18" charset="0"/>
                <a:ea typeface="SimSun" pitchFamily="2" charset="-122"/>
              </a:rPr>
              <a:t> </a:t>
            </a:r>
            <a:r>
              <a:rPr lang="en-US" altLang="zh-CN" sz="2500" dirty="0" err="1">
                <a:latin typeface="Times New Roman" pitchFamily="18" charset="0"/>
                <a:ea typeface="SimSun" pitchFamily="2" charset="-122"/>
              </a:rPr>
              <a:t>làng</a:t>
            </a:r>
            <a:r>
              <a:rPr lang="en-US" altLang="zh-CN" sz="2500" dirty="0">
                <a:latin typeface="Times New Roman" pitchFamily="18" charset="0"/>
                <a:ea typeface="SimSun" pitchFamily="2" charset="-122"/>
              </a:rPr>
              <a:t> </a:t>
            </a:r>
            <a:r>
              <a:rPr lang="en-US" altLang="zh-CN" sz="2500" dirty="0" err="1">
                <a:latin typeface="Times New Roman" pitchFamily="18" charset="0"/>
                <a:ea typeface="SimSun" pitchFamily="2" charset="-122"/>
              </a:rPr>
              <a:t>này</a:t>
            </a:r>
            <a:r>
              <a:rPr lang="en-US" altLang="zh-CN" sz="2500" dirty="0">
                <a:latin typeface="Times New Roman" pitchFamily="18" charset="0"/>
                <a:ea typeface="SimSun" pitchFamily="2" charset="-122"/>
              </a:rPr>
              <a:t>. </a:t>
            </a:r>
          </a:p>
        </p:txBody>
      </p:sp>
      <p:sp>
        <p:nvSpPr>
          <p:cNvPr id="16" name="Rectangle 6"/>
          <p:cNvSpPr>
            <a:spLocks noChangeArrowheads="1"/>
          </p:cNvSpPr>
          <p:nvPr/>
        </p:nvSpPr>
        <p:spPr bwMode="auto">
          <a:xfrm>
            <a:off x="0" y="5791200"/>
            <a:ext cx="8458200" cy="477054"/>
          </a:xfrm>
          <a:prstGeom prst="rect">
            <a:avLst/>
          </a:prstGeom>
          <a:noFill/>
          <a:ln w="9525">
            <a:noFill/>
            <a:miter lim="800000"/>
            <a:headEnd/>
            <a:tailEnd/>
          </a:ln>
        </p:spPr>
        <p:txBody>
          <a:bodyPr wrap="square">
            <a:spAutoFit/>
          </a:bodyPr>
          <a:lstStyle/>
          <a:p>
            <a:pPr algn="just" eaLnBrk="1" hangingPunct="1"/>
            <a:r>
              <a:rPr lang="en-US" altLang="zh-CN" sz="2500" dirty="0" smtClean="0">
                <a:latin typeface="Times New Roman" pitchFamily="18" charset="0"/>
                <a:ea typeface="SimSun" pitchFamily="2" charset="-122"/>
              </a:rPr>
              <a:t>- </a:t>
            </a:r>
            <a:r>
              <a:rPr lang="en-US" altLang="zh-CN" sz="2500" dirty="0" err="1" smtClean="0">
                <a:latin typeface="Times New Roman" pitchFamily="18" charset="0"/>
                <a:ea typeface="SimSun" pitchFamily="2" charset="-122"/>
              </a:rPr>
              <a:t>Cần</a:t>
            </a:r>
            <a:r>
              <a:rPr lang="en-US" altLang="zh-CN" sz="2500" dirty="0" smtClean="0">
                <a:latin typeface="Times New Roman" pitchFamily="18" charset="0"/>
                <a:ea typeface="SimSun" pitchFamily="2" charset="-122"/>
              </a:rPr>
              <a:t> </a:t>
            </a:r>
            <a:r>
              <a:rPr lang="en-US" altLang="zh-CN" sz="2500" dirty="0" err="1">
                <a:latin typeface="Times New Roman" pitchFamily="18" charset="0"/>
                <a:ea typeface="SimSun" pitchFamily="2" charset="-122"/>
              </a:rPr>
              <a:t>trục</a:t>
            </a:r>
            <a:r>
              <a:rPr lang="en-US" altLang="zh-CN" sz="2500" dirty="0">
                <a:latin typeface="Times New Roman" pitchFamily="18" charset="0"/>
                <a:ea typeface="SimSun" pitchFamily="2" charset="-122"/>
              </a:rPr>
              <a:t> </a:t>
            </a:r>
            <a:r>
              <a:rPr lang="en-US" altLang="zh-CN" sz="2500" dirty="0" smtClean="0">
                <a:latin typeface="Times New Roman" pitchFamily="18" charset="0"/>
                <a:ea typeface="SimSun" pitchFamily="2" charset="-122"/>
              </a:rPr>
              <a:t>  </a:t>
            </a:r>
            <a:r>
              <a:rPr lang="en-US" altLang="zh-CN" sz="2500" dirty="0" err="1" smtClean="0">
                <a:latin typeface="Times New Roman" pitchFamily="18" charset="0"/>
                <a:ea typeface="SimSun" pitchFamily="2" charset="-122"/>
              </a:rPr>
              <a:t>l</a:t>
            </a:r>
            <a:r>
              <a:rPr lang="en-US" altLang="zh-CN" sz="2500" dirty="0" err="1" smtClean="0">
                <a:latin typeface="Times New Roman" pitchFamily="18" charset="0"/>
                <a:ea typeface="SimSun" pitchFamily="2" charset="-122"/>
                <a:cs typeface="Times New Roman" pitchFamily="18" charset="0"/>
              </a:rPr>
              <a:t>à</a:t>
            </a:r>
            <a:r>
              <a:rPr lang="en-US" altLang="zh-CN" sz="2500" dirty="0" smtClean="0">
                <a:latin typeface="Times New Roman" pitchFamily="18" charset="0"/>
                <a:ea typeface="SimSun" pitchFamily="2" charset="-122"/>
              </a:rPr>
              <a:t> </a:t>
            </a:r>
            <a:r>
              <a:rPr lang="en-US" altLang="zh-CN" sz="2500" dirty="0" err="1">
                <a:latin typeface="Times New Roman" pitchFamily="18" charset="0"/>
                <a:ea typeface="SimSun" pitchFamily="2" charset="-122"/>
              </a:rPr>
              <a:t>cánh</a:t>
            </a:r>
            <a:r>
              <a:rPr lang="en-US" altLang="zh-CN" sz="2500" dirty="0">
                <a:latin typeface="Times New Roman" pitchFamily="18" charset="0"/>
                <a:ea typeface="SimSun" pitchFamily="2" charset="-122"/>
              </a:rPr>
              <a:t> </a:t>
            </a:r>
            <a:r>
              <a:rPr lang="en-US" altLang="zh-CN" sz="2500" dirty="0" err="1">
                <a:latin typeface="Times New Roman" pitchFamily="18" charset="0"/>
                <a:ea typeface="SimSun" pitchFamily="2" charset="-122"/>
              </a:rPr>
              <a:t>tay</a:t>
            </a:r>
            <a:r>
              <a:rPr lang="en-US" altLang="zh-CN" sz="2500" dirty="0">
                <a:latin typeface="Times New Roman" pitchFamily="18" charset="0"/>
                <a:ea typeface="SimSun" pitchFamily="2" charset="-122"/>
              </a:rPr>
              <a:t> </a:t>
            </a:r>
            <a:r>
              <a:rPr lang="en-US" altLang="zh-CN" sz="2500" dirty="0" err="1">
                <a:latin typeface="Times New Roman" pitchFamily="18" charset="0"/>
                <a:ea typeface="SimSun" pitchFamily="2" charset="-122"/>
              </a:rPr>
              <a:t>kì</a:t>
            </a:r>
            <a:r>
              <a:rPr lang="en-US" altLang="zh-CN" sz="2500" dirty="0">
                <a:latin typeface="Times New Roman" pitchFamily="18" charset="0"/>
                <a:ea typeface="SimSun" pitchFamily="2" charset="-122"/>
              </a:rPr>
              <a:t> </a:t>
            </a:r>
            <a:r>
              <a:rPr lang="en-US" altLang="zh-CN" sz="2500" dirty="0" err="1">
                <a:latin typeface="Times New Roman" pitchFamily="18" charset="0"/>
                <a:ea typeface="SimSun" pitchFamily="2" charset="-122"/>
              </a:rPr>
              <a:t>diệu</a:t>
            </a:r>
            <a:r>
              <a:rPr lang="en-US" altLang="zh-CN" sz="2500" dirty="0">
                <a:latin typeface="Times New Roman" pitchFamily="18" charset="0"/>
                <a:ea typeface="SimSun" pitchFamily="2" charset="-122"/>
              </a:rPr>
              <a:t> </a:t>
            </a:r>
            <a:r>
              <a:rPr lang="en-US" altLang="zh-CN" sz="2500" dirty="0" err="1">
                <a:latin typeface="Times New Roman" pitchFamily="18" charset="0"/>
                <a:ea typeface="SimSun" pitchFamily="2" charset="-122"/>
              </a:rPr>
              <a:t>của</a:t>
            </a:r>
            <a:r>
              <a:rPr lang="en-US" altLang="zh-CN" sz="2500" dirty="0">
                <a:latin typeface="Times New Roman" pitchFamily="18" charset="0"/>
                <a:ea typeface="SimSun" pitchFamily="2" charset="-122"/>
              </a:rPr>
              <a:t> </a:t>
            </a:r>
            <a:r>
              <a:rPr lang="en-US" altLang="zh-CN" sz="2500" dirty="0" err="1">
                <a:latin typeface="Times New Roman" pitchFamily="18" charset="0"/>
                <a:ea typeface="SimSun" pitchFamily="2" charset="-122"/>
              </a:rPr>
              <a:t>các</a:t>
            </a:r>
            <a:r>
              <a:rPr lang="en-US" altLang="zh-CN" sz="2500" dirty="0">
                <a:latin typeface="Times New Roman" pitchFamily="18" charset="0"/>
                <a:ea typeface="SimSun" pitchFamily="2" charset="-122"/>
              </a:rPr>
              <a:t> </a:t>
            </a:r>
            <a:r>
              <a:rPr lang="en-US" altLang="zh-CN" sz="2500" dirty="0" err="1">
                <a:latin typeface="Times New Roman" pitchFamily="18" charset="0"/>
                <a:ea typeface="SimSun" pitchFamily="2" charset="-122"/>
              </a:rPr>
              <a:t>chú</a:t>
            </a:r>
            <a:r>
              <a:rPr lang="en-US" altLang="zh-CN" sz="2500" dirty="0">
                <a:latin typeface="Times New Roman" pitchFamily="18" charset="0"/>
                <a:ea typeface="SimSun" pitchFamily="2" charset="-122"/>
              </a:rPr>
              <a:t> </a:t>
            </a:r>
            <a:r>
              <a:rPr lang="en-US" altLang="zh-CN" sz="2500" dirty="0" err="1">
                <a:latin typeface="Times New Roman" pitchFamily="18" charset="0"/>
                <a:ea typeface="SimSun" pitchFamily="2" charset="-122"/>
              </a:rPr>
              <a:t>công</a:t>
            </a:r>
            <a:r>
              <a:rPr lang="en-US" altLang="zh-CN" sz="2500" dirty="0">
                <a:latin typeface="Times New Roman" pitchFamily="18" charset="0"/>
                <a:ea typeface="SimSun" pitchFamily="2" charset="-122"/>
              </a:rPr>
              <a:t> </a:t>
            </a:r>
            <a:r>
              <a:rPr lang="en-US" altLang="zh-CN" sz="2500" dirty="0" err="1">
                <a:latin typeface="Times New Roman" pitchFamily="18" charset="0"/>
                <a:ea typeface="SimSun" pitchFamily="2" charset="-122"/>
              </a:rPr>
              <a:t>nhân</a:t>
            </a:r>
            <a:r>
              <a:rPr lang="en-US" altLang="zh-CN" sz="2500" dirty="0">
                <a:latin typeface="Times New Roman" pitchFamily="18" charset="0"/>
                <a:ea typeface="SimSun" pitchFamily="2" charset="-122"/>
              </a:rPr>
              <a:t>.</a:t>
            </a:r>
          </a:p>
        </p:txBody>
      </p:sp>
      <p:cxnSp>
        <p:nvCxnSpPr>
          <p:cNvPr id="17" name="Straight Connector 16"/>
          <p:cNvCxnSpPr/>
          <p:nvPr/>
        </p:nvCxnSpPr>
        <p:spPr>
          <a:xfrm>
            <a:off x="304800" y="3048000"/>
            <a:ext cx="2514600" cy="1588"/>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3200400" y="3048000"/>
            <a:ext cx="2590800" cy="1588"/>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
        <p:nvSpPr>
          <p:cNvPr id="22" name="Line 18"/>
          <p:cNvSpPr>
            <a:spLocks noChangeShapeType="1"/>
          </p:cNvSpPr>
          <p:nvPr/>
        </p:nvSpPr>
        <p:spPr bwMode="auto">
          <a:xfrm flipH="1">
            <a:off x="2895600" y="2667000"/>
            <a:ext cx="76200" cy="381000"/>
          </a:xfrm>
          <a:prstGeom prst="line">
            <a:avLst/>
          </a:prstGeom>
          <a:noFill/>
          <a:ln w="38100">
            <a:solidFill>
              <a:srgbClr val="FF0000"/>
            </a:solidFill>
            <a:round/>
            <a:headEnd/>
            <a:tailEnd/>
          </a:ln>
          <a:effectLst/>
        </p:spPr>
        <p:txBody>
          <a:bodyPr/>
          <a:lstStyle/>
          <a:p>
            <a:endParaRPr lang="en-US"/>
          </a:p>
        </p:txBody>
      </p:sp>
      <p:sp>
        <p:nvSpPr>
          <p:cNvPr id="30" name="Line 18"/>
          <p:cNvSpPr>
            <a:spLocks noChangeShapeType="1"/>
          </p:cNvSpPr>
          <p:nvPr/>
        </p:nvSpPr>
        <p:spPr bwMode="auto">
          <a:xfrm flipH="1">
            <a:off x="2819400" y="2667000"/>
            <a:ext cx="76200" cy="381000"/>
          </a:xfrm>
          <a:prstGeom prst="line">
            <a:avLst/>
          </a:prstGeom>
          <a:noFill/>
          <a:ln w="38100">
            <a:solidFill>
              <a:srgbClr val="FF0000"/>
            </a:solidFill>
            <a:round/>
            <a:headEnd/>
            <a:tailEnd/>
          </a:ln>
          <a:effectLst/>
        </p:spPr>
        <p:txBody>
          <a:bodyPr/>
          <a:lstStyle/>
          <a:p>
            <a:endParaRPr lang="en-US"/>
          </a:p>
        </p:txBody>
      </p:sp>
      <p:sp>
        <p:nvSpPr>
          <p:cNvPr id="33" name="Line 18"/>
          <p:cNvSpPr>
            <a:spLocks noChangeShapeType="1"/>
          </p:cNvSpPr>
          <p:nvPr/>
        </p:nvSpPr>
        <p:spPr bwMode="auto">
          <a:xfrm flipH="1">
            <a:off x="1600200" y="4800600"/>
            <a:ext cx="76200" cy="381000"/>
          </a:xfrm>
          <a:prstGeom prst="line">
            <a:avLst/>
          </a:prstGeom>
          <a:noFill/>
          <a:ln w="38100">
            <a:solidFill>
              <a:srgbClr val="FF0000"/>
            </a:solidFill>
            <a:round/>
            <a:headEnd/>
            <a:tailEnd/>
          </a:ln>
          <a:effectLst/>
        </p:spPr>
        <p:txBody>
          <a:bodyPr/>
          <a:lstStyle/>
          <a:p>
            <a:endParaRPr lang="en-US"/>
          </a:p>
        </p:txBody>
      </p:sp>
      <p:sp>
        <p:nvSpPr>
          <p:cNvPr id="34" name="Line 18"/>
          <p:cNvSpPr>
            <a:spLocks noChangeShapeType="1"/>
          </p:cNvSpPr>
          <p:nvPr/>
        </p:nvSpPr>
        <p:spPr bwMode="auto">
          <a:xfrm flipH="1">
            <a:off x="1524000" y="4800600"/>
            <a:ext cx="76200" cy="381000"/>
          </a:xfrm>
          <a:prstGeom prst="line">
            <a:avLst/>
          </a:prstGeom>
          <a:noFill/>
          <a:ln w="38100">
            <a:solidFill>
              <a:srgbClr val="FF0000"/>
            </a:solidFill>
            <a:round/>
            <a:headEnd/>
            <a:tailEnd/>
          </a:ln>
          <a:effectLst/>
        </p:spPr>
        <p:txBody>
          <a:bodyPr/>
          <a:lstStyle/>
          <a:p>
            <a:endParaRPr lang="en-US"/>
          </a:p>
        </p:txBody>
      </p:sp>
      <p:sp>
        <p:nvSpPr>
          <p:cNvPr id="35" name="Line 18"/>
          <p:cNvSpPr>
            <a:spLocks noChangeShapeType="1"/>
          </p:cNvSpPr>
          <p:nvPr/>
        </p:nvSpPr>
        <p:spPr bwMode="auto">
          <a:xfrm flipH="1">
            <a:off x="1752600" y="3733800"/>
            <a:ext cx="76200" cy="381000"/>
          </a:xfrm>
          <a:prstGeom prst="line">
            <a:avLst/>
          </a:prstGeom>
          <a:noFill/>
          <a:ln w="38100">
            <a:solidFill>
              <a:srgbClr val="FF0000"/>
            </a:solidFill>
            <a:round/>
            <a:headEnd/>
            <a:tailEnd/>
          </a:ln>
          <a:effectLst/>
        </p:spPr>
        <p:txBody>
          <a:bodyPr/>
          <a:lstStyle/>
          <a:p>
            <a:endParaRPr lang="en-US"/>
          </a:p>
        </p:txBody>
      </p:sp>
      <p:sp>
        <p:nvSpPr>
          <p:cNvPr id="36" name="Line 18"/>
          <p:cNvSpPr>
            <a:spLocks noChangeShapeType="1"/>
          </p:cNvSpPr>
          <p:nvPr/>
        </p:nvSpPr>
        <p:spPr bwMode="auto">
          <a:xfrm flipH="1">
            <a:off x="1676400" y="3733800"/>
            <a:ext cx="76200" cy="381000"/>
          </a:xfrm>
          <a:prstGeom prst="line">
            <a:avLst/>
          </a:prstGeom>
          <a:noFill/>
          <a:ln w="38100">
            <a:solidFill>
              <a:srgbClr val="FF0000"/>
            </a:solidFill>
            <a:round/>
            <a:headEnd/>
            <a:tailEnd/>
          </a:ln>
          <a:effectLst/>
        </p:spPr>
        <p:txBody>
          <a:bodyPr/>
          <a:lstStyle/>
          <a:p>
            <a:endParaRPr lang="en-US"/>
          </a:p>
        </p:txBody>
      </p:sp>
      <p:sp>
        <p:nvSpPr>
          <p:cNvPr id="37" name="Line 18"/>
          <p:cNvSpPr>
            <a:spLocks noChangeShapeType="1"/>
          </p:cNvSpPr>
          <p:nvPr/>
        </p:nvSpPr>
        <p:spPr bwMode="auto">
          <a:xfrm flipH="1">
            <a:off x="1447800" y="5867400"/>
            <a:ext cx="76200" cy="381000"/>
          </a:xfrm>
          <a:prstGeom prst="line">
            <a:avLst/>
          </a:prstGeom>
          <a:noFill/>
          <a:ln w="38100">
            <a:solidFill>
              <a:srgbClr val="FF0000"/>
            </a:solidFill>
            <a:round/>
            <a:headEnd/>
            <a:tailEnd/>
          </a:ln>
          <a:effectLst/>
        </p:spPr>
        <p:txBody>
          <a:bodyPr/>
          <a:lstStyle/>
          <a:p>
            <a:endParaRPr lang="en-US"/>
          </a:p>
        </p:txBody>
      </p:sp>
      <p:cxnSp>
        <p:nvCxnSpPr>
          <p:cNvPr id="41" name="Straight Connector 40"/>
          <p:cNvCxnSpPr/>
          <p:nvPr/>
        </p:nvCxnSpPr>
        <p:spPr>
          <a:xfrm>
            <a:off x="304800" y="4191000"/>
            <a:ext cx="1371600" cy="1588"/>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a:off x="1905000" y="4191000"/>
            <a:ext cx="4114800" cy="1588"/>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a:off x="304800" y="5181600"/>
            <a:ext cx="1219200" cy="1588"/>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7" name="Straight Connector 46"/>
          <p:cNvCxnSpPr/>
          <p:nvPr/>
        </p:nvCxnSpPr>
        <p:spPr>
          <a:xfrm>
            <a:off x="1752600" y="5181600"/>
            <a:ext cx="3429000" cy="1588"/>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p:nvCxnSpPr>
        <p:spPr>
          <a:xfrm>
            <a:off x="304800" y="6248400"/>
            <a:ext cx="1066800" cy="1588"/>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52" name="Straight Connector 51"/>
          <p:cNvCxnSpPr/>
          <p:nvPr/>
        </p:nvCxnSpPr>
        <p:spPr>
          <a:xfrm>
            <a:off x="1524000" y="6248400"/>
            <a:ext cx="5334000" cy="1588"/>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
        <p:nvSpPr>
          <p:cNvPr id="53" name="Text Box 23"/>
          <p:cNvSpPr txBox="1">
            <a:spLocks noChangeArrowheads="1"/>
          </p:cNvSpPr>
          <p:nvPr/>
        </p:nvSpPr>
        <p:spPr bwMode="auto">
          <a:xfrm>
            <a:off x="3352800" y="3124200"/>
            <a:ext cx="685800" cy="477054"/>
          </a:xfrm>
          <a:prstGeom prst="rect">
            <a:avLst/>
          </a:prstGeom>
          <a:noFill/>
          <a:ln w="9525">
            <a:noFill/>
            <a:miter lim="800000"/>
            <a:headEnd/>
            <a:tailEnd/>
          </a:ln>
          <a:effectLst/>
        </p:spPr>
        <p:txBody>
          <a:bodyPr>
            <a:spAutoFit/>
          </a:bodyPr>
          <a:lstStyle/>
          <a:p>
            <a:pPr eaLnBrk="1" hangingPunct="1">
              <a:spcBef>
                <a:spcPct val="50000"/>
              </a:spcBef>
            </a:pPr>
            <a:r>
              <a:rPr lang="en-US" altLang="en-US" sz="2500" dirty="0">
                <a:solidFill>
                  <a:srgbClr val="0000FF"/>
                </a:solidFill>
                <a:latin typeface="Times New Roman" pitchFamily="18" charset="0"/>
                <a:cs typeface="Times New Roman" pitchFamily="18" charset="0"/>
              </a:rPr>
              <a:t>VN</a:t>
            </a:r>
          </a:p>
        </p:txBody>
      </p:sp>
      <p:sp>
        <p:nvSpPr>
          <p:cNvPr id="55" name="Text Box 22"/>
          <p:cNvSpPr txBox="1">
            <a:spLocks noChangeArrowheads="1"/>
          </p:cNvSpPr>
          <p:nvPr/>
        </p:nvSpPr>
        <p:spPr bwMode="auto">
          <a:xfrm>
            <a:off x="609600" y="3124200"/>
            <a:ext cx="762000" cy="477054"/>
          </a:xfrm>
          <a:prstGeom prst="rect">
            <a:avLst/>
          </a:prstGeom>
          <a:noFill/>
          <a:ln w="9525">
            <a:noFill/>
            <a:miter lim="800000"/>
            <a:headEnd/>
            <a:tailEnd/>
          </a:ln>
          <a:effectLst/>
        </p:spPr>
        <p:txBody>
          <a:bodyPr>
            <a:spAutoFit/>
          </a:bodyPr>
          <a:lstStyle/>
          <a:p>
            <a:pPr eaLnBrk="1" hangingPunct="1">
              <a:spcBef>
                <a:spcPct val="50000"/>
              </a:spcBef>
            </a:pPr>
            <a:r>
              <a:rPr lang="en-US" altLang="en-US" sz="2500" dirty="0">
                <a:solidFill>
                  <a:srgbClr val="0000FF"/>
                </a:solidFill>
                <a:latin typeface="Times New Roman" pitchFamily="18" charset="0"/>
                <a:cs typeface="Times New Roman" pitchFamily="18" charset="0"/>
              </a:rPr>
              <a:t>CN</a:t>
            </a:r>
          </a:p>
        </p:txBody>
      </p:sp>
      <p:sp>
        <p:nvSpPr>
          <p:cNvPr id="56" name="Text Box 22"/>
          <p:cNvSpPr txBox="1">
            <a:spLocks noChangeArrowheads="1"/>
          </p:cNvSpPr>
          <p:nvPr/>
        </p:nvSpPr>
        <p:spPr bwMode="auto">
          <a:xfrm>
            <a:off x="533400" y="6380946"/>
            <a:ext cx="762000" cy="477054"/>
          </a:xfrm>
          <a:prstGeom prst="rect">
            <a:avLst/>
          </a:prstGeom>
          <a:noFill/>
          <a:ln w="9525">
            <a:noFill/>
            <a:miter lim="800000"/>
            <a:headEnd/>
            <a:tailEnd/>
          </a:ln>
          <a:effectLst/>
        </p:spPr>
        <p:txBody>
          <a:bodyPr>
            <a:spAutoFit/>
          </a:bodyPr>
          <a:lstStyle/>
          <a:p>
            <a:pPr eaLnBrk="1" hangingPunct="1">
              <a:spcBef>
                <a:spcPct val="50000"/>
              </a:spcBef>
            </a:pPr>
            <a:r>
              <a:rPr lang="en-US" altLang="en-US" sz="2500" dirty="0">
                <a:solidFill>
                  <a:srgbClr val="0000FF"/>
                </a:solidFill>
                <a:latin typeface="Times New Roman" pitchFamily="18" charset="0"/>
                <a:cs typeface="Times New Roman" pitchFamily="18" charset="0"/>
              </a:rPr>
              <a:t>CN</a:t>
            </a:r>
          </a:p>
        </p:txBody>
      </p:sp>
      <p:sp>
        <p:nvSpPr>
          <p:cNvPr id="57" name="Text Box 22"/>
          <p:cNvSpPr txBox="1">
            <a:spLocks noChangeArrowheads="1"/>
          </p:cNvSpPr>
          <p:nvPr/>
        </p:nvSpPr>
        <p:spPr bwMode="auto">
          <a:xfrm>
            <a:off x="533400" y="5257800"/>
            <a:ext cx="762000" cy="477054"/>
          </a:xfrm>
          <a:prstGeom prst="rect">
            <a:avLst/>
          </a:prstGeom>
          <a:noFill/>
          <a:ln w="9525">
            <a:noFill/>
            <a:miter lim="800000"/>
            <a:headEnd/>
            <a:tailEnd/>
          </a:ln>
          <a:effectLst/>
        </p:spPr>
        <p:txBody>
          <a:bodyPr>
            <a:spAutoFit/>
          </a:bodyPr>
          <a:lstStyle/>
          <a:p>
            <a:pPr eaLnBrk="1" hangingPunct="1">
              <a:spcBef>
                <a:spcPct val="50000"/>
              </a:spcBef>
            </a:pPr>
            <a:r>
              <a:rPr lang="en-US" altLang="en-US" sz="2500" dirty="0">
                <a:solidFill>
                  <a:srgbClr val="0000FF"/>
                </a:solidFill>
                <a:latin typeface="Times New Roman" pitchFamily="18" charset="0"/>
                <a:cs typeface="Times New Roman" pitchFamily="18" charset="0"/>
              </a:rPr>
              <a:t>CN</a:t>
            </a:r>
          </a:p>
        </p:txBody>
      </p:sp>
      <p:sp>
        <p:nvSpPr>
          <p:cNvPr id="58" name="Text Box 22"/>
          <p:cNvSpPr txBox="1">
            <a:spLocks noChangeArrowheads="1"/>
          </p:cNvSpPr>
          <p:nvPr/>
        </p:nvSpPr>
        <p:spPr bwMode="auto">
          <a:xfrm>
            <a:off x="533400" y="4267200"/>
            <a:ext cx="762000" cy="477054"/>
          </a:xfrm>
          <a:prstGeom prst="rect">
            <a:avLst/>
          </a:prstGeom>
          <a:noFill/>
          <a:ln w="9525">
            <a:noFill/>
            <a:miter lim="800000"/>
            <a:headEnd/>
            <a:tailEnd/>
          </a:ln>
          <a:effectLst/>
        </p:spPr>
        <p:txBody>
          <a:bodyPr>
            <a:spAutoFit/>
          </a:bodyPr>
          <a:lstStyle/>
          <a:p>
            <a:pPr eaLnBrk="1" hangingPunct="1">
              <a:spcBef>
                <a:spcPct val="50000"/>
              </a:spcBef>
            </a:pPr>
            <a:r>
              <a:rPr lang="en-US" altLang="en-US" sz="2500" dirty="0">
                <a:solidFill>
                  <a:srgbClr val="0000FF"/>
                </a:solidFill>
                <a:latin typeface="Times New Roman" pitchFamily="18" charset="0"/>
                <a:cs typeface="Times New Roman" pitchFamily="18" charset="0"/>
              </a:rPr>
              <a:t>CN</a:t>
            </a:r>
          </a:p>
        </p:txBody>
      </p:sp>
      <p:sp>
        <p:nvSpPr>
          <p:cNvPr id="59" name="Text Box 23"/>
          <p:cNvSpPr txBox="1">
            <a:spLocks noChangeArrowheads="1"/>
          </p:cNvSpPr>
          <p:nvPr/>
        </p:nvSpPr>
        <p:spPr bwMode="auto">
          <a:xfrm>
            <a:off x="3200400" y="4267200"/>
            <a:ext cx="685800" cy="477054"/>
          </a:xfrm>
          <a:prstGeom prst="rect">
            <a:avLst/>
          </a:prstGeom>
          <a:noFill/>
          <a:ln w="9525">
            <a:noFill/>
            <a:miter lim="800000"/>
            <a:headEnd/>
            <a:tailEnd/>
          </a:ln>
          <a:effectLst/>
        </p:spPr>
        <p:txBody>
          <a:bodyPr>
            <a:spAutoFit/>
          </a:bodyPr>
          <a:lstStyle/>
          <a:p>
            <a:pPr eaLnBrk="1" hangingPunct="1">
              <a:spcBef>
                <a:spcPct val="50000"/>
              </a:spcBef>
            </a:pPr>
            <a:r>
              <a:rPr lang="en-US" altLang="en-US" sz="2500" dirty="0">
                <a:solidFill>
                  <a:srgbClr val="0000FF"/>
                </a:solidFill>
                <a:latin typeface="Times New Roman" pitchFamily="18" charset="0"/>
                <a:cs typeface="Times New Roman" pitchFamily="18" charset="0"/>
              </a:rPr>
              <a:t>VN</a:t>
            </a:r>
          </a:p>
        </p:txBody>
      </p:sp>
      <p:sp>
        <p:nvSpPr>
          <p:cNvPr id="60" name="Text Box 23"/>
          <p:cNvSpPr txBox="1">
            <a:spLocks noChangeArrowheads="1"/>
          </p:cNvSpPr>
          <p:nvPr/>
        </p:nvSpPr>
        <p:spPr bwMode="auto">
          <a:xfrm>
            <a:off x="3124200" y="5257800"/>
            <a:ext cx="685800" cy="477054"/>
          </a:xfrm>
          <a:prstGeom prst="rect">
            <a:avLst/>
          </a:prstGeom>
          <a:noFill/>
          <a:ln w="9525">
            <a:noFill/>
            <a:miter lim="800000"/>
            <a:headEnd/>
            <a:tailEnd/>
          </a:ln>
          <a:effectLst/>
        </p:spPr>
        <p:txBody>
          <a:bodyPr>
            <a:spAutoFit/>
          </a:bodyPr>
          <a:lstStyle/>
          <a:p>
            <a:pPr eaLnBrk="1" hangingPunct="1">
              <a:spcBef>
                <a:spcPct val="50000"/>
              </a:spcBef>
            </a:pPr>
            <a:r>
              <a:rPr lang="en-US" altLang="en-US" sz="2500" dirty="0">
                <a:solidFill>
                  <a:srgbClr val="0000FF"/>
                </a:solidFill>
                <a:latin typeface="Times New Roman" pitchFamily="18" charset="0"/>
                <a:cs typeface="Times New Roman" pitchFamily="18" charset="0"/>
              </a:rPr>
              <a:t>VN</a:t>
            </a:r>
          </a:p>
        </p:txBody>
      </p:sp>
      <p:sp>
        <p:nvSpPr>
          <p:cNvPr id="61" name="Text Box 23"/>
          <p:cNvSpPr txBox="1">
            <a:spLocks noChangeArrowheads="1"/>
          </p:cNvSpPr>
          <p:nvPr/>
        </p:nvSpPr>
        <p:spPr bwMode="auto">
          <a:xfrm>
            <a:off x="3200400" y="6380946"/>
            <a:ext cx="685800" cy="477054"/>
          </a:xfrm>
          <a:prstGeom prst="rect">
            <a:avLst/>
          </a:prstGeom>
          <a:noFill/>
          <a:ln w="9525">
            <a:noFill/>
            <a:miter lim="800000"/>
            <a:headEnd/>
            <a:tailEnd/>
          </a:ln>
          <a:effectLst/>
        </p:spPr>
        <p:txBody>
          <a:bodyPr>
            <a:spAutoFit/>
          </a:bodyPr>
          <a:lstStyle/>
          <a:p>
            <a:pPr eaLnBrk="1" hangingPunct="1">
              <a:spcBef>
                <a:spcPct val="50000"/>
              </a:spcBef>
            </a:pPr>
            <a:r>
              <a:rPr lang="en-US" altLang="en-US" sz="2500" dirty="0">
                <a:solidFill>
                  <a:srgbClr val="0000FF"/>
                </a:solidFill>
                <a:latin typeface="Times New Roman" pitchFamily="18" charset="0"/>
                <a:cs typeface="Times New Roman" pitchFamily="18" charset="0"/>
              </a:rPr>
              <a:t>VN</a:t>
            </a:r>
          </a:p>
        </p:txBody>
      </p:sp>
      <p:sp>
        <p:nvSpPr>
          <p:cNvPr id="62" name="Line 18"/>
          <p:cNvSpPr>
            <a:spLocks noChangeShapeType="1"/>
          </p:cNvSpPr>
          <p:nvPr/>
        </p:nvSpPr>
        <p:spPr bwMode="auto">
          <a:xfrm flipH="1">
            <a:off x="1371600" y="5867400"/>
            <a:ext cx="76200" cy="381000"/>
          </a:xfrm>
          <a:prstGeom prst="line">
            <a:avLst/>
          </a:prstGeom>
          <a:noFill/>
          <a:ln w="38100">
            <a:solidFill>
              <a:srgbClr val="FF0000"/>
            </a:solidFill>
            <a:round/>
            <a:headEnd/>
            <a:tailEnd/>
          </a:ln>
          <a:effectLst/>
        </p:spPr>
        <p:txBody>
          <a:bodyPr/>
          <a:lstStyle/>
          <a:p>
            <a:endParaRPr lang="en-US"/>
          </a:p>
        </p:txBody>
      </p:sp>
      <p:cxnSp>
        <p:nvCxnSpPr>
          <p:cNvPr id="38" name="Straight Connector 37"/>
          <p:cNvCxnSpPr/>
          <p:nvPr/>
        </p:nvCxnSpPr>
        <p:spPr>
          <a:xfrm>
            <a:off x="990600" y="1981200"/>
            <a:ext cx="2133600" cy="1588"/>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a:off x="3276600" y="1981200"/>
            <a:ext cx="762000" cy="1588"/>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slide(fromBottom)">
                                      <p:cBhvr>
                                        <p:cTn id="7" dur="500"/>
                                        <p:tgtEl>
                                          <p:spTgt spid="22"/>
                                        </p:tgtEl>
                                      </p:cBhvr>
                                    </p:animEffect>
                                  </p:childTnLst>
                                </p:cTn>
                              </p:par>
                              <p:par>
                                <p:cTn id="8" presetID="12" presetClass="entr" presetSubtype="4" fill="hold" grpId="0" nodeType="withEffect">
                                  <p:stCondLst>
                                    <p:cond delay="0"/>
                                  </p:stCondLst>
                                  <p:childTnLst>
                                    <p:set>
                                      <p:cBhvr>
                                        <p:cTn id="9" dur="1" fill="hold">
                                          <p:stCondLst>
                                            <p:cond delay="0"/>
                                          </p:stCondLst>
                                        </p:cTn>
                                        <p:tgtEl>
                                          <p:spTgt spid="30"/>
                                        </p:tgtEl>
                                        <p:attrNameLst>
                                          <p:attrName>style.visibility</p:attrName>
                                        </p:attrNameLst>
                                      </p:cBhvr>
                                      <p:to>
                                        <p:strVal val="visible"/>
                                      </p:to>
                                    </p:set>
                                    <p:animEffect transition="in" filter="slide(fromBottom)">
                                      <p:cBhvr>
                                        <p:cTn id="10" dur="500"/>
                                        <p:tgtEl>
                                          <p:spTgt spid="30"/>
                                        </p:tgtEl>
                                      </p:cBhvr>
                                    </p:animEffect>
                                  </p:childTnLst>
                                </p:cTn>
                              </p:par>
                              <p:par>
                                <p:cTn id="11" presetID="2" presetClass="entr" presetSubtype="4" fill="hold" nodeType="withEffect">
                                  <p:stCondLst>
                                    <p:cond delay="0"/>
                                  </p:stCondLst>
                                  <p:childTnLst>
                                    <p:set>
                                      <p:cBhvr>
                                        <p:cTn id="12" dur="1" fill="hold">
                                          <p:stCondLst>
                                            <p:cond delay="0"/>
                                          </p:stCondLst>
                                        </p:cTn>
                                        <p:tgtEl>
                                          <p:spTgt spid="17"/>
                                        </p:tgtEl>
                                        <p:attrNameLst>
                                          <p:attrName>style.visibility</p:attrName>
                                        </p:attrNameLst>
                                      </p:cBhvr>
                                      <p:to>
                                        <p:strVal val="visible"/>
                                      </p:to>
                                    </p:set>
                                    <p:anim calcmode="lin" valueType="num">
                                      <p:cBhvr additive="base">
                                        <p:cTn id="13" dur="500" fill="hold"/>
                                        <p:tgtEl>
                                          <p:spTgt spid="17"/>
                                        </p:tgtEl>
                                        <p:attrNameLst>
                                          <p:attrName>ppt_x</p:attrName>
                                        </p:attrNameLst>
                                      </p:cBhvr>
                                      <p:tavLst>
                                        <p:tav tm="0">
                                          <p:val>
                                            <p:strVal val="#ppt_x"/>
                                          </p:val>
                                        </p:tav>
                                        <p:tav tm="100000">
                                          <p:val>
                                            <p:strVal val="#ppt_x"/>
                                          </p:val>
                                        </p:tav>
                                      </p:tavLst>
                                    </p:anim>
                                    <p:anim calcmode="lin" valueType="num">
                                      <p:cBhvr additive="base">
                                        <p:cTn id="14" dur="500" fill="hold"/>
                                        <p:tgtEl>
                                          <p:spTgt spid="17"/>
                                        </p:tgtEl>
                                        <p:attrNameLst>
                                          <p:attrName>ppt_y</p:attrName>
                                        </p:attrNameLst>
                                      </p:cBhvr>
                                      <p:tavLst>
                                        <p:tav tm="0">
                                          <p:val>
                                            <p:strVal val="1+#ppt_h/2"/>
                                          </p:val>
                                        </p:tav>
                                        <p:tav tm="100000">
                                          <p:val>
                                            <p:strVal val="#ppt_y"/>
                                          </p:val>
                                        </p:tav>
                                      </p:tavLst>
                                    </p:anim>
                                  </p:childTnLst>
                                </p:cTn>
                              </p:par>
                              <p:par>
                                <p:cTn id="15" presetID="2" presetClass="entr" presetSubtype="4" fill="hold" grpId="0" nodeType="withEffect">
                                  <p:stCondLst>
                                    <p:cond delay="0"/>
                                  </p:stCondLst>
                                  <p:childTnLst>
                                    <p:set>
                                      <p:cBhvr>
                                        <p:cTn id="16" dur="1" fill="hold">
                                          <p:stCondLst>
                                            <p:cond delay="0"/>
                                          </p:stCondLst>
                                        </p:cTn>
                                        <p:tgtEl>
                                          <p:spTgt spid="55"/>
                                        </p:tgtEl>
                                        <p:attrNameLst>
                                          <p:attrName>style.visibility</p:attrName>
                                        </p:attrNameLst>
                                      </p:cBhvr>
                                      <p:to>
                                        <p:strVal val="visible"/>
                                      </p:to>
                                    </p:set>
                                    <p:anim calcmode="lin" valueType="num">
                                      <p:cBhvr additive="base">
                                        <p:cTn id="17" dur="500" fill="hold"/>
                                        <p:tgtEl>
                                          <p:spTgt spid="55"/>
                                        </p:tgtEl>
                                        <p:attrNameLst>
                                          <p:attrName>ppt_x</p:attrName>
                                        </p:attrNameLst>
                                      </p:cBhvr>
                                      <p:tavLst>
                                        <p:tav tm="0">
                                          <p:val>
                                            <p:strVal val="#ppt_x"/>
                                          </p:val>
                                        </p:tav>
                                        <p:tav tm="100000">
                                          <p:val>
                                            <p:strVal val="#ppt_x"/>
                                          </p:val>
                                        </p:tav>
                                      </p:tavLst>
                                    </p:anim>
                                    <p:anim calcmode="lin" valueType="num">
                                      <p:cBhvr additive="base">
                                        <p:cTn id="18" dur="500" fill="hold"/>
                                        <p:tgtEl>
                                          <p:spTgt spid="55"/>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nodeType="clickEffect">
                                  <p:stCondLst>
                                    <p:cond delay="0"/>
                                  </p:stCondLst>
                                  <p:childTnLst>
                                    <p:set>
                                      <p:cBhvr>
                                        <p:cTn id="22" dur="1" fill="hold">
                                          <p:stCondLst>
                                            <p:cond delay="0"/>
                                          </p:stCondLst>
                                        </p:cTn>
                                        <p:tgtEl>
                                          <p:spTgt spid="19"/>
                                        </p:tgtEl>
                                        <p:attrNameLst>
                                          <p:attrName>style.visibility</p:attrName>
                                        </p:attrNameLst>
                                      </p:cBhvr>
                                      <p:to>
                                        <p:strVal val="visible"/>
                                      </p:to>
                                    </p:set>
                                    <p:anim calcmode="lin" valueType="num">
                                      <p:cBhvr additive="base">
                                        <p:cTn id="23" dur="500" fill="hold"/>
                                        <p:tgtEl>
                                          <p:spTgt spid="19"/>
                                        </p:tgtEl>
                                        <p:attrNameLst>
                                          <p:attrName>ppt_x</p:attrName>
                                        </p:attrNameLst>
                                      </p:cBhvr>
                                      <p:tavLst>
                                        <p:tav tm="0">
                                          <p:val>
                                            <p:strVal val="#ppt_x"/>
                                          </p:val>
                                        </p:tav>
                                        <p:tav tm="100000">
                                          <p:val>
                                            <p:strVal val="#ppt_x"/>
                                          </p:val>
                                        </p:tav>
                                      </p:tavLst>
                                    </p:anim>
                                    <p:anim calcmode="lin" valueType="num">
                                      <p:cBhvr additive="base">
                                        <p:cTn id="24" dur="500" fill="hold"/>
                                        <p:tgtEl>
                                          <p:spTgt spid="19"/>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53"/>
                                        </p:tgtEl>
                                        <p:attrNameLst>
                                          <p:attrName>style.visibility</p:attrName>
                                        </p:attrNameLst>
                                      </p:cBhvr>
                                      <p:to>
                                        <p:strVal val="visible"/>
                                      </p:to>
                                    </p:set>
                                    <p:anim calcmode="lin" valueType="num">
                                      <p:cBhvr additive="base">
                                        <p:cTn id="27" dur="500" fill="hold"/>
                                        <p:tgtEl>
                                          <p:spTgt spid="53"/>
                                        </p:tgtEl>
                                        <p:attrNameLst>
                                          <p:attrName>ppt_x</p:attrName>
                                        </p:attrNameLst>
                                      </p:cBhvr>
                                      <p:tavLst>
                                        <p:tav tm="0">
                                          <p:val>
                                            <p:strVal val="#ppt_x"/>
                                          </p:val>
                                        </p:tav>
                                        <p:tav tm="100000">
                                          <p:val>
                                            <p:strVal val="#ppt_x"/>
                                          </p:val>
                                        </p:tav>
                                      </p:tavLst>
                                    </p:anim>
                                    <p:anim calcmode="lin" valueType="num">
                                      <p:cBhvr additive="base">
                                        <p:cTn id="28" dur="500" fill="hold"/>
                                        <p:tgtEl>
                                          <p:spTgt spid="53"/>
                                        </p:tgtEl>
                                        <p:attrNameLst>
                                          <p:attrName>ppt_y</p:attrName>
                                        </p:attrNameLst>
                                      </p:cBhvr>
                                      <p:tavLst>
                                        <p:tav tm="0">
                                          <p:val>
                                            <p:strVal val="1+#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 presetClass="entr" presetSubtype="4" fill="hold" grpId="0" nodeType="clickEffect">
                                  <p:stCondLst>
                                    <p:cond delay="0"/>
                                  </p:stCondLst>
                                  <p:childTnLst>
                                    <p:set>
                                      <p:cBhvr>
                                        <p:cTn id="32" dur="1" fill="hold">
                                          <p:stCondLst>
                                            <p:cond delay="0"/>
                                          </p:stCondLst>
                                        </p:cTn>
                                        <p:tgtEl>
                                          <p:spTgt spid="36"/>
                                        </p:tgtEl>
                                        <p:attrNameLst>
                                          <p:attrName>style.visibility</p:attrName>
                                        </p:attrNameLst>
                                      </p:cBhvr>
                                      <p:to>
                                        <p:strVal val="visible"/>
                                      </p:to>
                                    </p:set>
                                    <p:anim calcmode="lin" valueType="num">
                                      <p:cBhvr additive="base">
                                        <p:cTn id="33" dur="500" fill="hold"/>
                                        <p:tgtEl>
                                          <p:spTgt spid="36"/>
                                        </p:tgtEl>
                                        <p:attrNameLst>
                                          <p:attrName>ppt_x</p:attrName>
                                        </p:attrNameLst>
                                      </p:cBhvr>
                                      <p:tavLst>
                                        <p:tav tm="0">
                                          <p:val>
                                            <p:strVal val="#ppt_x"/>
                                          </p:val>
                                        </p:tav>
                                        <p:tav tm="100000">
                                          <p:val>
                                            <p:strVal val="#ppt_x"/>
                                          </p:val>
                                        </p:tav>
                                      </p:tavLst>
                                    </p:anim>
                                    <p:anim calcmode="lin" valueType="num">
                                      <p:cBhvr additive="base">
                                        <p:cTn id="34" dur="500" fill="hold"/>
                                        <p:tgtEl>
                                          <p:spTgt spid="36"/>
                                        </p:tgtEl>
                                        <p:attrNameLst>
                                          <p:attrName>ppt_y</p:attrName>
                                        </p:attrNameLst>
                                      </p:cBhvr>
                                      <p:tavLst>
                                        <p:tav tm="0">
                                          <p:val>
                                            <p:strVal val="1+#ppt_h/2"/>
                                          </p:val>
                                        </p:tav>
                                        <p:tav tm="100000">
                                          <p:val>
                                            <p:strVal val="#ppt_y"/>
                                          </p:val>
                                        </p:tav>
                                      </p:tavLst>
                                    </p:anim>
                                  </p:childTnLst>
                                </p:cTn>
                              </p:par>
                              <p:par>
                                <p:cTn id="35" presetID="2" presetClass="entr" presetSubtype="4" fill="hold" grpId="0" nodeType="withEffect">
                                  <p:stCondLst>
                                    <p:cond delay="0"/>
                                  </p:stCondLst>
                                  <p:childTnLst>
                                    <p:set>
                                      <p:cBhvr>
                                        <p:cTn id="36" dur="1" fill="hold">
                                          <p:stCondLst>
                                            <p:cond delay="0"/>
                                          </p:stCondLst>
                                        </p:cTn>
                                        <p:tgtEl>
                                          <p:spTgt spid="35"/>
                                        </p:tgtEl>
                                        <p:attrNameLst>
                                          <p:attrName>style.visibility</p:attrName>
                                        </p:attrNameLst>
                                      </p:cBhvr>
                                      <p:to>
                                        <p:strVal val="visible"/>
                                      </p:to>
                                    </p:set>
                                    <p:anim calcmode="lin" valueType="num">
                                      <p:cBhvr additive="base">
                                        <p:cTn id="37" dur="500" fill="hold"/>
                                        <p:tgtEl>
                                          <p:spTgt spid="35"/>
                                        </p:tgtEl>
                                        <p:attrNameLst>
                                          <p:attrName>ppt_x</p:attrName>
                                        </p:attrNameLst>
                                      </p:cBhvr>
                                      <p:tavLst>
                                        <p:tav tm="0">
                                          <p:val>
                                            <p:strVal val="#ppt_x"/>
                                          </p:val>
                                        </p:tav>
                                        <p:tav tm="100000">
                                          <p:val>
                                            <p:strVal val="#ppt_x"/>
                                          </p:val>
                                        </p:tav>
                                      </p:tavLst>
                                    </p:anim>
                                    <p:anim calcmode="lin" valueType="num">
                                      <p:cBhvr additive="base">
                                        <p:cTn id="38" dur="500" fill="hold"/>
                                        <p:tgtEl>
                                          <p:spTgt spid="35"/>
                                        </p:tgtEl>
                                        <p:attrNameLst>
                                          <p:attrName>ppt_y</p:attrName>
                                        </p:attrNameLst>
                                      </p:cBhvr>
                                      <p:tavLst>
                                        <p:tav tm="0">
                                          <p:val>
                                            <p:strVal val="1+#ppt_h/2"/>
                                          </p:val>
                                        </p:tav>
                                        <p:tav tm="100000">
                                          <p:val>
                                            <p:strVal val="#ppt_y"/>
                                          </p:val>
                                        </p:tav>
                                      </p:tavLst>
                                    </p:anim>
                                  </p:childTnLst>
                                </p:cTn>
                              </p:par>
                              <p:par>
                                <p:cTn id="39" presetID="2" presetClass="entr" presetSubtype="4" fill="hold" nodeType="withEffect">
                                  <p:stCondLst>
                                    <p:cond delay="0"/>
                                  </p:stCondLst>
                                  <p:childTnLst>
                                    <p:set>
                                      <p:cBhvr>
                                        <p:cTn id="40" dur="1" fill="hold">
                                          <p:stCondLst>
                                            <p:cond delay="0"/>
                                          </p:stCondLst>
                                        </p:cTn>
                                        <p:tgtEl>
                                          <p:spTgt spid="41"/>
                                        </p:tgtEl>
                                        <p:attrNameLst>
                                          <p:attrName>style.visibility</p:attrName>
                                        </p:attrNameLst>
                                      </p:cBhvr>
                                      <p:to>
                                        <p:strVal val="visible"/>
                                      </p:to>
                                    </p:set>
                                    <p:anim calcmode="lin" valueType="num">
                                      <p:cBhvr additive="base">
                                        <p:cTn id="41" dur="500" fill="hold"/>
                                        <p:tgtEl>
                                          <p:spTgt spid="41"/>
                                        </p:tgtEl>
                                        <p:attrNameLst>
                                          <p:attrName>ppt_x</p:attrName>
                                        </p:attrNameLst>
                                      </p:cBhvr>
                                      <p:tavLst>
                                        <p:tav tm="0">
                                          <p:val>
                                            <p:strVal val="#ppt_x"/>
                                          </p:val>
                                        </p:tav>
                                        <p:tav tm="100000">
                                          <p:val>
                                            <p:strVal val="#ppt_x"/>
                                          </p:val>
                                        </p:tav>
                                      </p:tavLst>
                                    </p:anim>
                                    <p:anim calcmode="lin" valueType="num">
                                      <p:cBhvr additive="base">
                                        <p:cTn id="42" dur="500" fill="hold"/>
                                        <p:tgtEl>
                                          <p:spTgt spid="41"/>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58"/>
                                        </p:tgtEl>
                                        <p:attrNameLst>
                                          <p:attrName>style.visibility</p:attrName>
                                        </p:attrNameLst>
                                      </p:cBhvr>
                                      <p:to>
                                        <p:strVal val="visible"/>
                                      </p:to>
                                    </p:set>
                                    <p:anim calcmode="lin" valueType="num">
                                      <p:cBhvr additive="base">
                                        <p:cTn id="45" dur="500" fill="hold"/>
                                        <p:tgtEl>
                                          <p:spTgt spid="58"/>
                                        </p:tgtEl>
                                        <p:attrNameLst>
                                          <p:attrName>ppt_x</p:attrName>
                                        </p:attrNameLst>
                                      </p:cBhvr>
                                      <p:tavLst>
                                        <p:tav tm="0">
                                          <p:val>
                                            <p:strVal val="#ppt_x"/>
                                          </p:val>
                                        </p:tav>
                                        <p:tav tm="100000">
                                          <p:val>
                                            <p:strVal val="#ppt_x"/>
                                          </p:val>
                                        </p:tav>
                                      </p:tavLst>
                                    </p:anim>
                                    <p:anim calcmode="lin" valueType="num">
                                      <p:cBhvr additive="base">
                                        <p:cTn id="46" dur="500" fill="hold"/>
                                        <p:tgtEl>
                                          <p:spTgt spid="58"/>
                                        </p:tgtEl>
                                        <p:attrNameLst>
                                          <p:attrName>ppt_y</p:attrName>
                                        </p:attrNameLst>
                                      </p:cBhvr>
                                      <p:tavLst>
                                        <p:tav tm="0">
                                          <p:val>
                                            <p:strVal val="1+#ppt_h/2"/>
                                          </p:val>
                                        </p:tav>
                                        <p:tav tm="100000">
                                          <p:val>
                                            <p:strVal val="#ppt_y"/>
                                          </p:val>
                                        </p:tav>
                                      </p:tavLst>
                                    </p:anim>
                                  </p:childTnLst>
                                </p:cTn>
                              </p:par>
                            </p:childTnLst>
                          </p:cTn>
                        </p:par>
                      </p:childTnLst>
                    </p:cTn>
                  </p:par>
                  <p:par>
                    <p:cTn id="47" fill="hold">
                      <p:stCondLst>
                        <p:cond delay="indefinite"/>
                      </p:stCondLst>
                      <p:childTnLst>
                        <p:par>
                          <p:cTn id="48" fill="hold">
                            <p:stCondLst>
                              <p:cond delay="0"/>
                            </p:stCondLst>
                            <p:childTnLst>
                              <p:par>
                                <p:cTn id="49" presetID="2" presetClass="entr" presetSubtype="4" fill="hold" nodeType="clickEffect">
                                  <p:stCondLst>
                                    <p:cond delay="0"/>
                                  </p:stCondLst>
                                  <p:childTnLst>
                                    <p:set>
                                      <p:cBhvr>
                                        <p:cTn id="50" dur="1" fill="hold">
                                          <p:stCondLst>
                                            <p:cond delay="0"/>
                                          </p:stCondLst>
                                        </p:cTn>
                                        <p:tgtEl>
                                          <p:spTgt spid="43"/>
                                        </p:tgtEl>
                                        <p:attrNameLst>
                                          <p:attrName>style.visibility</p:attrName>
                                        </p:attrNameLst>
                                      </p:cBhvr>
                                      <p:to>
                                        <p:strVal val="visible"/>
                                      </p:to>
                                    </p:set>
                                    <p:anim calcmode="lin" valueType="num">
                                      <p:cBhvr additive="base">
                                        <p:cTn id="51" dur="500" fill="hold"/>
                                        <p:tgtEl>
                                          <p:spTgt spid="43"/>
                                        </p:tgtEl>
                                        <p:attrNameLst>
                                          <p:attrName>ppt_x</p:attrName>
                                        </p:attrNameLst>
                                      </p:cBhvr>
                                      <p:tavLst>
                                        <p:tav tm="0">
                                          <p:val>
                                            <p:strVal val="#ppt_x"/>
                                          </p:val>
                                        </p:tav>
                                        <p:tav tm="100000">
                                          <p:val>
                                            <p:strVal val="#ppt_x"/>
                                          </p:val>
                                        </p:tav>
                                      </p:tavLst>
                                    </p:anim>
                                    <p:anim calcmode="lin" valueType="num">
                                      <p:cBhvr additive="base">
                                        <p:cTn id="52" dur="500" fill="hold"/>
                                        <p:tgtEl>
                                          <p:spTgt spid="43"/>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59"/>
                                        </p:tgtEl>
                                        <p:attrNameLst>
                                          <p:attrName>style.visibility</p:attrName>
                                        </p:attrNameLst>
                                      </p:cBhvr>
                                      <p:to>
                                        <p:strVal val="visible"/>
                                      </p:to>
                                    </p:set>
                                    <p:anim calcmode="lin" valueType="num">
                                      <p:cBhvr additive="base">
                                        <p:cTn id="55" dur="500" fill="hold"/>
                                        <p:tgtEl>
                                          <p:spTgt spid="59"/>
                                        </p:tgtEl>
                                        <p:attrNameLst>
                                          <p:attrName>ppt_x</p:attrName>
                                        </p:attrNameLst>
                                      </p:cBhvr>
                                      <p:tavLst>
                                        <p:tav tm="0">
                                          <p:val>
                                            <p:strVal val="#ppt_x"/>
                                          </p:val>
                                        </p:tav>
                                        <p:tav tm="100000">
                                          <p:val>
                                            <p:strVal val="#ppt_x"/>
                                          </p:val>
                                        </p:tav>
                                      </p:tavLst>
                                    </p:anim>
                                    <p:anim calcmode="lin" valueType="num">
                                      <p:cBhvr additive="base">
                                        <p:cTn id="56" dur="500" fill="hold"/>
                                        <p:tgtEl>
                                          <p:spTgt spid="59"/>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grpId="0" nodeType="clickEffect">
                                  <p:stCondLst>
                                    <p:cond delay="0"/>
                                  </p:stCondLst>
                                  <p:childTnLst>
                                    <p:set>
                                      <p:cBhvr>
                                        <p:cTn id="60" dur="1" fill="hold">
                                          <p:stCondLst>
                                            <p:cond delay="0"/>
                                          </p:stCondLst>
                                        </p:cTn>
                                        <p:tgtEl>
                                          <p:spTgt spid="34"/>
                                        </p:tgtEl>
                                        <p:attrNameLst>
                                          <p:attrName>style.visibility</p:attrName>
                                        </p:attrNameLst>
                                      </p:cBhvr>
                                      <p:to>
                                        <p:strVal val="visible"/>
                                      </p:to>
                                    </p:set>
                                    <p:anim calcmode="lin" valueType="num">
                                      <p:cBhvr additive="base">
                                        <p:cTn id="61" dur="500" fill="hold"/>
                                        <p:tgtEl>
                                          <p:spTgt spid="34"/>
                                        </p:tgtEl>
                                        <p:attrNameLst>
                                          <p:attrName>ppt_x</p:attrName>
                                        </p:attrNameLst>
                                      </p:cBhvr>
                                      <p:tavLst>
                                        <p:tav tm="0">
                                          <p:val>
                                            <p:strVal val="#ppt_x"/>
                                          </p:val>
                                        </p:tav>
                                        <p:tav tm="100000">
                                          <p:val>
                                            <p:strVal val="#ppt_x"/>
                                          </p:val>
                                        </p:tav>
                                      </p:tavLst>
                                    </p:anim>
                                    <p:anim calcmode="lin" valueType="num">
                                      <p:cBhvr additive="base">
                                        <p:cTn id="62" dur="500" fill="hold"/>
                                        <p:tgtEl>
                                          <p:spTgt spid="34"/>
                                        </p:tgtEl>
                                        <p:attrNameLst>
                                          <p:attrName>ppt_y</p:attrName>
                                        </p:attrNameLst>
                                      </p:cBhvr>
                                      <p:tavLst>
                                        <p:tav tm="0">
                                          <p:val>
                                            <p:strVal val="1+#ppt_h/2"/>
                                          </p:val>
                                        </p:tav>
                                        <p:tav tm="100000">
                                          <p:val>
                                            <p:strVal val="#ppt_y"/>
                                          </p:val>
                                        </p:tav>
                                      </p:tavLst>
                                    </p:anim>
                                  </p:childTnLst>
                                </p:cTn>
                              </p:par>
                              <p:par>
                                <p:cTn id="63" presetID="2" presetClass="entr" presetSubtype="4" fill="hold" grpId="0" nodeType="withEffect">
                                  <p:stCondLst>
                                    <p:cond delay="0"/>
                                  </p:stCondLst>
                                  <p:childTnLst>
                                    <p:set>
                                      <p:cBhvr>
                                        <p:cTn id="64" dur="1" fill="hold">
                                          <p:stCondLst>
                                            <p:cond delay="0"/>
                                          </p:stCondLst>
                                        </p:cTn>
                                        <p:tgtEl>
                                          <p:spTgt spid="33"/>
                                        </p:tgtEl>
                                        <p:attrNameLst>
                                          <p:attrName>style.visibility</p:attrName>
                                        </p:attrNameLst>
                                      </p:cBhvr>
                                      <p:to>
                                        <p:strVal val="visible"/>
                                      </p:to>
                                    </p:set>
                                    <p:anim calcmode="lin" valueType="num">
                                      <p:cBhvr additive="base">
                                        <p:cTn id="65" dur="500" fill="hold"/>
                                        <p:tgtEl>
                                          <p:spTgt spid="33"/>
                                        </p:tgtEl>
                                        <p:attrNameLst>
                                          <p:attrName>ppt_x</p:attrName>
                                        </p:attrNameLst>
                                      </p:cBhvr>
                                      <p:tavLst>
                                        <p:tav tm="0">
                                          <p:val>
                                            <p:strVal val="#ppt_x"/>
                                          </p:val>
                                        </p:tav>
                                        <p:tav tm="100000">
                                          <p:val>
                                            <p:strVal val="#ppt_x"/>
                                          </p:val>
                                        </p:tav>
                                      </p:tavLst>
                                    </p:anim>
                                    <p:anim calcmode="lin" valueType="num">
                                      <p:cBhvr additive="base">
                                        <p:cTn id="66" dur="500" fill="hold"/>
                                        <p:tgtEl>
                                          <p:spTgt spid="33"/>
                                        </p:tgtEl>
                                        <p:attrNameLst>
                                          <p:attrName>ppt_y</p:attrName>
                                        </p:attrNameLst>
                                      </p:cBhvr>
                                      <p:tavLst>
                                        <p:tav tm="0">
                                          <p:val>
                                            <p:strVal val="1+#ppt_h/2"/>
                                          </p:val>
                                        </p:tav>
                                        <p:tav tm="100000">
                                          <p:val>
                                            <p:strVal val="#ppt_y"/>
                                          </p:val>
                                        </p:tav>
                                      </p:tavLst>
                                    </p:anim>
                                  </p:childTnLst>
                                </p:cTn>
                              </p:par>
                              <p:par>
                                <p:cTn id="67" presetID="2" presetClass="entr" presetSubtype="4" fill="hold" nodeType="withEffect">
                                  <p:stCondLst>
                                    <p:cond delay="0"/>
                                  </p:stCondLst>
                                  <p:childTnLst>
                                    <p:set>
                                      <p:cBhvr>
                                        <p:cTn id="68" dur="1" fill="hold">
                                          <p:stCondLst>
                                            <p:cond delay="0"/>
                                          </p:stCondLst>
                                        </p:cTn>
                                        <p:tgtEl>
                                          <p:spTgt spid="45"/>
                                        </p:tgtEl>
                                        <p:attrNameLst>
                                          <p:attrName>style.visibility</p:attrName>
                                        </p:attrNameLst>
                                      </p:cBhvr>
                                      <p:to>
                                        <p:strVal val="visible"/>
                                      </p:to>
                                    </p:set>
                                    <p:anim calcmode="lin" valueType="num">
                                      <p:cBhvr additive="base">
                                        <p:cTn id="69" dur="500" fill="hold"/>
                                        <p:tgtEl>
                                          <p:spTgt spid="45"/>
                                        </p:tgtEl>
                                        <p:attrNameLst>
                                          <p:attrName>ppt_x</p:attrName>
                                        </p:attrNameLst>
                                      </p:cBhvr>
                                      <p:tavLst>
                                        <p:tav tm="0">
                                          <p:val>
                                            <p:strVal val="#ppt_x"/>
                                          </p:val>
                                        </p:tav>
                                        <p:tav tm="100000">
                                          <p:val>
                                            <p:strVal val="#ppt_x"/>
                                          </p:val>
                                        </p:tav>
                                      </p:tavLst>
                                    </p:anim>
                                    <p:anim calcmode="lin" valueType="num">
                                      <p:cBhvr additive="base">
                                        <p:cTn id="70" dur="500" fill="hold"/>
                                        <p:tgtEl>
                                          <p:spTgt spid="45"/>
                                        </p:tgtEl>
                                        <p:attrNameLst>
                                          <p:attrName>ppt_y</p:attrName>
                                        </p:attrNameLst>
                                      </p:cBhvr>
                                      <p:tavLst>
                                        <p:tav tm="0">
                                          <p:val>
                                            <p:strVal val="1+#ppt_h/2"/>
                                          </p:val>
                                        </p:tav>
                                        <p:tav tm="100000">
                                          <p:val>
                                            <p:strVal val="#ppt_y"/>
                                          </p:val>
                                        </p:tav>
                                      </p:tavLst>
                                    </p:anim>
                                  </p:childTnLst>
                                </p:cTn>
                              </p:par>
                              <p:par>
                                <p:cTn id="71" presetID="2" presetClass="entr" presetSubtype="4" fill="hold" grpId="0" nodeType="withEffect">
                                  <p:stCondLst>
                                    <p:cond delay="0"/>
                                  </p:stCondLst>
                                  <p:childTnLst>
                                    <p:set>
                                      <p:cBhvr>
                                        <p:cTn id="72" dur="1" fill="hold">
                                          <p:stCondLst>
                                            <p:cond delay="0"/>
                                          </p:stCondLst>
                                        </p:cTn>
                                        <p:tgtEl>
                                          <p:spTgt spid="57"/>
                                        </p:tgtEl>
                                        <p:attrNameLst>
                                          <p:attrName>style.visibility</p:attrName>
                                        </p:attrNameLst>
                                      </p:cBhvr>
                                      <p:to>
                                        <p:strVal val="visible"/>
                                      </p:to>
                                    </p:set>
                                    <p:anim calcmode="lin" valueType="num">
                                      <p:cBhvr additive="base">
                                        <p:cTn id="73" dur="500" fill="hold"/>
                                        <p:tgtEl>
                                          <p:spTgt spid="57"/>
                                        </p:tgtEl>
                                        <p:attrNameLst>
                                          <p:attrName>ppt_x</p:attrName>
                                        </p:attrNameLst>
                                      </p:cBhvr>
                                      <p:tavLst>
                                        <p:tav tm="0">
                                          <p:val>
                                            <p:strVal val="#ppt_x"/>
                                          </p:val>
                                        </p:tav>
                                        <p:tav tm="100000">
                                          <p:val>
                                            <p:strVal val="#ppt_x"/>
                                          </p:val>
                                        </p:tav>
                                      </p:tavLst>
                                    </p:anim>
                                    <p:anim calcmode="lin" valueType="num">
                                      <p:cBhvr additive="base">
                                        <p:cTn id="74" dur="500" fill="hold"/>
                                        <p:tgtEl>
                                          <p:spTgt spid="57"/>
                                        </p:tgtEl>
                                        <p:attrNameLst>
                                          <p:attrName>ppt_y</p:attrName>
                                        </p:attrNameLst>
                                      </p:cBhvr>
                                      <p:tavLst>
                                        <p:tav tm="0">
                                          <p:val>
                                            <p:strVal val="1+#ppt_h/2"/>
                                          </p:val>
                                        </p:tav>
                                        <p:tav tm="100000">
                                          <p:val>
                                            <p:strVal val="#ppt_y"/>
                                          </p:val>
                                        </p:tav>
                                      </p:tavLst>
                                    </p:anim>
                                  </p:childTnLst>
                                </p:cTn>
                              </p:par>
                            </p:childTnLst>
                          </p:cTn>
                        </p:par>
                      </p:childTnLst>
                    </p:cTn>
                  </p:par>
                  <p:par>
                    <p:cTn id="75" fill="hold">
                      <p:stCondLst>
                        <p:cond delay="indefinite"/>
                      </p:stCondLst>
                      <p:childTnLst>
                        <p:par>
                          <p:cTn id="76" fill="hold">
                            <p:stCondLst>
                              <p:cond delay="0"/>
                            </p:stCondLst>
                            <p:childTnLst>
                              <p:par>
                                <p:cTn id="77" presetID="2" presetClass="entr" presetSubtype="4" fill="hold" grpId="0" nodeType="clickEffect">
                                  <p:stCondLst>
                                    <p:cond delay="0"/>
                                  </p:stCondLst>
                                  <p:childTnLst>
                                    <p:set>
                                      <p:cBhvr>
                                        <p:cTn id="78" dur="1" fill="hold">
                                          <p:stCondLst>
                                            <p:cond delay="0"/>
                                          </p:stCondLst>
                                        </p:cTn>
                                        <p:tgtEl>
                                          <p:spTgt spid="60"/>
                                        </p:tgtEl>
                                        <p:attrNameLst>
                                          <p:attrName>style.visibility</p:attrName>
                                        </p:attrNameLst>
                                      </p:cBhvr>
                                      <p:to>
                                        <p:strVal val="visible"/>
                                      </p:to>
                                    </p:set>
                                    <p:anim calcmode="lin" valueType="num">
                                      <p:cBhvr additive="base">
                                        <p:cTn id="79" dur="500" fill="hold"/>
                                        <p:tgtEl>
                                          <p:spTgt spid="60"/>
                                        </p:tgtEl>
                                        <p:attrNameLst>
                                          <p:attrName>ppt_x</p:attrName>
                                        </p:attrNameLst>
                                      </p:cBhvr>
                                      <p:tavLst>
                                        <p:tav tm="0">
                                          <p:val>
                                            <p:strVal val="#ppt_x"/>
                                          </p:val>
                                        </p:tav>
                                        <p:tav tm="100000">
                                          <p:val>
                                            <p:strVal val="#ppt_x"/>
                                          </p:val>
                                        </p:tav>
                                      </p:tavLst>
                                    </p:anim>
                                    <p:anim calcmode="lin" valueType="num">
                                      <p:cBhvr additive="base">
                                        <p:cTn id="80" dur="500" fill="hold"/>
                                        <p:tgtEl>
                                          <p:spTgt spid="60"/>
                                        </p:tgtEl>
                                        <p:attrNameLst>
                                          <p:attrName>ppt_y</p:attrName>
                                        </p:attrNameLst>
                                      </p:cBhvr>
                                      <p:tavLst>
                                        <p:tav tm="0">
                                          <p:val>
                                            <p:strVal val="1+#ppt_h/2"/>
                                          </p:val>
                                        </p:tav>
                                        <p:tav tm="100000">
                                          <p:val>
                                            <p:strVal val="#ppt_y"/>
                                          </p:val>
                                        </p:tav>
                                      </p:tavLst>
                                    </p:anim>
                                  </p:childTnLst>
                                </p:cTn>
                              </p:par>
                              <p:par>
                                <p:cTn id="81" presetID="2" presetClass="entr" presetSubtype="4" fill="hold" nodeType="withEffect">
                                  <p:stCondLst>
                                    <p:cond delay="0"/>
                                  </p:stCondLst>
                                  <p:childTnLst>
                                    <p:set>
                                      <p:cBhvr>
                                        <p:cTn id="82" dur="1" fill="hold">
                                          <p:stCondLst>
                                            <p:cond delay="0"/>
                                          </p:stCondLst>
                                        </p:cTn>
                                        <p:tgtEl>
                                          <p:spTgt spid="47"/>
                                        </p:tgtEl>
                                        <p:attrNameLst>
                                          <p:attrName>style.visibility</p:attrName>
                                        </p:attrNameLst>
                                      </p:cBhvr>
                                      <p:to>
                                        <p:strVal val="visible"/>
                                      </p:to>
                                    </p:set>
                                    <p:anim calcmode="lin" valueType="num">
                                      <p:cBhvr additive="base">
                                        <p:cTn id="83" dur="500" fill="hold"/>
                                        <p:tgtEl>
                                          <p:spTgt spid="47"/>
                                        </p:tgtEl>
                                        <p:attrNameLst>
                                          <p:attrName>ppt_x</p:attrName>
                                        </p:attrNameLst>
                                      </p:cBhvr>
                                      <p:tavLst>
                                        <p:tav tm="0">
                                          <p:val>
                                            <p:strVal val="#ppt_x"/>
                                          </p:val>
                                        </p:tav>
                                        <p:tav tm="100000">
                                          <p:val>
                                            <p:strVal val="#ppt_x"/>
                                          </p:val>
                                        </p:tav>
                                      </p:tavLst>
                                    </p:anim>
                                    <p:anim calcmode="lin" valueType="num">
                                      <p:cBhvr additive="base">
                                        <p:cTn id="84" dur="500" fill="hold"/>
                                        <p:tgtEl>
                                          <p:spTgt spid="47"/>
                                        </p:tgtEl>
                                        <p:attrNameLst>
                                          <p:attrName>ppt_y</p:attrName>
                                        </p:attrNameLst>
                                      </p:cBhvr>
                                      <p:tavLst>
                                        <p:tav tm="0">
                                          <p:val>
                                            <p:strVal val="1+#ppt_h/2"/>
                                          </p:val>
                                        </p:tav>
                                        <p:tav tm="100000">
                                          <p:val>
                                            <p:strVal val="#ppt_y"/>
                                          </p:val>
                                        </p:tav>
                                      </p:tavLst>
                                    </p:anim>
                                  </p:childTnLst>
                                </p:cTn>
                              </p:par>
                            </p:childTnLst>
                          </p:cTn>
                        </p:par>
                      </p:childTnLst>
                    </p:cTn>
                  </p:par>
                  <p:par>
                    <p:cTn id="85" fill="hold">
                      <p:stCondLst>
                        <p:cond delay="indefinite"/>
                      </p:stCondLst>
                      <p:childTnLst>
                        <p:par>
                          <p:cTn id="86" fill="hold">
                            <p:stCondLst>
                              <p:cond delay="0"/>
                            </p:stCondLst>
                            <p:childTnLst>
                              <p:par>
                                <p:cTn id="87" presetID="2" presetClass="entr" presetSubtype="4" fill="hold" grpId="0" nodeType="clickEffect">
                                  <p:stCondLst>
                                    <p:cond delay="0"/>
                                  </p:stCondLst>
                                  <p:childTnLst>
                                    <p:set>
                                      <p:cBhvr>
                                        <p:cTn id="88" dur="1" fill="hold">
                                          <p:stCondLst>
                                            <p:cond delay="0"/>
                                          </p:stCondLst>
                                        </p:cTn>
                                        <p:tgtEl>
                                          <p:spTgt spid="62"/>
                                        </p:tgtEl>
                                        <p:attrNameLst>
                                          <p:attrName>style.visibility</p:attrName>
                                        </p:attrNameLst>
                                      </p:cBhvr>
                                      <p:to>
                                        <p:strVal val="visible"/>
                                      </p:to>
                                    </p:set>
                                    <p:anim calcmode="lin" valueType="num">
                                      <p:cBhvr additive="base">
                                        <p:cTn id="89" dur="500" fill="hold"/>
                                        <p:tgtEl>
                                          <p:spTgt spid="62"/>
                                        </p:tgtEl>
                                        <p:attrNameLst>
                                          <p:attrName>ppt_x</p:attrName>
                                        </p:attrNameLst>
                                      </p:cBhvr>
                                      <p:tavLst>
                                        <p:tav tm="0">
                                          <p:val>
                                            <p:strVal val="#ppt_x"/>
                                          </p:val>
                                        </p:tav>
                                        <p:tav tm="100000">
                                          <p:val>
                                            <p:strVal val="#ppt_x"/>
                                          </p:val>
                                        </p:tav>
                                      </p:tavLst>
                                    </p:anim>
                                    <p:anim calcmode="lin" valueType="num">
                                      <p:cBhvr additive="base">
                                        <p:cTn id="90" dur="500" fill="hold"/>
                                        <p:tgtEl>
                                          <p:spTgt spid="62"/>
                                        </p:tgtEl>
                                        <p:attrNameLst>
                                          <p:attrName>ppt_y</p:attrName>
                                        </p:attrNameLst>
                                      </p:cBhvr>
                                      <p:tavLst>
                                        <p:tav tm="0">
                                          <p:val>
                                            <p:strVal val="1+#ppt_h/2"/>
                                          </p:val>
                                        </p:tav>
                                        <p:tav tm="100000">
                                          <p:val>
                                            <p:strVal val="#ppt_y"/>
                                          </p:val>
                                        </p:tav>
                                      </p:tavLst>
                                    </p:anim>
                                  </p:childTnLst>
                                </p:cTn>
                              </p:par>
                              <p:par>
                                <p:cTn id="91" presetID="2" presetClass="entr" presetSubtype="4" fill="hold" grpId="0" nodeType="withEffect">
                                  <p:stCondLst>
                                    <p:cond delay="0"/>
                                  </p:stCondLst>
                                  <p:childTnLst>
                                    <p:set>
                                      <p:cBhvr>
                                        <p:cTn id="92" dur="1" fill="hold">
                                          <p:stCondLst>
                                            <p:cond delay="0"/>
                                          </p:stCondLst>
                                        </p:cTn>
                                        <p:tgtEl>
                                          <p:spTgt spid="37"/>
                                        </p:tgtEl>
                                        <p:attrNameLst>
                                          <p:attrName>style.visibility</p:attrName>
                                        </p:attrNameLst>
                                      </p:cBhvr>
                                      <p:to>
                                        <p:strVal val="visible"/>
                                      </p:to>
                                    </p:set>
                                    <p:anim calcmode="lin" valueType="num">
                                      <p:cBhvr additive="base">
                                        <p:cTn id="93" dur="500" fill="hold"/>
                                        <p:tgtEl>
                                          <p:spTgt spid="37"/>
                                        </p:tgtEl>
                                        <p:attrNameLst>
                                          <p:attrName>ppt_x</p:attrName>
                                        </p:attrNameLst>
                                      </p:cBhvr>
                                      <p:tavLst>
                                        <p:tav tm="0">
                                          <p:val>
                                            <p:strVal val="#ppt_x"/>
                                          </p:val>
                                        </p:tav>
                                        <p:tav tm="100000">
                                          <p:val>
                                            <p:strVal val="#ppt_x"/>
                                          </p:val>
                                        </p:tav>
                                      </p:tavLst>
                                    </p:anim>
                                    <p:anim calcmode="lin" valueType="num">
                                      <p:cBhvr additive="base">
                                        <p:cTn id="94" dur="500" fill="hold"/>
                                        <p:tgtEl>
                                          <p:spTgt spid="37"/>
                                        </p:tgtEl>
                                        <p:attrNameLst>
                                          <p:attrName>ppt_y</p:attrName>
                                        </p:attrNameLst>
                                      </p:cBhvr>
                                      <p:tavLst>
                                        <p:tav tm="0">
                                          <p:val>
                                            <p:strVal val="1+#ppt_h/2"/>
                                          </p:val>
                                        </p:tav>
                                        <p:tav tm="100000">
                                          <p:val>
                                            <p:strVal val="#ppt_y"/>
                                          </p:val>
                                        </p:tav>
                                      </p:tavLst>
                                    </p:anim>
                                  </p:childTnLst>
                                </p:cTn>
                              </p:par>
                              <p:par>
                                <p:cTn id="95" presetID="2" presetClass="entr" presetSubtype="4" fill="hold" nodeType="withEffect">
                                  <p:stCondLst>
                                    <p:cond delay="0"/>
                                  </p:stCondLst>
                                  <p:childTnLst>
                                    <p:set>
                                      <p:cBhvr>
                                        <p:cTn id="96" dur="1" fill="hold">
                                          <p:stCondLst>
                                            <p:cond delay="0"/>
                                          </p:stCondLst>
                                        </p:cTn>
                                        <p:tgtEl>
                                          <p:spTgt spid="50"/>
                                        </p:tgtEl>
                                        <p:attrNameLst>
                                          <p:attrName>style.visibility</p:attrName>
                                        </p:attrNameLst>
                                      </p:cBhvr>
                                      <p:to>
                                        <p:strVal val="visible"/>
                                      </p:to>
                                    </p:set>
                                    <p:anim calcmode="lin" valueType="num">
                                      <p:cBhvr additive="base">
                                        <p:cTn id="97" dur="500" fill="hold"/>
                                        <p:tgtEl>
                                          <p:spTgt spid="50"/>
                                        </p:tgtEl>
                                        <p:attrNameLst>
                                          <p:attrName>ppt_x</p:attrName>
                                        </p:attrNameLst>
                                      </p:cBhvr>
                                      <p:tavLst>
                                        <p:tav tm="0">
                                          <p:val>
                                            <p:strVal val="#ppt_x"/>
                                          </p:val>
                                        </p:tav>
                                        <p:tav tm="100000">
                                          <p:val>
                                            <p:strVal val="#ppt_x"/>
                                          </p:val>
                                        </p:tav>
                                      </p:tavLst>
                                    </p:anim>
                                    <p:anim calcmode="lin" valueType="num">
                                      <p:cBhvr additive="base">
                                        <p:cTn id="98" dur="500" fill="hold"/>
                                        <p:tgtEl>
                                          <p:spTgt spid="50"/>
                                        </p:tgtEl>
                                        <p:attrNameLst>
                                          <p:attrName>ppt_y</p:attrName>
                                        </p:attrNameLst>
                                      </p:cBhvr>
                                      <p:tavLst>
                                        <p:tav tm="0">
                                          <p:val>
                                            <p:strVal val="1+#ppt_h/2"/>
                                          </p:val>
                                        </p:tav>
                                        <p:tav tm="100000">
                                          <p:val>
                                            <p:strVal val="#ppt_y"/>
                                          </p:val>
                                        </p:tav>
                                      </p:tavLst>
                                    </p:anim>
                                  </p:childTnLst>
                                </p:cTn>
                              </p:par>
                              <p:par>
                                <p:cTn id="99" presetID="2" presetClass="entr" presetSubtype="4" fill="hold" grpId="0" nodeType="withEffect">
                                  <p:stCondLst>
                                    <p:cond delay="0"/>
                                  </p:stCondLst>
                                  <p:childTnLst>
                                    <p:set>
                                      <p:cBhvr>
                                        <p:cTn id="100" dur="1" fill="hold">
                                          <p:stCondLst>
                                            <p:cond delay="0"/>
                                          </p:stCondLst>
                                        </p:cTn>
                                        <p:tgtEl>
                                          <p:spTgt spid="56"/>
                                        </p:tgtEl>
                                        <p:attrNameLst>
                                          <p:attrName>style.visibility</p:attrName>
                                        </p:attrNameLst>
                                      </p:cBhvr>
                                      <p:to>
                                        <p:strVal val="visible"/>
                                      </p:to>
                                    </p:set>
                                    <p:anim calcmode="lin" valueType="num">
                                      <p:cBhvr additive="base">
                                        <p:cTn id="101" dur="500" fill="hold"/>
                                        <p:tgtEl>
                                          <p:spTgt spid="56"/>
                                        </p:tgtEl>
                                        <p:attrNameLst>
                                          <p:attrName>ppt_x</p:attrName>
                                        </p:attrNameLst>
                                      </p:cBhvr>
                                      <p:tavLst>
                                        <p:tav tm="0">
                                          <p:val>
                                            <p:strVal val="#ppt_x"/>
                                          </p:val>
                                        </p:tav>
                                        <p:tav tm="100000">
                                          <p:val>
                                            <p:strVal val="#ppt_x"/>
                                          </p:val>
                                        </p:tav>
                                      </p:tavLst>
                                    </p:anim>
                                    <p:anim calcmode="lin" valueType="num">
                                      <p:cBhvr additive="base">
                                        <p:cTn id="102" dur="500" fill="hold"/>
                                        <p:tgtEl>
                                          <p:spTgt spid="56"/>
                                        </p:tgtEl>
                                        <p:attrNameLst>
                                          <p:attrName>ppt_y</p:attrName>
                                        </p:attrNameLst>
                                      </p:cBhvr>
                                      <p:tavLst>
                                        <p:tav tm="0">
                                          <p:val>
                                            <p:strVal val="1+#ppt_h/2"/>
                                          </p:val>
                                        </p:tav>
                                        <p:tav tm="100000">
                                          <p:val>
                                            <p:strVal val="#ppt_y"/>
                                          </p:val>
                                        </p:tav>
                                      </p:tavLst>
                                    </p:anim>
                                  </p:childTnLst>
                                </p:cTn>
                              </p:par>
                            </p:childTnLst>
                          </p:cTn>
                        </p:par>
                      </p:childTnLst>
                    </p:cTn>
                  </p:par>
                  <p:par>
                    <p:cTn id="103" fill="hold">
                      <p:stCondLst>
                        <p:cond delay="indefinite"/>
                      </p:stCondLst>
                      <p:childTnLst>
                        <p:par>
                          <p:cTn id="104" fill="hold">
                            <p:stCondLst>
                              <p:cond delay="0"/>
                            </p:stCondLst>
                            <p:childTnLst>
                              <p:par>
                                <p:cTn id="105" presetID="2" presetClass="entr" presetSubtype="4" fill="hold" nodeType="clickEffect">
                                  <p:stCondLst>
                                    <p:cond delay="0"/>
                                  </p:stCondLst>
                                  <p:childTnLst>
                                    <p:set>
                                      <p:cBhvr>
                                        <p:cTn id="106" dur="1" fill="hold">
                                          <p:stCondLst>
                                            <p:cond delay="0"/>
                                          </p:stCondLst>
                                        </p:cTn>
                                        <p:tgtEl>
                                          <p:spTgt spid="52"/>
                                        </p:tgtEl>
                                        <p:attrNameLst>
                                          <p:attrName>style.visibility</p:attrName>
                                        </p:attrNameLst>
                                      </p:cBhvr>
                                      <p:to>
                                        <p:strVal val="visible"/>
                                      </p:to>
                                    </p:set>
                                    <p:anim calcmode="lin" valueType="num">
                                      <p:cBhvr additive="base">
                                        <p:cTn id="107" dur="500" fill="hold"/>
                                        <p:tgtEl>
                                          <p:spTgt spid="52"/>
                                        </p:tgtEl>
                                        <p:attrNameLst>
                                          <p:attrName>ppt_x</p:attrName>
                                        </p:attrNameLst>
                                      </p:cBhvr>
                                      <p:tavLst>
                                        <p:tav tm="0">
                                          <p:val>
                                            <p:strVal val="#ppt_x"/>
                                          </p:val>
                                        </p:tav>
                                        <p:tav tm="100000">
                                          <p:val>
                                            <p:strVal val="#ppt_x"/>
                                          </p:val>
                                        </p:tav>
                                      </p:tavLst>
                                    </p:anim>
                                    <p:anim calcmode="lin" valueType="num">
                                      <p:cBhvr additive="base">
                                        <p:cTn id="108" dur="500" fill="hold"/>
                                        <p:tgtEl>
                                          <p:spTgt spid="52"/>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61"/>
                                        </p:tgtEl>
                                        <p:attrNameLst>
                                          <p:attrName>style.visibility</p:attrName>
                                        </p:attrNameLst>
                                      </p:cBhvr>
                                      <p:to>
                                        <p:strVal val="visible"/>
                                      </p:to>
                                    </p:set>
                                    <p:anim calcmode="lin" valueType="num">
                                      <p:cBhvr additive="base">
                                        <p:cTn id="111" dur="500" fill="hold"/>
                                        <p:tgtEl>
                                          <p:spTgt spid="61"/>
                                        </p:tgtEl>
                                        <p:attrNameLst>
                                          <p:attrName>ppt_x</p:attrName>
                                        </p:attrNameLst>
                                      </p:cBhvr>
                                      <p:tavLst>
                                        <p:tav tm="0">
                                          <p:val>
                                            <p:strVal val="#ppt_x"/>
                                          </p:val>
                                        </p:tav>
                                        <p:tav tm="100000">
                                          <p:val>
                                            <p:strVal val="#ppt_x"/>
                                          </p:val>
                                        </p:tav>
                                      </p:tavLst>
                                    </p:anim>
                                    <p:anim calcmode="lin" valueType="num">
                                      <p:cBhvr additive="base">
                                        <p:cTn id="112" dur="500" fill="hold"/>
                                        <p:tgtEl>
                                          <p:spTgt spid="6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30" grpId="0" animBg="1"/>
      <p:bldP spid="33" grpId="0" animBg="1"/>
      <p:bldP spid="34" grpId="0" animBg="1"/>
      <p:bldP spid="35" grpId="0" animBg="1"/>
      <p:bldP spid="36" grpId="0" animBg="1"/>
      <p:bldP spid="37" grpId="0" animBg="1"/>
      <p:bldP spid="53" grpId="0"/>
      <p:bldP spid="55" grpId="0"/>
      <p:bldP spid="56" grpId="0"/>
      <p:bldP spid="57" grpId="0"/>
      <p:bldP spid="58" grpId="0"/>
      <p:bldP spid="59" grpId="0"/>
      <p:bldP spid="60" grpId="0"/>
      <p:bldP spid="61" grpId="0"/>
      <p:bldP spid="62"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hlinkClick r:id="rId3" action="ppaction://hlinksldjump"/>
          </p:cNvPr>
          <p:cNvSpPr/>
          <p:nvPr/>
        </p:nvSpPr>
        <p:spPr>
          <a:xfrm>
            <a:off x="1299662" y="692697"/>
            <a:ext cx="6560386" cy="923331"/>
          </a:xfrm>
          <a:prstGeom prst="rect">
            <a:avLst/>
          </a:prstGeom>
          <a:solidFill>
            <a:schemeClr val="accent2">
              <a:lumMod val="60000"/>
              <a:lumOff val="40000"/>
            </a:schemeClr>
          </a:solidFill>
          <a:effectLst>
            <a:glow rad="101600">
              <a:schemeClr val="accent4">
                <a:satMod val="175000"/>
                <a:alpha val="40000"/>
              </a:schemeClr>
            </a:glow>
          </a:effectLst>
        </p:spPr>
        <p:txBody>
          <a:bodyPr spcFirstLastPara="1" wrap="none" lIns="121920" tIns="60960" rIns="121920" bIns="60960">
            <a:prstTxWarp prst="textArchUp">
              <a:avLst/>
            </a:prstTxWarp>
            <a:spAutoFit/>
          </a:bodyPr>
          <a:lstStyle/>
          <a:p>
            <a:pPr algn="ctr" fontAlgn="auto">
              <a:spcBef>
                <a:spcPts val="0"/>
              </a:spcBef>
              <a:spcAft>
                <a:spcPts val="0"/>
              </a:spcAft>
              <a:defRPr/>
            </a:pPr>
            <a:r>
              <a:rPr lang="en-US" sz="7200" b="1" dirty="0" err="1">
                <a:ln w="17780" cmpd="sng">
                  <a:solidFill>
                    <a:srgbClr val="FFFFFF"/>
                  </a:solidFill>
                  <a:prstDash val="solid"/>
                  <a:miter lim="800000"/>
                </a:ln>
                <a:solidFill>
                  <a:srgbClr val="FF0000"/>
                </a:solidFill>
                <a:effectLst>
                  <a:outerShdw blurRad="50800" dist="38100" dir="2700000" algn="tl" rotWithShape="0">
                    <a:prstClr val="black">
                      <a:alpha val="40000"/>
                    </a:prstClr>
                  </a:outerShdw>
                </a:effectLst>
                <a:latin typeface="+mn-lt"/>
              </a:rPr>
              <a:t>Hộp</a:t>
            </a:r>
            <a:r>
              <a:rPr lang="en-US" sz="7200" b="1" dirty="0">
                <a:ln w="17780" cmpd="sng">
                  <a:solidFill>
                    <a:srgbClr val="FFFFFF"/>
                  </a:solidFill>
                  <a:prstDash val="solid"/>
                  <a:miter lim="800000"/>
                </a:ln>
                <a:solidFill>
                  <a:srgbClr val="FF0000"/>
                </a:solidFill>
                <a:effectLst>
                  <a:outerShdw blurRad="50800" dist="38100" dir="2700000" algn="tl" rotWithShape="0">
                    <a:prstClr val="black">
                      <a:alpha val="40000"/>
                    </a:prstClr>
                  </a:outerShdw>
                </a:effectLst>
                <a:latin typeface="+mn-lt"/>
              </a:rPr>
              <a:t> </a:t>
            </a:r>
            <a:r>
              <a:rPr lang="en-US" sz="7200" b="1" dirty="0" err="1">
                <a:ln w="17780" cmpd="sng">
                  <a:solidFill>
                    <a:srgbClr val="FFFFFF"/>
                  </a:solidFill>
                  <a:prstDash val="solid"/>
                  <a:miter lim="800000"/>
                </a:ln>
                <a:solidFill>
                  <a:srgbClr val="FF0000"/>
                </a:solidFill>
                <a:effectLst>
                  <a:outerShdw blurRad="50800" dist="38100" dir="2700000" algn="tl" rotWithShape="0">
                    <a:prstClr val="black">
                      <a:alpha val="40000"/>
                    </a:prstClr>
                  </a:outerShdw>
                </a:effectLst>
                <a:latin typeface="+mn-lt"/>
              </a:rPr>
              <a:t>quà</a:t>
            </a:r>
            <a:r>
              <a:rPr lang="en-US" sz="7200" b="1" dirty="0">
                <a:ln w="17780" cmpd="sng">
                  <a:solidFill>
                    <a:srgbClr val="FFFFFF"/>
                  </a:solidFill>
                  <a:prstDash val="solid"/>
                  <a:miter lim="800000"/>
                </a:ln>
                <a:solidFill>
                  <a:srgbClr val="FF0000"/>
                </a:solidFill>
                <a:effectLst>
                  <a:outerShdw blurRad="50800" dist="38100" dir="2700000" algn="tl" rotWithShape="0">
                    <a:prstClr val="black">
                      <a:alpha val="40000"/>
                    </a:prstClr>
                  </a:outerShdw>
                </a:effectLst>
                <a:latin typeface="+mn-lt"/>
              </a:rPr>
              <a:t> may </a:t>
            </a:r>
            <a:r>
              <a:rPr lang="en-US" sz="7200" b="1" dirty="0" err="1">
                <a:ln w="17780" cmpd="sng">
                  <a:solidFill>
                    <a:srgbClr val="FFFFFF"/>
                  </a:solidFill>
                  <a:prstDash val="solid"/>
                  <a:miter lim="800000"/>
                </a:ln>
                <a:solidFill>
                  <a:srgbClr val="FF0000"/>
                </a:solidFill>
                <a:effectLst>
                  <a:outerShdw blurRad="50800" dist="38100" dir="2700000" algn="tl" rotWithShape="0">
                    <a:prstClr val="black">
                      <a:alpha val="40000"/>
                    </a:prstClr>
                  </a:outerShdw>
                </a:effectLst>
                <a:latin typeface="+mn-lt"/>
              </a:rPr>
              <a:t>mắn</a:t>
            </a:r>
            <a:endParaRPr lang="en-US" sz="7200" b="1" dirty="0">
              <a:ln w="17780" cmpd="sng">
                <a:solidFill>
                  <a:srgbClr val="FFFFFF"/>
                </a:solidFill>
                <a:prstDash val="solid"/>
                <a:miter lim="800000"/>
              </a:ln>
              <a:solidFill>
                <a:srgbClr val="FF0000"/>
              </a:solidFill>
              <a:effectLst>
                <a:outerShdw blurRad="50800" dist="38100" dir="2700000" algn="tl" rotWithShape="0">
                  <a:prstClr val="black">
                    <a:alpha val="40000"/>
                  </a:prstClr>
                </a:outerShdw>
              </a:effectLst>
              <a:latin typeface="+mn-lt"/>
            </a:endParaRPr>
          </a:p>
        </p:txBody>
      </p:sp>
      <p:pic>
        <p:nvPicPr>
          <p:cNvPr id="3" name="Picture 2" descr="Logo, icon&#10;&#10;Description generated with very high confidence">
            <a:hlinkClick r:id="rId4" action="ppaction://hlinksldjump"/>
          </p:cNvPr>
          <p:cNvPicPr>
            <a:picLocks noChangeAspect="1"/>
          </p:cNvPicPr>
          <p:nvPr/>
        </p:nvPicPr>
        <p:blipFill>
          <a:blip r:embed="rId5"/>
          <a:srcRect l="3381" t="5916" r="5916"/>
          <a:stretch>
            <a:fillRect/>
          </a:stretch>
        </p:blipFill>
        <p:spPr bwMode="auto">
          <a:xfrm>
            <a:off x="292894" y="2649539"/>
            <a:ext cx="2013347" cy="2784475"/>
          </a:xfrm>
          <a:prstGeom prst="rect">
            <a:avLst/>
          </a:prstGeom>
          <a:noFill/>
          <a:ln w="9525">
            <a:noFill/>
            <a:miter lim="800000"/>
            <a:headEnd/>
            <a:tailEnd/>
          </a:ln>
        </p:spPr>
      </p:pic>
      <p:sp>
        <p:nvSpPr>
          <p:cNvPr id="4" name="TextBox 3">
            <a:extLst>
              <a:ext uri="{FF2B5EF4-FFF2-40B4-BE49-F238E27FC236}"/>
            </a:extLst>
          </p:cNvPr>
          <p:cNvSpPr txBox="1"/>
          <p:nvPr/>
        </p:nvSpPr>
        <p:spPr>
          <a:xfrm>
            <a:off x="611981" y="5605463"/>
            <a:ext cx="1223963" cy="1569660"/>
          </a:xfrm>
          <a:prstGeom prst="rect">
            <a:avLst/>
          </a:prstGeom>
          <a:noFill/>
        </p:spPr>
        <p:txBody>
          <a:bodyPr>
            <a:spAutoFit/>
          </a:bodyPr>
          <a:lstStyle/>
          <a:p>
            <a:pPr fontAlgn="auto">
              <a:spcBef>
                <a:spcPts val="0"/>
              </a:spcBef>
              <a:spcAft>
                <a:spcPts val="0"/>
              </a:spcAft>
              <a:defRPr/>
            </a:pPr>
            <a:r>
              <a:rPr lang="en-US" sz="4800" b="1" dirty="0" err="1">
                <a:solidFill>
                  <a:schemeClr val="accent1">
                    <a:lumMod val="50000"/>
                  </a:schemeClr>
                </a:solidFill>
                <a:latin typeface="+mn-lt"/>
              </a:rPr>
              <a:t>Số</a:t>
            </a:r>
            <a:r>
              <a:rPr lang="en-US" sz="4800" b="1" dirty="0">
                <a:solidFill>
                  <a:schemeClr val="accent1">
                    <a:lumMod val="50000"/>
                  </a:schemeClr>
                </a:solidFill>
                <a:latin typeface="+mn-lt"/>
              </a:rPr>
              <a:t> 1</a:t>
            </a:r>
            <a:endParaRPr lang="en-ID" sz="4800" b="1" dirty="0">
              <a:solidFill>
                <a:schemeClr val="accent1">
                  <a:lumMod val="50000"/>
                </a:schemeClr>
              </a:solidFill>
              <a:latin typeface="+mn-lt"/>
            </a:endParaRPr>
          </a:p>
        </p:txBody>
      </p:sp>
      <p:pic>
        <p:nvPicPr>
          <p:cNvPr id="11" name="Picture 10" descr="Logo, icon&#10;&#10;Description generated with very high confidence">
            <a:hlinkClick r:id="rId6" action="ppaction://hlinksldjump"/>
          </p:cNvPr>
          <p:cNvPicPr>
            <a:picLocks noChangeAspect="1"/>
          </p:cNvPicPr>
          <p:nvPr/>
        </p:nvPicPr>
        <p:blipFill>
          <a:blip r:embed="rId5"/>
          <a:srcRect l="3381" t="5916" r="5916"/>
          <a:stretch>
            <a:fillRect/>
          </a:stretch>
        </p:blipFill>
        <p:spPr bwMode="auto">
          <a:xfrm>
            <a:off x="2558653" y="2649539"/>
            <a:ext cx="2013347" cy="2784475"/>
          </a:xfrm>
          <a:prstGeom prst="rect">
            <a:avLst/>
          </a:prstGeom>
          <a:noFill/>
          <a:ln w="9525">
            <a:noFill/>
            <a:miter lim="800000"/>
            <a:headEnd/>
            <a:tailEnd/>
          </a:ln>
        </p:spPr>
      </p:pic>
      <p:sp>
        <p:nvSpPr>
          <p:cNvPr id="16" name="TextBox 15">
            <a:extLst>
              <a:ext uri="{FF2B5EF4-FFF2-40B4-BE49-F238E27FC236}"/>
            </a:extLst>
          </p:cNvPr>
          <p:cNvSpPr txBox="1"/>
          <p:nvPr/>
        </p:nvSpPr>
        <p:spPr>
          <a:xfrm>
            <a:off x="2844403" y="5605463"/>
            <a:ext cx="1223963" cy="1569660"/>
          </a:xfrm>
          <a:prstGeom prst="rect">
            <a:avLst/>
          </a:prstGeom>
          <a:noFill/>
        </p:spPr>
        <p:txBody>
          <a:bodyPr>
            <a:spAutoFit/>
          </a:bodyPr>
          <a:lstStyle/>
          <a:p>
            <a:pPr fontAlgn="auto">
              <a:spcBef>
                <a:spcPts val="0"/>
              </a:spcBef>
              <a:spcAft>
                <a:spcPts val="0"/>
              </a:spcAft>
              <a:defRPr/>
            </a:pPr>
            <a:r>
              <a:rPr lang="en-US" sz="4800" b="1" dirty="0" err="1">
                <a:solidFill>
                  <a:schemeClr val="accent1">
                    <a:lumMod val="50000"/>
                  </a:schemeClr>
                </a:solidFill>
                <a:latin typeface="+mn-lt"/>
              </a:rPr>
              <a:t>Số</a:t>
            </a:r>
            <a:r>
              <a:rPr lang="en-US" sz="4800" b="1" dirty="0">
                <a:solidFill>
                  <a:schemeClr val="accent1">
                    <a:lumMod val="50000"/>
                  </a:schemeClr>
                </a:solidFill>
                <a:latin typeface="+mn-lt"/>
              </a:rPr>
              <a:t> 2</a:t>
            </a:r>
            <a:endParaRPr lang="en-ID" sz="4800" b="1" dirty="0">
              <a:solidFill>
                <a:schemeClr val="accent1">
                  <a:lumMod val="50000"/>
                </a:schemeClr>
              </a:solidFill>
              <a:latin typeface="+mn-lt"/>
            </a:endParaRPr>
          </a:p>
        </p:txBody>
      </p:sp>
      <p:pic>
        <p:nvPicPr>
          <p:cNvPr id="13" name="Picture 12" descr="Logo, icon&#10;&#10;Description generated with very high confidence">
            <a:hlinkClick r:id="rId7" action="ppaction://hlinksldjump"/>
          </p:cNvPr>
          <p:cNvPicPr>
            <a:picLocks noChangeAspect="1"/>
          </p:cNvPicPr>
          <p:nvPr/>
        </p:nvPicPr>
        <p:blipFill>
          <a:blip r:embed="rId5"/>
          <a:srcRect l="3381" t="5916" r="5916"/>
          <a:stretch>
            <a:fillRect/>
          </a:stretch>
        </p:blipFill>
        <p:spPr bwMode="auto">
          <a:xfrm>
            <a:off x="4824413" y="2649539"/>
            <a:ext cx="2013347" cy="2784475"/>
          </a:xfrm>
          <a:prstGeom prst="rect">
            <a:avLst/>
          </a:prstGeom>
          <a:noFill/>
          <a:ln w="9525">
            <a:noFill/>
            <a:miter lim="800000"/>
            <a:headEnd/>
            <a:tailEnd/>
          </a:ln>
        </p:spPr>
      </p:pic>
      <p:sp>
        <p:nvSpPr>
          <p:cNvPr id="17" name="TextBox 16">
            <a:extLst>
              <a:ext uri="{FF2B5EF4-FFF2-40B4-BE49-F238E27FC236}"/>
            </a:extLst>
          </p:cNvPr>
          <p:cNvSpPr txBox="1"/>
          <p:nvPr/>
        </p:nvSpPr>
        <p:spPr>
          <a:xfrm>
            <a:off x="5148262" y="5605463"/>
            <a:ext cx="1223963" cy="1569660"/>
          </a:xfrm>
          <a:prstGeom prst="rect">
            <a:avLst/>
          </a:prstGeom>
          <a:noFill/>
        </p:spPr>
        <p:txBody>
          <a:bodyPr>
            <a:spAutoFit/>
          </a:bodyPr>
          <a:lstStyle/>
          <a:p>
            <a:pPr fontAlgn="auto">
              <a:spcBef>
                <a:spcPts val="0"/>
              </a:spcBef>
              <a:spcAft>
                <a:spcPts val="0"/>
              </a:spcAft>
              <a:defRPr/>
            </a:pPr>
            <a:r>
              <a:rPr lang="en-US" sz="4800" b="1" dirty="0" err="1">
                <a:solidFill>
                  <a:schemeClr val="accent1">
                    <a:lumMod val="50000"/>
                  </a:schemeClr>
                </a:solidFill>
                <a:latin typeface="+mn-lt"/>
              </a:rPr>
              <a:t>Số</a:t>
            </a:r>
            <a:r>
              <a:rPr lang="en-US" sz="4800" b="1" dirty="0">
                <a:solidFill>
                  <a:schemeClr val="accent1">
                    <a:lumMod val="50000"/>
                  </a:schemeClr>
                </a:solidFill>
                <a:latin typeface="+mn-lt"/>
              </a:rPr>
              <a:t> 3</a:t>
            </a:r>
            <a:endParaRPr lang="en-ID" sz="4800" b="1" dirty="0">
              <a:solidFill>
                <a:schemeClr val="accent1">
                  <a:lumMod val="50000"/>
                </a:schemeClr>
              </a:solidFill>
              <a:latin typeface="+mn-lt"/>
            </a:endParaRPr>
          </a:p>
        </p:txBody>
      </p:sp>
      <p:pic>
        <p:nvPicPr>
          <p:cNvPr id="14" name="Picture 13" descr="Logo, icon&#10;&#10;Description generated with very high confidence">
            <a:hlinkClick r:id="rId8" action="ppaction://hlinksldjump"/>
          </p:cNvPr>
          <p:cNvPicPr>
            <a:picLocks noChangeAspect="1"/>
          </p:cNvPicPr>
          <p:nvPr/>
        </p:nvPicPr>
        <p:blipFill>
          <a:blip r:embed="rId5"/>
          <a:srcRect l="3381" t="5916" r="5916"/>
          <a:stretch>
            <a:fillRect/>
          </a:stretch>
        </p:blipFill>
        <p:spPr bwMode="auto">
          <a:xfrm>
            <a:off x="7090172" y="2649539"/>
            <a:ext cx="2013347" cy="2784475"/>
          </a:xfrm>
          <a:prstGeom prst="rect">
            <a:avLst/>
          </a:prstGeom>
          <a:noFill/>
          <a:ln w="9525">
            <a:noFill/>
            <a:miter lim="800000"/>
            <a:headEnd/>
            <a:tailEnd/>
          </a:ln>
        </p:spPr>
      </p:pic>
      <p:sp>
        <p:nvSpPr>
          <p:cNvPr id="18" name="TextBox 17">
            <a:extLst>
              <a:ext uri="{FF2B5EF4-FFF2-40B4-BE49-F238E27FC236}"/>
            </a:extLst>
          </p:cNvPr>
          <p:cNvSpPr txBox="1"/>
          <p:nvPr/>
        </p:nvSpPr>
        <p:spPr>
          <a:xfrm>
            <a:off x="7452122" y="5605463"/>
            <a:ext cx="1223963" cy="1569660"/>
          </a:xfrm>
          <a:prstGeom prst="rect">
            <a:avLst/>
          </a:prstGeom>
          <a:noFill/>
        </p:spPr>
        <p:txBody>
          <a:bodyPr>
            <a:spAutoFit/>
          </a:bodyPr>
          <a:lstStyle/>
          <a:p>
            <a:pPr fontAlgn="auto">
              <a:spcBef>
                <a:spcPts val="0"/>
              </a:spcBef>
              <a:spcAft>
                <a:spcPts val="0"/>
              </a:spcAft>
              <a:defRPr/>
            </a:pPr>
            <a:r>
              <a:rPr lang="en-US" sz="4800" b="1" dirty="0" err="1">
                <a:solidFill>
                  <a:schemeClr val="accent1">
                    <a:lumMod val="50000"/>
                  </a:schemeClr>
                </a:solidFill>
                <a:latin typeface="+mn-lt"/>
              </a:rPr>
              <a:t>Số</a:t>
            </a:r>
            <a:r>
              <a:rPr lang="en-US" sz="4800" b="1" dirty="0">
                <a:solidFill>
                  <a:schemeClr val="accent1">
                    <a:lumMod val="50000"/>
                  </a:schemeClr>
                </a:solidFill>
                <a:latin typeface="+mn-lt"/>
              </a:rPr>
              <a:t> 4</a:t>
            </a:r>
            <a:endParaRPr lang="en-ID" sz="4800" b="1" dirty="0">
              <a:solidFill>
                <a:schemeClr val="accent1">
                  <a:lumMod val="50000"/>
                </a:schemeClr>
              </a:solidFill>
              <a:latin typeface="+mn-lt"/>
            </a:endParaRPr>
          </a:p>
        </p:txBody>
      </p:sp>
      <p:sp>
        <p:nvSpPr>
          <p:cNvPr id="2" name="Arrow: Right 1">
            <a:hlinkClick r:id="rId9" action="ppaction://hlinksldjump"/>
            <a:extLst>
              <a:ext uri="{FF2B5EF4-FFF2-40B4-BE49-F238E27FC236}"/>
            </a:extLst>
          </p:cNvPr>
          <p:cNvSpPr/>
          <p:nvPr/>
        </p:nvSpPr>
        <p:spPr>
          <a:xfrm>
            <a:off x="8201026" y="419100"/>
            <a:ext cx="707231" cy="5715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ID"/>
          </a:p>
        </p:txBody>
      </p:sp>
    </p:spTree>
  </p:cSld>
  <p:clrMapOvr>
    <a:masterClrMapping/>
  </p:clrMapOvr>
  <p:transition spd="slow">
    <p:push dir="u"/>
  </p:transition>
  <p:timing>
    <p:tnLst>
      <p:par>
        <p:cTn id="1" dur="indefinite" restart="never" nodeType="tmRoot">
          <p:childTnLst>
            <p:seq concurrent="1" nextAc="seek">
              <p:cTn id="2" restart="whenNotActive" fill="hold" evtFilter="cancelBubble" nodeType="interactiveSeq">
                <p:stCondLst>
                  <p:cond evt="onClick" delay="0">
                    <p:tgtEl>
                      <p:spTgt spid="3"/>
                    </p:tgtEl>
                  </p:cond>
                </p:stCondLst>
                <p:endSync evt="end" delay="0">
                  <p:rtn val="all"/>
                </p:endSync>
                <p:childTnLst>
                  <p:par>
                    <p:cTn id="3" fill="hold">
                      <p:stCondLst>
                        <p:cond delay="0"/>
                      </p:stCondLst>
                      <p:childTnLst>
                        <p:par>
                          <p:cTn id="4" fill="hold">
                            <p:stCondLst>
                              <p:cond delay="0"/>
                            </p:stCondLst>
                            <p:childTnLst>
                              <p:par>
                                <p:cTn id="5" presetID="2" presetClass="exit" presetSubtype="4" fill="hold" nodeType="clickEffect">
                                  <p:stCondLst>
                                    <p:cond delay="0"/>
                                  </p:stCondLst>
                                  <p:childTnLst>
                                    <p:anim calcmode="lin" valueType="num">
                                      <p:cBhvr additive="base">
                                        <p:cTn id="6" dur="500"/>
                                        <p:tgtEl>
                                          <p:spTgt spid="3"/>
                                        </p:tgtEl>
                                        <p:attrNameLst>
                                          <p:attrName>ppt_x</p:attrName>
                                        </p:attrNameLst>
                                      </p:cBhvr>
                                      <p:tavLst>
                                        <p:tav tm="0">
                                          <p:val>
                                            <p:strVal val="ppt_x"/>
                                          </p:val>
                                        </p:tav>
                                        <p:tav tm="100000">
                                          <p:val>
                                            <p:strVal val="ppt_x"/>
                                          </p:val>
                                        </p:tav>
                                      </p:tavLst>
                                    </p:anim>
                                    <p:anim calcmode="lin" valueType="num">
                                      <p:cBhvr additive="base">
                                        <p:cTn id="7" dur="500"/>
                                        <p:tgtEl>
                                          <p:spTgt spid="3"/>
                                        </p:tgtEl>
                                        <p:attrNameLst>
                                          <p:attrName>ppt_y</p:attrName>
                                        </p:attrNameLst>
                                      </p:cBhvr>
                                      <p:tavLst>
                                        <p:tav tm="0">
                                          <p:val>
                                            <p:strVal val="ppt_y"/>
                                          </p:val>
                                        </p:tav>
                                        <p:tav tm="100000">
                                          <p:val>
                                            <p:strVal val="1+ppt_h/2"/>
                                          </p:val>
                                        </p:tav>
                                      </p:tavLst>
                                    </p:anim>
                                    <p:set>
                                      <p:cBhvr>
                                        <p:cTn id="8" dur="1" fill="hold">
                                          <p:stCondLst>
                                            <p:cond delay="499"/>
                                          </p:stCondLst>
                                        </p:cTn>
                                        <p:tgtEl>
                                          <p:spTgt spid="3"/>
                                        </p:tgtEl>
                                        <p:attrNameLst>
                                          <p:attrName>style.visibility</p:attrName>
                                        </p:attrNameLst>
                                      </p:cBhvr>
                                      <p:to>
                                        <p:strVal val="hidden"/>
                                      </p:to>
                                    </p:set>
                                  </p:childTnLst>
                                </p:cTn>
                              </p:par>
                              <p:par>
                                <p:cTn id="9" presetID="2" presetClass="exit" presetSubtype="4" fill="hold" grpId="0" nodeType="withEffect">
                                  <p:stCondLst>
                                    <p:cond delay="0"/>
                                  </p:stCondLst>
                                  <p:childTnLst>
                                    <p:anim calcmode="lin" valueType="num">
                                      <p:cBhvr additive="base">
                                        <p:cTn id="10" dur="500"/>
                                        <p:tgtEl>
                                          <p:spTgt spid="4"/>
                                        </p:tgtEl>
                                        <p:attrNameLst>
                                          <p:attrName>ppt_x</p:attrName>
                                        </p:attrNameLst>
                                      </p:cBhvr>
                                      <p:tavLst>
                                        <p:tav tm="0">
                                          <p:val>
                                            <p:strVal val="ppt_x"/>
                                          </p:val>
                                        </p:tav>
                                        <p:tav tm="100000">
                                          <p:val>
                                            <p:strVal val="ppt_x"/>
                                          </p:val>
                                        </p:tav>
                                      </p:tavLst>
                                    </p:anim>
                                    <p:anim calcmode="lin" valueType="num">
                                      <p:cBhvr additive="base">
                                        <p:cTn id="11" dur="500"/>
                                        <p:tgtEl>
                                          <p:spTgt spid="4"/>
                                        </p:tgtEl>
                                        <p:attrNameLst>
                                          <p:attrName>ppt_y</p:attrName>
                                        </p:attrNameLst>
                                      </p:cBhvr>
                                      <p:tavLst>
                                        <p:tav tm="0">
                                          <p:val>
                                            <p:strVal val="ppt_y"/>
                                          </p:val>
                                        </p:tav>
                                        <p:tav tm="100000">
                                          <p:val>
                                            <p:strVal val="1+ppt_h/2"/>
                                          </p:val>
                                        </p:tav>
                                      </p:tavLst>
                                    </p:anim>
                                    <p:set>
                                      <p:cBhvr>
                                        <p:cTn id="12" dur="1" fill="hold">
                                          <p:stCondLst>
                                            <p:cond delay="499"/>
                                          </p:stCondLst>
                                        </p:cTn>
                                        <p:tgtEl>
                                          <p:spTgt spid="4"/>
                                        </p:tgtEl>
                                        <p:attrNameLst>
                                          <p:attrName>style.visibility</p:attrName>
                                        </p:attrNameLst>
                                      </p:cBhvr>
                                      <p:to>
                                        <p:strVal val="hidden"/>
                                      </p:to>
                                    </p:set>
                                  </p:childTnLst>
                                </p:cTn>
                              </p:par>
                            </p:childTnLst>
                          </p:cTn>
                        </p:par>
                      </p:childTnLst>
                    </p:cTn>
                  </p:par>
                </p:childTnLst>
              </p:cTn>
              <p:nextCondLst>
                <p:cond evt="onClick" delay="0">
                  <p:tgtEl>
                    <p:spTgt spid="3"/>
                  </p:tgtEl>
                </p:cond>
              </p:nextCondLst>
            </p:seq>
            <p:seq concurrent="1" nextAc="seek">
              <p:cTn id="13" restart="whenNotActive" fill="hold" evtFilter="cancelBubble" nodeType="interactiveSeq">
                <p:stCondLst>
                  <p:cond evt="onClick" delay="0">
                    <p:tgtEl>
                      <p:spTgt spid="11"/>
                    </p:tgtEl>
                  </p:cond>
                </p:stCondLst>
                <p:endSync evt="end" delay="0">
                  <p:rtn val="all"/>
                </p:endSync>
                <p:childTnLst>
                  <p:par>
                    <p:cTn id="14" fill="hold">
                      <p:stCondLst>
                        <p:cond delay="0"/>
                      </p:stCondLst>
                      <p:childTnLst>
                        <p:par>
                          <p:cTn id="15" fill="hold">
                            <p:stCondLst>
                              <p:cond delay="0"/>
                            </p:stCondLst>
                            <p:childTnLst>
                              <p:par>
                                <p:cTn id="16" presetID="2" presetClass="exit" presetSubtype="4" fill="hold" nodeType="clickEffect">
                                  <p:stCondLst>
                                    <p:cond delay="0"/>
                                  </p:stCondLst>
                                  <p:childTnLst>
                                    <p:anim calcmode="lin" valueType="num">
                                      <p:cBhvr additive="base">
                                        <p:cTn id="17" dur="500"/>
                                        <p:tgtEl>
                                          <p:spTgt spid="11"/>
                                        </p:tgtEl>
                                        <p:attrNameLst>
                                          <p:attrName>ppt_x</p:attrName>
                                        </p:attrNameLst>
                                      </p:cBhvr>
                                      <p:tavLst>
                                        <p:tav tm="0">
                                          <p:val>
                                            <p:strVal val="ppt_x"/>
                                          </p:val>
                                        </p:tav>
                                        <p:tav tm="100000">
                                          <p:val>
                                            <p:strVal val="ppt_x"/>
                                          </p:val>
                                        </p:tav>
                                      </p:tavLst>
                                    </p:anim>
                                    <p:anim calcmode="lin" valueType="num">
                                      <p:cBhvr additive="base">
                                        <p:cTn id="18" dur="500"/>
                                        <p:tgtEl>
                                          <p:spTgt spid="11"/>
                                        </p:tgtEl>
                                        <p:attrNameLst>
                                          <p:attrName>ppt_y</p:attrName>
                                        </p:attrNameLst>
                                      </p:cBhvr>
                                      <p:tavLst>
                                        <p:tav tm="0">
                                          <p:val>
                                            <p:strVal val="ppt_y"/>
                                          </p:val>
                                        </p:tav>
                                        <p:tav tm="100000">
                                          <p:val>
                                            <p:strVal val="1+ppt_h/2"/>
                                          </p:val>
                                        </p:tav>
                                      </p:tavLst>
                                    </p:anim>
                                    <p:set>
                                      <p:cBhvr>
                                        <p:cTn id="19" dur="1" fill="hold">
                                          <p:stCondLst>
                                            <p:cond delay="499"/>
                                          </p:stCondLst>
                                        </p:cTn>
                                        <p:tgtEl>
                                          <p:spTgt spid="11"/>
                                        </p:tgtEl>
                                        <p:attrNameLst>
                                          <p:attrName>style.visibility</p:attrName>
                                        </p:attrNameLst>
                                      </p:cBhvr>
                                      <p:to>
                                        <p:strVal val="hidden"/>
                                      </p:to>
                                    </p:set>
                                  </p:childTnLst>
                                </p:cTn>
                              </p:par>
                              <p:par>
                                <p:cTn id="20" presetID="16" presetClass="exit" presetSubtype="21" fill="hold" grpId="0" nodeType="withEffect">
                                  <p:stCondLst>
                                    <p:cond delay="0"/>
                                  </p:stCondLst>
                                  <p:childTnLst>
                                    <p:animEffect transition="out" filter="barn(inVertical)">
                                      <p:cBhvr>
                                        <p:cTn id="21" dur="500"/>
                                        <p:tgtEl>
                                          <p:spTgt spid="16"/>
                                        </p:tgtEl>
                                      </p:cBhvr>
                                    </p:animEffect>
                                    <p:set>
                                      <p:cBhvr>
                                        <p:cTn id="22" dur="1" fill="hold">
                                          <p:stCondLst>
                                            <p:cond delay="499"/>
                                          </p:stCondLst>
                                        </p:cTn>
                                        <p:tgtEl>
                                          <p:spTgt spid="16"/>
                                        </p:tgtEl>
                                        <p:attrNameLst>
                                          <p:attrName>style.visibility</p:attrName>
                                        </p:attrNameLst>
                                      </p:cBhvr>
                                      <p:to>
                                        <p:strVal val="hidden"/>
                                      </p:to>
                                    </p:set>
                                  </p:childTnLst>
                                </p:cTn>
                              </p:par>
                            </p:childTnLst>
                          </p:cTn>
                        </p:par>
                      </p:childTnLst>
                    </p:cTn>
                  </p:par>
                </p:childTnLst>
              </p:cTn>
              <p:nextCondLst>
                <p:cond evt="onClick" delay="0">
                  <p:tgtEl>
                    <p:spTgt spid="11"/>
                  </p:tgtEl>
                </p:cond>
              </p:nextCondLst>
            </p:seq>
            <p:seq concurrent="1" nextAc="seek">
              <p:cTn id="23" restart="whenNotActive" fill="hold" evtFilter="cancelBubble" nodeType="interactiveSeq">
                <p:stCondLst>
                  <p:cond evt="onClick" delay="0">
                    <p:tgtEl>
                      <p:spTgt spid="13"/>
                    </p:tgtEl>
                  </p:cond>
                </p:stCondLst>
                <p:endSync evt="end" delay="0">
                  <p:rtn val="all"/>
                </p:endSync>
                <p:childTnLst>
                  <p:par>
                    <p:cTn id="24" fill="hold">
                      <p:stCondLst>
                        <p:cond delay="0"/>
                      </p:stCondLst>
                      <p:childTnLst>
                        <p:par>
                          <p:cTn id="25" fill="hold">
                            <p:stCondLst>
                              <p:cond delay="0"/>
                            </p:stCondLst>
                            <p:childTnLst>
                              <p:par>
                                <p:cTn id="26" presetID="2" presetClass="exit" presetSubtype="4" fill="hold" nodeType="clickEffect">
                                  <p:stCondLst>
                                    <p:cond delay="0"/>
                                  </p:stCondLst>
                                  <p:childTnLst>
                                    <p:anim calcmode="lin" valueType="num">
                                      <p:cBhvr additive="base">
                                        <p:cTn id="27" dur="500"/>
                                        <p:tgtEl>
                                          <p:spTgt spid="13"/>
                                        </p:tgtEl>
                                        <p:attrNameLst>
                                          <p:attrName>ppt_x</p:attrName>
                                        </p:attrNameLst>
                                      </p:cBhvr>
                                      <p:tavLst>
                                        <p:tav tm="0">
                                          <p:val>
                                            <p:strVal val="ppt_x"/>
                                          </p:val>
                                        </p:tav>
                                        <p:tav tm="100000">
                                          <p:val>
                                            <p:strVal val="ppt_x"/>
                                          </p:val>
                                        </p:tav>
                                      </p:tavLst>
                                    </p:anim>
                                    <p:anim calcmode="lin" valueType="num">
                                      <p:cBhvr additive="base">
                                        <p:cTn id="28" dur="500"/>
                                        <p:tgtEl>
                                          <p:spTgt spid="13"/>
                                        </p:tgtEl>
                                        <p:attrNameLst>
                                          <p:attrName>ppt_y</p:attrName>
                                        </p:attrNameLst>
                                      </p:cBhvr>
                                      <p:tavLst>
                                        <p:tav tm="0">
                                          <p:val>
                                            <p:strVal val="ppt_y"/>
                                          </p:val>
                                        </p:tav>
                                        <p:tav tm="100000">
                                          <p:val>
                                            <p:strVal val="1+ppt_h/2"/>
                                          </p:val>
                                        </p:tav>
                                      </p:tavLst>
                                    </p:anim>
                                    <p:set>
                                      <p:cBhvr>
                                        <p:cTn id="29" dur="1" fill="hold">
                                          <p:stCondLst>
                                            <p:cond delay="499"/>
                                          </p:stCondLst>
                                        </p:cTn>
                                        <p:tgtEl>
                                          <p:spTgt spid="13"/>
                                        </p:tgtEl>
                                        <p:attrNameLst>
                                          <p:attrName>style.visibility</p:attrName>
                                        </p:attrNameLst>
                                      </p:cBhvr>
                                      <p:to>
                                        <p:strVal val="hidden"/>
                                      </p:to>
                                    </p:set>
                                  </p:childTnLst>
                                </p:cTn>
                              </p:par>
                              <p:par>
                                <p:cTn id="30" presetID="2" presetClass="exit" presetSubtype="4" fill="hold" grpId="0" nodeType="withEffect">
                                  <p:stCondLst>
                                    <p:cond delay="0"/>
                                  </p:stCondLst>
                                  <p:childTnLst>
                                    <p:anim calcmode="lin" valueType="num">
                                      <p:cBhvr additive="base">
                                        <p:cTn id="31" dur="500"/>
                                        <p:tgtEl>
                                          <p:spTgt spid="17"/>
                                        </p:tgtEl>
                                        <p:attrNameLst>
                                          <p:attrName>ppt_x</p:attrName>
                                        </p:attrNameLst>
                                      </p:cBhvr>
                                      <p:tavLst>
                                        <p:tav tm="0">
                                          <p:val>
                                            <p:strVal val="ppt_x"/>
                                          </p:val>
                                        </p:tav>
                                        <p:tav tm="100000">
                                          <p:val>
                                            <p:strVal val="ppt_x"/>
                                          </p:val>
                                        </p:tav>
                                      </p:tavLst>
                                    </p:anim>
                                    <p:anim calcmode="lin" valueType="num">
                                      <p:cBhvr additive="base">
                                        <p:cTn id="32" dur="500"/>
                                        <p:tgtEl>
                                          <p:spTgt spid="17"/>
                                        </p:tgtEl>
                                        <p:attrNameLst>
                                          <p:attrName>ppt_y</p:attrName>
                                        </p:attrNameLst>
                                      </p:cBhvr>
                                      <p:tavLst>
                                        <p:tav tm="0">
                                          <p:val>
                                            <p:strVal val="ppt_y"/>
                                          </p:val>
                                        </p:tav>
                                        <p:tav tm="100000">
                                          <p:val>
                                            <p:strVal val="1+ppt_h/2"/>
                                          </p:val>
                                        </p:tav>
                                      </p:tavLst>
                                    </p:anim>
                                    <p:set>
                                      <p:cBhvr>
                                        <p:cTn id="33" dur="1" fill="hold">
                                          <p:stCondLst>
                                            <p:cond delay="499"/>
                                          </p:stCondLst>
                                        </p:cTn>
                                        <p:tgtEl>
                                          <p:spTgt spid="17"/>
                                        </p:tgtEl>
                                        <p:attrNameLst>
                                          <p:attrName>style.visibility</p:attrName>
                                        </p:attrNameLst>
                                      </p:cBhvr>
                                      <p:to>
                                        <p:strVal val="hidden"/>
                                      </p:to>
                                    </p:set>
                                  </p:childTnLst>
                                </p:cTn>
                              </p:par>
                            </p:childTnLst>
                          </p:cTn>
                        </p:par>
                      </p:childTnLst>
                    </p:cTn>
                  </p:par>
                </p:childTnLst>
              </p:cTn>
              <p:nextCondLst>
                <p:cond evt="onClick" delay="0">
                  <p:tgtEl>
                    <p:spTgt spid="13"/>
                  </p:tgtEl>
                </p:cond>
              </p:nextCondLst>
            </p:seq>
            <p:seq concurrent="1" nextAc="seek">
              <p:cTn id="34" restart="whenNotActive" fill="hold" evtFilter="cancelBubble" nodeType="interactiveSeq">
                <p:stCondLst>
                  <p:cond evt="onClick" delay="0">
                    <p:tgtEl>
                      <p:spTgt spid="14"/>
                    </p:tgtEl>
                  </p:cond>
                </p:stCondLst>
                <p:endSync evt="end" delay="0">
                  <p:rtn val="all"/>
                </p:endSync>
                <p:childTnLst>
                  <p:par>
                    <p:cTn id="35" fill="hold">
                      <p:stCondLst>
                        <p:cond delay="0"/>
                      </p:stCondLst>
                      <p:childTnLst>
                        <p:par>
                          <p:cTn id="36" fill="hold">
                            <p:stCondLst>
                              <p:cond delay="0"/>
                            </p:stCondLst>
                            <p:childTnLst>
                              <p:par>
                                <p:cTn id="37" presetID="2" presetClass="exit" presetSubtype="4" fill="hold" nodeType="clickEffect">
                                  <p:stCondLst>
                                    <p:cond delay="0"/>
                                  </p:stCondLst>
                                  <p:childTnLst>
                                    <p:anim calcmode="lin" valueType="num">
                                      <p:cBhvr additive="base">
                                        <p:cTn id="38" dur="500"/>
                                        <p:tgtEl>
                                          <p:spTgt spid="14"/>
                                        </p:tgtEl>
                                        <p:attrNameLst>
                                          <p:attrName>ppt_x</p:attrName>
                                        </p:attrNameLst>
                                      </p:cBhvr>
                                      <p:tavLst>
                                        <p:tav tm="0">
                                          <p:val>
                                            <p:strVal val="ppt_x"/>
                                          </p:val>
                                        </p:tav>
                                        <p:tav tm="100000">
                                          <p:val>
                                            <p:strVal val="ppt_x"/>
                                          </p:val>
                                        </p:tav>
                                      </p:tavLst>
                                    </p:anim>
                                    <p:anim calcmode="lin" valueType="num">
                                      <p:cBhvr additive="base">
                                        <p:cTn id="39" dur="500"/>
                                        <p:tgtEl>
                                          <p:spTgt spid="14"/>
                                        </p:tgtEl>
                                        <p:attrNameLst>
                                          <p:attrName>ppt_y</p:attrName>
                                        </p:attrNameLst>
                                      </p:cBhvr>
                                      <p:tavLst>
                                        <p:tav tm="0">
                                          <p:val>
                                            <p:strVal val="ppt_y"/>
                                          </p:val>
                                        </p:tav>
                                        <p:tav tm="100000">
                                          <p:val>
                                            <p:strVal val="1+ppt_h/2"/>
                                          </p:val>
                                        </p:tav>
                                      </p:tavLst>
                                    </p:anim>
                                    <p:set>
                                      <p:cBhvr>
                                        <p:cTn id="40" dur="1" fill="hold">
                                          <p:stCondLst>
                                            <p:cond delay="499"/>
                                          </p:stCondLst>
                                        </p:cTn>
                                        <p:tgtEl>
                                          <p:spTgt spid="14"/>
                                        </p:tgtEl>
                                        <p:attrNameLst>
                                          <p:attrName>style.visibility</p:attrName>
                                        </p:attrNameLst>
                                      </p:cBhvr>
                                      <p:to>
                                        <p:strVal val="hidden"/>
                                      </p:to>
                                    </p:set>
                                  </p:childTnLst>
                                </p:cTn>
                              </p:par>
                              <p:par>
                                <p:cTn id="41" presetID="2" presetClass="exit" presetSubtype="4" fill="hold" grpId="0" nodeType="withEffect">
                                  <p:stCondLst>
                                    <p:cond delay="0"/>
                                  </p:stCondLst>
                                  <p:childTnLst>
                                    <p:anim calcmode="lin" valueType="num">
                                      <p:cBhvr additive="base">
                                        <p:cTn id="42" dur="500"/>
                                        <p:tgtEl>
                                          <p:spTgt spid="18"/>
                                        </p:tgtEl>
                                        <p:attrNameLst>
                                          <p:attrName>ppt_x</p:attrName>
                                        </p:attrNameLst>
                                      </p:cBhvr>
                                      <p:tavLst>
                                        <p:tav tm="0">
                                          <p:val>
                                            <p:strVal val="ppt_x"/>
                                          </p:val>
                                        </p:tav>
                                        <p:tav tm="100000">
                                          <p:val>
                                            <p:strVal val="ppt_x"/>
                                          </p:val>
                                        </p:tav>
                                      </p:tavLst>
                                    </p:anim>
                                    <p:anim calcmode="lin" valueType="num">
                                      <p:cBhvr additive="base">
                                        <p:cTn id="43" dur="500"/>
                                        <p:tgtEl>
                                          <p:spTgt spid="18"/>
                                        </p:tgtEl>
                                        <p:attrNameLst>
                                          <p:attrName>ppt_y</p:attrName>
                                        </p:attrNameLst>
                                      </p:cBhvr>
                                      <p:tavLst>
                                        <p:tav tm="0">
                                          <p:val>
                                            <p:strVal val="ppt_y"/>
                                          </p:val>
                                        </p:tav>
                                        <p:tav tm="100000">
                                          <p:val>
                                            <p:strVal val="1+ppt_h/2"/>
                                          </p:val>
                                        </p:tav>
                                      </p:tavLst>
                                    </p:anim>
                                    <p:set>
                                      <p:cBhvr>
                                        <p:cTn id="44" dur="1" fill="hold">
                                          <p:stCondLst>
                                            <p:cond delay="499"/>
                                          </p:stCondLst>
                                        </p:cTn>
                                        <p:tgtEl>
                                          <p:spTgt spid="18"/>
                                        </p:tgtEl>
                                        <p:attrNameLst>
                                          <p:attrName>style.visibility</p:attrName>
                                        </p:attrNameLst>
                                      </p:cBhvr>
                                      <p:to>
                                        <p:strVal val="hidden"/>
                                      </p:to>
                                    </p:set>
                                  </p:childTnLst>
                                </p:cTn>
                              </p:par>
                            </p:childTnLst>
                          </p:cTn>
                        </p:par>
                      </p:childTnLst>
                    </p:cTn>
                  </p:par>
                </p:childTnLst>
              </p:cTn>
              <p:nextCondLst>
                <p:cond evt="onClick" delay="0">
                  <p:tgtEl>
                    <p:spTgt spid="14"/>
                  </p:tgtEl>
                </p:cond>
              </p:nextCondLst>
            </p:seq>
          </p:childTnLst>
        </p:cTn>
      </p:par>
    </p:tnLst>
    <p:bldLst>
      <p:bldP spid="4" grpId="0"/>
      <p:bldP spid="16" grpId="0"/>
      <p:bldP spid="17" grpId="0"/>
      <p:bldP spid="18"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69" name="Rectangle 21"/>
          <p:cNvSpPr>
            <a:spLocks noChangeArrowheads="1"/>
          </p:cNvSpPr>
          <p:nvPr/>
        </p:nvSpPr>
        <p:spPr bwMode="auto">
          <a:xfrm>
            <a:off x="0" y="1600200"/>
            <a:ext cx="8991600" cy="954107"/>
          </a:xfrm>
          <a:prstGeom prst="rect">
            <a:avLst/>
          </a:prstGeom>
          <a:noFill/>
          <a:ln w="9525">
            <a:noFill/>
            <a:miter lim="800000"/>
            <a:headEnd/>
            <a:tailEnd/>
          </a:ln>
        </p:spPr>
        <p:txBody>
          <a:bodyPr>
            <a:spAutoFit/>
          </a:bodyPr>
          <a:lstStyle/>
          <a:p>
            <a:pPr eaLnBrk="0" hangingPunct="0"/>
            <a:r>
              <a:rPr lang="en-US" altLang="en-US" sz="2800" b="1" dirty="0" err="1">
                <a:latin typeface="Times New Roman" pitchFamily="18" charset="0"/>
                <a:cs typeface="Times New Roman" pitchFamily="18" charset="0"/>
              </a:rPr>
              <a:t>Bài</a:t>
            </a:r>
            <a:r>
              <a:rPr lang="en-US" altLang="en-US" sz="2800" b="1" dirty="0">
                <a:latin typeface="Times New Roman" pitchFamily="18" charset="0"/>
                <a:cs typeface="Times New Roman" pitchFamily="18" charset="0"/>
              </a:rPr>
              <a:t> </a:t>
            </a:r>
            <a:r>
              <a:rPr lang="en-US" altLang="en-US" sz="2800" b="1" dirty="0" smtClean="0">
                <a:latin typeface="Times New Roman" pitchFamily="18" charset="0"/>
                <a:cs typeface="Times New Roman" pitchFamily="18" charset="0"/>
              </a:rPr>
              <a:t>2: </a:t>
            </a:r>
            <a:r>
              <a:rPr lang="en-US" altLang="en-US" sz="2800" dirty="0" err="1" smtClean="0">
                <a:latin typeface="Times New Roman" pitchFamily="18" charset="0"/>
                <a:cs typeface="Times New Roman" pitchFamily="18" charset="0"/>
              </a:rPr>
              <a:t>Xác</a:t>
            </a:r>
            <a:r>
              <a:rPr lang="en-US" altLang="en-US" sz="2800" dirty="0" smtClean="0">
                <a:latin typeface="Times New Roman" pitchFamily="18" charset="0"/>
                <a:cs typeface="Times New Roman" pitchFamily="18" charset="0"/>
              </a:rPr>
              <a:t> </a:t>
            </a:r>
            <a:r>
              <a:rPr lang="en-US" altLang="en-US" sz="2800" dirty="0" err="1" smtClean="0">
                <a:latin typeface="Times New Roman" pitchFamily="18" charset="0"/>
                <a:cs typeface="Times New Roman" pitchFamily="18" charset="0"/>
              </a:rPr>
              <a:t>định</a:t>
            </a:r>
            <a:r>
              <a:rPr lang="en-US" altLang="en-US" sz="2800" dirty="0" smtClean="0">
                <a:latin typeface="Times New Roman" pitchFamily="18" charset="0"/>
                <a:cs typeface="Times New Roman" pitchFamily="18" charset="0"/>
              </a:rPr>
              <a:t> </a:t>
            </a:r>
            <a:r>
              <a:rPr lang="en-US" altLang="en-US" sz="2800" dirty="0" err="1" smtClean="0">
                <a:latin typeface="Times New Roman" pitchFamily="18" charset="0"/>
                <a:cs typeface="Times New Roman" pitchFamily="18" charset="0"/>
              </a:rPr>
              <a:t>chủ</a:t>
            </a:r>
            <a:r>
              <a:rPr lang="en-US" altLang="en-US" sz="2800" dirty="0" smtClean="0">
                <a:latin typeface="Times New Roman" pitchFamily="18" charset="0"/>
                <a:cs typeface="Times New Roman" pitchFamily="18" charset="0"/>
              </a:rPr>
              <a:t> </a:t>
            </a:r>
            <a:r>
              <a:rPr lang="en-US" altLang="en-US" sz="2800" dirty="0" err="1" smtClean="0">
                <a:latin typeface="Times New Roman" pitchFamily="18" charset="0"/>
                <a:cs typeface="Times New Roman" pitchFamily="18" charset="0"/>
              </a:rPr>
              <a:t>ngữ</a:t>
            </a:r>
            <a:r>
              <a:rPr lang="en-US" altLang="en-US" sz="2800" dirty="0" smtClean="0">
                <a:latin typeface="Times New Roman" pitchFamily="18" charset="0"/>
                <a:cs typeface="Times New Roman" pitchFamily="18" charset="0"/>
              </a:rPr>
              <a:t>, </a:t>
            </a:r>
            <a:r>
              <a:rPr lang="en-US" altLang="en-US" sz="2800" dirty="0" err="1" smtClean="0">
                <a:latin typeface="Times New Roman" pitchFamily="18" charset="0"/>
                <a:cs typeface="Times New Roman" pitchFamily="18" charset="0"/>
              </a:rPr>
              <a:t>vị</a:t>
            </a:r>
            <a:r>
              <a:rPr lang="en-US" altLang="en-US" sz="2800" dirty="0" smtClean="0">
                <a:latin typeface="Times New Roman" pitchFamily="18" charset="0"/>
                <a:cs typeface="Times New Roman" pitchFamily="18" charset="0"/>
              </a:rPr>
              <a:t> </a:t>
            </a:r>
            <a:r>
              <a:rPr lang="en-US" altLang="en-US" sz="2800" dirty="0" err="1" smtClean="0">
                <a:latin typeface="Times New Roman" pitchFamily="18" charset="0"/>
                <a:cs typeface="Times New Roman" pitchFamily="18" charset="0"/>
              </a:rPr>
              <a:t>ngữ</a:t>
            </a:r>
            <a:r>
              <a:rPr lang="en-US" altLang="en-US" sz="2800" dirty="0" smtClean="0">
                <a:latin typeface="Times New Roman" pitchFamily="18" charset="0"/>
                <a:cs typeface="Times New Roman" pitchFamily="18" charset="0"/>
              </a:rPr>
              <a:t> </a:t>
            </a:r>
            <a:r>
              <a:rPr lang="en-US" altLang="en-US" sz="2800" dirty="0" err="1" smtClean="0">
                <a:latin typeface="Times New Roman" pitchFamily="18" charset="0"/>
                <a:cs typeface="Times New Roman" pitchFamily="18" charset="0"/>
              </a:rPr>
              <a:t>trong</a:t>
            </a:r>
            <a:r>
              <a:rPr lang="en-US" altLang="en-US" sz="2800" dirty="0" smtClean="0">
                <a:latin typeface="Times New Roman" pitchFamily="18" charset="0"/>
                <a:cs typeface="Times New Roman" pitchFamily="18" charset="0"/>
              </a:rPr>
              <a:t> </a:t>
            </a:r>
            <a:r>
              <a:rPr lang="en-US" altLang="en-US" sz="2800" dirty="0" err="1" smtClean="0">
                <a:latin typeface="Times New Roman" pitchFamily="18" charset="0"/>
                <a:cs typeface="Times New Roman" pitchFamily="18" charset="0"/>
              </a:rPr>
              <a:t>mỗi</a:t>
            </a:r>
            <a:r>
              <a:rPr lang="en-US" altLang="en-US" sz="2800" dirty="0" smtClean="0">
                <a:latin typeface="Times New Roman" pitchFamily="18" charset="0"/>
                <a:cs typeface="Times New Roman" pitchFamily="18" charset="0"/>
              </a:rPr>
              <a:t> </a:t>
            </a:r>
            <a:r>
              <a:rPr lang="en-US" altLang="en-US" sz="2800" dirty="0" err="1" smtClean="0">
                <a:latin typeface="Times New Roman" pitchFamily="18" charset="0"/>
                <a:cs typeface="Times New Roman" pitchFamily="18" charset="0"/>
              </a:rPr>
              <a:t>câu</a:t>
            </a:r>
            <a:r>
              <a:rPr lang="en-US" altLang="en-US" sz="2800" dirty="0" smtClean="0">
                <a:latin typeface="Times New Roman" pitchFamily="18" charset="0"/>
                <a:cs typeface="Times New Roman" pitchFamily="18" charset="0"/>
              </a:rPr>
              <a:t> </a:t>
            </a:r>
            <a:r>
              <a:rPr lang="en-US" altLang="en-US" sz="2800" b="1" dirty="0" smtClean="0">
                <a:latin typeface="Times New Roman" pitchFamily="18" charset="0"/>
                <a:cs typeface="Times New Roman" pitchFamily="18" charset="0"/>
              </a:rPr>
              <a:t>Ai </a:t>
            </a:r>
            <a:r>
              <a:rPr lang="en-US" altLang="en-US" sz="2800" b="1" dirty="0" err="1" smtClean="0">
                <a:latin typeface="Times New Roman" pitchFamily="18" charset="0"/>
                <a:cs typeface="Times New Roman" pitchFamily="18" charset="0"/>
              </a:rPr>
              <a:t>là</a:t>
            </a:r>
            <a:r>
              <a:rPr lang="en-US" altLang="en-US" sz="2800" b="1" dirty="0" smtClean="0">
                <a:latin typeface="Times New Roman" pitchFamily="18" charset="0"/>
                <a:cs typeface="Times New Roman" pitchFamily="18" charset="0"/>
              </a:rPr>
              <a:t> </a:t>
            </a:r>
            <a:r>
              <a:rPr lang="en-US" altLang="en-US" sz="2800" b="1" dirty="0" err="1" smtClean="0">
                <a:latin typeface="Times New Roman" pitchFamily="18" charset="0"/>
                <a:cs typeface="Times New Roman" pitchFamily="18" charset="0"/>
              </a:rPr>
              <a:t>gì</a:t>
            </a:r>
            <a:r>
              <a:rPr lang="en-US" altLang="en-US" sz="2800" b="1" dirty="0" smtClean="0">
                <a:latin typeface="Times New Roman" pitchFamily="18" charset="0"/>
                <a:cs typeface="Times New Roman" pitchFamily="18" charset="0"/>
              </a:rPr>
              <a:t>? </a:t>
            </a:r>
            <a:r>
              <a:rPr lang="en-US" altLang="en-US" sz="2800" dirty="0" err="1" smtClean="0">
                <a:latin typeface="Times New Roman" pitchFamily="18" charset="0"/>
                <a:cs typeface="Times New Roman" pitchFamily="18" charset="0"/>
              </a:rPr>
              <a:t>Em</a:t>
            </a:r>
            <a:r>
              <a:rPr lang="en-US" altLang="en-US" sz="2800" dirty="0" smtClean="0">
                <a:latin typeface="Times New Roman" pitchFamily="18" charset="0"/>
                <a:cs typeface="Times New Roman" pitchFamily="18" charset="0"/>
              </a:rPr>
              <a:t> </a:t>
            </a:r>
            <a:r>
              <a:rPr lang="en-US" altLang="en-US" sz="2800" dirty="0" err="1" smtClean="0">
                <a:latin typeface="Times New Roman" pitchFamily="18" charset="0"/>
                <a:cs typeface="Times New Roman" pitchFamily="18" charset="0"/>
              </a:rPr>
              <a:t>vừa</a:t>
            </a:r>
            <a:r>
              <a:rPr lang="en-US" altLang="en-US" sz="2800" dirty="0" smtClean="0">
                <a:latin typeface="Times New Roman" pitchFamily="18" charset="0"/>
                <a:cs typeface="Times New Roman" pitchFamily="18" charset="0"/>
              </a:rPr>
              <a:t> </a:t>
            </a:r>
            <a:r>
              <a:rPr lang="en-US" altLang="en-US" sz="2800" dirty="0" err="1" smtClean="0">
                <a:latin typeface="Times New Roman" pitchFamily="18" charset="0"/>
                <a:cs typeface="Times New Roman" pitchFamily="18" charset="0"/>
              </a:rPr>
              <a:t>tìm</a:t>
            </a:r>
            <a:r>
              <a:rPr lang="en-US" altLang="en-US" sz="2800" dirty="0" smtClean="0">
                <a:latin typeface="Times New Roman" pitchFamily="18" charset="0"/>
                <a:cs typeface="Times New Roman" pitchFamily="18" charset="0"/>
              </a:rPr>
              <a:t> </a:t>
            </a:r>
            <a:r>
              <a:rPr lang="en-US" altLang="en-US" sz="2800" dirty="0" err="1" smtClean="0">
                <a:latin typeface="Times New Roman" pitchFamily="18" charset="0"/>
                <a:cs typeface="Times New Roman" pitchFamily="18" charset="0"/>
              </a:rPr>
              <a:t>được</a:t>
            </a:r>
            <a:r>
              <a:rPr lang="en-US" altLang="en-US" sz="2800" dirty="0" smtClean="0">
                <a:latin typeface="Times New Roman" pitchFamily="18" charset="0"/>
                <a:cs typeface="Times New Roman" pitchFamily="18" charset="0"/>
              </a:rPr>
              <a:t>. </a:t>
            </a:r>
            <a:endParaRPr lang="en-US" altLang="en-US" sz="2800" dirty="0"/>
          </a:p>
        </p:txBody>
      </p:sp>
      <p:sp>
        <p:nvSpPr>
          <p:cNvPr id="5125" name="Text Box 23"/>
          <p:cNvSpPr txBox="1">
            <a:spLocks noChangeArrowheads="1"/>
          </p:cNvSpPr>
          <p:nvPr/>
        </p:nvSpPr>
        <p:spPr bwMode="auto">
          <a:xfrm>
            <a:off x="1752600" y="5181600"/>
            <a:ext cx="1371600" cy="366713"/>
          </a:xfrm>
          <a:prstGeom prst="rect">
            <a:avLst/>
          </a:prstGeom>
          <a:noFill/>
          <a:ln w="9525">
            <a:noFill/>
            <a:miter lim="800000"/>
            <a:headEnd/>
            <a:tailEnd/>
          </a:ln>
        </p:spPr>
        <p:txBody>
          <a:bodyPr>
            <a:spAutoFit/>
          </a:bodyPr>
          <a:lstStyle/>
          <a:p>
            <a:pPr>
              <a:spcBef>
                <a:spcPct val="50000"/>
              </a:spcBef>
            </a:pPr>
            <a:endParaRPr lang="en-US" altLang="en-US" sz="1800">
              <a:latin typeface="Arial" pitchFamily="34" charset="0"/>
            </a:endParaRPr>
          </a:p>
        </p:txBody>
      </p:sp>
      <p:sp>
        <p:nvSpPr>
          <p:cNvPr id="13" name="Scroll: Horizontal 3">
            <a:extLst>
              <a:ext uri="{FF2B5EF4-FFF2-40B4-BE49-F238E27FC236}"/>
            </a:extLst>
          </p:cNvPr>
          <p:cNvSpPr/>
          <p:nvPr/>
        </p:nvSpPr>
        <p:spPr>
          <a:xfrm>
            <a:off x="304800" y="2819400"/>
            <a:ext cx="8358188" cy="2855178"/>
          </a:xfrm>
          <a:prstGeom prst="horizontalScroll">
            <a:avLst>
              <a:gd name="adj" fmla="val 10933"/>
            </a:avLst>
          </a:prstGeom>
          <a:solidFill>
            <a:schemeClr val="accent1">
              <a:lumMod val="20000"/>
              <a:lumOff val="80000"/>
            </a:schemeClr>
          </a:solidFill>
          <a:ln>
            <a:solidFill>
              <a:schemeClr val="tx1"/>
            </a:solidFill>
          </a:ln>
        </p:spPr>
        <p:style>
          <a:lnRef idx="2">
            <a:schemeClr val="accent2"/>
          </a:lnRef>
          <a:fillRef idx="1">
            <a:schemeClr val="lt1"/>
          </a:fillRef>
          <a:effectRef idx="0">
            <a:schemeClr val="accent2"/>
          </a:effectRef>
          <a:fontRef idx="minor">
            <a:schemeClr val="dk1"/>
          </a:fontRef>
        </p:style>
        <p:txBody>
          <a:bodyPr wrap="square">
            <a:spAutoFit/>
          </a:bodyPr>
          <a:lstStyle/>
          <a:p>
            <a:pPr algn="ctr" fontAlgn="auto">
              <a:spcBef>
                <a:spcPts val="0"/>
              </a:spcBef>
              <a:spcAft>
                <a:spcPts val="0"/>
              </a:spcAft>
              <a:defRPr/>
            </a:pPr>
            <a:r>
              <a:rPr lang="en-US" sz="2800" b="1" i="1" dirty="0" err="1">
                <a:solidFill>
                  <a:srgbClr val="FF0000"/>
                </a:solidFill>
                <a:latin typeface="Times New Roman" pitchFamily="18" charset="0"/>
                <a:cs typeface="Times New Roman" pitchFamily="18" charset="0"/>
              </a:rPr>
              <a:t>Câu</a:t>
            </a:r>
            <a:r>
              <a:rPr lang="en-US" sz="2800" b="1" i="1" dirty="0">
                <a:solidFill>
                  <a:srgbClr val="FF0000"/>
                </a:solidFill>
                <a:latin typeface="Times New Roman" pitchFamily="18" charset="0"/>
                <a:cs typeface="Times New Roman" pitchFamily="18" charset="0"/>
              </a:rPr>
              <a:t> </a:t>
            </a:r>
            <a:r>
              <a:rPr lang="en-US" sz="2800" b="1" i="1" dirty="0" err="1">
                <a:solidFill>
                  <a:srgbClr val="FF0000"/>
                </a:solidFill>
                <a:latin typeface="Times New Roman" pitchFamily="18" charset="0"/>
                <a:cs typeface="Times New Roman" pitchFamily="18" charset="0"/>
              </a:rPr>
              <a:t>kể</a:t>
            </a:r>
            <a:r>
              <a:rPr lang="en-US" sz="2800" b="1" i="1" dirty="0">
                <a:solidFill>
                  <a:srgbClr val="FF0000"/>
                </a:solidFill>
                <a:latin typeface="Times New Roman" pitchFamily="18" charset="0"/>
                <a:cs typeface="Times New Roman" pitchFamily="18" charset="0"/>
              </a:rPr>
              <a:t> Ai </a:t>
            </a:r>
            <a:r>
              <a:rPr lang="en-US" sz="2800" b="1" i="1" dirty="0" err="1">
                <a:solidFill>
                  <a:srgbClr val="FF0000"/>
                </a:solidFill>
                <a:latin typeface="Times New Roman" pitchFamily="18" charset="0"/>
                <a:cs typeface="Times New Roman" pitchFamily="18" charset="0"/>
              </a:rPr>
              <a:t>là</a:t>
            </a:r>
            <a:r>
              <a:rPr lang="en-US" sz="2800" b="1" i="1" dirty="0">
                <a:solidFill>
                  <a:srgbClr val="FF0000"/>
                </a:solidFill>
                <a:latin typeface="Times New Roman" pitchFamily="18" charset="0"/>
                <a:cs typeface="Times New Roman" pitchFamily="18" charset="0"/>
              </a:rPr>
              <a:t> </a:t>
            </a:r>
            <a:r>
              <a:rPr lang="en-US" sz="2800" b="1" i="1" dirty="0" err="1">
                <a:solidFill>
                  <a:srgbClr val="FF0000"/>
                </a:solidFill>
                <a:latin typeface="Times New Roman" pitchFamily="18" charset="0"/>
                <a:cs typeface="Times New Roman" pitchFamily="18" charset="0"/>
              </a:rPr>
              <a:t>gì</a:t>
            </a:r>
            <a:r>
              <a:rPr lang="en-US" sz="2800" b="1" i="1" dirty="0">
                <a:solidFill>
                  <a:srgbClr val="FF0000"/>
                </a:solidFill>
                <a:latin typeface="Times New Roman" pitchFamily="18" charset="0"/>
                <a:cs typeface="Times New Roman" pitchFamily="18" charset="0"/>
              </a:rPr>
              <a:t>? </a:t>
            </a:r>
            <a:r>
              <a:rPr lang="en-US" sz="2800" b="1" i="1" dirty="0" err="1">
                <a:solidFill>
                  <a:srgbClr val="FF0000"/>
                </a:solidFill>
                <a:latin typeface="Times New Roman" pitchFamily="18" charset="0"/>
                <a:cs typeface="Times New Roman" pitchFamily="18" charset="0"/>
              </a:rPr>
              <a:t>gồm</a:t>
            </a:r>
            <a:r>
              <a:rPr lang="en-US" sz="2800" b="1" i="1" dirty="0">
                <a:solidFill>
                  <a:srgbClr val="FF0000"/>
                </a:solidFill>
                <a:latin typeface="Times New Roman" pitchFamily="18" charset="0"/>
                <a:cs typeface="Times New Roman" pitchFamily="18" charset="0"/>
              </a:rPr>
              <a:t> 2 </a:t>
            </a:r>
            <a:r>
              <a:rPr lang="en-US" sz="2800" b="1" i="1" dirty="0" err="1">
                <a:solidFill>
                  <a:srgbClr val="FF0000"/>
                </a:solidFill>
                <a:latin typeface="Times New Roman" pitchFamily="18" charset="0"/>
                <a:cs typeface="Times New Roman" pitchFamily="18" charset="0"/>
              </a:rPr>
              <a:t>bộ</a:t>
            </a:r>
            <a:r>
              <a:rPr lang="en-US" sz="2800" b="1" i="1" dirty="0">
                <a:solidFill>
                  <a:srgbClr val="FF0000"/>
                </a:solidFill>
                <a:latin typeface="Times New Roman" pitchFamily="18" charset="0"/>
                <a:cs typeface="Times New Roman" pitchFamily="18" charset="0"/>
              </a:rPr>
              <a:t> </a:t>
            </a:r>
            <a:r>
              <a:rPr lang="en-US" sz="2800" b="1" i="1" dirty="0" err="1">
                <a:solidFill>
                  <a:srgbClr val="FF0000"/>
                </a:solidFill>
                <a:latin typeface="Times New Roman" pitchFamily="18" charset="0"/>
                <a:cs typeface="Times New Roman" pitchFamily="18" charset="0"/>
              </a:rPr>
              <a:t>phận</a:t>
            </a:r>
            <a:r>
              <a:rPr lang="en-US" sz="2800" b="1" i="1" dirty="0">
                <a:solidFill>
                  <a:srgbClr val="FF0000"/>
                </a:solidFill>
                <a:latin typeface="Times New Roman" pitchFamily="18" charset="0"/>
                <a:cs typeface="Times New Roman" pitchFamily="18" charset="0"/>
              </a:rPr>
              <a:t> </a:t>
            </a:r>
            <a:r>
              <a:rPr lang="en-US" sz="2800" b="1" i="1" dirty="0" err="1">
                <a:solidFill>
                  <a:srgbClr val="FF0000"/>
                </a:solidFill>
                <a:latin typeface="Times New Roman" pitchFamily="18" charset="0"/>
                <a:cs typeface="Times New Roman" pitchFamily="18" charset="0"/>
              </a:rPr>
              <a:t>chính</a:t>
            </a:r>
            <a:r>
              <a:rPr lang="en-US" sz="2800" b="1" i="1" dirty="0">
                <a:solidFill>
                  <a:srgbClr val="FF0000"/>
                </a:solidFill>
                <a:latin typeface="Times New Roman" pitchFamily="18" charset="0"/>
                <a:cs typeface="Times New Roman" pitchFamily="18" charset="0"/>
              </a:rPr>
              <a:t>: </a:t>
            </a:r>
          </a:p>
          <a:p>
            <a:pPr algn="just" fontAlgn="auto">
              <a:spcBef>
                <a:spcPts val="0"/>
              </a:spcBef>
              <a:spcAft>
                <a:spcPts val="0"/>
              </a:spcAft>
              <a:defRPr/>
            </a:pP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Bộ</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phận</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thứ</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nhất</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là</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chủ</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ngữ</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trả</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lời</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câu</a:t>
            </a:r>
            <a:r>
              <a:rPr lang="en-US" sz="2800" dirty="0">
                <a:solidFill>
                  <a:srgbClr val="FF0000"/>
                </a:solidFill>
                <a:latin typeface="Times New Roman" pitchFamily="18" charset="0"/>
                <a:cs typeface="Times New Roman" pitchFamily="18" charset="0"/>
              </a:rPr>
              <a:t> </a:t>
            </a:r>
            <a:r>
              <a:rPr lang="en-US" sz="2800" dirty="0" err="1" smtClean="0">
                <a:solidFill>
                  <a:srgbClr val="FF0000"/>
                </a:solidFill>
                <a:latin typeface="Times New Roman" pitchFamily="18" charset="0"/>
                <a:cs typeface="Times New Roman" pitchFamily="18" charset="0"/>
              </a:rPr>
              <a:t>hỏi</a:t>
            </a:r>
            <a:r>
              <a:rPr lang="en-US" sz="2800" dirty="0" smtClean="0">
                <a:solidFill>
                  <a:srgbClr val="FF0000"/>
                </a:solidFill>
                <a:latin typeface="Times New Roman" pitchFamily="18" charset="0"/>
                <a:cs typeface="Times New Roman" pitchFamily="18" charset="0"/>
              </a:rPr>
              <a:t>: Ai (</a:t>
            </a:r>
            <a:r>
              <a:rPr lang="en-US" sz="2800" dirty="0" err="1" smtClean="0">
                <a:solidFill>
                  <a:srgbClr val="FF0000"/>
                </a:solidFill>
                <a:latin typeface="Times New Roman" pitchFamily="18" charset="0"/>
                <a:cs typeface="Times New Roman" pitchFamily="18" charset="0"/>
              </a:rPr>
              <a:t>cái</a:t>
            </a:r>
            <a:r>
              <a:rPr lang="en-US" sz="2800" dirty="0" smtClean="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gì</a:t>
            </a:r>
            <a:r>
              <a:rPr lang="en-US" sz="2800" dirty="0">
                <a:solidFill>
                  <a:srgbClr val="FF0000"/>
                </a:solidFill>
                <a:latin typeface="Times New Roman" pitchFamily="18" charset="0"/>
                <a:cs typeface="Times New Roman" pitchFamily="18" charset="0"/>
              </a:rPr>
              <a:t>, con </a:t>
            </a:r>
            <a:r>
              <a:rPr lang="en-US" sz="2800" dirty="0" err="1">
                <a:solidFill>
                  <a:srgbClr val="FF0000"/>
                </a:solidFill>
                <a:latin typeface="Times New Roman" pitchFamily="18" charset="0"/>
                <a:cs typeface="Times New Roman" pitchFamily="18" charset="0"/>
              </a:rPr>
              <a:t>gì</a:t>
            </a:r>
            <a:r>
              <a:rPr lang="en-US" sz="2800" dirty="0">
                <a:solidFill>
                  <a:srgbClr val="FF0000"/>
                </a:solidFill>
                <a:latin typeface="Times New Roman" pitchFamily="18" charset="0"/>
                <a:cs typeface="Times New Roman" pitchFamily="18" charset="0"/>
              </a:rPr>
              <a:t>)? </a:t>
            </a:r>
          </a:p>
          <a:p>
            <a:pPr algn="just" fontAlgn="auto">
              <a:spcBef>
                <a:spcPts val="0"/>
              </a:spcBef>
              <a:spcAft>
                <a:spcPts val="0"/>
              </a:spcAft>
              <a:defRPr/>
            </a:pP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Bộ</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phận</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thứ</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hai</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là</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vị</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ngữ</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trả</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lời</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câu</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hỏi</a:t>
            </a:r>
            <a:r>
              <a:rPr lang="en-US" sz="2800" dirty="0" smtClean="0">
                <a:solidFill>
                  <a:srgbClr val="FF0000"/>
                </a:solidFill>
                <a:latin typeface="Times New Roman" pitchFamily="18" charset="0"/>
                <a:cs typeface="Times New Roman" pitchFamily="18" charset="0"/>
              </a:rPr>
              <a:t>: </a:t>
            </a:r>
            <a:r>
              <a:rPr lang="en-US" sz="2800" dirty="0" err="1" smtClean="0">
                <a:solidFill>
                  <a:srgbClr val="FF0000"/>
                </a:solidFill>
                <a:latin typeface="Times New Roman" pitchFamily="18" charset="0"/>
                <a:cs typeface="Times New Roman" pitchFamily="18" charset="0"/>
              </a:rPr>
              <a:t>Là</a:t>
            </a:r>
            <a:r>
              <a:rPr lang="en-US" sz="2800" dirty="0" smtClean="0">
                <a:solidFill>
                  <a:srgbClr val="FF0000"/>
                </a:solidFill>
                <a:latin typeface="Times New Roman" pitchFamily="18" charset="0"/>
                <a:cs typeface="Times New Roman" pitchFamily="18" charset="0"/>
              </a:rPr>
              <a:t> </a:t>
            </a:r>
            <a:r>
              <a:rPr lang="en-US" sz="2800" dirty="0" err="1" smtClean="0">
                <a:solidFill>
                  <a:srgbClr val="FF0000"/>
                </a:solidFill>
                <a:latin typeface="Times New Roman" pitchFamily="18" charset="0"/>
                <a:cs typeface="Times New Roman" pitchFamily="18" charset="0"/>
              </a:rPr>
              <a:t>gì</a:t>
            </a:r>
            <a:r>
              <a:rPr lang="en-US" sz="2800" dirty="0" smtClean="0">
                <a:solidFill>
                  <a:srgbClr val="FF0000"/>
                </a:solidFill>
                <a:latin typeface="Times New Roman" pitchFamily="18" charset="0"/>
                <a:cs typeface="Times New Roman" pitchFamily="18" charset="0"/>
              </a:rPr>
              <a:t> (</a:t>
            </a:r>
            <a:r>
              <a:rPr lang="en-US" sz="2800" dirty="0" err="1" smtClean="0">
                <a:solidFill>
                  <a:srgbClr val="FF0000"/>
                </a:solidFill>
                <a:latin typeface="Times New Roman" pitchFamily="18" charset="0"/>
                <a:cs typeface="Times New Roman" pitchFamily="18" charset="0"/>
              </a:rPr>
              <a:t>là</a:t>
            </a:r>
            <a:r>
              <a:rPr lang="en-US" sz="2800" dirty="0" smtClean="0">
                <a:solidFill>
                  <a:srgbClr val="FF0000"/>
                </a:solidFill>
                <a:latin typeface="Times New Roman" pitchFamily="18" charset="0"/>
                <a:cs typeface="Times New Roman" pitchFamily="18" charset="0"/>
              </a:rPr>
              <a:t> </a:t>
            </a:r>
            <a:r>
              <a:rPr lang="en-US" sz="2800" dirty="0">
                <a:solidFill>
                  <a:srgbClr val="FF0000"/>
                </a:solidFill>
                <a:latin typeface="Times New Roman" pitchFamily="18" charset="0"/>
                <a:cs typeface="Times New Roman" pitchFamily="18" charset="0"/>
              </a:rPr>
              <a:t>ai, </a:t>
            </a:r>
            <a:r>
              <a:rPr lang="en-US" sz="2800" dirty="0" err="1">
                <a:solidFill>
                  <a:srgbClr val="FF0000"/>
                </a:solidFill>
                <a:latin typeface="Times New Roman" pitchFamily="18" charset="0"/>
                <a:cs typeface="Times New Roman" pitchFamily="18" charset="0"/>
              </a:rPr>
              <a:t>là</a:t>
            </a:r>
            <a:r>
              <a:rPr lang="en-US" sz="2800" dirty="0">
                <a:solidFill>
                  <a:srgbClr val="FF0000"/>
                </a:solidFill>
                <a:latin typeface="Times New Roman" pitchFamily="18" charset="0"/>
                <a:cs typeface="Times New Roman" pitchFamily="18" charset="0"/>
              </a:rPr>
              <a:t> con </a:t>
            </a:r>
            <a:r>
              <a:rPr lang="en-US" sz="2800" dirty="0" err="1" smtClean="0">
                <a:solidFill>
                  <a:srgbClr val="FF0000"/>
                </a:solidFill>
                <a:latin typeface="Times New Roman" pitchFamily="18" charset="0"/>
                <a:cs typeface="Times New Roman" pitchFamily="18" charset="0"/>
              </a:rPr>
              <a:t>gì</a:t>
            </a:r>
            <a:r>
              <a:rPr lang="en-US" sz="2800" dirty="0" smtClean="0">
                <a:solidFill>
                  <a:srgbClr val="FF0000"/>
                </a:solidFill>
                <a:latin typeface="Times New Roman" pitchFamily="18" charset="0"/>
                <a:cs typeface="Times New Roman" pitchFamily="18" charset="0"/>
              </a:rPr>
              <a:t>, </a:t>
            </a:r>
            <a:r>
              <a:rPr lang="en-US" sz="2800" dirty="0" err="1" smtClean="0">
                <a:solidFill>
                  <a:srgbClr val="FF0000"/>
                </a:solidFill>
                <a:latin typeface="Times New Roman" pitchFamily="18" charset="0"/>
                <a:cs typeface="Times New Roman" pitchFamily="18" charset="0"/>
              </a:rPr>
              <a:t>là</a:t>
            </a:r>
            <a:r>
              <a:rPr lang="en-US" sz="2800" dirty="0" smtClean="0">
                <a:solidFill>
                  <a:srgbClr val="FF0000"/>
                </a:solidFill>
                <a:latin typeface="Times New Roman" pitchFamily="18" charset="0"/>
                <a:cs typeface="Times New Roman" pitchFamily="18" charset="0"/>
              </a:rPr>
              <a:t> </a:t>
            </a:r>
            <a:r>
              <a:rPr lang="en-US" sz="2800" dirty="0" err="1" smtClean="0">
                <a:solidFill>
                  <a:srgbClr val="FF0000"/>
                </a:solidFill>
                <a:latin typeface="Times New Roman" pitchFamily="18" charset="0"/>
                <a:cs typeface="Times New Roman" pitchFamily="18" charset="0"/>
              </a:rPr>
              <a:t>cái</a:t>
            </a:r>
            <a:r>
              <a:rPr lang="en-US" sz="2800" dirty="0" smtClean="0">
                <a:solidFill>
                  <a:srgbClr val="FF0000"/>
                </a:solidFill>
                <a:latin typeface="Times New Roman" pitchFamily="18" charset="0"/>
                <a:cs typeface="Times New Roman" pitchFamily="18" charset="0"/>
              </a:rPr>
              <a:t> </a:t>
            </a:r>
            <a:r>
              <a:rPr lang="en-US" sz="2800" dirty="0" err="1" smtClean="0">
                <a:solidFill>
                  <a:srgbClr val="FF0000"/>
                </a:solidFill>
                <a:latin typeface="Times New Roman" pitchFamily="18" charset="0"/>
                <a:cs typeface="Times New Roman" pitchFamily="18" charset="0"/>
              </a:rPr>
              <a:t>gì</a:t>
            </a:r>
            <a:r>
              <a:rPr lang="en-US" sz="2800" dirty="0" smtClean="0">
                <a:solidFill>
                  <a:srgbClr val="FF0000"/>
                </a:solidFill>
                <a:latin typeface="Times New Roman" pitchFamily="18" charset="0"/>
                <a:cs typeface="Times New Roman" pitchFamily="18" charset="0"/>
              </a:rPr>
              <a:t> </a:t>
            </a:r>
            <a:r>
              <a:rPr lang="en-US" sz="2800" dirty="0">
                <a:solidFill>
                  <a:srgbClr val="FF0000"/>
                </a:solidFill>
                <a:latin typeface="Times New Roman" pitchFamily="18" charset="0"/>
                <a:cs typeface="Times New Roman" pitchFamily="18" charset="0"/>
              </a:rPr>
              <a:t>)?</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circle(in)">
                                      <p:cBhvr>
                                        <p:cTn id="7" dur="20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69" name="Rectangle 21"/>
          <p:cNvSpPr>
            <a:spLocks noChangeArrowheads="1"/>
          </p:cNvSpPr>
          <p:nvPr/>
        </p:nvSpPr>
        <p:spPr bwMode="auto">
          <a:xfrm>
            <a:off x="0" y="1600200"/>
            <a:ext cx="8991600" cy="1631216"/>
          </a:xfrm>
          <a:prstGeom prst="rect">
            <a:avLst/>
          </a:prstGeom>
          <a:noFill/>
          <a:ln w="9525">
            <a:noFill/>
            <a:miter lim="800000"/>
            <a:headEnd/>
            <a:tailEnd/>
          </a:ln>
        </p:spPr>
        <p:txBody>
          <a:bodyPr>
            <a:spAutoFit/>
          </a:bodyPr>
          <a:lstStyle/>
          <a:p>
            <a:pPr eaLnBrk="0" hangingPunct="0"/>
            <a:r>
              <a:rPr lang="en-US" altLang="en-US" sz="2500" b="1" dirty="0" err="1">
                <a:latin typeface="Times New Roman" pitchFamily="18" charset="0"/>
                <a:cs typeface="Times New Roman" pitchFamily="18" charset="0"/>
              </a:rPr>
              <a:t>Bài</a:t>
            </a:r>
            <a:r>
              <a:rPr lang="en-US" altLang="en-US" sz="2500" b="1" dirty="0">
                <a:latin typeface="Times New Roman" pitchFamily="18" charset="0"/>
                <a:cs typeface="Times New Roman" pitchFamily="18" charset="0"/>
              </a:rPr>
              <a:t> </a:t>
            </a:r>
            <a:r>
              <a:rPr lang="en-US" altLang="en-US" sz="2500" b="1" dirty="0" smtClean="0">
                <a:latin typeface="Times New Roman" pitchFamily="18" charset="0"/>
                <a:cs typeface="Times New Roman" pitchFamily="18" charset="0"/>
              </a:rPr>
              <a:t>3: </a:t>
            </a:r>
            <a:r>
              <a:rPr lang="en-US" altLang="en-US" sz="2500" dirty="0" err="1" smtClean="0">
                <a:latin typeface="Times New Roman" pitchFamily="18" charset="0"/>
                <a:cs typeface="Times New Roman" pitchFamily="18" charset="0"/>
              </a:rPr>
              <a:t>Có</a:t>
            </a:r>
            <a:r>
              <a:rPr lang="en-US" altLang="en-US" sz="2500" dirty="0" smtClean="0">
                <a:latin typeface="Times New Roman" pitchFamily="18" charset="0"/>
                <a:cs typeface="Times New Roman" pitchFamily="18" charset="0"/>
              </a:rPr>
              <a:t> </a:t>
            </a:r>
            <a:r>
              <a:rPr lang="en-US" altLang="en-US" sz="2500" dirty="0" err="1" smtClean="0">
                <a:latin typeface="Times New Roman" pitchFamily="18" charset="0"/>
                <a:cs typeface="Times New Roman" pitchFamily="18" charset="0"/>
              </a:rPr>
              <a:t>lần</a:t>
            </a:r>
            <a:r>
              <a:rPr lang="en-US" altLang="en-US" sz="2500" dirty="0" smtClean="0">
                <a:latin typeface="Times New Roman" pitchFamily="18" charset="0"/>
                <a:cs typeface="Times New Roman" pitchFamily="18" charset="0"/>
              </a:rPr>
              <a:t>, </a:t>
            </a:r>
            <a:r>
              <a:rPr lang="en-US" altLang="en-US" sz="2500" dirty="0" err="1" smtClean="0">
                <a:latin typeface="Times New Roman" pitchFamily="18" charset="0"/>
                <a:cs typeface="Times New Roman" pitchFamily="18" charset="0"/>
              </a:rPr>
              <a:t>em</a:t>
            </a:r>
            <a:r>
              <a:rPr lang="en-US" altLang="en-US" sz="2500" dirty="0" smtClean="0">
                <a:latin typeface="Times New Roman" pitchFamily="18" charset="0"/>
                <a:cs typeface="Times New Roman" pitchFamily="18" charset="0"/>
              </a:rPr>
              <a:t> </a:t>
            </a:r>
            <a:r>
              <a:rPr lang="en-US" altLang="en-US" sz="2500" dirty="0" err="1" smtClean="0">
                <a:latin typeface="Times New Roman" pitchFamily="18" charset="0"/>
                <a:cs typeface="Times New Roman" pitchFamily="18" charset="0"/>
              </a:rPr>
              <a:t>cùng</a:t>
            </a:r>
            <a:r>
              <a:rPr lang="en-US" altLang="en-US" sz="2500" dirty="0" smtClean="0">
                <a:latin typeface="Times New Roman" pitchFamily="18" charset="0"/>
                <a:cs typeface="Times New Roman" pitchFamily="18" charset="0"/>
              </a:rPr>
              <a:t> </a:t>
            </a:r>
            <a:r>
              <a:rPr lang="en-US" altLang="en-US" sz="2500" dirty="0" err="1" smtClean="0">
                <a:latin typeface="Times New Roman" pitchFamily="18" charset="0"/>
                <a:cs typeface="Times New Roman" pitchFamily="18" charset="0"/>
              </a:rPr>
              <a:t>một</a:t>
            </a:r>
            <a:r>
              <a:rPr lang="en-US" altLang="en-US" sz="2500" dirty="0" smtClean="0">
                <a:latin typeface="Times New Roman" pitchFamily="18" charset="0"/>
                <a:cs typeface="Times New Roman" pitchFamily="18" charset="0"/>
              </a:rPr>
              <a:t> </a:t>
            </a:r>
            <a:r>
              <a:rPr lang="en-US" altLang="en-US" sz="2500" dirty="0" err="1" smtClean="0">
                <a:latin typeface="Times New Roman" pitchFamily="18" charset="0"/>
                <a:cs typeface="Times New Roman" pitchFamily="18" charset="0"/>
              </a:rPr>
              <a:t>số</a:t>
            </a:r>
            <a:r>
              <a:rPr lang="en-US" altLang="en-US" sz="2500" dirty="0" smtClean="0">
                <a:latin typeface="Times New Roman" pitchFamily="18" charset="0"/>
                <a:cs typeface="Times New Roman" pitchFamily="18" charset="0"/>
              </a:rPr>
              <a:t> </a:t>
            </a:r>
            <a:r>
              <a:rPr lang="en-US" altLang="en-US" sz="2500" dirty="0" err="1" smtClean="0">
                <a:latin typeface="Times New Roman" pitchFamily="18" charset="0"/>
                <a:cs typeface="Times New Roman" pitchFamily="18" charset="0"/>
              </a:rPr>
              <a:t>bạn</a:t>
            </a:r>
            <a:r>
              <a:rPr lang="en-US" altLang="en-US" sz="2500" dirty="0" smtClean="0">
                <a:latin typeface="Times New Roman" pitchFamily="18" charset="0"/>
                <a:cs typeface="Times New Roman" pitchFamily="18" charset="0"/>
              </a:rPr>
              <a:t> </a:t>
            </a:r>
            <a:r>
              <a:rPr lang="en-US" altLang="en-US" sz="2500" dirty="0" err="1" smtClean="0">
                <a:latin typeface="Times New Roman" pitchFamily="18" charset="0"/>
                <a:cs typeface="Times New Roman" pitchFamily="18" charset="0"/>
              </a:rPr>
              <a:t>trong</a:t>
            </a:r>
            <a:r>
              <a:rPr lang="en-US" altLang="en-US" sz="2500" dirty="0" smtClean="0">
                <a:latin typeface="Times New Roman" pitchFamily="18" charset="0"/>
                <a:cs typeface="Times New Roman" pitchFamily="18" charset="0"/>
              </a:rPr>
              <a:t> </a:t>
            </a:r>
            <a:r>
              <a:rPr lang="en-US" altLang="en-US" sz="2500" dirty="0" err="1" smtClean="0">
                <a:latin typeface="Times New Roman" pitchFamily="18" charset="0"/>
                <a:cs typeface="Times New Roman" pitchFamily="18" charset="0"/>
              </a:rPr>
              <a:t>lớp</a:t>
            </a:r>
            <a:r>
              <a:rPr lang="en-US" altLang="en-US" sz="2500" dirty="0" smtClean="0">
                <a:latin typeface="Times New Roman" pitchFamily="18" charset="0"/>
                <a:cs typeface="Times New Roman" pitchFamily="18" charset="0"/>
              </a:rPr>
              <a:t> </a:t>
            </a:r>
            <a:r>
              <a:rPr lang="en-US" altLang="en-US" sz="2500" dirty="0" err="1" smtClean="0">
                <a:latin typeface="Times New Roman" pitchFamily="18" charset="0"/>
                <a:cs typeface="Times New Roman" pitchFamily="18" charset="0"/>
              </a:rPr>
              <a:t>đến</a:t>
            </a:r>
            <a:r>
              <a:rPr lang="en-US" altLang="en-US" sz="2500" dirty="0" smtClean="0">
                <a:latin typeface="Times New Roman" pitchFamily="18" charset="0"/>
                <a:cs typeface="Times New Roman" pitchFamily="18" charset="0"/>
              </a:rPr>
              <a:t> </a:t>
            </a:r>
            <a:r>
              <a:rPr lang="en-US" altLang="en-US" sz="2500" dirty="0" err="1" smtClean="0">
                <a:latin typeface="Times New Roman" pitchFamily="18" charset="0"/>
                <a:cs typeface="Times New Roman" pitchFamily="18" charset="0"/>
              </a:rPr>
              <a:t>thăm</a:t>
            </a:r>
            <a:r>
              <a:rPr lang="en-US" altLang="en-US" sz="2500" dirty="0" smtClean="0">
                <a:latin typeface="Times New Roman" pitchFamily="18" charset="0"/>
                <a:cs typeface="Times New Roman" pitchFamily="18" charset="0"/>
              </a:rPr>
              <a:t> </a:t>
            </a:r>
            <a:r>
              <a:rPr lang="en-US" altLang="en-US" sz="2500" dirty="0" err="1" smtClean="0">
                <a:latin typeface="Times New Roman" pitchFamily="18" charset="0"/>
                <a:cs typeface="Times New Roman" pitchFamily="18" charset="0"/>
              </a:rPr>
              <a:t>bạn</a:t>
            </a:r>
            <a:r>
              <a:rPr lang="en-US" altLang="en-US" sz="2500" dirty="0" smtClean="0">
                <a:latin typeface="Times New Roman" pitchFamily="18" charset="0"/>
                <a:cs typeface="Times New Roman" pitchFamily="18" charset="0"/>
              </a:rPr>
              <a:t> </a:t>
            </a:r>
            <a:r>
              <a:rPr lang="en-US" altLang="en-US" sz="2500" dirty="0" err="1" smtClean="0">
                <a:latin typeface="Times New Roman" pitchFamily="18" charset="0"/>
                <a:cs typeface="Times New Roman" pitchFamily="18" charset="0"/>
              </a:rPr>
              <a:t>Hà</a:t>
            </a:r>
            <a:r>
              <a:rPr lang="en-US" altLang="en-US" sz="2500" dirty="0" smtClean="0">
                <a:latin typeface="Times New Roman" pitchFamily="18" charset="0"/>
                <a:cs typeface="Times New Roman" pitchFamily="18" charset="0"/>
              </a:rPr>
              <a:t> </a:t>
            </a:r>
            <a:r>
              <a:rPr lang="en-US" altLang="en-US" sz="2500" dirty="0" err="1" smtClean="0">
                <a:latin typeface="Times New Roman" pitchFamily="18" charset="0"/>
                <a:cs typeface="Times New Roman" pitchFamily="18" charset="0"/>
              </a:rPr>
              <a:t>bị</a:t>
            </a:r>
            <a:r>
              <a:rPr lang="en-US" altLang="en-US" sz="2500" dirty="0" smtClean="0">
                <a:latin typeface="Times New Roman" pitchFamily="18" charset="0"/>
                <a:cs typeface="Times New Roman" pitchFamily="18" charset="0"/>
              </a:rPr>
              <a:t> </a:t>
            </a:r>
            <a:r>
              <a:rPr lang="en-US" altLang="en-US" sz="2500" dirty="0" err="1" smtClean="0">
                <a:latin typeface="Times New Roman" pitchFamily="18" charset="0"/>
                <a:cs typeface="Times New Roman" pitchFamily="18" charset="0"/>
              </a:rPr>
              <a:t>ốm</a:t>
            </a:r>
            <a:r>
              <a:rPr lang="en-US" altLang="en-US" sz="2500" dirty="0" smtClean="0">
                <a:latin typeface="Times New Roman" pitchFamily="18" charset="0"/>
                <a:cs typeface="Times New Roman" pitchFamily="18" charset="0"/>
              </a:rPr>
              <a:t>. </a:t>
            </a:r>
            <a:r>
              <a:rPr lang="en-US" altLang="en-US" sz="2500" dirty="0" err="1" smtClean="0">
                <a:latin typeface="Times New Roman" pitchFamily="18" charset="0"/>
                <a:cs typeface="Times New Roman" pitchFamily="18" charset="0"/>
              </a:rPr>
              <a:t>Em</a:t>
            </a:r>
            <a:r>
              <a:rPr lang="en-US" altLang="en-US" sz="2500" dirty="0" smtClean="0">
                <a:latin typeface="Times New Roman" pitchFamily="18" charset="0"/>
                <a:cs typeface="Times New Roman" pitchFamily="18" charset="0"/>
              </a:rPr>
              <a:t> </a:t>
            </a:r>
            <a:r>
              <a:rPr lang="en-US" altLang="en-US" sz="2500" dirty="0" err="1" smtClean="0">
                <a:latin typeface="Times New Roman" pitchFamily="18" charset="0"/>
                <a:cs typeface="Times New Roman" pitchFamily="18" charset="0"/>
              </a:rPr>
              <a:t>giới</a:t>
            </a:r>
            <a:r>
              <a:rPr lang="en-US" altLang="en-US" sz="2500" dirty="0" smtClean="0">
                <a:latin typeface="Times New Roman" pitchFamily="18" charset="0"/>
                <a:cs typeface="Times New Roman" pitchFamily="18" charset="0"/>
              </a:rPr>
              <a:t> </a:t>
            </a:r>
            <a:r>
              <a:rPr lang="en-US" altLang="en-US" sz="2500" dirty="0" err="1" smtClean="0">
                <a:latin typeface="Times New Roman" pitchFamily="18" charset="0"/>
                <a:cs typeface="Times New Roman" pitchFamily="18" charset="0"/>
              </a:rPr>
              <a:t>thiệu</a:t>
            </a:r>
            <a:r>
              <a:rPr lang="en-US" altLang="en-US" sz="2500" dirty="0" smtClean="0">
                <a:latin typeface="Times New Roman" pitchFamily="18" charset="0"/>
                <a:cs typeface="Times New Roman" pitchFamily="18" charset="0"/>
              </a:rPr>
              <a:t> </a:t>
            </a:r>
            <a:r>
              <a:rPr lang="en-US" altLang="en-US" sz="2500" dirty="0" err="1" smtClean="0">
                <a:latin typeface="Times New Roman" pitchFamily="18" charset="0"/>
                <a:cs typeface="Times New Roman" pitchFamily="18" charset="0"/>
              </a:rPr>
              <a:t>với</a:t>
            </a:r>
            <a:r>
              <a:rPr lang="en-US" altLang="en-US" sz="2500" dirty="0" smtClean="0">
                <a:latin typeface="Times New Roman" pitchFamily="18" charset="0"/>
                <a:cs typeface="Times New Roman" pitchFamily="18" charset="0"/>
              </a:rPr>
              <a:t> </a:t>
            </a:r>
            <a:r>
              <a:rPr lang="en-US" altLang="en-US" sz="2500" dirty="0" err="1" smtClean="0">
                <a:latin typeface="Times New Roman" pitchFamily="18" charset="0"/>
                <a:cs typeface="Times New Roman" pitchFamily="18" charset="0"/>
              </a:rPr>
              <a:t>bố</a:t>
            </a:r>
            <a:r>
              <a:rPr lang="en-US" altLang="en-US" sz="2500" dirty="0" smtClean="0">
                <a:latin typeface="Times New Roman" pitchFamily="18" charset="0"/>
                <a:cs typeface="Times New Roman" pitchFamily="18" charset="0"/>
              </a:rPr>
              <a:t> </a:t>
            </a:r>
            <a:r>
              <a:rPr lang="en-US" altLang="en-US" sz="2500" dirty="0" err="1" smtClean="0">
                <a:latin typeface="Times New Roman" pitchFamily="18" charset="0"/>
                <a:cs typeface="Times New Roman" pitchFamily="18" charset="0"/>
              </a:rPr>
              <a:t>mẹ</a:t>
            </a:r>
            <a:r>
              <a:rPr lang="en-US" altLang="en-US" sz="2500" dirty="0" smtClean="0">
                <a:latin typeface="Times New Roman" pitchFamily="18" charset="0"/>
                <a:cs typeface="Times New Roman" pitchFamily="18" charset="0"/>
              </a:rPr>
              <a:t> </a:t>
            </a:r>
            <a:r>
              <a:rPr lang="en-US" altLang="en-US" sz="2500" dirty="0" err="1" smtClean="0">
                <a:latin typeface="Times New Roman" pitchFamily="18" charset="0"/>
                <a:cs typeface="Times New Roman" pitchFamily="18" charset="0"/>
              </a:rPr>
              <a:t>bạn</a:t>
            </a:r>
            <a:r>
              <a:rPr lang="en-US" altLang="en-US" sz="2500" dirty="0" smtClean="0">
                <a:latin typeface="Times New Roman" pitchFamily="18" charset="0"/>
                <a:cs typeface="Times New Roman" pitchFamily="18" charset="0"/>
              </a:rPr>
              <a:t> </a:t>
            </a:r>
            <a:r>
              <a:rPr lang="en-US" altLang="en-US" sz="2500" dirty="0" err="1" smtClean="0">
                <a:latin typeface="Times New Roman" pitchFamily="18" charset="0"/>
                <a:cs typeface="Times New Roman" pitchFamily="18" charset="0"/>
              </a:rPr>
              <a:t>Hà</a:t>
            </a:r>
            <a:r>
              <a:rPr lang="en-US" altLang="en-US" sz="2500" dirty="0" smtClean="0">
                <a:latin typeface="Times New Roman" pitchFamily="18" charset="0"/>
                <a:cs typeface="Times New Roman" pitchFamily="18" charset="0"/>
              </a:rPr>
              <a:t> </a:t>
            </a:r>
            <a:r>
              <a:rPr lang="en-US" altLang="en-US" sz="2500" dirty="0" err="1" smtClean="0">
                <a:latin typeface="Times New Roman" pitchFamily="18" charset="0"/>
                <a:cs typeface="Times New Roman" pitchFamily="18" charset="0"/>
              </a:rPr>
              <a:t>từng</a:t>
            </a:r>
            <a:r>
              <a:rPr lang="en-US" altLang="en-US" sz="2500" dirty="0" smtClean="0">
                <a:latin typeface="Times New Roman" pitchFamily="18" charset="0"/>
                <a:cs typeface="Times New Roman" pitchFamily="18" charset="0"/>
              </a:rPr>
              <a:t> </a:t>
            </a:r>
            <a:r>
              <a:rPr lang="en-US" altLang="en-US" sz="2500" dirty="0" err="1" smtClean="0">
                <a:latin typeface="Times New Roman" pitchFamily="18" charset="0"/>
                <a:cs typeface="Times New Roman" pitchFamily="18" charset="0"/>
              </a:rPr>
              <a:t>người</a:t>
            </a:r>
            <a:r>
              <a:rPr lang="en-US" altLang="en-US" sz="2500" dirty="0" smtClean="0">
                <a:latin typeface="Times New Roman" pitchFamily="18" charset="0"/>
                <a:cs typeface="Times New Roman" pitchFamily="18" charset="0"/>
              </a:rPr>
              <a:t> </a:t>
            </a:r>
            <a:r>
              <a:rPr lang="en-US" altLang="en-US" sz="2500" dirty="0" err="1" smtClean="0">
                <a:latin typeface="Times New Roman" pitchFamily="18" charset="0"/>
                <a:cs typeface="Times New Roman" pitchFamily="18" charset="0"/>
              </a:rPr>
              <a:t>trong</a:t>
            </a:r>
            <a:r>
              <a:rPr lang="en-US" altLang="en-US" sz="2500" dirty="0" smtClean="0">
                <a:latin typeface="Times New Roman" pitchFamily="18" charset="0"/>
                <a:cs typeface="Times New Roman" pitchFamily="18" charset="0"/>
              </a:rPr>
              <a:t> </a:t>
            </a:r>
            <a:r>
              <a:rPr lang="en-US" altLang="en-US" sz="2500" dirty="0" err="1" smtClean="0">
                <a:latin typeface="Times New Roman" pitchFamily="18" charset="0"/>
                <a:cs typeface="Times New Roman" pitchFamily="18" charset="0"/>
              </a:rPr>
              <a:t>nhóm</a:t>
            </a:r>
            <a:r>
              <a:rPr lang="en-US" altLang="en-US" sz="2500" dirty="0" smtClean="0">
                <a:latin typeface="Times New Roman" pitchFamily="18" charset="0"/>
                <a:cs typeface="Times New Roman" pitchFamily="18" charset="0"/>
              </a:rPr>
              <a:t>. </a:t>
            </a:r>
            <a:r>
              <a:rPr lang="en-US" altLang="en-US" sz="2500" dirty="0" err="1" smtClean="0">
                <a:latin typeface="Times New Roman" pitchFamily="18" charset="0"/>
                <a:cs typeface="Times New Roman" pitchFamily="18" charset="0"/>
              </a:rPr>
              <a:t>Hãy</a:t>
            </a:r>
            <a:r>
              <a:rPr lang="en-US" altLang="en-US" sz="2500" dirty="0" smtClean="0">
                <a:latin typeface="Times New Roman" pitchFamily="18" charset="0"/>
                <a:cs typeface="Times New Roman" pitchFamily="18" charset="0"/>
              </a:rPr>
              <a:t> </a:t>
            </a:r>
            <a:r>
              <a:rPr lang="en-US" altLang="en-US" sz="2500" dirty="0" err="1" smtClean="0">
                <a:latin typeface="Times New Roman" pitchFamily="18" charset="0"/>
                <a:cs typeface="Times New Roman" pitchFamily="18" charset="0"/>
              </a:rPr>
              <a:t>viết</a:t>
            </a:r>
            <a:r>
              <a:rPr lang="en-US" altLang="en-US" sz="2500" dirty="0" smtClean="0">
                <a:latin typeface="Times New Roman" pitchFamily="18" charset="0"/>
                <a:cs typeface="Times New Roman" pitchFamily="18" charset="0"/>
              </a:rPr>
              <a:t> </a:t>
            </a:r>
            <a:r>
              <a:rPr lang="en-US" altLang="en-US" sz="2500" dirty="0" err="1" smtClean="0">
                <a:latin typeface="Times New Roman" pitchFamily="18" charset="0"/>
                <a:cs typeface="Times New Roman" pitchFamily="18" charset="0"/>
              </a:rPr>
              <a:t>một</a:t>
            </a:r>
            <a:r>
              <a:rPr lang="en-US" altLang="en-US" sz="2500" dirty="0" smtClean="0">
                <a:latin typeface="Times New Roman" pitchFamily="18" charset="0"/>
                <a:cs typeface="Times New Roman" pitchFamily="18" charset="0"/>
              </a:rPr>
              <a:t> </a:t>
            </a:r>
            <a:r>
              <a:rPr lang="en-US" altLang="en-US" sz="2500" dirty="0" err="1" smtClean="0">
                <a:latin typeface="Times New Roman" pitchFamily="18" charset="0"/>
                <a:cs typeface="Times New Roman" pitchFamily="18" charset="0"/>
              </a:rPr>
              <a:t>đoạn</a:t>
            </a:r>
            <a:r>
              <a:rPr lang="en-US" altLang="en-US" sz="2500" dirty="0" smtClean="0">
                <a:latin typeface="Times New Roman" pitchFamily="18" charset="0"/>
                <a:cs typeface="Times New Roman" pitchFamily="18" charset="0"/>
              </a:rPr>
              <a:t> </a:t>
            </a:r>
            <a:r>
              <a:rPr lang="en-US" altLang="en-US" sz="2500" dirty="0" err="1" smtClean="0">
                <a:latin typeface="Times New Roman" pitchFamily="18" charset="0"/>
                <a:cs typeface="Times New Roman" pitchFamily="18" charset="0"/>
              </a:rPr>
              <a:t>văn</a:t>
            </a:r>
            <a:r>
              <a:rPr lang="en-US" altLang="en-US" sz="2500" dirty="0" smtClean="0">
                <a:latin typeface="Times New Roman" pitchFamily="18" charset="0"/>
                <a:cs typeface="Times New Roman" pitchFamily="18" charset="0"/>
              </a:rPr>
              <a:t> </a:t>
            </a:r>
            <a:r>
              <a:rPr lang="en-US" altLang="en-US" sz="2500" dirty="0" err="1" smtClean="0">
                <a:latin typeface="Times New Roman" pitchFamily="18" charset="0"/>
                <a:cs typeface="Times New Roman" pitchFamily="18" charset="0"/>
              </a:rPr>
              <a:t>ngắn</a:t>
            </a:r>
            <a:r>
              <a:rPr lang="en-US" altLang="en-US" sz="2500" dirty="0" smtClean="0">
                <a:latin typeface="Times New Roman" pitchFamily="18" charset="0"/>
                <a:cs typeface="Times New Roman" pitchFamily="18" charset="0"/>
              </a:rPr>
              <a:t> </a:t>
            </a:r>
            <a:r>
              <a:rPr lang="en-US" altLang="en-US" sz="2500" dirty="0" err="1" smtClean="0">
                <a:latin typeface="Times New Roman" pitchFamily="18" charset="0"/>
                <a:cs typeface="Times New Roman" pitchFamily="18" charset="0"/>
              </a:rPr>
              <a:t>kể</a:t>
            </a:r>
            <a:r>
              <a:rPr lang="en-US" altLang="en-US" sz="2500" dirty="0" smtClean="0">
                <a:latin typeface="Times New Roman" pitchFamily="18" charset="0"/>
                <a:cs typeface="Times New Roman" pitchFamily="18" charset="0"/>
              </a:rPr>
              <a:t> </a:t>
            </a:r>
            <a:r>
              <a:rPr lang="en-US" altLang="en-US" sz="2500" dirty="0" err="1" smtClean="0">
                <a:latin typeface="Times New Roman" pitchFamily="18" charset="0"/>
                <a:cs typeface="Times New Roman" pitchFamily="18" charset="0"/>
              </a:rPr>
              <a:t>lại</a:t>
            </a:r>
            <a:r>
              <a:rPr lang="en-US" altLang="en-US" sz="2500" dirty="0" smtClean="0">
                <a:latin typeface="Times New Roman" pitchFamily="18" charset="0"/>
                <a:cs typeface="Times New Roman" pitchFamily="18" charset="0"/>
              </a:rPr>
              <a:t> </a:t>
            </a:r>
            <a:r>
              <a:rPr lang="en-US" altLang="en-US" sz="2500" dirty="0" err="1" smtClean="0">
                <a:latin typeface="Times New Roman" pitchFamily="18" charset="0"/>
                <a:cs typeface="Times New Roman" pitchFamily="18" charset="0"/>
              </a:rPr>
              <a:t>chuyện</a:t>
            </a:r>
            <a:r>
              <a:rPr lang="en-US" altLang="en-US" sz="2500" dirty="0" smtClean="0">
                <a:latin typeface="Times New Roman" pitchFamily="18" charset="0"/>
                <a:cs typeface="Times New Roman" pitchFamily="18" charset="0"/>
              </a:rPr>
              <a:t> </a:t>
            </a:r>
            <a:r>
              <a:rPr lang="en-US" altLang="en-US" sz="2500" dirty="0" err="1" smtClean="0">
                <a:latin typeface="Times New Roman" pitchFamily="18" charset="0"/>
                <a:cs typeface="Times New Roman" pitchFamily="18" charset="0"/>
              </a:rPr>
              <a:t>đó</a:t>
            </a:r>
            <a:r>
              <a:rPr lang="en-US" altLang="en-US" sz="2500" dirty="0" smtClean="0">
                <a:latin typeface="Times New Roman" pitchFamily="18" charset="0"/>
                <a:cs typeface="Times New Roman" pitchFamily="18" charset="0"/>
              </a:rPr>
              <a:t>, </a:t>
            </a:r>
            <a:r>
              <a:rPr lang="en-US" altLang="en-US" sz="2500" dirty="0" err="1" smtClean="0">
                <a:latin typeface="Times New Roman" pitchFamily="18" charset="0"/>
                <a:cs typeface="Times New Roman" pitchFamily="18" charset="0"/>
              </a:rPr>
              <a:t>trong</a:t>
            </a:r>
            <a:r>
              <a:rPr lang="en-US" altLang="en-US" sz="2500" dirty="0" smtClean="0">
                <a:latin typeface="Times New Roman" pitchFamily="18" charset="0"/>
                <a:cs typeface="Times New Roman" pitchFamily="18" charset="0"/>
              </a:rPr>
              <a:t> </a:t>
            </a:r>
            <a:r>
              <a:rPr lang="en-US" altLang="en-US" sz="2500" dirty="0" err="1" smtClean="0">
                <a:latin typeface="Times New Roman" pitchFamily="18" charset="0"/>
                <a:cs typeface="Times New Roman" pitchFamily="18" charset="0"/>
              </a:rPr>
              <a:t>đoạn</a:t>
            </a:r>
            <a:r>
              <a:rPr lang="en-US" altLang="en-US" sz="2500" dirty="0" smtClean="0">
                <a:latin typeface="Times New Roman" pitchFamily="18" charset="0"/>
                <a:cs typeface="Times New Roman" pitchFamily="18" charset="0"/>
              </a:rPr>
              <a:t> </a:t>
            </a:r>
            <a:r>
              <a:rPr lang="en-US" altLang="en-US" sz="2500" dirty="0" err="1" smtClean="0">
                <a:latin typeface="Times New Roman" pitchFamily="18" charset="0"/>
                <a:cs typeface="Times New Roman" pitchFamily="18" charset="0"/>
              </a:rPr>
              <a:t>văn</a:t>
            </a:r>
            <a:r>
              <a:rPr lang="en-US" altLang="en-US" sz="2500" dirty="0" smtClean="0">
                <a:latin typeface="Times New Roman" pitchFamily="18" charset="0"/>
                <a:cs typeface="Times New Roman" pitchFamily="18" charset="0"/>
              </a:rPr>
              <a:t> </a:t>
            </a:r>
            <a:r>
              <a:rPr lang="en-US" altLang="en-US" sz="2500" dirty="0" err="1" smtClean="0">
                <a:latin typeface="Times New Roman" pitchFamily="18" charset="0"/>
                <a:cs typeface="Times New Roman" pitchFamily="18" charset="0"/>
              </a:rPr>
              <a:t>có</a:t>
            </a:r>
            <a:r>
              <a:rPr lang="en-US" altLang="en-US" sz="2500" dirty="0" smtClean="0">
                <a:latin typeface="Times New Roman" pitchFamily="18" charset="0"/>
                <a:cs typeface="Times New Roman" pitchFamily="18" charset="0"/>
              </a:rPr>
              <a:t> </a:t>
            </a:r>
            <a:r>
              <a:rPr lang="en-US" altLang="en-US" sz="2500" dirty="0" err="1" smtClean="0">
                <a:latin typeface="Times New Roman" pitchFamily="18" charset="0"/>
                <a:cs typeface="Times New Roman" pitchFamily="18" charset="0"/>
              </a:rPr>
              <a:t>sử</a:t>
            </a:r>
            <a:r>
              <a:rPr lang="en-US" altLang="en-US" sz="2500" dirty="0" smtClean="0">
                <a:latin typeface="Times New Roman" pitchFamily="18" charset="0"/>
                <a:cs typeface="Times New Roman" pitchFamily="18" charset="0"/>
              </a:rPr>
              <a:t> </a:t>
            </a:r>
            <a:r>
              <a:rPr lang="en-US" altLang="en-US" sz="2500" dirty="0" err="1" smtClean="0">
                <a:latin typeface="Times New Roman" pitchFamily="18" charset="0"/>
                <a:cs typeface="Times New Roman" pitchFamily="18" charset="0"/>
              </a:rPr>
              <a:t>dụng</a:t>
            </a:r>
            <a:r>
              <a:rPr lang="en-US" altLang="en-US" sz="2500" dirty="0" smtClean="0">
                <a:latin typeface="Times New Roman" pitchFamily="18" charset="0"/>
                <a:cs typeface="Times New Roman" pitchFamily="18" charset="0"/>
              </a:rPr>
              <a:t> </a:t>
            </a:r>
            <a:r>
              <a:rPr lang="en-US" altLang="en-US" sz="2500" dirty="0" err="1" smtClean="0">
                <a:latin typeface="Times New Roman" pitchFamily="18" charset="0"/>
                <a:cs typeface="Times New Roman" pitchFamily="18" charset="0"/>
              </a:rPr>
              <a:t>câu</a:t>
            </a:r>
            <a:r>
              <a:rPr lang="en-US" altLang="en-US" sz="2500" dirty="0" smtClean="0">
                <a:latin typeface="Times New Roman" pitchFamily="18" charset="0"/>
                <a:cs typeface="Times New Roman" pitchFamily="18" charset="0"/>
              </a:rPr>
              <a:t> </a:t>
            </a:r>
            <a:r>
              <a:rPr lang="en-US" altLang="en-US" sz="2500" dirty="0" err="1" smtClean="0">
                <a:latin typeface="Times New Roman" pitchFamily="18" charset="0"/>
                <a:cs typeface="Times New Roman" pitchFamily="18" charset="0"/>
              </a:rPr>
              <a:t>kể</a:t>
            </a:r>
            <a:r>
              <a:rPr lang="en-US" altLang="en-US" sz="2500" dirty="0" smtClean="0">
                <a:latin typeface="Times New Roman" pitchFamily="18" charset="0"/>
                <a:cs typeface="Times New Roman" pitchFamily="18" charset="0"/>
              </a:rPr>
              <a:t> </a:t>
            </a:r>
            <a:r>
              <a:rPr lang="en-US" altLang="en-US" sz="2500" b="1" dirty="0" smtClean="0">
                <a:latin typeface="Times New Roman" pitchFamily="18" charset="0"/>
                <a:cs typeface="Times New Roman" pitchFamily="18" charset="0"/>
              </a:rPr>
              <a:t>Ai </a:t>
            </a:r>
            <a:r>
              <a:rPr lang="en-US" altLang="en-US" sz="2500" b="1" dirty="0" err="1" smtClean="0">
                <a:latin typeface="Times New Roman" pitchFamily="18" charset="0"/>
                <a:cs typeface="Times New Roman" pitchFamily="18" charset="0"/>
              </a:rPr>
              <a:t>là</a:t>
            </a:r>
            <a:r>
              <a:rPr lang="en-US" altLang="en-US" sz="2500" b="1" dirty="0" smtClean="0">
                <a:latin typeface="Times New Roman" pitchFamily="18" charset="0"/>
                <a:cs typeface="Times New Roman" pitchFamily="18" charset="0"/>
              </a:rPr>
              <a:t> </a:t>
            </a:r>
            <a:r>
              <a:rPr lang="en-US" altLang="en-US" sz="2500" b="1" dirty="0" err="1" smtClean="0">
                <a:latin typeface="Times New Roman" pitchFamily="18" charset="0"/>
                <a:cs typeface="Times New Roman" pitchFamily="18" charset="0"/>
              </a:rPr>
              <a:t>gì</a:t>
            </a:r>
            <a:r>
              <a:rPr lang="en-US" altLang="en-US" sz="2500" b="1" dirty="0" smtClean="0">
                <a:latin typeface="Times New Roman" pitchFamily="18" charset="0"/>
                <a:cs typeface="Times New Roman" pitchFamily="18" charset="0"/>
              </a:rPr>
              <a:t>?</a:t>
            </a:r>
            <a:r>
              <a:rPr lang="en-US" altLang="en-US" sz="2500" i="1" dirty="0" smtClean="0">
                <a:latin typeface="Times New Roman" pitchFamily="18" charset="0"/>
                <a:cs typeface="Times New Roman" pitchFamily="18" charset="0"/>
              </a:rPr>
              <a:t>.</a:t>
            </a:r>
            <a:endParaRPr lang="en-US" altLang="en-US" sz="2500" i="1" dirty="0"/>
          </a:p>
        </p:txBody>
      </p:sp>
      <p:sp>
        <p:nvSpPr>
          <p:cNvPr id="5125" name="Text Box 23"/>
          <p:cNvSpPr txBox="1">
            <a:spLocks noChangeArrowheads="1"/>
          </p:cNvSpPr>
          <p:nvPr/>
        </p:nvSpPr>
        <p:spPr bwMode="auto">
          <a:xfrm>
            <a:off x="1752600" y="5181600"/>
            <a:ext cx="1371600" cy="366713"/>
          </a:xfrm>
          <a:prstGeom prst="rect">
            <a:avLst/>
          </a:prstGeom>
          <a:noFill/>
          <a:ln w="9525">
            <a:noFill/>
            <a:miter lim="800000"/>
            <a:headEnd/>
            <a:tailEnd/>
          </a:ln>
        </p:spPr>
        <p:txBody>
          <a:bodyPr>
            <a:spAutoFit/>
          </a:bodyPr>
          <a:lstStyle/>
          <a:p>
            <a:pPr>
              <a:spcBef>
                <a:spcPct val="50000"/>
              </a:spcBef>
            </a:pPr>
            <a:endParaRPr lang="en-US" altLang="en-US" sz="1800">
              <a:latin typeface="Arial" pitchFamily="34" charset="0"/>
            </a:endParaRPr>
          </a:p>
        </p:txBody>
      </p:sp>
      <p:sp>
        <p:nvSpPr>
          <p:cNvPr id="10" name="Text Box 9"/>
          <p:cNvSpPr txBox="1">
            <a:spLocks noChangeArrowheads="1"/>
          </p:cNvSpPr>
          <p:nvPr/>
        </p:nvSpPr>
        <p:spPr bwMode="auto">
          <a:xfrm>
            <a:off x="0" y="3733800"/>
            <a:ext cx="4495800" cy="1015663"/>
          </a:xfrm>
          <a:prstGeom prst="rect">
            <a:avLst/>
          </a:prstGeom>
          <a:noFill/>
          <a:ln w="9525">
            <a:noFill/>
            <a:miter lim="800000"/>
            <a:headEnd/>
            <a:tailEnd/>
          </a:ln>
        </p:spPr>
        <p:txBody>
          <a:bodyPr>
            <a:spAutoFit/>
          </a:bodyPr>
          <a:lstStyle/>
          <a:p>
            <a:pPr algn="ctr">
              <a:spcBef>
                <a:spcPct val="50000"/>
              </a:spcBef>
            </a:pPr>
            <a:r>
              <a:rPr lang="en-US" altLang="en-US" sz="2400" b="1" dirty="0" err="1" smtClean="0">
                <a:latin typeface="Times New Roman" pitchFamily="18" charset="0"/>
                <a:cs typeface="Times New Roman" pitchFamily="18" charset="0"/>
              </a:rPr>
              <a:t>Bài</a:t>
            </a:r>
            <a:r>
              <a:rPr lang="en-US" altLang="en-US" sz="2400" b="1" dirty="0" smtClean="0">
                <a:latin typeface="Times New Roman" pitchFamily="18" charset="0"/>
                <a:cs typeface="Times New Roman" pitchFamily="18" charset="0"/>
              </a:rPr>
              <a:t> </a:t>
            </a:r>
            <a:r>
              <a:rPr lang="en-US" altLang="en-US" sz="2400" b="1" dirty="0" err="1" smtClean="0">
                <a:latin typeface="Times New Roman" pitchFamily="18" charset="0"/>
                <a:cs typeface="Times New Roman" pitchFamily="18" charset="0"/>
              </a:rPr>
              <a:t>tập</a:t>
            </a:r>
            <a:r>
              <a:rPr lang="en-US" altLang="en-US" sz="2400" b="1" dirty="0" smtClean="0">
                <a:latin typeface="Times New Roman" pitchFamily="18" charset="0"/>
                <a:cs typeface="Times New Roman" pitchFamily="18" charset="0"/>
              </a:rPr>
              <a:t> </a:t>
            </a:r>
            <a:r>
              <a:rPr lang="en-US" altLang="en-US" sz="2400" b="1" dirty="0" err="1" smtClean="0">
                <a:latin typeface="Times New Roman" pitchFamily="18" charset="0"/>
                <a:cs typeface="Times New Roman" pitchFamily="18" charset="0"/>
              </a:rPr>
              <a:t>yêu</a:t>
            </a:r>
            <a:r>
              <a:rPr lang="en-US" altLang="en-US" sz="2400" b="1" dirty="0" smtClean="0">
                <a:latin typeface="Times New Roman" pitchFamily="18" charset="0"/>
                <a:cs typeface="Times New Roman" pitchFamily="18" charset="0"/>
              </a:rPr>
              <a:t> </a:t>
            </a:r>
            <a:r>
              <a:rPr lang="en-US" altLang="en-US" sz="2400" b="1" dirty="0" err="1" smtClean="0">
                <a:latin typeface="Times New Roman" pitchFamily="18" charset="0"/>
                <a:cs typeface="Times New Roman" pitchFamily="18" charset="0"/>
              </a:rPr>
              <a:t>cầu</a:t>
            </a:r>
            <a:r>
              <a:rPr lang="en-US" altLang="en-US" sz="2400" b="1" dirty="0" smtClean="0">
                <a:latin typeface="Times New Roman" pitchFamily="18" charset="0"/>
                <a:cs typeface="Times New Roman" pitchFamily="18" charset="0"/>
              </a:rPr>
              <a:t> </a:t>
            </a:r>
            <a:r>
              <a:rPr lang="en-US" altLang="en-US" sz="2400" b="1" dirty="0" err="1" smtClean="0">
                <a:latin typeface="Times New Roman" pitchFamily="18" charset="0"/>
                <a:cs typeface="Times New Roman" pitchFamily="18" charset="0"/>
              </a:rPr>
              <a:t>gì</a:t>
            </a:r>
            <a:r>
              <a:rPr lang="en-US" altLang="en-US" sz="2400" b="1" dirty="0" smtClean="0">
                <a:latin typeface="Times New Roman" pitchFamily="18" charset="0"/>
                <a:cs typeface="Times New Roman" pitchFamily="18" charset="0"/>
              </a:rPr>
              <a:t>?</a:t>
            </a:r>
            <a:endParaRPr lang="en-US" altLang="en-US" sz="2400" b="1" dirty="0">
              <a:latin typeface="Times New Roman" pitchFamily="18" charset="0"/>
              <a:cs typeface="Times New Roman" pitchFamily="18" charset="0"/>
            </a:endParaRPr>
          </a:p>
          <a:p>
            <a:pPr algn="just">
              <a:spcBef>
                <a:spcPct val="50000"/>
              </a:spcBef>
            </a:pPr>
            <a:endParaRPr lang="en-US" altLang="en-US" sz="2400" b="1" dirty="0">
              <a:solidFill>
                <a:srgbClr val="FF0000"/>
              </a:solidFill>
              <a:latin typeface="Times New Roman" pitchFamily="18" charset="0"/>
              <a:cs typeface="Times New Roman" pitchFamily="18" charset="0"/>
            </a:endParaRPr>
          </a:p>
        </p:txBody>
      </p:sp>
      <p:sp>
        <p:nvSpPr>
          <p:cNvPr id="11" name="Rectangle 10"/>
          <p:cNvSpPr>
            <a:spLocks noChangeArrowheads="1"/>
          </p:cNvSpPr>
          <p:nvPr/>
        </p:nvSpPr>
        <p:spPr bwMode="auto">
          <a:xfrm>
            <a:off x="4038600" y="3962400"/>
            <a:ext cx="4937760" cy="2400657"/>
          </a:xfrm>
          <a:prstGeom prst="rect">
            <a:avLst/>
          </a:prstGeom>
          <a:noFill/>
          <a:ln w="9525">
            <a:noFill/>
            <a:miter lim="800000"/>
            <a:headEnd/>
            <a:tailEnd/>
          </a:ln>
        </p:spPr>
        <p:txBody>
          <a:bodyPr wrap="square">
            <a:spAutoFit/>
          </a:bodyPr>
          <a:lstStyle/>
          <a:p>
            <a:pPr>
              <a:buFontTx/>
              <a:buChar char="-"/>
            </a:pPr>
            <a:r>
              <a:rPr lang="en-US" altLang="en-US" sz="2500" dirty="0" err="1" smtClean="0">
                <a:latin typeface="Times New Roman" pitchFamily="18" charset="0"/>
                <a:cs typeface="Times New Roman" pitchFamily="18" charset="0"/>
              </a:rPr>
              <a:t>Viết</a:t>
            </a:r>
            <a:r>
              <a:rPr lang="en-US" altLang="en-US" sz="2500" dirty="0" smtClean="0">
                <a:latin typeface="Times New Roman" pitchFamily="18" charset="0"/>
                <a:cs typeface="Times New Roman" pitchFamily="18" charset="0"/>
              </a:rPr>
              <a:t> </a:t>
            </a:r>
            <a:r>
              <a:rPr lang="en-US" altLang="en-US" sz="2500" dirty="0" err="1" smtClean="0">
                <a:latin typeface="Times New Roman" pitchFamily="18" charset="0"/>
                <a:cs typeface="Times New Roman" pitchFamily="18" charset="0"/>
              </a:rPr>
              <a:t>đoạn</a:t>
            </a:r>
            <a:r>
              <a:rPr lang="en-US" altLang="en-US" sz="2500" dirty="0" smtClean="0">
                <a:latin typeface="Times New Roman" pitchFamily="18" charset="0"/>
                <a:cs typeface="Times New Roman" pitchFamily="18" charset="0"/>
              </a:rPr>
              <a:t> </a:t>
            </a:r>
            <a:r>
              <a:rPr lang="en-US" altLang="en-US" sz="2500" dirty="0" err="1" smtClean="0">
                <a:latin typeface="Times New Roman" pitchFamily="18" charset="0"/>
                <a:cs typeface="Times New Roman" pitchFamily="18" charset="0"/>
              </a:rPr>
              <a:t>văn</a:t>
            </a:r>
            <a:r>
              <a:rPr lang="en-US" altLang="en-US" sz="2500" dirty="0" smtClean="0">
                <a:latin typeface="Times New Roman" pitchFamily="18" charset="0"/>
                <a:cs typeface="Times New Roman" pitchFamily="18" charset="0"/>
              </a:rPr>
              <a:t> </a:t>
            </a:r>
            <a:r>
              <a:rPr lang="en-US" altLang="en-US" sz="2500" dirty="0" err="1" smtClean="0">
                <a:latin typeface="Times New Roman" pitchFamily="18" charset="0"/>
                <a:cs typeface="Times New Roman" pitchFamily="18" charset="0"/>
              </a:rPr>
              <a:t>ngắn</a:t>
            </a:r>
            <a:r>
              <a:rPr lang="en-US" altLang="en-US" sz="2500" dirty="0" smtClean="0">
                <a:latin typeface="Times New Roman" pitchFamily="18" charset="0"/>
                <a:cs typeface="Times New Roman" pitchFamily="18" charset="0"/>
              </a:rPr>
              <a:t> .</a:t>
            </a:r>
          </a:p>
          <a:p>
            <a:pPr>
              <a:buFontTx/>
              <a:buChar char="-"/>
            </a:pPr>
            <a:r>
              <a:rPr lang="en-US" altLang="en-US" sz="2500" dirty="0" err="1" smtClean="0">
                <a:latin typeface="Times New Roman" pitchFamily="18" charset="0"/>
                <a:cs typeface="Times New Roman" pitchFamily="18" charset="0"/>
              </a:rPr>
              <a:t>Nội</a:t>
            </a:r>
            <a:r>
              <a:rPr lang="en-US" altLang="en-US" sz="2500" dirty="0" smtClean="0">
                <a:latin typeface="Times New Roman" pitchFamily="18" charset="0"/>
                <a:cs typeface="Times New Roman" pitchFamily="18" charset="0"/>
              </a:rPr>
              <a:t> dung: </a:t>
            </a:r>
            <a:r>
              <a:rPr lang="en-US" altLang="en-US" sz="2500" dirty="0" err="1" smtClean="0">
                <a:latin typeface="Times New Roman" pitchFamily="18" charset="0"/>
                <a:cs typeface="Times New Roman" pitchFamily="18" charset="0"/>
              </a:rPr>
              <a:t>Kể</a:t>
            </a:r>
            <a:r>
              <a:rPr lang="en-US" altLang="en-US" sz="2500" dirty="0" smtClean="0">
                <a:latin typeface="Times New Roman" pitchFamily="18" charset="0"/>
                <a:cs typeface="Times New Roman" pitchFamily="18" charset="0"/>
              </a:rPr>
              <a:t> </a:t>
            </a:r>
            <a:r>
              <a:rPr lang="en-US" altLang="en-US" sz="2500" dirty="0" err="1" smtClean="0">
                <a:latin typeface="Times New Roman" pitchFamily="18" charset="0"/>
                <a:cs typeface="Times New Roman" pitchFamily="18" charset="0"/>
              </a:rPr>
              <a:t>lại</a:t>
            </a:r>
            <a:r>
              <a:rPr lang="en-US" altLang="en-US" sz="2500" dirty="0" smtClean="0">
                <a:latin typeface="Times New Roman" pitchFamily="18" charset="0"/>
                <a:cs typeface="Times New Roman" pitchFamily="18" charset="0"/>
              </a:rPr>
              <a:t> </a:t>
            </a:r>
            <a:r>
              <a:rPr lang="en-US" altLang="en-US" sz="2500" dirty="0" err="1" smtClean="0">
                <a:latin typeface="Times New Roman" pitchFamily="18" charset="0"/>
                <a:cs typeface="Times New Roman" pitchFamily="18" charset="0"/>
              </a:rPr>
              <a:t>chuyện</a:t>
            </a:r>
            <a:r>
              <a:rPr lang="en-US" altLang="en-US" sz="2500" dirty="0" smtClean="0">
                <a:latin typeface="Times New Roman" pitchFamily="18" charset="0"/>
                <a:cs typeface="Times New Roman" pitchFamily="18" charset="0"/>
              </a:rPr>
              <a:t> </a:t>
            </a:r>
            <a:r>
              <a:rPr lang="en-US" altLang="en-US" sz="2500" dirty="0" err="1" smtClean="0">
                <a:latin typeface="Times New Roman" pitchFamily="18" charset="0"/>
                <a:cs typeface="Times New Roman" pitchFamily="18" charset="0"/>
              </a:rPr>
              <a:t>đi</a:t>
            </a:r>
            <a:r>
              <a:rPr lang="en-US" altLang="en-US" sz="2500" dirty="0" smtClean="0">
                <a:latin typeface="Times New Roman" pitchFamily="18" charset="0"/>
                <a:cs typeface="Times New Roman" pitchFamily="18" charset="0"/>
              </a:rPr>
              <a:t> </a:t>
            </a:r>
            <a:r>
              <a:rPr lang="en-US" altLang="en-US" sz="2500" dirty="0" err="1" smtClean="0">
                <a:latin typeface="Times New Roman" pitchFamily="18" charset="0"/>
                <a:cs typeface="Times New Roman" pitchFamily="18" charset="0"/>
              </a:rPr>
              <a:t>thăm</a:t>
            </a:r>
            <a:r>
              <a:rPr lang="en-US" altLang="en-US" sz="2500" dirty="0" smtClean="0">
                <a:latin typeface="Times New Roman" pitchFamily="18" charset="0"/>
                <a:cs typeface="Times New Roman" pitchFamily="18" charset="0"/>
              </a:rPr>
              <a:t>               </a:t>
            </a:r>
            <a:r>
              <a:rPr lang="en-US" altLang="en-US" sz="2500" dirty="0" err="1" smtClean="0">
                <a:latin typeface="Times New Roman" pitchFamily="18" charset="0"/>
                <a:cs typeface="Times New Roman" pitchFamily="18" charset="0"/>
              </a:rPr>
              <a:t>bạn</a:t>
            </a:r>
            <a:r>
              <a:rPr lang="en-US" altLang="en-US" sz="2500" dirty="0" smtClean="0">
                <a:latin typeface="Times New Roman" pitchFamily="18" charset="0"/>
                <a:cs typeface="Times New Roman" pitchFamily="18" charset="0"/>
              </a:rPr>
              <a:t> </a:t>
            </a:r>
            <a:r>
              <a:rPr lang="en-US" altLang="en-US" sz="2500" dirty="0" err="1" smtClean="0">
                <a:latin typeface="Times New Roman" pitchFamily="18" charset="0"/>
                <a:cs typeface="Times New Roman" pitchFamily="18" charset="0"/>
              </a:rPr>
              <a:t>Hà</a:t>
            </a:r>
            <a:r>
              <a:rPr lang="en-US" altLang="en-US" sz="2500" dirty="0" smtClean="0">
                <a:latin typeface="Times New Roman" pitchFamily="18" charset="0"/>
                <a:cs typeface="Times New Roman" pitchFamily="18" charset="0"/>
              </a:rPr>
              <a:t> </a:t>
            </a:r>
            <a:r>
              <a:rPr lang="en-US" altLang="en-US" sz="2500" dirty="0" err="1" smtClean="0">
                <a:latin typeface="Times New Roman" pitchFamily="18" charset="0"/>
                <a:cs typeface="Times New Roman" pitchFamily="18" charset="0"/>
              </a:rPr>
              <a:t>bị</a:t>
            </a:r>
            <a:r>
              <a:rPr lang="en-US" altLang="en-US" sz="2500" dirty="0" smtClean="0">
                <a:latin typeface="Times New Roman" pitchFamily="18" charset="0"/>
                <a:cs typeface="Times New Roman" pitchFamily="18" charset="0"/>
              </a:rPr>
              <a:t> </a:t>
            </a:r>
            <a:r>
              <a:rPr lang="en-US" altLang="en-US" sz="2500" dirty="0" err="1" smtClean="0">
                <a:latin typeface="Times New Roman" pitchFamily="18" charset="0"/>
                <a:cs typeface="Times New Roman" pitchFamily="18" charset="0"/>
              </a:rPr>
              <a:t>ốm</a:t>
            </a:r>
            <a:r>
              <a:rPr lang="en-US" altLang="en-US" sz="2500" dirty="0" smtClean="0">
                <a:latin typeface="Times New Roman" pitchFamily="18" charset="0"/>
                <a:cs typeface="Times New Roman" pitchFamily="18" charset="0"/>
              </a:rPr>
              <a:t>.</a:t>
            </a:r>
          </a:p>
          <a:p>
            <a:pPr>
              <a:buFontTx/>
              <a:buChar char="-"/>
            </a:pPr>
            <a:r>
              <a:rPr lang="en-US" altLang="en-US" sz="2500" dirty="0" err="1" smtClean="0">
                <a:latin typeface="Times New Roman" pitchFamily="18" charset="0"/>
                <a:cs typeface="Times New Roman" pitchFamily="18" charset="0"/>
              </a:rPr>
              <a:t>Giới</a:t>
            </a:r>
            <a:r>
              <a:rPr lang="en-US" altLang="en-US" sz="2500" dirty="0" smtClean="0">
                <a:latin typeface="Times New Roman" pitchFamily="18" charset="0"/>
                <a:cs typeface="Times New Roman" pitchFamily="18" charset="0"/>
              </a:rPr>
              <a:t> </a:t>
            </a:r>
            <a:r>
              <a:rPr lang="en-US" altLang="en-US" sz="2500" dirty="0" err="1" smtClean="0">
                <a:latin typeface="Times New Roman" pitchFamily="18" charset="0"/>
                <a:cs typeface="Times New Roman" pitchFamily="18" charset="0"/>
              </a:rPr>
              <a:t>thiệu</a:t>
            </a:r>
            <a:r>
              <a:rPr lang="en-US" altLang="en-US" sz="2500" dirty="0" smtClean="0">
                <a:latin typeface="Times New Roman" pitchFamily="18" charset="0"/>
                <a:cs typeface="Times New Roman" pitchFamily="18" charset="0"/>
              </a:rPr>
              <a:t> </a:t>
            </a:r>
            <a:r>
              <a:rPr lang="en-US" altLang="en-US" sz="2500" dirty="0" err="1" smtClean="0">
                <a:latin typeface="Times New Roman" pitchFamily="18" charset="0"/>
                <a:cs typeface="Times New Roman" pitchFamily="18" charset="0"/>
              </a:rPr>
              <a:t>với</a:t>
            </a:r>
            <a:r>
              <a:rPr lang="en-US" altLang="en-US" sz="2500" dirty="0" smtClean="0">
                <a:latin typeface="Times New Roman" pitchFamily="18" charset="0"/>
                <a:cs typeface="Times New Roman" pitchFamily="18" charset="0"/>
              </a:rPr>
              <a:t> </a:t>
            </a:r>
            <a:r>
              <a:rPr lang="en-US" altLang="en-US" sz="2500" dirty="0" err="1" smtClean="0">
                <a:latin typeface="Times New Roman" pitchFamily="18" charset="0"/>
                <a:cs typeface="Times New Roman" pitchFamily="18" charset="0"/>
              </a:rPr>
              <a:t>bố</a:t>
            </a:r>
            <a:r>
              <a:rPr lang="en-US" altLang="en-US" sz="2500" dirty="0" smtClean="0">
                <a:latin typeface="Times New Roman" pitchFamily="18" charset="0"/>
                <a:cs typeface="Times New Roman" pitchFamily="18" charset="0"/>
              </a:rPr>
              <a:t> </a:t>
            </a:r>
            <a:r>
              <a:rPr lang="en-US" altLang="en-US" sz="2500" dirty="0" err="1" smtClean="0">
                <a:latin typeface="Times New Roman" pitchFamily="18" charset="0"/>
                <a:cs typeface="Times New Roman" pitchFamily="18" charset="0"/>
              </a:rPr>
              <a:t>mẹ</a:t>
            </a:r>
            <a:r>
              <a:rPr lang="en-US" altLang="en-US" sz="2500" dirty="0" smtClean="0">
                <a:latin typeface="Times New Roman" pitchFamily="18" charset="0"/>
                <a:cs typeface="Times New Roman" pitchFamily="18" charset="0"/>
              </a:rPr>
              <a:t> </a:t>
            </a:r>
            <a:r>
              <a:rPr lang="en-US" altLang="en-US" sz="2500" dirty="0" err="1" smtClean="0">
                <a:latin typeface="Times New Roman" pitchFamily="18" charset="0"/>
                <a:cs typeface="Times New Roman" pitchFamily="18" charset="0"/>
              </a:rPr>
              <a:t>bạn</a:t>
            </a:r>
            <a:r>
              <a:rPr lang="en-US" altLang="en-US" sz="2500" dirty="0" smtClean="0">
                <a:latin typeface="Times New Roman" pitchFamily="18" charset="0"/>
                <a:cs typeface="Times New Roman" pitchFamily="18" charset="0"/>
              </a:rPr>
              <a:t> </a:t>
            </a:r>
            <a:r>
              <a:rPr lang="en-US" altLang="en-US" sz="2500" dirty="0" err="1" smtClean="0">
                <a:latin typeface="Times New Roman" pitchFamily="18" charset="0"/>
                <a:cs typeface="Times New Roman" pitchFamily="18" charset="0"/>
              </a:rPr>
              <a:t>Hà</a:t>
            </a:r>
            <a:r>
              <a:rPr lang="en-US" altLang="en-US" sz="2500" dirty="0" smtClean="0">
                <a:latin typeface="Times New Roman" pitchFamily="18" charset="0"/>
                <a:cs typeface="Times New Roman" pitchFamily="18" charset="0"/>
              </a:rPr>
              <a:t> </a:t>
            </a:r>
            <a:r>
              <a:rPr lang="en-US" altLang="en-US" sz="2500" dirty="0" err="1" smtClean="0">
                <a:latin typeface="Times New Roman" pitchFamily="18" charset="0"/>
                <a:cs typeface="Times New Roman" pitchFamily="18" charset="0"/>
              </a:rPr>
              <a:t>từng</a:t>
            </a:r>
            <a:r>
              <a:rPr lang="en-US" altLang="en-US" sz="2500" dirty="0" smtClean="0">
                <a:latin typeface="Times New Roman" pitchFamily="18" charset="0"/>
                <a:cs typeface="Times New Roman" pitchFamily="18" charset="0"/>
              </a:rPr>
              <a:t> </a:t>
            </a:r>
            <a:r>
              <a:rPr lang="en-US" altLang="en-US" sz="2500" dirty="0" err="1" smtClean="0">
                <a:latin typeface="Times New Roman" pitchFamily="18" charset="0"/>
                <a:cs typeface="Times New Roman" pitchFamily="18" charset="0"/>
              </a:rPr>
              <a:t>người</a:t>
            </a:r>
            <a:r>
              <a:rPr lang="en-US" altLang="en-US" sz="2500" dirty="0" smtClean="0">
                <a:latin typeface="Times New Roman" pitchFamily="18" charset="0"/>
                <a:cs typeface="Times New Roman" pitchFamily="18" charset="0"/>
              </a:rPr>
              <a:t> </a:t>
            </a:r>
            <a:r>
              <a:rPr lang="en-US" altLang="en-US" sz="2500" dirty="0" err="1" smtClean="0">
                <a:latin typeface="Times New Roman" pitchFamily="18" charset="0"/>
                <a:cs typeface="Times New Roman" pitchFamily="18" charset="0"/>
              </a:rPr>
              <a:t>trong</a:t>
            </a:r>
            <a:r>
              <a:rPr lang="en-US" altLang="en-US" sz="2500" dirty="0" smtClean="0">
                <a:latin typeface="Times New Roman" pitchFamily="18" charset="0"/>
                <a:cs typeface="Times New Roman" pitchFamily="18" charset="0"/>
              </a:rPr>
              <a:t> </a:t>
            </a:r>
            <a:r>
              <a:rPr lang="en-US" altLang="en-US" sz="2500" dirty="0" err="1" smtClean="0">
                <a:latin typeface="Times New Roman" pitchFamily="18" charset="0"/>
                <a:cs typeface="Times New Roman" pitchFamily="18" charset="0"/>
              </a:rPr>
              <a:t>nhóm</a:t>
            </a:r>
            <a:r>
              <a:rPr lang="en-US" altLang="en-US" sz="2500" dirty="0" smtClean="0">
                <a:latin typeface="Times New Roman" pitchFamily="18" charset="0"/>
                <a:cs typeface="Times New Roman" pitchFamily="18" charset="0"/>
              </a:rPr>
              <a:t>.</a:t>
            </a:r>
          </a:p>
          <a:p>
            <a:pPr>
              <a:buFontTx/>
              <a:buChar char="-"/>
            </a:pPr>
            <a:r>
              <a:rPr lang="en-US" altLang="en-US" sz="2500" dirty="0" err="1" smtClean="0">
                <a:latin typeface="Times New Roman" pitchFamily="18" charset="0"/>
                <a:cs typeface="Times New Roman" pitchFamily="18" charset="0"/>
              </a:rPr>
              <a:t>Sử</a:t>
            </a:r>
            <a:r>
              <a:rPr lang="en-US" altLang="en-US" sz="2500" dirty="0" smtClean="0">
                <a:latin typeface="Times New Roman" pitchFamily="18" charset="0"/>
                <a:cs typeface="Times New Roman" pitchFamily="18" charset="0"/>
              </a:rPr>
              <a:t> </a:t>
            </a:r>
            <a:r>
              <a:rPr lang="en-US" altLang="en-US" sz="2500" dirty="0" err="1" smtClean="0">
                <a:latin typeface="Times New Roman" pitchFamily="18" charset="0"/>
                <a:cs typeface="Times New Roman" pitchFamily="18" charset="0"/>
              </a:rPr>
              <a:t>dụng</a:t>
            </a:r>
            <a:r>
              <a:rPr lang="en-US" altLang="en-US" sz="2500" dirty="0" smtClean="0">
                <a:latin typeface="Times New Roman" pitchFamily="18" charset="0"/>
                <a:cs typeface="Times New Roman" pitchFamily="18" charset="0"/>
              </a:rPr>
              <a:t> </a:t>
            </a:r>
            <a:r>
              <a:rPr lang="en-US" altLang="en-US" sz="2500" dirty="0" err="1" smtClean="0">
                <a:latin typeface="Times New Roman" pitchFamily="18" charset="0"/>
                <a:cs typeface="Times New Roman" pitchFamily="18" charset="0"/>
              </a:rPr>
              <a:t>câu</a:t>
            </a:r>
            <a:r>
              <a:rPr lang="en-US" altLang="en-US" sz="2500" dirty="0" smtClean="0">
                <a:latin typeface="Times New Roman" pitchFamily="18" charset="0"/>
                <a:cs typeface="Times New Roman" pitchFamily="18" charset="0"/>
              </a:rPr>
              <a:t> </a:t>
            </a:r>
            <a:r>
              <a:rPr lang="en-US" altLang="en-US" sz="2500" dirty="0" err="1" smtClean="0">
                <a:latin typeface="Times New Roman" pitchFamily="18" charset="0"/>
                <a:cs typeface="Times New Roman" pitchFamily="18" charset="0"/>
              </a:rPr>
              <a:t>kể</a:t>
            </a:r>
            <a:r>
              <a:rPr lang="en-US" altLang="en-US" sz="2500" dirty="0" smtClean="0">
                <a:latin typeface="Times New Roman" pitchFamily="18" charset="0"/>
                <a:cs typeface="Times New Roman" pitchFamily="18" charset="0"/>
              </a:rPr>
              <a:t> Ai </a:t>
            </a:r>
            <a:r>
              <a:rPr lang="en-US" altLang="en-US" sz="2500" dirty="0" err="1" smtClean="0">
                <a:latin typeface="Times New Roman" pitchFamily="18" charset="0"/>
                <a:cs typeface="Times New Roman" pitchFamily="18" charset="0"/>
              </a:rPr>
              <a:t>là</a:t>
            </a:r>
            <a:r>
              <a:rPr lang="en-US" altLang="en-US" sz="2500" dirty="0" smtClean="0">
                <a:latin typeface="Times New Roman" pitchFamily="18" charset="0"/>
                <a:cs typeface="Times New Roman" pitchFamily="18" charset="0"/>
              </a:rPr>
              <a:t> </a:t>
            </a:r>
            <a:r>
              <a:rPr lang="en-US" altLang="en-US" sz="2500" dirty="0" err="1" smtClean="0">
                <a:latin typeface="Times New Roman" pitchFamily="18" charset="0"/>
                <a:cs typeface="Times New Roman" pitchFamily="18" charset="0"/>
              </a:rPr>
              <a:t>gì</a:t>
            </a:r>
            <a:r>
              <a:rPr lang="en-US" altLang="en-US" sz="2500" dirty="0" smtClean="0">
                <a:latin typeface="Times New Roman" pitchFamily="18" charset="0"/>
                <a:cs typeface="Times New Roman" pitchFamily="18" charset="0"/>
              </a:rPr>
              <a:t>?</a:t>
            </a:r>
            <a:endParaRPr lang="vi-VN" altLang="en-US" sz="2500" dirty="0">
              <a:latin typeface="Times New Roman" pitchFamily="18" charset="0"/>
              <a:cs typeface="Times New Roman" pitchFamily="18" charset="0"/>
            </a:endParaRPr>
          </a:p>
        </p:txBody>
      </p:sp>
      <p:pic>
        <p:nvPicPr>
          <p:cNvPr id="13" name="Picture 12" descr="13.jpg"/>
          <p:cNvPicPr>
            <a:picLocks noChangeAspect="1"/>
          </p:cNvPicPr>
          <p:nvPr/>
        </p:nvPicPr>
        <p:blipFill>
          <a:blip r:embed="rId3" cstate="print"/>
          <a:stretch>
            <a:fillRect/>
          </a:stretch>
        </p:blipFill>
        <p:spPr>
          <a:xfrm>
            <a:off x="762000" y="4343400"/>
            <a:ext cx="2438400" cy="1828800"/>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886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5" presetClass="entr" presetSubtype="10" fill="hold" grpId="0" nodeType="click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checkerboard(across)">
                                      <p:cBhvr>
                                        <p:cTn id="11" dur="500"/>
                                        <p:tgtEl>
                                          <p:spTgt spid="10"/>
                                        </p:tgtEl>
                                      </p:cBhvr>
                                    </p:animEffect>
                                  </p:childTnLst>
                                </p:cTn>
                              </p:par>
                              <p:par>
                                <p:cTn id="12" presetID="2" presetClass="entr" presetSubtype="4" fill="hold" nodeType="withEffect">
                                  <p:stCondLst>
                                    <p:cond delay="0"/>
                                  </p:stCondLst>
                                  <p:childTnLst>
                                    <p:set>
                                      <p:cBhvr>
                                        <p:cTn id="13" dur="1" fill="hold">
                                          <p:stCondLst>
                                            <p:cond delay="0"/>
                                          </p:stCondLst>
                                        </p:cTn>
                                        <p:tgtEl>
                                          <p:spTgt spid="13"/>
                                        </p:tgtEl>
                                        <p:attrNameLst>
                                          <p:attrName>style.visibility</p:attrName>
                                        </p:attrNameLst>
                                      </p:cBhvr>
                                      <p:to>
                                        <p:strVal val="visible"/>
                                      </p:to>
                                    </p:set>
                                    <p:anim calcmode="lin" valueType="num">
                                      <p:cBhvr additive="base">
                                        <p:cTn id="14" dur="500" fill="hold"/>
                                        <p:tgtEl>
                                          <p:spTgt spid="13"/>
                                        </p:tgtEl>
                                        <p:attrNameLst>
                                          <p:attrName>ppt_x</p:attrName>
                                        </p:attrNameLst>
                                      </p:cBhvr>
                                      <p:tavLst>
                                        <p:tav tm="0">
                                          <p:val>
                                            <p:strVal val="#ppt_x"/>
                                          </p:val>
                                        </p:tav>
                                        <p:tav tm="100000">
                                          <p:val>
                                            <p:strVal val="#ppt_x"/>
                                          </p:val>
                                        </p:tav>
                                      </p:tavLst>
                                    </p:anim>
                                    <p:anim calcmode="lin" valueType="num">
                                      <p:cBhvr additive="base">
                                        <p:cTn id="15"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12" presetClass="entr" presetSubtype="4" fill="hold" grpId="0" nodeType="clickEffect">
                                  <p:stCondLst>
                                    <p:cond delay="0"/>
                                  </p:stCondLst>
                                  <p:childTnLst>
                                    <p:set>
                                      <p:cBhvr>
                                        <p:cTn id="19" dur="1" fill="hold">
                                          <p:stCondLst>
                                            <p:cond delay="0"/>
                                          </p:stCondLst>
                                        </p:cTn>
                                        <p:tgtEl>
                                          <p:spTgt spid="11"/>
                                        </p:tgtEl>
                                        <p:attrNameLst>
                                          <p:attrName>style.visibility</p:attrName>
                                        </p:attrNameLst>
                                      </p:cBhvr>
                                      <p:to>
                                        <p:strVal val="visible"/>
                                      </p:to>
                                    </p:set>
                                    <p:animEffect transition="in" filter="slide(fromBottom)">
                                      <p:cBhvr>
                                        <p:cTn id="20"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8869" grpId="0"/>
      <p:bldP spid="10" grpId="0"/>
      <p:bldP spid="11"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69" name="Rectangle 21"/>
          <p:cNvSpPr>
            <a:spLocks noChangeArrowheads="1"/>
          </p:cNvSpPr>
          <p:nvPr/>
        </p:nvSpPr>
        <p:spPr bwMode="auto">
          <a:xfrm>
            <a:off x="0" y="1371600"/>
            <a:ext cx="8991600" cy="1631216"/>
          </a:xfrm>
          <a:prstGeom prst="rect">
            <a:avLst/>
          </a:prstGeom>
          <a:noFill/>
          <a:ln w="9525">
            <a:noFill/>
            <a:miter lim="800000"/>
            <a:headEnd/>
            <a:tailEnd/>
          </a:ln>
        </p:spPr>
        <p:txBody>
          <a:bodyPr>
            <a:spAutoFit/>
          </a:bodyPr>
          <a:lstStyle/>
          <a:p>
            <a:pPr eaLnBrk="0" hangingPunct="0"/>
            <a:r>
              <a:rPr lang="en-US" altLang="en-US" sz="2500" b="1" dirty="0" err="1">
                <a:latin typeface="Times New Roman" pitchFamily="18" charset="0"/>
                <a:cs typeface="Times New Roman" pitchFamily="18" charset="0"/>
              </a:rPr>
              <a:t>Bài</a:t>
            </a:r>
            <a:r>
              <a:rPr lang="en-US" altLang="en-US" sz="2500" b="1" dirty="0">
                <a:latin typeface="Times New Roman" pitchFamily="18" charset="0"/>
                <a:cs typeface="Times New Roman" pitchFamily="18" charset="0"/>
              </a:rPr>
              <a:t> </a:t>
            </a:r>
            <a:r>
              <a:rPr lang="en-US" altLang="en-US" sz="2500" b="1" dirty="0" smtClean="0">
                <a:latin typeface="Times New Roman" pitchFamily="18" charset="0"/>
                <a:cs typeface="Times New Roman" pitchFamily="18" charset="0"/>
              </a:rPr>
              <a:t>3: </a:t>
            </a:r>
            <a:r>
              <a:rPr lang="en-US" altLang="en-US" sz="2500" dirty="0" err="1" smtClean="0">
                <a:latin typeface="Times New Roman" pitchFamily="18" charset="0"/>
                <a:cs typeface="Times New Roman" pitchFamily="18" charset="0"/>
              </a:rPr>
              <a:t>Có</a:t>
            </a:r>
            <a:r>
              <a:rPr lang="en-US" altLang="en-US" sz="2500" dirty="0" smtClean="0">
                <a:latin typeface="Times New Roman" pitchFamily="18" charset="0"/>
                <a:cs typeface="Times New Roman" pitchFamily="18" charset="0"/>
              </a:rPr>
              <a:t> </a:t>
            </a:r>
            <a:r>
              <a:rPr lang="en-US" altLang="en-US" sz="2500" dirty="0" err="1" smtClean="0">
                <a:latin typeface="Times New Roman" pitchFamily="18" charset="0"/>
                <a:cs typeface="Times New Roman" pitchFamily="18" charset="0"/>
              </a:rPr>
              <a:t>lần</a:t>
            </a:r>
            <a:r>
              <a:rPr lang="en-US" altLang="en-US" sz="2500" dirty="0" smtClean="0">
                <a:latin typeface="Times New Roman" pitchFamily="18" charset="0"/>
                <a:cs typeface="Times New Roman" pitchFamily="18" charset="0"/>
              </a:rPr>
              <a:t>, </a:t>
            </a:r>
            <a:r>
              <a:rPr lang="en-US" altLang="en-US" sz="2500" dirty="0" err="1" smtClean="0">
                <a:latin typeface="Times New Roman" pitchFamily="18" charset="0"/>
                <a:cs typeface="Times New Roman" pitchFamily="18" charset="0"/>
              </a:rPr>
              <a:t>em</a:t>
            </a:r>
            <a:r>
              <a:rPr lang="en-US" altLang="en-US" sz="2500" dirty="0" smtClean="0">
                <a:latin typeface="Times New Roman" pitchFamily="18" charset="0"/>
                <a:cs typeface="Times New Roman" pitchFamily="18" charset="0"/>
              </a:rPr>
              <a:t> </a:t>
            </a:r>
            <a:r>
              <a:rPr lang="en-US" altLang="en-US" sz="2500" dirty="0" err="1" smtClean="0">
                <a:latin typeface="Times New Roman" pitchFamily="18" charset="0"/>
                <a:cs typeface="Times New Roman" pitchFamily="18" charset="0"/>
              </a:rPr>
              <a:t>cùng</a:t>
            </a:r>
            <a:r>
              <a:rPr lang="en-US" altLang="en-US" sz="2500" dirty="0" smtClean="0">
                <a:latin typeface="Times New Roman" pitchFamily="18" charset="0"/>
                <a:cs typeface="Times New Roman" pitchFamily="18" charset="0"/>
              </a:rPr>
              <a:t> </a:t>
            </a:r>
            <a:r>
              <a:rPr lang="en-US" altLang="en-US" sz="2500" dirty="0" err="1" smtClean="0">
                <a:latin typeface="Times New Roman" pitchFamily="18" charset="0"/>
                <a:cs typeface="Times New Roman" pitchFamily="18" charset="0"/>
              </a:rPr>
              <a:t>một</a:t>
            </a:r>
            <a:r>
              <a:rPr lang="en-US" altLang="en-US" sz="2500" dirty="0" smtClean="0">
                <a:latin typeface="Times New Roman" pitchFamily="18" charset="0"/>
                <a:cs typeface="Times New Roman" pitchFamily="18" charset="0"/>
              </a:rPr>
              <a:t> </a:t>
            </a:r>
            <a:r>
              <a:rPr lang="en-US" altLang="en-US" sz="2500" dirty="0" err="1" smtClean="0">
                <a:latin typeface="Times New Roman" pitchFamily="18" charset="0"/>
                <a:cs typeface="Times New Roman" pitchFamily="18" charset="0"/>
              </a:rPr>
              <a:t>số</a:t>
            </a:r>
            <a:r>
              <a:rPr lang="en-US" altLang="en-US" sz="2500" dirty="0" smtClean="0">
                <a:latin typeface="Times New Roman" pitchFamily="18" charset="0"/>
                <a:cs typeface="Times New Roman" pitchFamily="18" charset="0"/>
              </a:rPr>
              <a:t> </a:t>
            </a:r>
            <a:r>
              <a:rPr lang="en-US" altLang="en-US" sz="2500" dirty="0" err="1" smtClean="0">
                <a:latin typeface="Times New Roman" pitchFamily="18" charset="0"/>
                <a:cs typeface="Times New Roman" pitchFamily="18" charset="0"/>
              </a:rPr>
              <a:t>bạn</a:t>
            </a:r>
            <a:r>
              <a:rPr lang="en-US" altLang="en-US" sz="2500" dirty="0" smtClean="0">
                <a:latin typeface="Times New Roman" pitchFamily="18" charset="0"/>
                <a:cs typeface="Times New Roman" pitchFamily="18" charset="0"/>
              </a:rPr>
              <a:t> </a:t>
            </a:r>
            <a:r>
              <a:rPr lang="en-US" altLang="en-US" sz="2500" dirty="0" err="1" smtClean="0">
                <a:latin typeface="Times New Roman" pitchFamily="18" charset="0"/>
                <a:cs typeface="Times New Roman" pitchFamily="18" charset="0"/>
              </a:rPr>
              <a:t>trong</a:t>
            </a:r>
            <a:r>
              <a:rPr lang="en-US" altLang="en-US" sz="2500" dirty="0" smtClean="0">
                <a:latin typeface="Times New Roman" pitchFamily="18" charset="0"/>
                <a:cs typeface="Times New Roman" pitchFamily="18" charset="0"/>
              </a:rPr>
              <a:t> </a:t>
            </a:r>
            <a:r>
              <a:rPr lang="en-US" altLang="en-US" sz="2500" dirty="0" err="1" smtClean="0">
                <a:latin typeface="Times New Roman" pitchFamily="18" charset="0"/>
                <a:cs typeface="Times New Roman" pitchFamily="18" charset="0"/>
              </a:rPr>
              <a:t>lớp</a:t>
            </a:r>
            <a:r>
              <a:rPr lang="en-US" altLang="en-US" sz="2500" dirty="0" smtClean="0">
                <a:latin typeface="Times New Roman" pitchFamily="18" charset="0"/>
                <a:cs typeface="Times New Roman" pitchFamily="18" charset="0"/>
              </a:rPr>
              <a:t> </a:t>
            </a:r>
            <a:r>
              <a:rPr lang="en-US" altLang="en-US" sz="2500" dirty="0" err="1" smtClean="0">
                <a:latin typeface="Times New Roman" pitchFamily="18" charset="0"/>
                <a:cs typeface="Times New Roman" pitchFamily="18" charset="0"/>
              </a:rPr>
              <a:t>đến</a:t>
            </a:r>
            <a:r>
              <a:rPr lang="en-US" altLang="en-US" sz="2500" dirty="0" smtClean="0">
                <a:latin typeface="Times New Roman" pitchFamily="18" charset="0"/>
                <a:cs typeface="Times New Roman" pitchFamily="18" charset="0"/>
              </a:rPr>
              <a:t> </a:t>
            </a:r>
            <a:r>
              <a:rPr lang="en-US" altLang="en-US" sz="2500" dirty="0" err="1" smtClean="0">
                <a:latin typeface="Times New Roman" pitchFamily="18" charset="0"/>
                <a:cs typeface="Times New Roman" pitchFamily="18" charset="0"/>
              </a:rPr>
              <a:t>thăm</a:t>
            </a:r>
            <a:r>
              <a:rPr lang="en-US" altLang="en-US" sz="2500" dirty="0" smtClean="0">
                <a:latin typeface="Times New Roman" pitchFamily="18" charset="0"/>
                <a:cs typeface="Times New Roman" pitchFamily="18" charset="0"/>
              </a:rPr>
              <a:t> </a:t>
            </a:r>
            <a:r>
              <a:rPr lang="en-US" altLang="en-US" sz="2500" dirty="0" err="1" smtClean="0">
                <a:latin typeface="Times New Roman" pitchFamily="18" charset="0"/>
                <a:cs typeface="Times New Roman" pitchFamily="18" charset="0"/>
              </a:rPr>
              <a:t>bạn</a:t>
            </a:r>
            <a:r>
              <a:rPr lang="en-US" altLang="en-US" sz="2500" dirty="0" smtClean="0">
                <a:latin typeface="Times New Roman" pitchFamily="18" charset="0"/>
                <a:cs typeface="Times New Roman" pitchFamily="18" charset="0"/>
              </a:rPr>
              <a:t> </a:t>
            </a:r>
            <a:r>
              <a:rPr lang="en-US" altLang="en-US" sz="2500" dirty="0" err="1" smtClean="0">
                <a:latin typeface="Times New Roman" pitchFamily="18" charset="0"/>
                <a:cs typeface="Times New Roman" pitchFamily="18" charset="0"/>
              </a:rPr>
              <a:t>Hà</a:t>
            </a:r>
            <a:r>
              <a:rPr lang="en-US" altLang="en-US" sz="2500" dirty="0" smtClean="0">
                <a:latin typeface="Times New Roman" pitchFamily="18" charset="0"/>
                <a:cs typeface="Times New Roman" pitchFamily="18" charset="0"/>
              </a:rPr>
              <a:t> </a:t>
            </a:r>
            <a:r>
              <a:rPr lang="en-US" altLang="en-US" sz="2500" dirty="0" err="1" smtClean="0">
                <a:latin typeface="Times New Roman" pitchFamily="18" charset="0"/>
                <a:cs typeface="Times New Roman" pitchFamily="18" charset="0"/>
              </a:rPr>
              <a:t>bị</a:t>
            </a:r>
            <a:r>
              <a:rPr lang="en-US" altLang="en-US" sz="2500" dirty="0" smtClean="0">
                <a:latin typeface="Times New Roman" pitchFamily="18" charset="0"/>
                <a:cs typeface="Times New Roman" pitchFamily="18" charset="0"/>
              </a:rPr>
              <a:t> </a:t>
            </a:r>
            <a:r>
              <a:rPr lang="en-US" altLang="en-US" sz="2500" dirty="0" err="1" smtClean="0">
                <a:latin typeface="Times New Roman" pitchFamily="18" charset="0"/>
                <a:cs typeface="Times New Roman" pitchFamily="18" charset="0"/>
              </a:rPr>
              <a:t>ốm</a:t>
            </a:r>
            <a:r>
              <a:rPr lang="en-US" altLang="en-US" sz="2500" dirty="0" smtClean="0">
                <a:latin typeface="Times New Roman" pitchFamily="18" charset="0"/>
                <a:cs typeface="Times New Roman" pitchFamily="18" charset="0"/>
              </a:rPr>
              <a:t>. </a:t>
            </a:r>
            <a:r>
              <a:rPr lang="en-US" altLang="en-US" sz="2500" dirty="0" err="1" smtClean="0">
                <a:latin typeface="Times New Roman" pitchFamily="18" charset="0"/>
                <a:cs typeface="Times New Roman" pitchFamily="18" charset="0"/>
              </a:rPr>
              <a:t>Em</a:t>
            </a:r>
            <a:r>
              <a:rPr lang="en-US" altLang="en-US" sz="2500" dirty="0" smtClean="0">
                <a:latin typeface="Times New Roman" pitchFamily="18" charset="0"/>
                <a:cs typeface="Times New Roman" pitchFamily="18" charset="0"/>
              </a:rPr>
              <a:t> </a:t>
            </a:r>
            <a:r>
              <a:rPr lang="en-US" altLang="en-US" sz="2500" dirty="0" err="1" smtClean="0">
                <a:latin typeface="Times New Roman" pitchFamily="18" charset="0"/>
                <a:cs typeface="Times New Roman" pitchFamily="18" charset="0"/>
              </a:rPr>
              <a:t>giới</a:t>
            </a:r>
            <a:r>
              <a:rPr lang="en-US" altLang="en-US" sz="2500" dirty="0" smtClean="0">
                <a:latin typeface="Times New Roman" pitchFamily="18" charset="0"/>
                <a:cs typeface="Times New Roman" pitchFamily="18" charset="0"/>
              </a:rPr>
              <a:t> </a:t>
            </a:r>
            <a:r>
              <a:rPr lang="en-US" altLang="en-US" sz="2500" dirty="0" err="1" smtClean="0">
                <a:latin typeface="Times New Roman" pitchFamily="18" charset="0"/>
                <a:cs typeface="Times New Roman" pitchFamily="18" charset="0"/>
              </a:rPr>
              <a:t>thiệu</a:t>
            </a:r>
            <a:r>
              <a:rPr lang="en-US" altLang="en-US" sz="2500" dirty="0" smtClean="0">
                <a:latin typeface="Times New Roman" pitchFamily="18" charset="0"/>
                <a:cs typeface="Times New Roman" pitchFamily="18" charset="0"/>
              </a:rPr>
              <a:t> </a:t>
            </a:r>
            <a:r>
              <a:rPr lang="en-US" altLang="en-US" sz="2500" dirty="0" err="1" smtClean="0">
                <a:latin typeface="Times New Roman" pitchFamily="18" charset="0"/>
                <a:cs typeface="Times New Roman" pitchFamily="18" charset="0"/>
              </a:rPr>
              <a:t>với</a:t>
            </a:r>
            <a:r>
              <a:rPr lang="en-US" altLang="en-US" sz="2500" dirty="0" smtClean="0">
                <a:latin typeface="Times New Roman" pitchFamily="18" charset="0"/>
                <a:cs typeface="Times New Roman" pitchFamily="18" charset="0"/>
              </a:rPr>
              <a:t> </a:t>
            </a:r>
            <a:r>
              <a:rPr lang="en-US" altLang="en-US" sz="2500" dirty="0" err="1" smtClean="0">
                <a:latin typeface="Times New Roman" pitchFamily="18" charset="0"/>
                <a:cs typeface="Times New Roman" pitchFamily="18" charset="0"/>
              </a:rPr>
              <a:t>bố</a:t>
            </a:r>
            <a:r>
              <a:rPr lang="en-US" altLang="en-US" sz="2500" dirty="0" smtClean="0">
                <a:latin typeface="Times New Roman" pitchFamily="18" charset="0"/>
                <a:cs typeface="Times New Roman" pitchFamily="18" charset="0"/>
              </a:rPr>
              <a:t> </a:t>
            </a:r>
            <a:r>
              <a:rPr lang="en-US" altLang="en-US" sz="2500" dirty="0" err="1" smtClean="0">
                <a:latin typeface="Times New Roman" pitchFamily="18" charset="0"/>
                <a:cs typeface="Times New Roman" pitchFamily="18" charset="0"/>
              </a:rPr>
              <a:t>mẹ</a:t>
            </a:r>
            <a:r>
              <a:rPr lang="en-US" altLang="en-US" sz="2500" dirty="0" smtClean="0">
                <a:latin typeface="Times New Roman" pitchFamily="18" charset="0"/>
                <a:cs typeface="Times New Roman" pitchFamily="18" charset="0"/>
              </a:rPr>
              <a:t> </a:t>
            </a:r>
            <a:r>
              <a:rPr lang="en-US" altLang="en-US" sz="2500" dirty="0" err="1" smtClean="0">
                <a:latin typeface="Times New Roman" pitchFamily="18" charset="0"/>
                <a:cs typeface="Times New Roman" pitchFamily="18" charset="0"/>
              </a:rPr>
              <a:t>bạn</a:t>
            </a:r>
            <a:r>
              <a:rPr lang="en-US" altLang="en-US" sz="2500" dirty="0" smtClean="0">
                <a:latin typeface="Times New Roman" pitchFamily="18" charset="0"/>
                <a:cs typeface="Times New Roman" pitchFamily="18" charset="0"/>
              </a:rPr>
              <a:t> </a:t>
            </a:r>
            <a:r>
              <a:rPr lang="en-US" altLang="en-US" sz="2500" dirty="0" err="1" smtClean="0">
                <a:latin typeface="Times New Roman" pitchFamily="18" charset="0"/>
                <a:cs typeface="Times New Roman" pitchFamily="18" charset="0"/>
              </a:rPr>
              <a:t>Hà</a:t>
            </a:r>
            <a:r>
              <a:rPr lang="en-US" altLang="en-US" sz="2500" dirty="0" smtClean="0">
                <a:latin typeface="Times New Roman" pitchFamily="18" charset="0"/>
                <a:cs typeface="Times New Roman" pitchFamily="18" charset="0"/>
              </a:rPr>
              <a:t> </a:t>
            </a:r>
            <a:r>
              <a:rPr lang="en-US" altLang="en-US" sz="2500" dirty="0" err="1" smtClean="0">
                <a:latin typeface="Times New Roman" pitchFamily="18" charset="0"/>
                <a:cs typeface="Times New Roman" pitchFamily="18" charset="0"/>
              </a:rPr>
              <a:t>từng</a:t>
            </a:r>
            <a:r>
              <a:rPr lang="en-US" altLang="en-US" sz="2500" dirty="0" smtClean="0">
                <a:latin typeface="Times New Roman" pitchFamily="18" charset="0"/>
                <a:cs typeface="Times New Roman" pitchFamily="18" charset="0"/>
              </a:rPr>
              <a:t> </a:t>
            </a:r>
            <a:r>
              <a:rPr lang="en-US" altLang="en-US" sz="2500" dirty="0" err="1" smtClean="0">
                <a:latin typeface="Times New Roman" pitchFamily="18" charset="0"/>
                <a:cs typeface="Times New Roman" pitchFamily="18" charset="0"/>
              </a:rPr>
              <a:t>người</a:t>
            </a:r>
            <a:r>
              <a:rPr lang="en-US" altLang="en-US" sz="2500" dirty="0" smtClean="0">
                <a:latin typeface="Times New Roman" pitchFamily="18" charset="0"/>
                <a:cs typeface="Times New Roman" pitchFamily="18" charset="0"/>
              </a:rPr>
              <a:t> </a:t>
            </a:r>
            <a:r>
              <a:rPr lang="en-US" altLang="en-US" sz="2500" dirty="0" err="1" smtClean="0">
                <a:latin typeface="Times New Roman" pitchFamily="18" charset="0"/>
                <a:cs typeface="Times New Roman" pitchFamily="18" charset="0"/>
              </a:rPr>
              <a:t>trong</a:t>
            </a:r>
            <a:r>
              <a:rPr lang="en-US" altLang="en-US" sz="2500" dirty="0" smtClean="0">
                <a:latin typeface="Times New Roman" pitchFamily="18" charset="0"/>
                <a:cs typeface="Times New Roman" pitchFamily="18" charset="0"/>
              </a:rPr>
              <a:t> </a:t>
            </a:r>
            <a:r>
              <a:rPr lang="en-US" altLang="en-US" sz="2500" dirty="0" err="1" smtClean="0">
                <a:latin typeface="Times New Roman" pitchFamily="18" charset="0"/>
                <a:cs typeface="Times New Roman" pitchFamily="18" charset="0"/>
              </a:rPr>
              <a:t>nhóm</a:t>
            </a:r>
            <a:r>
              <a:rPr lang="en-US" altLang="en-US" sz="2500" dirty="0" smtClean="0">
                <a:latin typeface="Times New Roman" pitchFamily="18" charset="0"/>
                <a:cs typeface="Times New Roman" pitchFamily="18" charset="0"/>
              </a:rPr>
              <a:t>. </a:t>
            </a:r>
            <a:r>
              <a:rPr lang="en-US" altLang="en-US" sz="2500" dirty="0" err="1" smtClean="0">
                <a:latin typeface="Times New Roman" pitchFamily="18" charset="0"/>
                <a:cs typeface="Times New Roman" pitchFamily="18" charset="0"/>
              </a:rPr>
              <a:t>Hãy</a:t>
            </a:r>
            <a:r>
              <a:rPr lang="en-US" altLang="en-US" sz="2500" dirty="0" smtClean="0">
                <a:latin typeface="Times New Roman" pitchFamily="18" charset="0"/>
                <a:cs typeface="Times New Roman" pitchFamily="18" charset="0"/>
              </a:rPr>
              <a:t> </a:t>
            </a:r>
            <a:r>
              <a:rPr lang="en-US" altLang="en-US" sz="2500" dirty="0" err="1" smtClean="0">
                <a:latin typeface="Times New Roman" pitchFamily="18" charset="0"/>
                <a:cs typeface="Times New Roman" pitchFamily="18" charset="0"/>
              </a:rPr>
              <a:t>viết</a:t>
            </a:r>
            <a:r>
              <a:rPr lang="en-US" altLang="en-US" sz="2500" dirty="0" smtClean="0">
                <a:latin typeface="Times New Roman" pitchFamily="18" charset="0"/>
                <a:cs typeface="Times New Roman" pitchFamily="18" charset="0"/>
              </a:rPr>
              <a:t> </a:t>
            </a:r>
            <a:r>
              <a:rPr lang="en-US" altLang="en-US" sz="2500" dirty="0" err="1" smtClean="0">
                <a:latin typeface="Times New Roman" pitchFamily="18" charset="0"/>
                <a:cs typeface="Times New Roman" pitchFamily="18" charset="0"/>
              </a:rPr>
              <a:t>một</a:t>
            </a:r>
            <a:r>
              <a:rPr lang="en-US" altLang="en-US" sz="2500" dirty="0" smtClean="0">
                <a:latin typeface="Times New Roman" pitchFamily="18" charset="0"/>
                <a:cs typeface="Times New Roman" pitchFamily="18" charset="0"/>
              </a:rPr>
              <a:t> </a:t>
            </a:r>
            <a:r>
              <a:rPr lang="en-US" altLang="en-US" sz="2500" dirty="0" err="1" smtClean="0">
                <a:latin typeface="Times New Roman" pitchFamily="18" charset="0"/>
                <a:cs typeface="Times New Roman" pitchFamily="18" charset="0"/>
              </a:rPr>
              <a:t>đoạn</a:t>
            </a:r>
            <a:r>
              <a:rPr lang="en-US" altLang="en-US" sz="2500" dirty="0" smtClean="0">
                <a:latin typeface="Times New Roman" pitchFamily="18" charset="0"/>
                <a:cs typeface="Times New Roman" pitchFamily="18" charset="0"/>
              </a:rPr>
              <a:t> </a:t>
            </a:r>
            <a:r>
              <a:rPr lang="en-US" altLang="en-US" sz="2500" dirty="0" err="1" smtClean="0">
                <a:latin typeface="Times New Roman" pitchFamily="18" charset="0"/>
                <a:cs typeface="Times New Roman" pitchFamily="18" charset="0"/>
              </a:rPr>
              <a:t>văn</a:t>
            </a:r>
            <a:r>
              <a:rPr lang="en-US" altLang="en-US" sz="2500" dirty="0" smtClean="0">
                <a:latin typeface="Times New Roman" pitchFamily="18" charset="0"/>
                <a:cs typeface="Times New Roman" pitchFamily="18" charset="0"/>
              </a:rPr>
              <a:t> </a:t>
            </a:r>
            <a:r>
              <a:rPr lang="en-US" altLang="en-US" sz="2500" dirty="0" err="1" smtClean="0">
                <a:latin typeface="Times New Roman" pitchFamily="18" charset="0"/>
                <a:cs typeface="Times New Roman" pitchFamily="18" charset="0"/>
              </a:rPr>
              <a:t>ngắn</a:t>
            </a:r>
            <a:r>
              <a:rPr lang="en-US" altLang="en-US" sz="2500" dirty="0" smtClean="0">
                <a:latin typeface="Times New Roman" pitchFamily="18" charset="0"/>
                <a:cs typeface="Times New Roman" pitchFamily="18" charset="0"/>
              </a:rPr>
              <a:t> </a:t>
            </a:r>
            <a:r>
              <a:rPr lang="en-US" altLang="en-US" sz="2500" dirty="0" err="1" smtClean="0">
                <a:latin typeface="Times New Roman" pitchFamily="18" charset="0"/>
                <a:cs typeface="Times New Roman" pitchFamily="18" charset="0"/>
              </a:rPr>
              <a:t>kể</a:t>
            </a:r>
            <a:r>
              <a:rPr lang="en-US" altLang="en-US" sz="2500" dirty="0" smtClean="0">
                <a:latin typeface="Times New Roman" pitchFamily="18" charset="0"/>
                <a:cs typeface="Times New Roman" pitchFamily="18" charset="0"/>
              </a:rPr>
              <a:t> </a:t>
            </a:r>
            <a:r>
              <a:rPr lang="en-US" altLang="en-US" sz="2500" dirty="0" err="1" smtClean="0">
                <a:latin typeface="Times New Roman" pitchFamily="18" charset="0"/>
                <a:cs typeface="Times New Roman" pitchFamily="18" charset="0"/>
              </a:rPr>
              <a:t>lại</a:t>
            </a:r>
            <a:r>
              <a:rPr lang="en-US" altLang="en-US" sz="2500" dirty="0" smtClean="0">
                <a:latin typeface="Times New Roman" pitchFamily="18" charset="0"/>
                <a:cs typeface="Times New Roman" pitchFamily="18" charset="0"/>
              </a:rPr>
              <a:t> </a:t>
            </a:r>
            <a:r>
              <a:rPr lang="en-US" altLang="en-US" sz="2500" dirty="0" err="1" smtClean="0">
                <a:latin typeface="Times New Roman" pitchFamily="18" charset="0"/>
                <a:cs typeface="Times New Roman" pitchFamily="18" charset="0"/>
              </a:rPr>
              <a:t>chuyện</a:t>
            </a:r>
            <a:r>
              <a:rPr lang="en-US" altLang="en-US" sz="2500" dirty="0" smtClean="0">
                <a:latin typeface="Times New Roman" pitchFamily="18" charset="0"/>
                <a:cs typeface="Times New Roman" pitchFamily="18" charset="0"/>
              </a:rPr>
              <a:t> </a:t>
            </a:r>
            <a:r>
              <a:rPr lang="en-US" altLang="en-US" sz="2500" dirty="0" err="1" smtClean="0">
                <a:latin typeface="Times New Roman" pitchFamily="18" charset="0"/>
                <a:cs typeface="Times New Roman" pitchFamily="18" charset="0"/>
              </a:rPr>
              <a:t>đó</a:t>
            </a:r>
            <a:r>
              <a:rPr lang="en-US" altLang="en-US" sz="2500" dirty="0" smtClean="0">
                <a:latin typeface="Times New Roman" pitchFamily="18" charset="0"/>
                <a:cs typeface="Times New Roman" pitchFamily="18" charset="0"/>
              </a:rPr>
              <a:t>, </a:t>
            </a:r>
            <a:r>
              <a:rPr lang="en-US" altLang="en-US" sz="2500" dirty="0" err="1" smtClean="0">
                <a:latin typeface="Times New Roman" pitchFamily="18" charset="0"/>
                <a:cs typeface="Times New Roman" pitchFamily="18" charset="0"/>
              </a:rPr>
              <a:t>trong</a:t>
            </a:r>
            <a:r>
              <a:rPr lang="en-US" altLang="en-US" sz="2500" dirty="0" smtClean="0">
                <a:latin typeface="Times New Roman" pitchFamily="18" charset="0"/>
                <a:cs typeface="Times New Roman" pitchFamily="18" charset="0"/>
              </a:rPr>
              <a:t> </a:t>
            </a:r>
            <a:r>
              <a:rPr lang="en-US" altLang="en-US" sz="2500" dirty="0" err="1" smtClean="0">
                <a:latin typeface="Times New Roman" pitchFamily="18" charset="0"/>
                <a:cs typeface="Times New Roman" pitchFamily="18" charset="0"/>
              </a:rPr>
              <a:t>đoạn</a:t>
            </a:r>
            <a:r>
              <a:rPr lang="en-US" altLang="en-US" sz="2500" dirty="0" smtClean="0">
                <a:latin typeface="Times New Roman" pitchFamily="18" charset="0"/>
                <a:cs typeface="Times New Roman" pitchFamily="18" charset="0"/>
              </a:rPr>
              <a:t> </a:t>
            </a:r>
            <a:r>
              <a:rPr lang="en-US" altLang="en-US" sz="2500" dirty="0" err="1" smtClean="0">
                <a:latin typeface="Times New Roman" pitchFamily="18" charset="0"/>
                <a:cs typeface="Times New Roman" pitchFamily="18" charset="0"/>
              </a:rPr>
              <a:t>văn</a:t>
            </a:r>
            <a:r>
              <a:rPr lang="en-US" altLang="en-US" sz="2500" dirty="0" smtClean="0">
                <a:latin typeface="Times New Roman" pitchFamily="18" charset="0"/>
                <a:cs typeface="Times New Roman" pitchFamily="18" charset="0"/>
              </a:rPr>
              <a:t> </a:t>
            </a:r>
            <a:r>
              <a:rPr lang="en-US" altLang="en-US" sz="2500" dirty="0" err="1" smtClean="0">
                <a:latin typeface="Times New Roman" pitchFamily="18" charset="0"/>
                <a:cs typeface="Times New Roman" pitchFamily="18" charset="0"/>
              </a:rPr>
              <a:t>có</a:t>
            </a:r>
            <a:r>
              <a:rPr lang="en-US" altLang="en-US" sz="2500" dirty="0" smtClean="0">
                <a:latin typeface="Times New Roman" pitchFamily="18" charset="0"/>
                <a:cs typeface="Times New Roman" pitchFamily="18" charset="0"/>
              </a:rPr>
              <a:t> </a:t>
            </a:r>
            <a:r>
              <a:rPr lang="en-US" altLang="en-US" sz="2500" dirty="0" err="1" smtClean="0">
                <a:latin typeface="Times New Roman" pitchFamily="18" charset="0"/>
                <a:cs typeface="Times New Roman" pitchFamily="18" charset="0"/>
              </a:rPr>
              <a:t>sử</a:t>
            </a:r>
            <a:r>
              <a:rPr lang="en-US" altLang="en-US" sz="2500" dirty="0" smtClean="0">
                <a:latin typeface="Times New Roman" pitchFamily="18" charset="0"/>
                <a:cs typeface="Times New Roman" pitchFamily="18" charset="0"/>
              </a:rPr>
              <a:t> </a:t>
            </a:r>
            <a:r>
              <a:rPr lang="en-US" altLang="en-US" sz="2500" dirty="0" err="1" smtClean="0">
                <a:latin typeface="Times New Roman" pitchFamily="18" charset="0"/>
                <a:cs typeface="Times New Roman" pitchFamily="18" charset="0"/>
              </a:rPr>
              <a:t>dụng</a:t>
            </a:r>
            <a:r>
              <a:rPr lang="en-US" altLang="en-US" sz="2500" dirty="0" smtClean="0">
                <a:latin typeface="Times New Roman" pitchFamily="18" charset="0"/>
                <a:cs typeface="Times New Roman" pitchFamily="18" charset="0"/>
              </a:rPr>
              <a:t> </a:t>
            </a:r>
            <a:r>
              <a:rPr lang="en-US" altLang="en-US" sz="2500" dirty="0" err="1" smtClean="0">
                <a:latin typeface="Times New Roman" pitchFamily="18" charset="0"/>
                <a:cs typeface="Times New Roman" pitchFamily="18" charset="0"/>
              </a:rPr>
              <a:t>câu</a:t>
            </a:r>
            <a:r>
              <a:rPr lang="en-US" altLang="en-US" sz="2500" dirty="0" smtClean="0">
                <a:latin typeface="Times New Roman" pitchFamily="18" charset="0"/>
                <a:cs typeface="Times New Roman" pitchFamily="18" charset="0"/>
              </a:rPr>
              <a:t> </a:t>
            </a:r>
            <a:r>
              <a:rPr lang="en-US" altLang="en-US" sz="2500" dirty="0" err="1" smtClean="0">
                <a:latin typeface="Times New Roman" pitchFamily="18" charset="0"/>
                <a:cs typeface="Times New Roman" pitchFamily="18" charset="0"/>
              </a:rPr>
              <a:t>kể</a:t>
            </a:r>
            <a:r>
              <a:rPr lang="en-US" altLang="en-US" sz="2500" dirty="0" smtClean="0">
                <a:latin typeface="Times New Roman" pitchFamily="18" charset="0"/>
                <a:cs typeface="Times New Roman" pitchFamily="18" charset="0"/>
              </a:rPr>
              <a:t> </a:t>
            </a:r>
            <a:r>
              <a:rPr lang="en-US" altLang="en-US" sz="2500" b="1" dirty="0" smtClean="0">
                <a:latin typeface="Times New Roman" pitchFamily="18" charset="0"/>
                <a:cs typeface="Times New Roman" pitchFamily="18" charset="0"/>
              </a:rPr>
              <a:t>Ai </a:t>
            </a:r>
            <a:r>
              <a:rPr lang="en-US" altLang="en-US" sz="2500" b="1" dirty="0" err="1" smtClean="0">
                <a:latin typeface="Times New Roman" pitchFamily="18" charset="0"/>
                <a:cs typeface="Times New Roman" pitchFamily="18" charset="0"/>
              </a:rPr>
              <a:t>là</a:t>
            </a:r>
            <a:r>
              <a:rPr lang="en-US" altLang="en-US" sz="2500" b="1" dirty="0" smtClean="0">
                <a:latin typeface="Times New Roman" pitchFamily="18" charset="0"/>
                <a:cs typeface="Times New Roman" pitchFamily="18" charset="0"/>
              </a:rPr>
              <a:t> </a:t>
            </a:r>
            <a:r>
              <a:rPr lang="en-US" altLang="en-US" sz="2500" b="1" dirty="0" err="1" smtClean="0">
                <a:latin typeface="Times New Roman" pitchFamily="18" charset="0"/>
                <a:cs typeface="Times New Roman" pitchFamily="18" charset="0"/>
              </a:rPr>
              <a:t>gì</a:t>
            </a:r>
            <a:r>
              <a:rPr lang="en-US" altLang="en-US" sz="2500" b="1" dirty="0" smtClean="0">
                <a:latin typeface="Times New Roman" pitchFamily="18" charset="0"/>
                <a:cs typeface="Times New Roman" pitchFamily="18" charset="0"/>
              </a:rPr>
              <a:t>?</a:t>
            </a:r>
            <a:r>
              <a:rPr lang="en-US" altLang="en-US" sz="2500" i="1" dirty="0" smtClean="0">
                <a:latin typeface="Times New Roman" pitchFamily="18" charset="0"/>
                <a:cs typeface="Times New Roman" pitchFamily="18" charset="0"/>
              </a:rPr>
              <a:t>.</a:t>
            </a:r>
            <a:endParaRPr lang="en-US" altLang="en-US" sz="2500" i="1" dirty="0"/>
          </a:p>
        </p:txBody>
      </p:sp>
      <p:sp>
        <p:nvSpPr>
          <p:cNvPr id="5125" name="Text Box 23"/>
          <p:cNvSpPr txBox="1">
            <a:spLocks noChangeArrowheads="1"/>
          </p:cNvSpPr>
          <p:nvPr/>
        </p:nvSpPr>
        <p:spPr bwMode="auto">
          <a:xfrm>
            <a:off x="1752600" y="5181600"/>
            <a:ext cx="1371600" cy="366713"/>
          </a:xfrm>
          <a:prstGeom prst="rect">
            <a:avLst/>
          </a:prstGeom>
          <a:noFill/>
          <a:ln w="9525">
            <a:noFill/>
            <a:miter lim="800000"/>
            <a:headEnd/>
            <a:tailEnd/>
          </a:ln>
        </p:spPr>
        <p:txBody>
          <a:bodyPr>
            <a:spAutoFit/>
          </a:bodyPr>
          <a:lstStyle/>
          <a:p>
            <a:pPr>
              <a:spcBef>
                <a:spcPct val="50000"/>
              </a:spcBef>
            </a:pPr>
            <a:endParaRPr lang="en-US" altLang="en-US" sz="1800">
              <a:latin typeface="Arial" pitchFamily="34" charset="0"/>
            </a:endParaRPr>
          </a:p>
        </p:txBody>
      </p:sp>
      <p:sp>
        <p:nvSpPr>
          <p:cNvPr id="13" name="Hộp Văn bản 1"/>
          <p:cNvSpPr txBox="1">
            <a:spLocks noChangeArrowheads="1"/>
          </p:cNvSpPr>
          <p:nvPr/>
        </p:nvSpPr>
        <p:spPr bwMode="auto">
          <a:xfrm>
            <a:off x="304800" y="3055484"/>
            <a:ext cx="8610600" cy="3830536"/>
          </a:xfrm>
          <a:prstGeom prst="rect">
            <a:avLst/>
          </a:prstGeom>
          <a:blipFill dpi="0" rotWithShape="1">
            <a:blip r:embed="rId3"/>
            <a:srcRect/>
            <a:stretch>
              <a:fillRect/>
            </a:stretch>
          </a:blipFill>
          <a:ln w="9525">
            <a:noFill/>
            <a:miter lim="800000"/>
            <a:headEnd/>
            <a:tailEnd/>
          </a:ln>
        </p:spPr>
        <p:txBody>
          <a:bodyPr wrap="square">
            <a:spAutoFit/>
          </a:bodyPr>
          <a:lstStyle/>
          <a:p>
            <a:pPr eaLnBrk="1" hangingPunct="1">
              <a:lnSpc>
                <a:spcPct val="115000"/>
              </a:lnSpc>
              <a:spcAft>
                <a:spcPts val="1000"/>
              </a:spcAft>
            </a:pPr>
            <a:r>
              <a:rPr lang="en-US" altLang="en-US" sz="2500" dirty="0">
                <a:solidFill>
                  <a:srgbClr val="333333"/>
                </a:solidFill>
                <a:latin typeface="Times New Roman" pitchFamily="18" charset="0"/>
                <a:ea typeface="Calibri" pitchFamily="34" charset="0"/>
                <a:cs typeface="Times New Roman" pitchFamily="18" charset="0"/>
              </a:rPr>
              <a:t> 	         </a:t>
            </a:r>
            <a:r>
              <a:rPr lang="en-US" altLang="en-US" sz="2500" b="1" dirty="0" err="1">
                <a:solidFill>
                  <a:srgbClr val="0070C0"/>
                </a:solidFill>
                <a:latin typeface="Times New Roman" pitchFamily="18" charset="0"/>
                <a:ea typeface="Calibri" pitchFamily="34" charset="0"/>
                <a:cs typeface="Times New Roman" pitchFamily="18" charset="0"/>
              </a:rPr>
              <a:t>Hướng</a:t>
            </a:r>
            <a:r>
              <a:rPr lang="en-US" altLang="en-US" sz="2500" b="1" dirty="0">
                <a:solidFill>
                  <a:srgbClr val="0070C0"/>
                </a:solidFill>
                <a:latin typeface="Times New Roman" pitchFamily="18" charset="0"/>
                <a:ea typeface="Calibri" pitchFamily="34" charset="0"/>
                <a:cs typeface="Times New Roman" pitchFamily="18" charset="0"/>
              </a:rPr>
              <a:t> </a:t>
            </a:r>
            <a:r>
              <a:rPr lang="en-US" altLang="en-US" sz="2500" b="1" dirty="0" err="1">
                <a:solidFill>
                  <a:srgbClr val="0070C0"/>
                </a:solidFill>
                <a:latin typeface="Times New Roman" pitchFamily="18" charset="0"/>
                <a:ea typeface="Calibri" pitchFamily="34" charset="0"/>
                <a:cs typeface="Times New Roman" pitchFamily="18" charset="0"/>
              </a:rPr>
              <a:t>dẫn</a:t>
            </a:r>
            <a:endParaRPr lang="en-US" altLang="en-US" sz="2500" b="1" dirty="0">
              <a:solidFill>
                <a:srgbClr val="0070C0"/>
              </a:solidFill>
              <a:latin typeface="Calibri" pitchFamily="34" charset="0"/>
              <a:ea typeface="Calibri" pitchFamily="34" charset="0"/>
              <a:cs typeface="Times New Roman" pitchFamily="18" charset="0"/>
            </a:endParaRPr>
          </a:p>
          <a:p>
            <a:pPr eaLnBrk="1" hangingPunct="1">
              <a:lnSpc>
                <a:spcPct val="115000"/>
              </a:lnSpc>
              <a:spcAft>
                <a:spcPts val="1000"/>
              </a:spcAft>
            </a:pPr>
            <a:r>
              <a:rPr lang="en-US" altLang="en-US" sz="2500" dirty="0">
                <a:solidFill>
                  <a:srgbClr val="333333"/>
                </a:solidFill>
                <a:latin typeface="Times New Roman" pitchFamily="18" charset="0"/>
                <a:ea typeface="Calibri" pitchFamily="34" charset="0"/>
                <a:cs typeface="Times New Roman" pitchFamily="18" charset="0"/>
              </a:rPr>
              <a:t>+ </a:t>
            </a:r>
            <a:r>
              <a:rPr lang="en-US" altLang="en-US" sz="2500" dirty="0" err="1">
                <a:solidFill>
                  <a:srgbClr val="333333"/>
                </a:solidFill>
                <a:latin typeface="Times New Roman" pitchFamily="18" charset="0"/>
                <a:ea typeface="Calibri" pitchFamily="34" charset="0"/>
                <a:cs typeface="Times New Roman" pitchFamily="18" charset="0"/>
              </a:rPr>
              <a:t>Các</a:t>
            </a:r>
            <a:r>
              <a:rPr lang="en-US" altLang="en-US" sz="2500" dirty="0">
                <a:solidFill>
                  <a:srgbClr val="333333"/>
                </a:solidFill>
                <a:latin typeface="Times New Roman" pitchFamily="18" charset="0"/>
                <a:ea typeface="Calibri" pitchFamily="34" charset="0"/>
                <a:cs typeface="Times New Roman" pitchFamily="18" charset="0"/>
              </a:rPr>
              <a:t> </a:t>
            </a:r>
            <a:r>
              <a:rPr lang="en-US" altLang="en-US" sz="2500" dirty="0" err="1">
                <a:solidFill>
                  <a:srgbClr val="333333"/>
                </a:solidFill>
                <a:latin typeface="Times New Roman" pitchFamily="18" charset="0"/>
                <a:ea typeface="Calibri" pitchFamily="34" charset="0"/>
                <a:cs typeface="Times New Roman" pitchFamily="18" charset="0"/>
              </a:rPr>
              <a:t>em</a:t>
            </a:r>
            <a:r>
              <a:rPr lang="en-US" altLang="en-US" sz="2500" dirty="0">
                <a:solidFill>
                  <a:srgbClr val="333333"/>
                </a:solidFill>
                <a:latin typeface="Times New Roman" pitchFamily="18" charset="0"/>
                <a:ea typeface="Calibri" pitchFamily="34" charset="0"/>
                <a:cs typeface="Times New Roman" pitchFamily="18" charset="0"/>
              </a:rPr>
              <a:t> </a:t>
            </a:r>
            <a:r>
              <a:rPr lang="en-US" altLang="en-US" sz="2500" dirty="0" err="1">
                <a:solidFill>
                  <a:srgbClr val="333333"/>
                </a:solidFill>
                <a:latin typeface="Times New Roman" pitchFamily="18" charset="0"/>
                <a:ea typeface="Calibri" pitchFamily="34" charset="0"/>
                <a:cs typeface="Times New Roman" pitchFamily="18" charset="0"/>
              </a:rPr>
              <a:t>đến</a:t>
            </a:r>
            <a:r>
              <a:rPr lang="en-US" altLang="en-US" sz="2500" dirty="0">
                <a:solidFill>
                  <a:srgbClr val="333333"/>
                </a:solidFill>
                <a:latin typeface="Times New Roman" pitchFamily="18" charset="0"/>
                <a:ea typeface="Calibri" pitchFamily="34" charset="0"/>
                <a:cs typeface="Times New Roman" pitchFamily="18" charset="0"/>
              </a:rPr>
              <a:t> </a:t>
            </a:r>
            <a:r>
              <a:rPr lang="en-US" altLang="en-US" sz="2500" dirty="0" err="1">
                <a:solidFill>
                  <a:srgbClr val="333333"/>
                </a:solidFill>
                <a:latin typeface="Times New Roman" pitchFamily="18" charset="0"/>
                <a:ea typeface="Calibri" pitchFamily="34" charset="0"/>
                <a:cs typeface="Times New Roman" pitchFamily="18" charset="0"/>
              </a:rPr>
              <a:t>nhà</a:t>
            </a:r>
            <a:r>
              <a:rPr lang="en-US" altLang="en-US" sz="2500" dirty="0">
                <a:solidFill>
                  <a:srgbClr val="333333"/>
                </a:solidFill>
                <a:latin typeface="Times New Roman" pitchFamily="18" charset="0"/>
                <a:ea typeface="Calibri" pitchFamily="34" charset="0"/>
                <a:cs typeface="Times New Roman" pitchFamily="18" charset="0"/>
              </a:rPr>
              <a:t> </a:t>
            </a:r>
            <a:r>
              <a:rPr lang="en-US" altLang="en-US" sz="2500" dirty="0" err="1">
                <a:solidFill>
                  <a:srgbClr val="333333"/>
                </a:solidFill>
                <a:latin typeface="Times New Roman" pitchFamily="18" charset="0"/>
                <a:ea typeface="Calibri" pitchFamily="34" charset="0"/>
                <a:cs typeface="Times New Roman" pitchFamily="18" charset="0"/>
              </a:rPr>
              <a:t>bạn</a:t>
            </a:r>
            <a:r>
              <a:rPr lang="en-US" altLang="en-US" sz="2500" dirty="0">
                <a:solidFill>
                  <a:srgbClr val="333333"/>
                </a:solidFill>
                <a:latin typeface="Times New Roman" pitchFamily="18" charset="0"/>
                <a:ea typeface="Calibri" pitchFamily="34" charset="0"/>
                <a:cs typeface="Times New Roman" pitchFamily="18" charset="0"/>
              </a:rPr>
              <a:t> </a:t>
            </a:r>
            <a:r>
              <a:rPr lang="en-US" altLang="en-US" sz="2500" dirty="0" err="1">
                <a:solidFill>
                  <a:srgbClr val="333333"/>
                </a:solidFill>
                <a:latin typeface="Times New Roman" pitchFamily="18" charset="0"/>
                <a:ea typeface="Calibri" pitchFamily="34" charset="0"/>
                <a:cs typeface="Times New Roman" pitchFamily="18" charset="0"/>
              </a:rPr>
              <a:t>Hà</a:t>
            </a:r>
            <a:r>
              <a:rPr lang="en-US" altLang="en-US" sz="2500" dirty="0">
                <a:solidFill>
                  <a:srgbClr val="333333"/>
                </a:solidFill>
                <a:latin typeface="Times New Roman" pitchFamily="18" charset="0"/>
                <a:ea typeface="Calibri" pitchFamily="34" charset="0"/>
                <a:cs typeface="Times New Roman" pitchFamily="18" charset="0"/>
              </a:rPr>
              <a:t> </a:t>
            </a:r>
            <a:r>
              <a:rPr lang="en-US" altLang="en-US" sz="2500" dirty="0" err="1">
                <a:solidFill>
                  <a:srgbClr val="333333"/>
                </a:solidFill>
                <a:latin typeface="Times New Roman" pitchFamily="18" charset="0"/>
                <a:ea typeface="Calibri" pitchFamily="34" charset="0"/>
                <a:cs typeface="Times New Roman" pitchFamily="18" charset="0"/>
              </a:rPr>
              <a:t>vào</a:t>
            </a:r>
            <a:r>
              <a:rPr lang="en-US" altLang="en-US" sz="2500" dirty="0">
                <a:solidFill>
                  <a:srgbClr val="333333"/>
                </a:solidFill>
                <a:latin typeface="Times New Roman" pitchFamily="18" charset="0"/>
                <a:ea typeface="Calibri" pitchFamily="34" charset="0"/>
                <a:cs typeface="Times New Roman" pitchFamily="18" charset="0"/>
              </a:rPr>
              <a:t> </a:t>
            </a:r>
            <a:r>
              <a:rPr lang="en-US" altLang="en-US" sz="2500" dirty="0" err="1">
                <a:solidFill>
                  <a:srgbClr val="333333"/>
                </a:solidFill>
                <a:latin typeface="Times New Roman" pitchFamily="18" charset="0"/>
                <a:ea typeface="Calibri" pitchFamily="34" charset="0"/>
                <a:cs typeface="Times New Roman" pitchFamily="18" charset="0"/>
              </a:rPr>
              <a:t>hôm</a:t>
            </a:r>
            <a:r>
              <a:rPr lang="en-US" altLang="en-US" sz="2500" dirty="0">
                <a:solidFill>
                  <a:srgbClr val="333333"/>
                </a:solidFill>
                <a:latin typeface="Times New Roman" pitchFamily="18" charset="0"/>
                <a:ea typeface="Calibri" pitchFamily="34" charset="0"/>
                <a:cs typeface="Times New Roman" pitchFamily="18" charset="0"/>
              </a:rPr>
              <a:t> </a:t>
            </a:r>
            <a:r>
              <a:rPr lang="en-US" altLang="en-US" sz="2500" dirty="0" err="1">
                <a:solidFill>
                  <a:srgbClr val="333333"/>
                </a:solidFill>
                <a:latin typeface="Times New Roman" pitchFamily="18" charset="0"/>
                <a:ea typeface="Calibri" pitchFamily="34" charset="0"/>
                <a:cs typeface="Times New Roman" pitchFamily="18" charset="0"/>
              </a:rPr>
              <a:t>nào</a:t>
            </a:r>
            <a:r>
              <a:rPr lang="en-US" altLang="en-US" sz="2500" dirty="0">
                <a:solidFill>
                  <a:srgbClr val="333333"/>
                </a:solidFill>
                <a:latin typeface="Times New Roman" pitchFamily="18" charset="0"/>
                <a:ea typeface="Calibri" pitchFamily="34" charset="0"/>
                <a:cs typeface="Times New Roman" pitchFamily="18" charset="0"/>
              </a:rPr>
              <a:t>?</a:t>
            </a:r>
            <a:br>
              <a:rPr lang="en-US" altLang="en-US" sz="2500" dirty="0">
                <a:solidFill>
                  <a:srgbClr val="333333"/>
                </a:solidFill>
                <a:latin typeface="Times New Roman" pitchFamily="18" charset="0"/>
                <a:ea typeface="Calibri" pitchFamily="34" charset="0"/>
                <a:cs typeface="Times New Roman" pitchFamily="18" charset="0"/>
              </a:rPr>
            </a:br>
            <a:r>
              <a:rPr lang="en-US" altLang="en-US" sz="2500" dirty="0">
                <a:solidFill>
                  <a:srgbClr val="333333"/>
                </a:solidFill>
                <a:latin typeface="Times New Roman" pitchFamily="18" charset="0"/>
                <a:ea typeface="Calibri" pitchFamily="34" charset="0"/>
                <a:cs typeface="Times New Roman" pitchFamily="18" charset="0"/>
              </a:rPr>
              <a:t>+ </a:t>
            </a:r>
            <a:r>
              <a:rPr lang="en-US" altLang="en-US" sz="2500" dirty="0" err="1">
                <a:solidFill>
                  <a:srgbClr val="333333"/>
                </a:solidFill>
                <a:latin typeface="Times New Roman" pitchFamily="18" charset="0"/>
                <a:ea typeface="Calibri" pitchFamily="34" charset="0"/>
                <a:cs typeface="Times New Roman" pitchFamily="18" charset="0"/>
              </a:rPr>
              <a:t>Vào</a:t>
            </a:r>
            <a:r>
              <a:rPr lang="en-US" altLang="en-US" sz="2500" dirty="0">
                <a:solidFill>
                  <a:srgbClr val="333333"/>
                </a:solidFill>
                <a:latin typeface="Times New Roman" pitchFamily="18" charset="0"/>
                <a:ea typeface="Calibri" pitchFamily="34" charset="0"/>
                <a:cs typeface="Times New Roman" pitchFamily="18" charset="0"/>
              </a:rPr>
              <a:t> </a:t>
            </a:r>
            <a:r>
              <a:rPr lang="en-US" altLang="en-US" sz="2500" dirty="0" err="1">
                <a:solidFill>
                  <a:srgbClr val="333333"/>
                </a:solidFill>
                <a:latin typeface="Times New Roman" pitchFamily="18" charset="0"/>
                <a:ea typeface="Calibri" pitchFamily="34" charset="0"/>
                <a:cs typeface="Times New Roman" pitchFamily="18" charset="0"/>
              </a:rPr>
              <a:t>nhà</a:t>
            </a:r>
            <a:r>
              <a:rPr lang="en-US" altLang="en-US" sz="2500" dirty="0">
                <a:solidFill>
                  <a:srgbClr val="333333"/>
                </a:solidFill>
                <a:latin typeface="Times New Roman" pitchFamily="18" charset="0"/>
                <a:ea typeface="Calibri" pitchFamily="34" charset="0"/>
                <a:cs typeface="Times New Roman" pitchFamily="18" charset="0"/>
              </a:rPr>
              <a:t> </a:t>
            </a:r>
            <a:r>
              <a:rPr lang="en-US" altLang="en-US" sz="2500" dirty="0" err="1">
                <a:solidFill>
                  <a:srgbClr val="333333"/>
                </a:solidFill>
                <a:latin typeface="Times New Roman" pitchFamily="18" charset="0"/>
                <a:ea typeface="Calibri" pitchFamily="34" charset="0"/>
                <a:cs typeface="Times New Roman" pitchFamily="18" charset="0"/>
              </a:rPr>
              <a:t>bạn</a:t>
            </a:r>
            <a:r>
              <a:rPr lang="en-US" altLang="en-US" sz="2500" dirty="0">
                <a:solidFill>
                  <a:srgbClr val="333333"/>
                </a:solidFill>
                <a:latin typeface="Times New Roman" pitchFamily="18" charset="0"/>
                <a:ea typeface="Calibri" pitchFamily="34" charset="0"/>
                <a:cs typeface="Times New Roman" pitchFamily="18" charset="0"/>
              </a:rPr>
              <a:t> </a:t>
            </a:r>
            <a:r>
              <a:rPr lang="en-US" altLang="en-US" sz="2500" dirty="0" err="1">
                <a:solidFill>
                  <a:srgbClr val="333333"/>
                </a:solidFill>
                <a:latin typeface="Times New Roman" pitchFamily="18" charset="0"/>
                <a:ea typeface="Calibri" pitchFamily="34" charset="0"/>
                <a:cs typeface="Times New Roman" pitchFamily="18" charset="0"/>
              </a:rPr>
              <a:t>Hà</a:t>
            </a:r>
            <a:r>
              <a:rPr lang="en-US" altLang="en-US" sz="2500" dirty="0">
                <a:solidFill>
                  <a:srgbClr val="333333"/>
                </a:solidFill>
                <a:latin typeface="Times New Roman" pitchFamily="18" charset="0"/>
                <a:ea typeface="Calibri" pitchFamily="34" charset="0"/>
                <a:cs typeface="Times New Roman" pitchFamily="18" charset="0"/>
              </a:rPr>
              <a:t> </a:t>
            </a:r>
            <a:r>
              <a:rPr lang="en-US" altLang="en-US" sz="2500" dirty="0" err="1">
                <a:solidFill>
                  <a:srgbClr val="333333"/>
                </a:solidFill>
                <a:latin typeface="Times New Roman" pitchFamily="18" charset="0"/>
                <a:ea typeface="Calibri" pitchFamily="34" charset="0"/>
                <a:cs typeface="Times New Roman" pitchFamily="18" charset="0"/>
              </a:rPr>
              <a:t>các</a:t>
            </a:r>
            <a:r>
              <a:rPr lang="en-US" altLang="en-US" sz="2500" dirty="0">
                <a:solidFill>
                  <a:srgbClr val="333333"/>
                </a:solidFill>
                <a:latin typeface="Times New Roman" pitchFamily="18" charset="0"/>
                <a:ea typeface="Calibri" pitchFamily="34" charset="0"/>
                <a:cs typeface="Times New Roman" pitchFamily="18" charset="0"/>
              </a:rPr>
              <a:t> </a:t>
            </a:r>
            <a:r>
              <a:rPr lang="en-US" altLang="en-US" sz="2500" dirty="0" err="1">
                <a:solidFill>
                  <a:srgbClr val="333333"/>
                </a:solidFill>
                <a:latin typeface="Times New Roman" pitchFamily="18" charset="0"/>
                <a:ea typeface="Calibri" pitchFamily="34" charset="0"/>
                <a:cs typeface="Times New Roman" pitchFamily="18" charset="0"/>
              </a:rPr>
              <a:t>em</a:t>
            </a:r>
            <a:r>
              <a:rPr lang="en-US" altLang="en-US" sz="2500" dirty="0">
                <a:solidFill>
                  <a:srgbClr val="333333"/>
                </a:solidFill>
                <a:latin typeface="Times New Roman" pitchFamily="18" charset="0"/>
                <a:ea typeface="Calibri" pitchFamily="34" charset="0"/>
                <a:cs typeface="Times New Roman" pitchFamily="18" charset="0"/>
              </a:rPr>
              <a:t> </a:t>
            </a:r>
            <a:r>
              <a:rPr lang="en-US" altLang="en-US" sz="2500" dirty="0" err="1">
                <a:solidFill>
                  <a:srgbClr val="333333"/>
                </a:solidFill>
                <a:latin typeface="Times New Roman" pitchFamily="18" charset="0"/>
                <a:ea typeface="Calibri" pitchFamily="34" charset="0"/>
                <a:cs typeface="Times New Roman" pitchFamily="18" charset="0"/>
              </a:rPr>
              <a:t>gặp</a:t>
            </a:r>
            <a:r>
              <a:rPr lang="en-US" altLang="en-US" sz="2500" dirty="0">
                <a:solidFill>
                  <a:srgbClr val="333333"/>
                </a:solidFill>
                <a:latin typeface="Times New Roman" pitchFamily="18" charset="0"/>
                <a:ea typeface="Calibri" pitchFamily="34" charset="0"/>
                <a:cs typeface="Times New Roman" pitchFamily="18" charset="0"/>
              </a:rPr>
              <a:t> </a:t>
            </a:r>
            <a:r>
              <a:rPr lang="en-US" altLang="en-US" sz="2500" dirty="0" err="1">
                <a:solidFill>
                  <a:srgbClr val="333333"/>
                </a:solidFill>
                <a:latin typeface="Times New Roman" pitchFamily="18" charset="0"/>
                <a:ea typeface="Calibri" pitchFamily="34" charset="0"/>
                <a:cs typeface="Times New Roman" pitchFamily="18" charset="0"/>
              </a:rPr>
              <a:t>ai</a:t>
            </a:r>
            <a:r>
              <a:rPr lang="en-US" altLang="en-US" sz="2500" dirty="0">
                <a:solidFill>
                  <a:srgbClr val="333333"/>
                </a:solidFill>
                <a:latin typeface="Times New Roman" pitchFamily="18" charset="0"/>
                <a:ea typeface="Calibri" pitchFamily="34" charset="0"/>
                <a:cs typeface="Times New Roman" pitchFamily="18" charset="0"/>
              </a:rPr>
              <a:t>?</a:t>
            </a:r>
            <a:endParaRPr lang="en-US" altLang="en-US" sz="2500" dirty="0">
              <a:latin typeface="Calibri" pitchFamily="34" charset="0"/>
              <a:ea typeface="Calibri" pitchFamily="34" charset="0"/>
              <a:cs typeface="Times New Roman" pitchFamily="18" charset="0"/>
            </a:endParaRPr>
          </a:p>
          <a:p>
            <a:pPr eaLnBrk="1" hangingPunct="1">
              <a:lnSpc>
                <a:spcPct val="115000"/>
              </a:lnSpc>
              <a:spcAft>
                <a:spcPts val="1000"/>
              </a:spcAft>
            </a:pPr>
            <a:r>
              <a:rPr lang="en-US" altLang="en-US" sz="2500" dirty="0">
                <a:solidFill>
                  <a:srgbClr val="333333"/>
                </a:solidFill>
                <a:latin typeface="Times New Roman" pitchFamily="18" charset="0"/>
                <a:ea typeface="Calibri" pitchFamily="34" charset="0"/>
                <a:cs typeface="Times New Roman" pitchFamily="18" charset="0"/>
              </a:rPr>
              <a:t>+ </a:t>
            </a:r>
            <a:r>
              <a:rPr lang="en-US" altLang="en-US" sz="2500" dirty="0" err="1">
                <a:solidFill>
                  <a:srgbClr val="333333"/>
                </a:solidFill>
                <a:latin typeface="Times New Roman" pitchFamily="18" charset="0"/>
                <a:ea typeface="Calibri" pitchFamily="34" charset="0"/>
                <a:cs typeface="Times New Roman" pitchFamily="18" charset="0"/>
              </a:rPr>
              <a:t>Vậy</a:t>
            </a:r>
            <a:r>
              <a:rPr lang="en-US" altLang="en-US" sz="2500" dirty="0">
                <a:solidFill>
                  <a:srgbClr val="333333"/>
                </a:solidFill>
                <a:latin typeface="Times New Roman" pitchFamily="18" charset="0"/>
                <a:ea typeface="Calibri" pitchFamily="34" charset="0"/>
                <a:cs typeface="Times New Roman" pitchFamily="18" charset="0"/>
              </a:rPr>
              <a:t> </a:t>
            </a:r>
            <a:r>
              <a:rPr lang="en-US" altLang="en-US" sz="2500" dirty="0" err="1">
                <a:solidFill>
                  <a:srgbClr val="333333"/>
                </a:solidFill>
                <a:latin typeface="Times New Roman" pitchFamily="18" charset="0"/>
                <a:ea typeface="Calibri" pitchFamily="34" charset="0"/>
                <a:cs typeface="Times New Roman" pitchFamily="18" charset="0"/>
              </a:rPr>
              <a:t>việc</a:t>
            </a:r>
            <a:r>
              <a:rPr lang="en-US" altLang="en-US" sz="2500" dirty="0">
                <a:solidFill>
                  <a:srgbClr val="333333"/>
                </a:solidFill>
                <a:latin typeface="Times New Roman" pitchFamily="18" charset="0"/>
                <a:ea typeface="Calibri" pitchFamily="34" charset="0"/>
                <a:cs typeface="Times New Roman" pitchFamily="18" charset="0"/>
              </a:rPr>
              <a:t> </a:t>
            </a:r>
            <a:r>
              <a:rPr lang="en-US" altLang="en-US" sz="2500" dirty="0" err="1">
                <a:solidFill>
                  <a:srgbClr val="333333"/>
                </a:solidFill>
                <a:latin typeface="Times New Roman" pitchFamily="18" charset="0"/>
                <a:ea typeface="Calibri" pitchFamily="34" charset="0"/>
                <a:cs typeface="Times New Roman" pitchFamily="18" charset="0"/>
              </a:rPr>
              <a:t>đầu</a:t>
            </a:r>
            <a:r>
              <a:rPr lang="en-US" altLang="en-US" sz="2500" dirty="0">
                <a:solidFill>
                  <a:srgbClr val="333333"/>
                </a:solidFill>
                <a:latin typeface="Times New Roman" pitchFamily="18" charset="0"/>
                <a:ea typeface="Calibri" pitchFamily="34" charset="0"/>
                <a:cs typeface="Times New Roman" pitchFamily="18" charset="0"/>
              </a:rPr>
              <a:t> </a:t>
            </a:r>
            <a:r>
              <a:rPr lang="en-US" altLang="en-US" sz="2500" dirty="0" err="1">
                <a:solidFill>
                  <a:srgbClr val="333333"/>
                </a:solidFill>
                <a:latin typeface="Times New Roman" pitchFamily="18" charset="0"/>
                <a:ea typeface="Calibri" pitchFamily="34" charset="0"/>
                <a:cs typeface="Times New Roman" pitchFamily="18" charset="0"/>
              </a:rPr>
              <a:t>tiên</a:t>
            </a:r>
            <a:r>
              <a:rPr lang="en-US" altLang="en-US" sz="2500" dirty="0">
                <a:solidFill>
                  <a:srgbClr val="333333"/>
                </a:solidFill>
                <a:latin typeface="Times New Roman" pitchFamily="18" charset="0"/>
                <a:ea typeface="Calibri" pitchFamily="34" charset="0"/>
                <a:cs typeface="Times New Roman" pitchFamily="18" charset="0"/>
              </a:rPr>
              <a:t> </a:t>
            </a:r>
            <a:r>
              <a:rPr lang="en-US" altLang="en-US" sz="2500" dirty="0" err="1">
                <a:solidFill>
                  <a:srgbClr val="333333"/>
                </a:solidFill>
                <a:latin typeface="Times New Roman" pitchFamily="18" charset="0"/>
                <a:ea typeface="Calibri" pitchFamily="34" charset="0"/>
                <a:cs typeface="Times New Roman" pitchFamily="18" charset="0"/>
              </a:rPr>
              <a:t>các</a:t>
            </a:r>
            <a:r>
              <a:rPr lang="en-US" altLang="en-US" sz="2500" dirty="0">
                <a:solidFill>
                  <a:srgbClr val="333333"/>
                </a:solidFill>
                <a:latin typeface="Times New Roman" pitchFamily="18" charset="0"/>
                <a:ea typeface="Calibri" pitchFamily="34" charset="0"/>
                <a:cs typeface="Times New Roman" pitchFamily="18" charset="0"/>
              </a:rPr>
              <a:t> </a:t>
            </a:r>
            <a:r>
              <a:rPr lang="en-US" altLang="en-US" sz="2500" dirty="0" err="1">
                <a:solidFill>
                  <a:srgbClr val="333333"/>
                </a:solidFill>
                <a:latin typeface="Times New Roman" pitchFamily="18" charset="0"/>
                <a:ea typeface="Calibri" pitchFamily="34" charset="0"/>
                <a:cs typeface="Times New Roman" pitchFamily="18" charset="0"/>
              </a:rPr>
              <a:t>em</a:t>
            </a:r>
            <a:r>
              <a:rPr lang="en-US" altLang="en-US" sz="2500" dirty="0">
                <a:solidFill>
                  <a:srgbClr val="333333"/>
                </a:solidFill>
                <a:latin typeface="Times New Roman" pitchFamily="18" charset="0"/>
                <a:ea typeface="Calibri" pitchFamily="34" charset="0"/>
                <a:cs typeface="Times New Roman" pitchFamily="18" charset="0"/>
              </a:rPr>
              <a:t> </a:t>
            </a:r>
            <a:r>
              <a:rPr lang="en-US" altLang="en-US" sz="2500" dirty="0" err="1">
                <a:solidFill>
                  <a:srgbClr val="333333"/>
                </a:solidFill>
                <a:latin typeface="Times New Roman" pitchFamily="18" charset="0"/>
                <a:ea typeface="Calibri" pitchFamily="34" charset="0"/>
                <a:cs typeface="Times New Roman" pitchFamily="18" charset="0"/>
              </a:rPr>
              <a:t>phải</a:t>
            </a:r>
            <a:r>
              <a:rPr lang="en-US" altLang="en-US" sz="2500" dirty="0">
                <a:solidFill>
                  <a:srgbClr val="333333"/>
                </a:solidFill>
                <a:latin typeface="Times New Roman" pitchFamily="18" charset="0"/>
                <a:ea typeface="Calibri" pitchFamily="34" charset="0"/>
                <a:cs typeface="Times New Roman" pitchFamily="18" charset="0"/>
              </a:rPr>
              <a:t> </a:t>
            </a:r>
            <a:r>
              <a:rPr lang="en-US" altLang="en-US" sz="2500" dirty="0" err="1">
                <a:solidFill>
                  <a:srgbClr val="333333"/>
                </a:solidFill>
                <a:latin typeface="Times New Roman" pitchFamily="18" charset="0"/>
                <a:ea typeface="Calibri" pitchFamily="34" charset="0"/>
                <a:cs typeface="Times New Roman" pitchFamily="18" charset="0"/>
              </a:rPr>
              <a:t>làm</a:t>
            </a:r>
            <a:r>
              <a:rPr lang="en-US" altLang="en-US" sz="2500" dirty="0">
                <a:solidFill>
                  <a:srgbClr val="333333"/>
                </a:solidFill>
                <a:latin typeface="Times New Roman" pitchFamily="18" charset="0"/>
                <a:ea typeface="Calibri" pitchFamily="34" charset="0"/>
                <a:cs typeface="Times New Roman" pitchFamily="18" charset="0"/>
              </a:rPr>
              <a:t> </a:t>
            </a:r>
            <a:r>
              <a:rPr lang="en-US" altLang="en-US" sz="2500" dirty="0" err="1">
                <a:solidFill>
                  <a:srgbClr val="333333"/>
                </a:solidFill>
                <a:latin typeface="Times New Roman" pitchFamily="18" charset="0"/>
                <a:ea typeface="Calibri" pitchFamily="34" charset="0"/>
                <a:cs typeface="Times New Roman" pitchFamily="18" charset="0"/>
              </a:rPr>
              <a:t>gì</a:t>
            </a:r>
            <a:r>
              <a:rPr lang="en-US" altLang="en-US" sz="2500" dirty="0">
                <a:solidFill>
                  <a:srgbClr val="333333"/>
                </a:solidFill>
                <a:latin typeface="Times New Roman" pitchFamily="18" charset="0"/>
                <a:ea typeface="Calibri" pitchFamily="34" charset="0"/>
                <a:cs typeface="Times New Roman" pitchFamily="18" charset="0"/>
              </a:rPr>
              <a:t>? </a:t>
            </a:r>
            <a:endParaRPr lang="en-US" altLang="en-US" sz="2500" dirty="0">
              <a:latin typeface="Calibri" pitchFamily="34" charset="0"/>
              <a:ea typeface="Calibri" pitchFamily="34" charset="0"/>
              <a:cs typeface="Times New Roman" pitchFamily="18" charset="0"/>
            </a:endParaRPr>
          </a:p>
          <a:p>
            <a:pPr eaLnBrk="1" hangingPunct="1">
              <a:lnSpc>
                <a:spcPct val="115000"/>
              </a:lnSpc>
              <a:spcAft>
                <a:spcPts val="1000"/>
              </a:spcAft>
            </a:pPr>
            <a:r>
              <a:rPr lang="en-US" altLang="en-US" sz="2500" dirty="0">
                <a:solidFill>
                  <a:srgbClr val="333333"/>
                </a:solidFill>
                <a:latin typeface="Times New Roman" pitchFamily="18" charset="0"/>
                <a:ea typeface="Calibri" pitchFamily="34" charset="0"/>
                <a:cs typeface="Times New Roman" pitchFamily="18" charset="0"/>
              </a:rPr>
              <a:t>+ </a:t>
            </a:r>
            <a:r>
              <a:rPr lang="en-US" altLang="en-US" sz="2500" dirty="0" err="1">
                <a:solidFill>
                  <a:srgbClr val="333333"/>
                </a:solidFill>
                <a:latin typeface="Times New Roman" pitchFamily="18" charset="0"/>
                <a:ea typeface="Calibri" pitchFamily="34" charset="0"/>
                <a:cs typeface="Times New Roman" pitchFamily="18" charset="0"/>
              </a:rPr>
              <a:t>Bố</a:t>
            </a:r>
            <a:r>
              <a:rPr lang="en-US" altLang="en-US" sz="2500" dirty="0">
                <a:solidFill>
                  <a:srgbClr val="333333"/>
                </a:solidFill>
                <a:latin typeface="Times New Roman" pitchFamily="18" charset="0"/>
                <a:ea typeface="Calibri" pitchFamily="34" charset="0"/>
                <a:cs typeface="Times New Roman" pitchFamily="18" charset="0"/>
              </a:rPr>
              <a:t> </a:t>
            </a:r>
            <a:r>
              <a:rPr lang="en-US" altLang="en-US" sz="2500" dirty="0" err="1">
                <a:solidFill>
                  <a:srgbClr val="333333"/>
                </a:solidFill>
                <a:latin typeface="Times New Roman" pitchFamily="18" charset="0"/>
                <a:ea typeface="Calibri" pitchFamily="34" charset="0"/>
                <a:cs typeface="Times New Roman" pitchFamily="18" charset="0"/>
              </a:rPr>
              <a:t>mẹ</a:t>
            </a:r>
            <a:r>
              <a:rPr lang="en-US" altLang="en-US" sz="2500" dirty="0">
                <a:solidFill>
                  <a:srgbClr val="333333"/>
                </a:solidFill>
                <a:latin typeface="Times New Roman" pitchFamily="18" charset="0"/>
                <a:ea typeface="Calibri" pitchFamily="34" charset="0"/>
                <a:cs typeface="Times New Roman" pitchFamily="18" charset="0"/>
              </a:rPr>
              <a:t> </a:t>
            </a:r>
            <a:r>
              <a:rPr lang="en-US" altLang="en-US" sz="2500" dirty="0" err="1">
                <a:solidFill>
                  <a:srgbClr val="333333"/>
                </a:solidFill>
                <a:latin typeface="Times New Roman" pitchFamily="18" charset="0"/>
                <a:ea typeface="Calibri" pitchFamily="34" charset="0"/>
                <a:cs typeface="Times New Roman" pitchFamily="18" charset="0"/>
              </a:rPr>
              <a:t>bạn</a:t>
            </a:r>
            <a:r>
              <a:rPr lang="en-US" altLang="en-US" sz="2500" dirty="0">
                <a:solidFill>
                  <a:srgbClr val="333333"/>
                </a:solidFill>
                <a:latin typeface="Times New Roman" pitchFamily="18" charset="0"/>
                <a:ea typeface="Calibri" pitchFamily="34" charset="0"/>
                <a:cs typeface="Times New Roman" pitchFamily="18" charset="0"/>
              </a:rPr>
              <a:t> </a:t>
            </a:r>
            <a:r>
              <a:rPr lang="en-US" altLang="en-US" sz="2500" dirty="0" err="1">
                <a:solidFill>
                  <a:srgbClr val="333333"/>
                </a:solidFill>
                <a:latin typeface="Times New Roman" pitchFamily="18" charset="0"/>
                <a:ea typeface="Calibri" pitchFamily="34" charset="0"/>
                <a:cs typeface="Times New Roman" pitchFamily="18" charset="0"/>
              </a:rPr>
              <a:t>Hà</a:t>
            </a:r>
            <a:r>
              <a:rPr lang="en-US" altLang="en-US" sz="2500" dirty="0">
                <a:solidFill>
                  <a:srgbClr val="333333"/>
                </a:solidFill>
                <a:latin typeface="Times New Roman" pitchFamily="18" charset="0"/>
                <a:ea typeface="Calibri" pitchFamily="34" charset="0"/>
                <a:cs typeface="Times New Roman" pitchFamily="18" charset="0"/>
              </a:rPr>
              <a:t> </a:t>
            </a:r>
            <a:r>
              <a:rPr lang="en-US" altLang="en-US" sz="2500" dirty="0" err="1">
                <a:solidFill>
                  <a:srgbClr val="333333"/>
                </a:solidFill>
                <a:latin typeface="Times New Roman" pitchFamily="18" charset="0"/>
                <a:ea typeface="Calibri" pitchFamily="34" charset="0"/>
                <a:cs typeface="Times New Roman" pitchFamily="18" charset="0"/>
              </a:rPr>
              <a:t>sẽ</a:t>
            </a:r>
            <a:r>
              <a:rPr lang="en-US" altLang="en-US" sz="2500" dirty="0">
                <a:solidFill>
                  <a:srgbClr val="333333"/>
                </a:solidFill>
                <a:latin typeface="Times New Roman" pitchFamily="18" charset="0"/>
                <a:ea typeface="Calibri" pitchFamily="34" charset="0"/>
                <a:cs typeface="Times New Roman" pitchFamily="18" charset="0"/>
              </a:rPr>
              <a:t> </a:t>
            </a:r>
            <a:r>
              <a:rPr lang="en-US" altLang="en-US" sz="2500" dirty="0" err="1">
                <a:solidFill>
                  <a:srgbClr val="333333"/>
                </a:solidFill>
                <a:latin typeface="Times New Roman" pitchFamily="18" charset="0"/>
                <a:ea typeface="Calibri" pitchFamily="34" charset="0"/>
                <a:cs typeface="Times New Roman" pitchFamily="18" charset="0"/>
              </a:rPr>
              <a:t>nói</a:t>
            </a:r>
            <a:r>
              <a:rPr lang="en-US" altLang="en-US" sz="2500" dirty="0">
                <a:solidFill>
                  <a:srgbClr val="333333"/>
                </a:solidFill>
                <a:latin typeface="Times New Roman" pitchFamily="18" charset="0"/>
                <a:ea typeface="Calibri" pitchFamily="34" charset="0"/>
                <a:cs typeface="Times New Roman" pitchFamily="18" charset="0"/>
              </a:rPr>
              <a:t> </a:t>
            </a:r>
            <a:r>
              <a:rPr lang="en-US" altLang="en-US" sz="2500" dirty="0" err="1">
                <a:solidFill>
                  <a:srgbClr val="333333"/>
                </a:solidFill>
                <a:latin typeface="Times New Roman" pitchFamily="18" charset="0"/>
                <a:ea typeface="Calibri" pitchFamily="34" charset="0"/>
                <a:cs typeface="Times New Roman" pitchFamily="18" charset="0"/>
              </a:rPr>
              <a:t>gì</a:t>
            </a:r>
            <a:r>
              <a:rPr lang="en-US" altLang="en-US" sz="2500" dirty="0">
                <a:solidFill>
                  <a:srgbClr val="333333"/>
                </a:solidFill>
                <a:latin typeface="Times New Roman" pitchFamily="18" charset="0"/>
                <a:ea typeface="Calibri" pitchFamily="34" charset="0"/>
                <a:cs typeface="Times New Roman" pitchFamily="18" charset="0"/>
              </a:rPr>
              <a:t>? </a:t>
            </a:r>
            <a:endParaRPr lang="en-US" altLang="en-US" sz="2500" dirty="0">
              <a:latin typeface="Calibri" pitchFamily="34" charset="0"/>
              <a:ea typeface="Calibri" pitchFamily="34" charset="0"/>
              <a:cs typeface="Times New Roman" pitchFamily="18" charset="0"/>
            </a:endParaRPr>
          </a:p>
          <a:p>
            <a:pPr eaLnBrk="1" hangingPunct="1">
              <a:lnSpc>
                <a:spcPct val="115000"/>
              </a:lnSpc>
              <a:spcAft>
                <a:spcPts val="1000"/>
              </a:spcAft>
            </a:pPr>
            <a:r>
              <a:rPr lang="en-US" altLang="en-US" sz="2500" dirty="0">
                <a:solidFill>
                  <a:srgbClr val="333333"/>
                </a:solidFill>
                <a:latin typeface="Times New Roman" pitchFamily="18" charset="0"/>
                <a:ea typeface="Calibri" pitchFamily="34" charset="0"/>
                <a:cs typeface="Times New Roman" pitchFamily="18" charset="0"/>
              </a:rPr>
              <a:t>+ </a:t>
            </a:r>
            <a:r>
              <a:rPr lang="en-US" altLang="en-US" sz="2500" dirty="0" err="1">
                <a:solidFill>
                  <a:srgbClr val="333333"/>
                </a:solidFill>
                <a:latin typeface="Times New Roman" pitchFamily="18" charset="0"/>
                <a:ea typeface="Calibri" pitchFamily="34" charset="0"/>
                <a:cs typeface="Times New Roman" pitchFamily="18" charset="0"/>
              </a:rPr>
              <a:t>Khi</a:t>
            </a:r>
            <a:r>
              <a:rPr lang="en-US" altLang="en-US" sz="2500" dirty="0">
                <a:solidFill>
                  <a:srgbClr val="333333"/>
                </a:solidFill>
                <a:latin typeface="Times New Roman" pitchFamily="18" charset="0"/>
                <a:ea typeface="Calibri" pitchFamily="34" charset="0"/>
                <a:cs typeface="Times New Roman" pitchFamily="18" charset="0"/>
              </a:rPr>
              <a:t> </a:t>
            </a:r>
            <a:r>
              <a:rPr lang="en-US" altLang="en-US" sz="2500" dirty="0" err="1">
                <a:solidFill>
                  <a:srgbClr val="333333"/>
                </a:solidFill>
                <a:latin typeface="Times New Roman" pitchFamily="18" charset="0"/>
                <a:ea typeface="Calibri" pitchFamily="34" charset="0"/>
                <a:cs typeface="Times New Roman" pitchFamily="18" charset="0"/>
              </a:rPr>
              <a:t>nói</a:t>
            </a:r>
            <a:r>
              <a:rPr lang="en-US" altLang="en-US" sz="2500" dirty="0">
                <a:solidFill>
                  <a:srgbClr val="333333"/>
                </a:solidFill>
                <a:latin typeface="Times New Roman" pitchFamily="18" charset="0"/>
                <a:ea typeface="Calibri" pitchFamily="34" charset="0"/>
                <a:cs typeface="Times New Roman" pitchFamily="18" charset="0"/>
              </a:rPr>
              <a:t> </a:t>
            </a:r>
            <a:r>
              <a:rPr lang="en-US" altLang="en-US" sz="2500" dirty="0" err="1">
                <a:solidFill>
                  <a:srgbClr val="333333"/>
                </a:solidFill>
                <a:latin typeface="Times New Roman" pitchFamily="18" charset="0"/>
                <a:ea typeface="Calibri" pitchFamily="34" charset="0"/>
                <a:cs typeface="Times New Roman" pitchFamily="18" charset="0"/>
              </a:rPr>
              <a:t>chuyện</a:t>
            </a:r>
            <a:r>
              <a:rPr lang="en-US" altLang="en-US" sz="2500" dirty="0">
                <a:solidFill>
                  <a:srgbClr val="333333"/>
                </a:solidFill>
                <a:latin typeface="Times New Roman" pitchFamily="18" charset="0"/>
                <a:ea typeface="Calibri" pitchFamily="34" charset="0"/>
                <a:cs typeface="Times New Roman" pitchFamily="18" charset="0"/>
              </a:rPr>
              <a:t> </a:t>
            </a:r>
            <a:r>
              <a:rPr lang="en-US" altLang="en-US" sz="2500" dirty="0" err="1">
                <a:solidFill>
                  <a:srgbClr val="333333"/>
                </a:solidFill>
                <a:latin typeface="Times New Roman" pitchFamily="18" charset="0"/>
                <a:ea typeface="Calibri" pitchFamily="34" charset="0"/>
                <a:cs typeface="Times New Roman" pitchFamily="18" charset="0"/>
              </a:rPr>
              <a:t>với</a:t>
            </a:r>
            <a:r>
              <a:rPr lang="en-US" altLang="en-US" sz="2500" dirty="0">
                <a:solidFill>
                  <a:srgbClr val="333333"/>
                </a:solidFill>
                <a:latin typeface="Times New Roman" pitchFamily="18" charset="0"/>
                <a:ea typeface="Calibri" pitchFamily="34" charset="0"/>
                <a:cs typeface="Times New Roman" pitchFamily="18" charset="0"/>
              </a:rPr>
              <a:t> </a:t>
            </a:r>
            <a:r>
              <a:rPr lang="en-US" altLang="en-US" sz="2500" dirty="0" err="1">
                <a:solidFill>
                  <a:srgbClr val="333333"/>
                </a:solidFill>
                <a:latin typeface="Times New Roman" pitchFamily="18" charset="0"/>
                <a:ea typeface="Calibri" pitchFamily="34" charset="0"/>
                <a:cs typeface="Times New Roman" pitchFamily="18" charset="0"/>
              </a:rPr>
              <a:t>người</a:t>
            </a:r>
            <a:r>
              <a:rPr lang="en-US" altLang="en-US" sz="2500" dirty="0">
                <a:solidFill>
                  <a:srgbClr val="333333"/>
                </a:solidFill>
                <a:latin typeface="Times New Roman" pitchFamily="18" charset="0"/>
                <a:ea typeface="Calibri" pitchFamily="34" charset="0"/>
                <a:cs typeface="Times New Roman" pitchFamily="18" charset="0"/>
              </a:rPr>
              <a:t> </a:t>
            </a:r>
            <a:r>
              <a:rPr lang="en-US" altLang="en-US" sz="2500" dirty="0" err="1">
                <a:solidFill>
                  <a:srgbClr val="333333"/>
                </a:solidFill>
                <a:latin typeface="Times New Roman" pitchFamily="18" charset="0"/>
                <a:ea typeface="Calibri" pitchFamily="34" charset="0"/>
                <a:cs typeface="Times New Roman" pitchFamily="18" charset="0"/>
              </a:rPr>
              <a:t>lớn</a:t>
            </a:r>
            <a:r>
              <a:rPr lang="en-US" altLang="en-US" sz="2500" dirty="0">
                <a:solidFill>
                  <a:srgbClr val="333333"/>
                </a:solidFill>
                <a:latin typeface="Times New Roman" pitchFamily="18" charset="0"/>
                <a:ea typeface="Calibri" pitchFamily="34" charset="0"/>
                <a:cs typeface="Times New Roman" pitchFamily="18" charset="0"/>
              </a:rPr>
              <a:t> </a:t>
            </a:r>
            <a:r>
              <a:rPr lang="en-US" altLang="en-US" sz="2500" dirty="0" err="1">
                <a:solidFill>
                  <a:srgbClr val="333333"/>
                </a:solidFill>
                <a:latin typeface="Times New Roman" pitchFamily="18" charset="0"/>
                <a:ea typeface="Calibri" pitchFamily="34" charset="0"/>
                <a:cs typeface="Times New Roman" pitchFamily="18" charset="0"/>
              </a:rPr>
              <a:t>phải</a:t>
            </a:r>
            <a:r>
              <a:rPr lang="en-US" altLang="en-US" sz="2500" dirty="0">
                <a:solidFill>
                  <a:srgbClr val="333333"/>
                </a:solidFill>
                <a:latin typeface="Times New Roman" pitchFamily="18" charset="0"/>
                <a:ea typeface="Calibri" pitchFamily="34" charset="0"/>
                <a:cs typeface="Times New Roman" pitchFamily="18" charset="0"/>
              </a:rPr>
              <a:t> </a:t>
            </a:r>
            <a:r>
              <a:rPr lang="en-US" altLang="en-US" sz="2500" dirty="0" err="1">
                <a:solidFill>
                  <a:srgbClr val="333333"/>
                </a:solidFill>
                <a:latin typeface="Times New Roman" pitchFamily="18" charset="0"/>
                <a:ea typeface="Calibri" pitchFamily="34" charset="0"/>
                <a:cs typeface="Times New Roman" pitchFamily="18" charset="0"/>
              </a:rPr>
              <a:t>nói</a:t>
            </a:r>
            <a:r>
              <a:rPr lang="en-US" altLang="en-US" sz="2500" dirty="0">
                <a:solidFill>
                  <a:srgbClr val="333333"/>
                </a:solidFill>
                <a:latin typeface="Times New Roman" pitchFamily="18" charset="0"/>
                <a:ea typeface="Calibri" pitchFamily="34" charset="0"/>
                <a:cs typeface="Times New Roman" pitchFamily="18" charset="0"/>
              </a:rPr>
              <a:t> </a:t>
            </a:r>
            <a:r>
              <a:rPr lang="en-US" altLang="en-US" sz="2500" dirty="0" err="1">
                <a:solidFill>
                  <a:srgbClr val="333333"/>
                </a:solidFill>
                <a:latin typeface="Times New Roman" pitchFamily="18" charset="0"/>
                <a:ea typeface="Calibri" pitchFamily="34" charset="0"/>
                <a:cs typeface="Times New Roman" pitchFamily="18" charset="0"/>
              </a:rPr>
              <a:t>như</a:t>
            </a:r>
            <a:r>
              <a:rPr lang="en-US" altLang="en-US" sz="2500" dirty="0">
                <a:solidFill>
                  <a:srgbClr val="333333"/>
                </a:solidFill>
                <a:latin typeface="Times New Roman" pitchFamily="18" charset="0"/>
                <a:ea typeface="Calibri" pitchFamily="34" charset="0"/>
                <a:cs typeface="Times New Roman" pitchFamily="18" charset="0"/>
              </a:rPr>
              <a:t> </a:t>
            </a:r>
            <a:r>
              <a:rPr lang="en-US" altLang="en-US" sz="2500" dirty="0" err="1">
                <a:solidFill>
                  <a:srgbClr val="333333"/>
                </a:solidFill>
                <a:latin typeface="Times New Roman" pitchFamily="18" charset="0"/>
                <a:ea typeface="Calibri" pitchFamily="34" charset="0"/>
                <a:cs typeface="Times New Roman" pitchFamily="18" charset="0"/>
              </a:rPr>
              <a:t>thế</a:t>
            </a:r>
            <a:r>
              <a:rPr lang="en-US" altLang="en-US" sz="2500" dirty="0">
                <a:solidFill>
                  <a:srgbClr val="333333"/>
                </a:solidFill>
                <a:latin typeface="Times New Roman" pitchFamily="18" charset="0"/>
                <a:ea typeface="Calibri" pitchFamily="34" charset="0"/>
                <a:cs typeface="Times New Roman" pitchFamily="18" charset="0"/>
              </a:rPr>
              <a:t> </a:t>
            </a:r>
            <a:r>
              <a:rPr lang="en-US" altLang="en-US" sz="2500" dirty="0" err="1">
                <a:solidFill>
                  <a:srgbClr val="333333"/>
                </a:solidFill>
                <a:latin typeface="Times New Roman" pitchFamily="18" charset="0"/>
                <a:ea typeface="Calibri" pitchFamily="34" charset="0"/>
                <a:cs typeface="Times New Roman" pitchFamily="18" charset="0"/>
              </a:rPr>
              <a:t>nào</a:t>
            </a:r>
            <a:r>
              <a:rPr lang="en-US" altLang="en-US" sz="2500" dirty="0">
                <a:solidFill>
                  <a:srgbClr val="333333"/>
                </a:solidFill>
                <a:latin typeface="Times New Roman" pitchFamily="18" charset="0"/>
                <a:ea typeface="Calibri" pitchFamily="34" charset="0"/>
                <a:cs typeface="Times New Roman" pitchFamily="18" charset="0"/>
              </a:rPr>
              <a:t>? </a:t>
            </a:r>
            <a:endParaRPr lang="en-US" altLang="en-US" sz="2500" dirty="0">
              <a:latin typeface="Calibri" pitchFamily="34" charset="0"/>
              <a:ea typeface="Calibri" pitchFamily="34" charset="0"/>
              <a:cs typeface="Times New Roman" pitchFamily="18" charset="0"/>
            </a:endParaRPr>
          </a:p>
          <a:p>
            <a:pPr eaLnBrk="1" hangingPunct="1">
              <a:lnSpc>
                <a:spcPct val="115000"/>
              </a:lnSpc>
              <a:spcAft>
                <a:spcPts val="1000"/>
              </a:spcAft>
            </a:pPr>
            <a:r>
              <a:rPr lang="en-US" altLang="en-US" sz="2500" dirty="0">
                <a:solidFill>
                  <a:srgbClr val="333333"/>
                </a:solidFill>
                <a:latin typeface="Times New Roman" pitchFamily="18" charset="0"/>
                <a:ea typeface="Calibri" pitchFamily="34" charset="0"/>
                <a:cs typeface="Times New Roman" pitchFamily="18" charset="0"/>
              </a:rPr>
              <a:t>+ Ai </a:t>
            </a:r>
            <a:r>
              <a:rPr lang="en-US" altLang="en-US" sz="2500" dirty="0" err="1">
                <a:solidFill>
                  <a:srgbClr val="333333"/>
                </a:solidFill>
                <a:latin typeface="Times New Roman" pitchFamily="18" charset="0"/>
                <a:ea typeface="Calibri" pitchFamily="34" charset="0"/>
                <a:cs typeface="Times New Roman" pitchFamily="18" charset="0"/>
              </a:rPr>
              <a:t>là</a:t>
            </a:r>
            <a:r>
              <a:rPr lang="en-US" altLang="en-US" sz="2500" dirty="0">
                <a:solidFill>
                  <a:srgbClr val="333333"/>
                </a:solidFill>
                <a:latin typeface="Times New Roman" pitchFamily="18" charset="0"/>
                <a:ea typeface="Calibri" pitchFamily="34" charset="0"/>
                <a:cs typeface="Times New Roman" pitchFamily="18" charset="0"/>
              </a:rPr>
              <a:t> </a:t>
            </a:r>
            <a:r>
              <a:rPr lang="en-US" altLang="en-US" sz="2500" dirty="0" err="1">
                <a:solidFill>
                  <a:srgbClr val="333333"/>
                </a:solidFill>
                <a:latin typeface="Times New Roman" pitchFamily="18" charset="0"/>
                <a:ea typeface="Calibri" pitchFamily="34" charset="0"/>
                <a:cs typeface="Times New Roman" pitchFamily="18" charset="0"/>
              </a:rPr>
              <a:t>người</a:t>
            </a:r>
            <a:r>
              <a:rPr lang="en-US" altLang="en-US" sz="2500" dirty="0">
                <a:solidFill>
                  <a:srgbClr val="333333"/>
                </a:solidFill>
                <a:latin typeface="Times New Roman" pitchFamily="18" charset="0"/>
                <a:ea typeface="Calibri" pitchFamily="34" charset="0"/>
                <a:cs typeface="Times New Roman" pitchFamily="18" charset="0"/>
              </a:rPr>
              <a:t> </a:t>
            </a:r>
            <a:r>
              <a:rPr lang="en-US" altLang="en-US" sz="2500" dirty="0" err="1">
                <a:solidFill>
                  <a:srgbClr val="333333"/>
                </a:solidFill>
                <a:latin typeface="Times New Roman" pitchFamily="18" charset="0"/>
                <a:ea typeface="Calibri" pitchFamily="34" charset="0"/>
                <a:cs typeface="Times New Roman" pitchFamily="18" charset="0"/>
              </a:rPr>
              <a:t>sẽ</a:t>
            </a:r>
            <a:r>
              <a:rPr lang="en-US" altLang="en-US" sz="2500" dirty="0">
                <a:solidFill>
                  <a:srgbClr val="333333"/>
                </a:solidFill>
                <a:latin typeface="Times New Roman" pitchFamily="18" charset="0"/>
                <a:ea typeface="Calibri" pitchFamily="34" charset="0"/>
                <a:cs typeface="Times New Roman" pitchFamily="18" charset="0"/>
              </a:rPr>
              <a:t> </a:t>
            </a:r>
            <a:r>
              <a:rPr lang="en-US" altLang="en-US" sz="2500" dirty="0" err="1">
                <a:solidFill>
                  <a:srgbClr val="333333"/>
                </a:solidFill>
                <a:latin typeface="Times New Roman" pitchFamily="18" charset="0"/>
                <a:ea typeface="Calibri" pitchFamily="34" charset="0"/>
                <a:cs typeface="Times New Roman" pitchFamily="18" charset="0"/>
              </a:rPr>
              <a:t>giới</a:t>
            </a:r>
            <a:r>
              <a:rPr lang="en-US" altLang="en-US" sz="2500" dirty="0">
                <a:solidFill>
                  <a:srgbClr val="333333"/>
                </a:solidFill>
                <a:latin typeface="Times New Roman" pitchFamily="18" charset="0"/>
                <a:ea typeface="Calibri" pitchFamily="34" charset="0"/>
                <a:cs typeface="Times New Roman" pitchFamily="18" charset="0"/>
              </a:rPr>
              <a:t> </a:t>
            </a:r>
            <a:r>
              <a:rPr lang="en-US" altLang="en-US" sz="2500" dirty="0" err="1">
                <a:solidFill>
                  <a:srgbClr val="333333"/>
                </a:solidFill>
                <a:latin typeface="Times New Roman" pitchFamily="18" charset="0"/>
                <a:ea typeface="Calibri" pitchFamily="34" charset="0"/>
                <a:cs typeface="Times New Roman" pitchFamily="18" charset="0"/>
              </a:rPr>
              <a:t>thiệu</a:t>
            </a:r>
            <a:r>
              <a:rPr lang="en-US" altLang="en-US" sz="2500" dirty="0">
                <a:solidFill>
                  <a:srgbClr val="333333"/>
                </a:solidFill>
                <a:latin typeface="Times New Roman" pitchFamily="18" charset="0"/>
                <a:ea typeface="Calibri" pitchFamily="34" charset="0"/>
                <a:cs typeface="Times New Roman" pitchFamily="18" charset="0"/>
              </a:rPr>
              <a:t> </a:t>
            </a:r>
            <a:r>
              <a:rPr lang="en-US" altLang="en-US" sz="2500" dirty="0" err="1" smtClean="0">
                <a:solidFill>
                  <a:srgbClr val="333333"/>
                </a:solidFill>
                <a:latin typeface="Times New Roman" pitchFamily="18" charset="0"/>
                <a:ea typeface="Calibri" pitchFamily="34" charset="0"/>
                <a:cs typeface="Times New Roman" pitchFamily="18" charset="0"/>
              </a:rPr>
              <a:t>từng</a:t>
            </a:r>
            <a:r>
              <a:rPr lang="en-US" altLang="en-US" sz="2500" dirty="0" smtClean="0">
                <a:solidFill>
                  <a:srgbClr val="333333"/>
                </a:solidFill>
                <a:latin typeface="Times New Roman" pitchFamily="18" charset="0"/>
                <a:ea typeface="Calibri" pitchFamily="34" charset="0"/>
                <a:cs typeface="Times New Roman" pitchFamily="18" charset="0"/>
              </a:rPr>
              <a:t> </a:t>
            </a:r>
            <a:r>
              <a:rPr lang="en-US" altLang="en-US" sz="2500" dirty="0" err="1" smtClean="0">
                <a:solidFill>
                  <a:srgbClr val="333333"/>
                </a:solidFill>
                <a:latin typeface="Times New Roman" pitchFamily="18" charset="0"/>
                <a:ea typeface="Calibri" pitchFamily="34" charset="0"/>
                <a:cs typeface="Times New Roman" pitchFamily="18" charset="0"/>
              </a:rPr>
              <a:t>người</a:t>
            </a:r>
            <a:r>
              <a:rPr lang="en-US" altLang="en-US" sz="2500" dirty="0" smtClean="0">
                <a:solidFill>
                  <a:srgbClr val="333333"/>
                </a:solidFill>
                <a:latin typeface="Times New Roman" pitchFamily="18" charset="0"/>
                <a:ea typeface="Calibri" pitchFamily="34" charset="0"/>
                <a:cs typeface="Times New Roman" pitchFamily="18" charset="0"/>
              </a:rPr>
              <a:t> </a:t>
            </a:r>
            <a:r>
              <a:rPr lang="en-US" altLang="en-US" sz="2500" dirty="0" err="1" smtClean="0">
                <a:solidFill>
                  <a:srgbClr val="333333"/>
                </a:solidFill>
                <a:latin typeface="Times New Roman" pitchFamily="18" charset="0"/>
                <a:ea typeface="Calibri" pitchFamily="34" charset="0"/>
                <a:cs typeface="Times New Roman" pitchFamily="18" charset="0"/>
              </a:rPr>
              <a:t>trong</a:t>
            </a:r>
            <a:r>
              <a:rPr lang="en-US" altLang="en-US" sz="2500" dirty="0" smtClean="0">
                <a:solidFill>
                  <a:srgbClr val="333333"/>
                </a:solidFill>
                <a:latin typeface="Times New Roman" pitchFamily="18" charset="0"/>
                <a:ea typeface="Calibri" pitchFamily="34" charset="0"/>
                <a:cs typeface="Times New Roman" pitchFamily="18" charset="0"/>
              </a:rPr>
              <a:t> </a:t>
            </a:r>
            <a:r>
              <a:rPr lang="en-US" altLang="en-US" sz="2500" dirty="0" err="1" smtClean="0">
                <a:solidFill>
                  <a:srgbClr val="333333"/>
                </a:solidFill>
                <a:latin typeface="Times New Roman" pitchFamily="18" charset="0"/>
                <a:ea typeface="Calibri" pitchFamily="34" charset="0"/>
                <a:cs typeface="Times New Roman" pitchFamily="18" charset="0"/>
              </a:rPr>
              <a:t>nhóm</a:t>
            </a:r>
            <a:r>
              <a:rPr lang="en-US" altLang="en-US" sz="2500" dirty="0" smtClean="0">
                <a:solidFill>
                  <a:srgbClr val="333333"/>
                </a:solidFill>
                <a:latin typeface="Times New Roman" pitchFamily="18" charset="0"/>
                <a:ea typeface="Calibri" pitchFamily="34" charset="0"/>
                <a:cs typeface="Times New Roman" pitchFamily="18" charset="0"/>
              </a:rPr>
              <a:t> </a:t>
            </a:r>
            <a:r>
              <a:rPr lang="en-US" altLang="en-US" sz="2500" dirty="0" err="1" smtClean="0">
                <a:solidFill>
                  <a:srgbClr val="333333"/>
                </a:solidFill>
                <a:latin typeface="Times New Roman" pitchFamily="18" charset="0"/>
                <a:ea typeface="Calibri" pitchFamily="34" charset="0"/>
                <a:cs typeface="Times New Roman" pitchFamily="18" charset="0"/>
              </a:rPr>
              <a:t>với</a:t>
            </a:r>
            <a:r>
              <a:rPr lang="en-US" altLang="en-US" sz="2500" dirty="0" smtClean="0">
                <a:solidFill>
                  <a:srgbClr val="333333"/>
                </a:solidFill>
                <a:latin typeface="Times New Roman" pitchFamily="18" charset="0"/>
                <a:ea typeface="Calibri" pitchFamily="34" charset="0"/>
                <a:cs typeface="Times New Roman" pitchFamily="18" charset="0"/>
              </a:rPr>
              <a:t> </a:t>
            </a:r>
            <a:r>
              <a:rPr lang="en-US" altLang="en-US" sz="2500" dirty="0" err="1">
                <a:solidFill>
                  <a:srgbClr val="333333"/>
                </a:solidFill>
                <a:latin typeface="Times New Roman" pitchFamily="18" charset="0"/>
                <a:ea typeface="Calibri" pitchFamily="34" charset="0"/>
                <a:cs typeface="Times New Roman" pitchFamily="18" charset="0"/>
              </a:rPr>
              <a:t>bố</a:t>
            </a:r>
            <a:r>
              <a:rPr lang="en-US" altLang="en-US" sz="2500" dirty="0">
                <a:solidFill>
                  <a:srgbClr val="333333"/>
                </a:solidFill>
                <a:latin typeface="Times New Roman" pitchFamily="18" charset="0"/>
                <a:ea typeface="Calibri" pitchFamily="34" charset="0"/>
                <a:cs typeface="Times New Roman" pitchFamily="18" charset="0"/>
              </a:rPr>
              <a:t> </a:t>
            </a:r>
            <a:r>
              <a:rPr lang="en-US" altLang="en-US" sz="2500" dirty="0" err="1">
                <a:solidFill>
                  <a:srgbClr val="333333"/>
                </a:solidFill>
                <a:latin typeface="Times New Roman" pitchFamily="18" charset="0"/>
                <a:ea typeface="Calibri" pitchFamily="34" charset="0"/>
                <a:cs typeface="Times New Roman" pitchFamily="18" charset="0"/>
              </a:rPr>
              <a:t>mẹ</a:t>
            </a:r>
            <a:r>
              <a:rPr lang="en-US" altLang="en-US" sz="2500" dirty="0">
                <a:solidFill>
                  <a:srgbClr val="333333"/>
                </a:solidFill>
                <a:latin typeface="Times New Roman" pitchFamily="18" charset="0"/>
                <a:ea typeface="Calibri" pitchFamily="34" charset="0"/>
                <a:cs typeface="Times New Roman" pitchFamily="18" charset="0"/>
              </a:rPr>
              <a:t> </a:t>
            </a:r>
            <a:r>
              <a:rPr lang="en-US" altLang="en-US" sz="2500" dirty="0" err="1">
                <a:solidFill>
                  <a:srgbClr val="333333"/>
                </a:solidFill>
                <a:latin typeface="Times New Roman" pitchFamily="18" charset="0"/>
                <a:ea typeface="Calibri" pitchFamily="34" charset="0"/>
                <a:cs typeface="Times New Roman" pitchFamily="18" charset="0"/>
              </a:rPr>
              <a:t>Hà</a:t>
            </a:r>
            <a:r>
              <a:rPr lang="en-US" altLang="en-US" sz="2500" dirty="0">
                <a:solidFill>
                  <a:srgbClr val="333333"/>
                </a:solidFill>
                <a:latin typeface="Times New Roman" pitchFamily="18" charset="0"/>
                <a:ea typeface="Calibri" pitchFamily="34" charset="0"/>
                <a:cs typeface="Times New Roman" pitchFamily="18" charset="0"/>
              </a:rPr>
              <a:t>?</a:t>
            </a:r>
            <a:endParaRPr lang="en-US" altLang="en-US" sz="2500" dirty="0">
              <a:latin typeface="Calibri" pitchFamily="34" charset="0"/>
              <a:ea typeface="Calibri" pitchFamily="34" charset="0"/>
              <a:cs typeface="Times New Roman" pitchFamily="18"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slide(fromBottom)">
                                      <p:cBhvr>
                                        <p:cTn id="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69" name="Rectangle 21"/>
          <p:cNvSpPr>
            <a:spLocks noChangeArrowheads="1"/>
          </p:cNvSpPr>
          <p:nvPr/>
        </p:nvSpPr>
        <p:spPr bwMode="auto">
          <a:xfrm>
            <a:off x="0" y="1371600"/>
            <a:ext cx="8991600" cy="1631216"/>
          </a:xfrm>
          <a:prstGeom prst="rect">
            <a:avLst/>
          </a:prstGeom>
          <a:noFill/>
          <a:ln w="9525">
            <a:noFill/>
            <a:miter lim="800000"/>
            <a:headEnd/>
            <a:tailEnd/>
          </a:ln>
        </p:spPr>
        <p:txBody>
          <a:bodyPr>
            <a:spAutoFit/>
          </a:bodyPr>
          <a:lstStyle/>
          <a:p>
            <a:pPr eaLnBrk="0" hangingPunct="0"/>
            <a:r>
              <a:rPr lang="en-US" altLang="en-US" sz="2500" b="1" dirty="0" err="1">
                <a:latin typeface="Times New Roman" pitchFamily="18" charset="0"/>
                <a:cs typeface="Times New Roman" pitchFamily="18" charset="0"/>
              </a:rPr>
              <a:t>Bài</a:t>
            </a:r>
            <a:r>
              <a:rPr lang="en-US" altLang="en-US" sz="2500" b="1" dirty="0">
                <a:latin typeface="Times New Roman" pitchFamily="18" charset="0"/>
                <a:cs typeface="Times New Roman" pitchFamily="18" charset="0"/>
              </a:rPr>
              <a:t> </a:t>
            </a:r>
            <a:r>
              <a:rPr lang="en-US" altLang="en-US" sz="2500" b="1" dirty="0" smtClean="0">
                <a:latin typeface="Times New Roman" pitchFamily="18" charset="0"/>
                <a:cs typeface="Times New Roman" pitchFamily="18" charset="0"/>
              </a:rPr>
              <a:t>3: </a:t>
            </a:r>
            <a:r>
              <a:rPr lang="en-US" altLang="en-US" sz="2500" dirty="0" err="1" smtClean="0">
                <a:latin typeface="Times New Roman" pitchFamily="18" charset="0"/>
                <a:cs typeface="Times New Roman" pitchFamily="18" charset="0"/>
              </a:rPr>
              <a:t>Có</a:t>
            </a:r>
            <a:r>
              <a:rPr lang="en-US" altLang="en-US" sz="2500" dirty="0" smtClean="0">
                <a:latin typeface="Times New Roman" pitchFamily="18" charset="0"/>
                <a:cs typeface="Times New Roman" pitchFamily="18" charset="0"/>
              </a:rPr>
              <a:t> </a:t>
            </a:r>
            <a:r>
              <a:rPr lang="en-US" altLang="en-US" sz="2500" dirty="0" err="1" smtClean="0">
                <a:latin typeface="Times New Roman" pitchFamily="18" charset="0"/>
                <a:cs typeface="Times New Roman" pitchFamily="18" charset="0"/>
              </a:rPr>
              <a:t>lần</a:t>
            </a:r>
            <a:r>
              <a:rPr lang="en-US" altLang="en-US" sz="2500" dirty="0" smtClean="0">
                <a:latin typeface="Times New Roman" pitchFamily="18" charset="0"/>
                <a:cs typeface="Times New Roman" pitchFamily="18" charset="0"/>
              </a:rPr>
              <a:t>, </a:t>
            </a:r>
            <a:r>
              <a:rPr lang="en-US" altLang="en-US" sz="2500" dirty="0" err="1" smtClean="0">
                <a:latin typeface="Times New Roman" pitchFamily="18" charset="0"/>
                <a:cs typeface="Times New Roman" pitchFamily="18" charset="0"/>
              </a:rPr>
              <a:t>em</a:t>
            </a:r>
            <a:r>
              <a:rPr lang="en-US" altLang="en-US" sz="2500" dirty="0" smtClean="0">
                <a:latin typeface="Times New Roman" pitchFamily="18" charset="0"/>
                <a:cs typeface="Times New Roman" pitchFamily="18" charset="0"/>
              </a:rPr>
              <a:t> </a:t>
            </a:r>
            <a:r>
              <a:rPr lang="en-US" altLang="en-US" sz="2500" dirty="0" err="1" smtClean="0">
                <a:latin typeface="Times New Roman" pitchFamily="18" charset="0"/>
                <a:cs typeface="Times New Roman" pitchFamily="18" charset="0"/>
              </a:rPr>
              <a:t>cùng</a:t>
            </a:r>
            <a:r>
              <a:rPr lang="en-US" altLang="en-US" sz="2500" dirty="0" smtClean="0">
                <a:latin typeface="Times New Roman" pitchFamily="18" charset="0"/>
                <a:cs typeface="Times New Roman" pitchFamily="18" charset="0"/>
              </a:rPr>
              <a:t> </a:t>
            </a:r>
            <a:r>
              <a:rPr lang="en-US" altLang="en-US" sz="2500" dirty="0" err="1" smtClean="0">
                <a:latin typeface="Times New Roman" pitchFamily="18" charset="0"/>
                <a:cs typeface="Times New Roman" pitchFamily="18" charset="0"/>
              </a:rPr>
              <a:t>một</a:t>
            </a:r>
            <a:r>
              <a:rPr lang="en-US" altLang="en-US" sz="2500" dirty="0" smtClean="0">
                <a:latin typeface="Times New Roman" pitchFamily="18" charset="0"/>
                <a:cs typeface="Times New Roman" pitchFamily="18" charset="0"/>
              </a:rPr>
              <a:t> </a:t>
            </a:r>
            <a:r>
              <a:rPr lang="en-US" altLang="en-US" sz="2500" dirty="0" err="1" smtClean="0">
                <a:latin typeface="Times New Roman" pitchFamily="18" charset="0"/>
                <a:cs typeface="Times New Roman" pitchFamily="18" charset="0"/>
              </a:rPr>
              <a:t>số</a:t>
            </a:r>
            <a:r>
              <a:rPr lang="en-US" altLang="en-US" sz="2500" dirty="0" smtClean="0">
                <a:latin typeface="Times New Roman" pitchFamily="18" charset="0"/>
                <a:cs typeface="Times New Roman" pitchFamily="18" charset="0"/>
              </a:rPr>
              <a:t> </a:t>
            </a:r>
            <a:r>
              <a:rPr lang="en-US" altLang="en-US" sz="2500" dirty="0" err="1" smtClean="0">
                <a:latin typeface="Times New Roman" pitchFamily="18" charset="0"/>
                <a:cs typeface="Times New Roman" pitchFamily="18" charset="0"/>
              </a:rPr>
              <a:t>bạn</a:t>
            </a:r>
            <a:r>
              <a:rPr lang="en-US" altLang="en-US" sz="2500" dirty="0" smtClean="0">
                <a:latin typeface="Times New Roman" pitchFamily="18" charset="0"/>
                <a:cs typeface="Times New Roman" pitchFamily="18" charset="0"/>
              </a:rPr>
              <a:t> </a:t>
            </a:r>
            <a:r>
              <a:rPr lang="en-US" altLang="en-US" sz="2500" dirty="0" err="1" smtClean="0">
                <a:latin typeface="Times New Roman" pitchFamily="18" charset="0"/>
                <a:cs typeface="Times New Roman" pitchFamily="18" charset="0"/>
              </a:rPr>
              <a:t>trong</a:t>
            </a:r>
            <a:r>
              <a:rPr lang="en-US" altLang="en-US" sz="2500" dirty="0" smtClean="0">
                <a:latin typeface="Times New Roman" pitchFamily="18" charset="0"/>
                <a:cs typeface="Times New Roman" pitchFamily="18" charset="0"/>
              </a:rPr>
              <a:t> </a:t>
            </a:r>
            <a:r>
              <a:rPr lang="en-US" altLang="en-US" sz="2500" dirty="0" err="1" smtClean="0">
                <a:latin typeface="Times New Roman" pitchFamily="18" charset="0"/>
                <a:cs typeface="Times New Roman" pitchFamily="18" charset="0"/>
              </a:rPr>
              <a:t>lớp</a:t>
            </a:r>
            <a:r>
              <a:rPr lang="en-US" altLang="en-US" sz="2500" dirty="0" smtClean="0">
                <a:latin typeface="Times New Roman" pitchFamily="18" charset="0"/>
                <a:cs typeface="Times New Roman" pitchFamily="18" charset="0"/>
              </a:rPr>
              <a:t> </a:t>
            </a:r>
            <a:r>
              <a:rPr lang="en-US" altLang="en-US" sz="2500" dirty="0" err="1" smtClean="0">
                <a:latin typeface="Times New Roman" pitchFamily="18" charset="0"/>
                <a:cs typeface="Times New Roman" pitchFamily="18" charset="0"/>
              </a:rPr>
              <a:t>đến</a:t>
            </a:r>
            <a:r>
              <a:rPr lang="en-US" altLang="en-US" sz="2500" dirty="0" smtClean="0">
                <a:latin typeface="Times New Roman" pitchFamily="18" charset="0"/>
                <a:cs typeface="Times New Roman" pitchFamily="18" charset="0"/>
              </a:rPr>
              <a:t> </a:t>
            </a:r>
            <a:r>
              <a:rPr lang="en-US" altLang="en-US" sz="2500" dirty="0" err="1" smtClean="0">
                <a:latin typeface="Times New Roman" pitchFamily="18" charset="0"/>
                <a:cs typeface="Times New Roman" pitchFamily="18" charset="0"/>
              </a:rPr>
              <a:t>thăm</a:t>
            </a:r>
            <a:r>
              <a:rPr lang="en-US" altLang="en-US" sz="2500" dirty="0" smtClean="0">
                <a:latin typeface="Times New Roman" pitchFamily="18" charset="0"/>
                <a:cs typeface="Times New Roman" pitchFamily="18" charset="0"/>
              </a:rPr>
              <a:t> </a:t>
            </a:r>
            <a:r>
              <a:rPr lang="en-US" altLang="en-US" sz="2500" dirty="0" err="1" smtClean="0">
                <a:latin typeface="Times New Roman" pitchFamily="18" charset="0"/>
                <a:cs typeface="Times New Roman" pitchFamily="18" charset="0"/>
              </a:rPr>
              <a:t>bạn</a:t>
            </a:r>
            <a:r>
              <a:rPr lang="en-US" altLang="en-US" sz="2500" dirty="0" smtClean="0">
                <a:latin typeface="Times New Roman" pitchFamily="18" charset="0"/>
                <a:cs typeface="Times New Roman" pitchFamily="18" charset="0"/>
              </a:rPr>
              <a:t> </a:t>
            </a:r>
            <a:r>
              <a:rPr lang="en-US" altLang="en-US" sz="2500" dirty="0" err="1" smtClean="0">
                <a:latin typeface="Times New Roman" pitchFamily="18" charset="0"/>
                <a:cs typeface="Times New Roman" pitchFamily="18" charset="0"/>
              </a:rPr>
              <a:t>Hà</a:t>
            </a:r>
            <a:r>
              <a:rPr lang="en-US" altLang="en-US" sz="2500" dirty="0" smtClean="0">
                <a:latin typeface="Times New Roman" pitchFamily="18" charset="0"/>
                <a:cs typeface="Times New Roman" pitchFamily="18" charset="0"/>
              </a:rPr>
              <a:t> </a:t>
            </a:r>
            <a:r>
              <a:rPr lang="en-US" altLang="en-US" sz="2500" dirty="0" err="1" smtClean="0">
                <a:latin typeface="Times New Roman" pitchFamily="18" charset="0"/>
                <a:cs typeface="Times New Roman" pitchFamily="18" charset="0"/>
              </a:rPr>
              <a:t>bị</a:t>
            </a:r>
            <a:r>
              <a:rPr lang="en-US" altLang="en-US" sz="2500" dirty="0" smtClean="0">
                <a:latin typeface="Times New Roman" pitchFamily="18" charset="0"/>
                <a:cs typeface="Times New Roman" pitchFamily="18" charset="0"/>
              </a:rPr>
              <a:t> </a:t>
            </a:r>
            <a:r>
              <a:rPr lang="en-US" altLang="en-US" sz="2500" dirty="0" err="1" smtClean="0">
                <a:latin typeface="Times New Roman" pitchFamily="18" charset="0"/>
                <a:cs typeface="Times New Roman" pitchFamily="18" charset="0"/>
              </a:rPr>
              <a:t>ốm</a:t>
            </a:r>
            <a:r>
              <a:rPr lang="en-US" altLang="en-US" sz="2500" dirty="0" smtClean="0">
                <a:latin typeface="Times New Roman" pitchFamily="18" charset="0"/>
                <a:cs typeface="Times New Roman" pitchFamily="18" charset="0"/>
              </a:rPr>
              <a:t>. </a:t>
            </a:r>
            <a:r>
              <a:rPr lang="en-US" altLang="en-US" sz="2500" dirty="0" err="1" smtClean="0">
                <a:latin typeface="Times New Roman" pitchFamily="18" charset="0"/>
                <a:cs typeface="Times New Roman" pitchFamily="18" charset="0"/>
              </a:rPr>
              <a:t>Em</a:t>
            </a:r>
            <a:r>
              <a:rPr lang="en-US" altLang="en-US" sz="2500" dirty="0" smtClean="0">
                <a:latin typeface="Times New Roman" pitchFamily="18" charset="0"/>
                <a:cs typeface="Times New Roman" pitchFamily="18" charset="0"/>
              </a:rPr>
              <a:t> </a:t>
            </a:r>
            <a:r>
              <a:rPr lang="en-US" altLang="en-US" sz="2500" dirty="0" err="1" smtClean="0">
                <a:latin typeface="Times New Roman" pitchFamily="18" charset="0"/>
                <a:cs typeface="Times New Roman" pitchFamily="18" charset="0"/>
              </a:rPr>
              <a:t>giới</a:t>
            </a:r>
            <a:r>
              <a:rPr lang="en-US" altLang="en-US" sz="2500" dirty="0" smtClean="0">
                <a:latin typeface="Times New Roman" pitchFamily="18" charset="0"/>
                <a:cs typeface="Times New Roman" pitchFamily="18" charset="0"/>
              </a:rPr>
              <a:t> </a:t>
            </a:r>
            <a:r>
              <a:rPr lang="en-US" altLang="en-US" sz="2500" dirty="0" err="1" smtClean="0">
                <a:latin typeface="Times New Roman" pitchFamily="18" charset="0"/>
                <a:cs typeface="Times New Roman" pitchFamily="18" charset="0"/>
              </a:rPr>
              <a:t>thiệu</a:t>
            </a:r>
            <a:r>
              <a:rPr lang="en-US" altLang="en-US" sz="2500" dirty="0" smtClean="0">
                <a:latin typeface="Times New Roman" pitchFamily="18" charset="0"/>
                <a:cs typeface="Times New Roman" pitchFamily="18" charset="0"/>
              </a:rPr>
              <a:t> </a:t>
            </a:r>
            <a:r>
              <a:rPr lang="en-US" altLang="en-US" sz="2500" dirty="0" err="1" smtClean="0">
                <a:latin typeface="Times New Roman" pitchFamily="18" charset="0"/>
                <a:cs typeface="Times New Roman" pitchFamily="18" charset="0"/>
              </a:rPr>
              <a:t>với</a:t>
            </a:r>
            <a:r>
              <a:rPr lang="en-US" altLang="en-US" sz="2500" dirty="0" smtClean="0">
                <a:latin typeface="Times New Roman" pitchFamily="18" charset="0"/>
                <a:cs typeface="Times New Roman" pitchFamily="18" charset="0"/>
              </a:rPr>
              <a:t> </a:t>
            </a:r>
            <a:r>
              <a:rPr lang="en-US" altLang="en-US" sz="2500" dirty="0" err="1" smtClean="0">
                <a:latin typeface="Times New Roman" pitchFamily="18" charset="0"/>
                <a:cs typeface="Times New Roman" pitchFamily="18" charset="0"/>
              </a:rPr>
              <a:t>bố</a:t>
            </a:r>
            <a:r>
              <a:rPr lang="en-US" altLang="en-US" sz="2500" dirty="0" smtClean="0">
                <a:latin typeface="Times New Roman" pitchFamily="18" charset="0"/>
                <a:cs typeface="Times New Roman" pitchFamily="18" charset="0"/>
              </a:rPr>
              <a:t> </a:t>
            </a:r>
            <a:r>
              <a:rPr lang="en-US" altLang="en-US" sz="2500" dirty="0" err="1" smtClean="0">
                <a:latin typeface="Times New Roman" pitchFamily="18" charset="0"/>
                <a:cs typeface="Times New Roman" pitchFamily="18" charset="0"/>
              </a:rPr>
              <a:t>mẹ</a:t>
            </a:r>
            <a:r>
              <a:rPr lang="en-US" altLang="en-US" sz="2500" dirty="0" smtClean="0">
                <a:latin typeface="Times New Roman" pitchFamily="18" charset="0"/>
                <a:cs typeface="Times New Roman" pitchFamily="18" charset="0"/>
              </a:rPr>
              <a:t> </a:t>
            </a:r>
            <a:r>
              <a:rPr lang="en-US" altLang="en-US" sz="2500" dirty="0" err="1" smtClean="0">
                <a:latin typeface="Times New Roman" pitchFamily="18" charset="0"/>
                <a:cs typeface="Times New Roman" pitchFamily="18" charset="0"/>
              </a:rPr>
              <a:t>bạn</a:t>
            </a:r>
            <a:r>
              <a:rPr lang="en-US" altLang="en-US" sz="2500" dirty="0" smtClean="0">
                <a:latin typeface="Times New Roman" pitchFamily="18" charset="0"/>
                <a:cs typeface="Times New Roman" pitchFamily="18" charset="0"/>
              </a:rPr>
              <a:t> </a:t>
            </a:r>
            <a:r>
              <a:rPr lang="en-US" altLang="en-US" sz="2500" dirty="0" err="1" smtClean="0">
                <a:latin typeface="Times New Roman" pitchFamily="18" charset="0"/>
                <a:cs typeface="Times New Roman" pitchFamily="18" charset="0"/>
              </a:rPr>
              <a:t>Hà</a:t>
            </a:r>
            <a:r>
              <a:rPr lang="en-US" altLang="en-US" sz="2500" dirty="0" smtClean="0">
                <a:latin typeface="Times New Roman" pitchFamily="18" charset="0"/>
                <a:cs typeface="Times New Roman" pitchFamily="18" charset="0"/>
              </a:rPr>
              <a:t> </a:t>
            </a:r>
            <a:r>
              <a:rPr lang="en-US" altLang="en-US" sz="2500" dirty="0" err="1" smtClean="0">
                <a:latin typeface="Times New Roman" pitchFamily="18" charset="0"/>
                <a:cs typeface="Times New Roman" pitchFamily="18" charset="0"/>
              </a:rPr>
              <a:t>từng</a:t>
            </a:r>
            <a:r>
              <a:rPr lang="en-US" altLang="en-US" sz="2500" dirty="0" smtClean="0">
                <a:latin typeface="Times New Roman" pitchFamily="18" charset="0"/>
                <a:cs typeface="Times New Roman" pitchFamily="18" charset="0"/>
              </a:rPr>
              <a:t> </a:t>
            </a:r>
            <a:r>
              <a:rPr lang="en-US" altLang="en-US" sz="2500" dirty="0" err="1" smtClean="0">
                <a:latin typeface="Times New Roman" pitchFamily="18" charset="0"/>
                <a:cs typeface="Times New Roman" pitchFamily="18" charset="0"/>
              </a:rPr>
              <a:t>người</a:t>
            </a:r>
            <a:r>
              <a:rPr lang="en-US" altLang="en-US" sz="2500" dirty="0" smtClean="0">
                <a:latin typeface="Times New Roman" pitchFamily="18" charset="0"/>
                <a:cs typeface="Times New Roman" pitchFamily="18" charset="0"/>
              </a:rPr>
              <a:t> </a:t>
            </a:r>
            <a:r>
              <a:rPr lang="en-US" altLang="en-US" sz="2500" dirty="0" err="1" smtClean="0">
                <a:latin typeface="Times New Roman" pitchFamily="18" charset="0"/>
                <a:cs typeface="Times New Roman" pitchFamily="18" charset="0"/>
              </a:rPr>
              <a:t>trong</a:t>
            </a:r>
            <a:r>
              <a:rPr lang="en-US" altLang="en-US" sz="2500" dirty="0" smtClean="0">
                <a:latin typeface="Times New Roman" pitchFamily="18" charset="0"/>
                <a:cs typeface="Times New Roman" pitchFamily="18" charset="0"/>
              </a:rPr>
              <a:t> </a:t>
            </a:r>
            <a:r>
              <a:rPr lang="en-US" altLang="en-US" sz="2500" dirty="0" err="1" smtClean="0">
                <a:latin typeface="Times New Roman" pitchFamily="18" charset="0"/>
                <a:cs typeface="Times New Roman" pitchFamily="18" charset="0"/>
              </a:rPr>
              <a:t>nhóm</a:t>
            </a:r>
            <a:r>
              <a:rPr lang="en-US" altLang="en-US" sz="2500" dirty="0" smtClean="0">
                <a:latin typeface="Times New Roman" pitchFamily="18" charset="0"/>
                <a:cs typeface="Times New Roman" pitchFamily="18" charset="0"/>
              </a:rPr>
              <a:t>. </a:t>
            </a:r>
            <a:r>
              <a:rPr lang="en-US" altLang="en-US" sz="2500" dirty="0" err="1" smtClean="0">
                <a:latin typeface="Times New Roman" pitchFamily="18" charset="0"/>
                <a:cs typeface="Times New Roman" pitchFamily="18" charset="0"/>
              </a:rPr>
              <a:t>Hãy</a:t>
            </a:r>
            <a:r>
              <a:rPr lang="en-US" altLang="en-US" sz="2500" dirty="0" smtClean="0">
                <a:latin typeface="Times New Roman" pitchFamily="18" charset="0"/>
                <a:cs typeface="Times New Roman" pitchFamily="18" charset="0"/>
              </a:rPr>
              <a:t> </a:t>
            </a:r>
            <a:r>
              <a:rPr lang="en-US" altLang="en-US" sz="2500" dirty="0" err="1" smtClean="0">
                <a:latin typeface="Times New Roman" pitchFamily="18" charset="0"/>
                <a:cs typeface="Times New Roman" pitchFamily="18" charset="0"/>
              </a:rPr>
              <a:t>viết</a:t>
            </a:r>
            <a:r>
              <a:rPr lang="en-US" altLang="en-US" sz="2500" dirty="0" smtClean="0">
                <a:latin typeface="Times New Roman" pitchFamily="18" charset="0"/>
                <a:cs typeface="Times New Roman" pitchFamily="18" charset="0"/>
              </a:rPr>
              <a:t> </a:t>
            </a:r>
            <a:r>
              <a:rPr lang="en-US" altLang="en-US" sz="2500" dirty="0" err="1" smtClean="0">
                <a:latin typeface="Times New Roman" pitchFamily="18" charset="0"/>
                <a:cs typeface="Times New Roman" pitchFamily="18" charset="0"/>
              </a:rPr>
              <a:t>một</a:t>
            </a:r>
            <a:r>
              <a:rPr lang="en-US" altLang="en-US" sz="2500" dirty="0" smtClean="0">
                <a:latin typeface="Times New Roman" pitchFamily="18" charset="0"/>
                <a:cs typeface="Times New Roman" pitchFamily="18" charset="0"/>
              </a:rPr>
              <a:t> </a:t>
            </a:r>
            <a:r>
              <a:rPr lang="en-US" altLang="en-US" sz="2500" dirty="0" err="1" smtClean="0">
                <a:latin typeface="Times New Roman" pitchFamily="18" charset="0"/>
                <a:cs typeface="Times New Roman" pitchFamily="18" charset="0"/>
              </a:rPr>
              <a:t>đoạn</a:t>
            </a:r>
            <a:r>
              <a:rPr lang="en-US" altLang="en-US" sz="2500" dirty="0" smtClean="0">
                <a:latin typeface="Times New Roman" pitchFamily="18" charset="0"/>
                <a:cs typeface="Times New Roman" pitchFamily="18" charset="0"/>
              </a:rPr>
              <a:t> </a:t>
            </a:r>
            <a:r>
              <a:rPr lang="en-US" altLang="en-US" sz="2500" dirty="0" err="1" smtClean="0">
                <a:latin typeface="Times New Roman" pitchFamily="18" charset="0"/>
                <a:cs typeface="Times New Roman" pitchFamily="18" charset="0"/>
              </a:rPr>
              <a:t>văn</a:t>
            </a:r>
            <a:r>
              <a:rPr lang="en-US" altLang="en-US" sz="2500" dirty="0" smtClean="0">
                <a:latin typeface="Times New Roman" pitchFamily="18" charset="0"/>
                <a:cs typeface="Times New Roman" pitchFamily="18" charset="0"/>
              </a:rPr>
              <a:t> </a:t>
            </a:r>
            <a:r>
              <a:rPr lang="en-US" altLang="en-US" sz="2500" dirty="0" err="1" smtClean="0">
                <a:latin typeface="Times New Roman" pitchFamily="18" charset="0"/>
                <a:cs typeface="Times New Roman" pitchFamily="18" charset="0"/>
              </a:rPr>
              <a:t>ngắn</a:t>
            </a:r>
            <a:r>
              <a:rPr lang="en-US" altLang="en-US" sz="2500" dirty="0" smtClean="0">
                <a:latin typeface="Times New Roman" pitchFamily="18" charset="0"/>
                <a:cs typeface="Times New Roman" pitchFamily="18" charset="0"/>
              </a:rPr>
              <a:t> </a:t>
            </a:r>
            <a:r>
              <a:rPr lang="en-US" altLang="en-US" sz="2500" dirty="0" err="1" smtClean="0">
                <a:latin typeface="Times New Roman" pitchFamily="18" charset="0"/>
                <a:cs typeface="Times New Roman" pitchFamily="18" charset="0"/>
              </a:rPr>
              <a:t>kể</a:t>
            </a:r>
            <a:r>
              <a:rPr lang="en-US" altLang="en-US" sz="2500" dirty="0" smtClean="0">
                <a:latin typeface="Times New Roman" pitchFamily="18" charset="0"/>
                <a:cs typeface="Times New Roman" pitchFamily="18" charset="0"/>
              </a:rPr>
              <a:t> </a:t>
            </a:r>
            <a:r>
              <a:rPr lang="en-US" altLang="en-US" sz="2500" dirty="0" err="1" smtClean="0">
                <a:latin typeface="Times New Roman" pitchFamily="18" charset="0"/>
                <a:cs typeface="Times New Roman" pitchFamily="18" charset="0"/>
              </a:rPr>
              <a:t>lại</a:t>
            </a:r>
            <a:r>
              <a:rPr lang="en-US" altLang="en-US" sz="2500" dirty="0" smtClean="0">
                <a:latin typeface="Times New Roman" pitchFamily="18" charset="0"/>
                <a:cs typeface="Times New Roman" pitchFamily="18" charset="0"/>
              </a:rPr>
              <a:t> </a:t>
            </a:r>
            <a:r>
              <a:rPr lang="en-US" altLang="en-US" sz="2500" dirty="0" err="1" smtClean="0">
                <a:latin typeface="Times New Roman" pitchFamily="18" charset="0"/>
                <a:cs typeface="Times New Roman" pitchFamily="18" charset="0"/>
              </a:rPr>
              <a:t>chuyện</a:t>
            </a:r>
            <a:r>
              <a:rPr lang="en-US" altLang="en-US" sz="2500" dirty="0" smtClean="0">
                <a:latin typeface="Times New Roman" pitchFamily="18" charset="0"/>
                <a:cs typeface="Times New Roman" pitchFamily="18" charset="0"/>
              </a:rPr>
              <a:t> </a:t>
            </a:r>
            <a:r>
              <a:rPr lang="en-US" altLang="en-US" sz="2500" dirty="0" err="1" smtClean="0">
                <a:latin typeface="Times New Roman" pitchFamily="18" charset="0"/>
                <a:cs typeface="Times New Roman" pitchFamily="18" charset="0"/>
              </a:rPr>
              <a:t>đó</a:t>
            </a:r>
            <a:r>
              <a:rPr lang="en-US" altLang="en-US" sz="2500" dirty="0" smtClean="0">
                <a:latin typeface="Times New Roman" pitchFamily="18" charset="0"/>
                <a:cs typeface="Times New Roman" pitchFamily="18" charset="0"/>
              </a:rPr>
              <a:t>, </a:t>
            </a:r>
            <a:r>
              <a:rPr lang="en-US" altLang="en-US" sz="2500" dirty="0" err="1" smtClean="0">
                <a:latin typeface="Times New Roman" pitchFamily="18" charset="0"/>
                <a:cs typeface="Times New Roman" pitchFamily="18" charset="0"/>
              </a:rPr>
              <a:t>trong</a:t>
            </a:r>
            <a:r>
              <a:rPr lang="en-US" altLang="en-US" sz="2500" dirty="0" smtClean="0">
                <a:latin typeface="Times New Roman" pitchFamily="18" charset="0"/>
                <a:cs typeface="Times New Roman" pitchFamily="18" charset="0"/>
              </a:rPr>
              <a:t> </a:t>
            </a:r>
            <a:r>
              <a:rPr lang="en-US" altLang="en-US" sz="2500" dirty="0" err="1" smtClean="0">
                <a:latin typeface="Times New Roman" pitchFamily="18" charset="0"/>
                <a:cs typeface="Times New Roman" pitchFamily="18" charset="0"/>
              </a:rPr>
              <a:t>đoạn</a:t>
            </a:r>
            <a:r>
              <a:rPr lang="en-US" altLang="en-US" sz="2500" dirty="0" smtClean="0">
                <a:latin typeface="Times New Roman" pitchFamily="18" charset="0"/>
                <a:cs typeface="Times New Roman" pitchFamily="18" charset="0"/>
              </a:rPr>
              <a:t> </a:t>
            </a:r>
            <a:r>
              <a:rPr lang="en-US" altLang="en-US" sz="2500" dirty="0" err="1" smtClean="0">
                <a:latin typeface="Times New Roman" pitchFamily="18" charset="0"/>
                <a:cs typeface="Times New Roman" pitchFamily="18" charset="0"/>
              </a:rPr>
              <a:t>văn</a:t>
            </a:r>
            <a:r>
              <a:rPr lang="en-US" altLang="en-US" sz="2500" dirty="0" smtClean="0">
                <a:latin typeface="Times New Roman" pitchFamily="18" charset="0"/>
                <a:cs typeface="Times New Roman" pitchFamily="18" charset="0"/>
              </a:rPr>
              <a:t> </a:t>
            </a:r>
            <a:r>
              <a:rPr lang="en-US" altLang="en-US" sz="2500" dirty="0" err="1" smtClean="0">
                <a:latin typeface="Times New Roman" pitchFamily="18" charset="0"/>
                <a:cs typeface="Times New Roman" pitchFamily="18" charset="0"/>
              </a:rPr>
              <a:t>có</a:t>
            </a:r>
            <a:r>
              <a:rPr lang="en-US" altLang="en-US" sz="2500" dirty="0" smtClean="0">
                <a:latin typeface="Times New Roman" pitchFamily="18" charset="0"/>
                <a:cs typeface="Times New Roman" pitchFamily="18" charset="0"/>
              </a:rPr>
              <a:t> </a:t>
            </a:r>
            <a:r>
              <a:rPr lang="en-US" altLang="en-US" sz="2500" dirty="0" err="1" smtClean="0">
                <a:latin typeface="Times New Roman" pitchFamily="18" charset="0"/>
                <a:cs typeface="Times New Roman" pitchFamily="18" charset="0"/>
              </a:rPr>
              <a:t>sử</a:t>
            </a:r>
            <a:r>
              <a:rPr lang="en-US" altLang="en-US" sz="2500" dirty="0" smtClean="0">
                <a:latin typeface="Times New Roman" pitchFamily="18" charset="0"/>
                <a:cs typeface="Times New Roman" pitchFamily="18" charset="0"/>
              </a:rPr>
              <a:t> </a:t>
            </a:r>
            <a:r>
              <a:rPr lang="en-US" altLang="en-US" sz="2500" dirty="0" err="1" smtClean="0">
                <a:latin typeface="Times New Roman" pitchFamily="18" charset="0"/>
                <a:cs typeface="Times New Roman" pitchFamily="18" charset="0"/>
              </a:rPr>
              <a:t>dụng</a:t>
            </a:r>
            <a:r>
              <a:rPr lang="en-US" altLang="en-US" sz="2500" dirty="0" smtClean="0">
                <a:latin typeface="Times New Roman" pitchFamily="18" charset="0"/>
                <a:cs typeface="Times New Roman" pitchFamily="18" charset="0"/>
              </a:rPr>
              <a:t> </a:t>
            </a:r>
            <a:r>
              <a:rPr lang="en-US" altLang="en-US" sz="2500" dirty="0" err="1" smtClean="0">
                <a:latin typeface="Times New Roman" pitchFamily="18" charset="0"/>
                <a:cs typeface="Times New Roman" pitchFamily="18" charset="0"/>
              </a:rPr>
              <a:t>câu</a:t>
            </a:r>
            <a:r>
              <a:rPr lang="en-US" altLang="en-US" sz="2500" dirty="0" smtClean="0">
                <a:latin typeface="Times New Roman" pitchFamily="18" charset="0"/>
                <a:cs typeface="Times New Roman" pitchFamily="18" charset="0"/>
              </a:rPr>
              <a:t> </a:t>
            </a:r>
            <a:r>
              <a:rPr lang="en-US" altLang="en-US" sz="2500" dirty="0" err="1" smtClean="0">
                <a:latin typeface="Times New Roman" pitchFamily="18" charset="0"/>
                <a:cs typeface="Times New Roman" pitchFamily="18" charset="0"/>
              </a:rPr>
              <a:t>kể</a:t>
            </a:r>
            <a:r>
              <a:rPr lang="en-US" altLang="en-US" sz="2500" dirty="0" smtClean="0">
                <a:latin typeface="Times New Roman" pitchFamily="18" charset="0"/>
                <a:cs typeface="Times New Roman" pitchFamily="18" charset="0"/>
              </a:rPr>
              <a:t> </a:t>
            </a:r>
            <a:r>
              <a:rPr lang="en-US" altLang="en-US" sz="2500" b="1" dirty="0" smtClean="0">
                <a:latin typeface="Times New Roman" pitchFamily="18" charset="0"/>
                <a:cs typeface="Times New Roman" pitchFamily="18" charset="0"/>
              </a:rPr>
              <a:t>Ai </a:t>
            </a:r>
            <a:r>
              <a:rPr lang="en-US" altLang="en-US" sz="2500" b="1" dirty="0" err="1" smtClean="0">
                <a:latin typeface="Times New Roman" pitchFamily="18" charset="0"/>
                <a:cs typeface="Times New Roman" pitchFamily="18" charset="0"/>
              </a:rPr>
              <a:t>là</a:t>
            </a:r>
            <a:r>
              <a:rPr lang="en-US" altLang="en-US" sz="2500" b="1" dirty="0" smtClean="0">
                <a:latin typeface="Times New Roman" pitchFamily="18" charset="0"/>
                <a:cs typeface="Times New Roman" pitchFamily="18" charset="0"/>
              </a:rPr>
              <a:t> </a:t>
            </a:r>
            <a:r>
              <a:rPr lang="en-US" altLang="en-US" sz="2500" b="1" dirty="0" err="1" smtClean="0">
                <a:latin typeface="Times New Roman" pitchFamily="18" charset="0"/>
                <a:cs typeface="Times New Roman" pitchFamily="18" charset="0"/>
              </a:rPr>
              <a:t>gì</a:t>
            </a:r>
            <a:r>
              <a:rPr lang="en-US" altLang="en-US" sz="2500" b="1" dirty="0" smtClean="0">
                <a:latin typeface="Times New Roman" pitchFamily="18" charset="0"/>
                <a:cs typeface="Times New Roman" pitchFamily="18" charset="0"/>
              </a:rPr>
              <a:t>?</a:t>
            </a:r>
            <a:r>
              <a:rPr lang="en-US" altLang="en-US" sz="2500" i="1" dirty="0" smtClean="0">
                <a:latin typeface="Times New Roman" pitchFamily="18" charset="0"/>
                <a:cs typeface="Times New Roman" pitchFamily="18" charset="0"/>
              </a:rPr>
              <a:t>.</a:t>
            </a:r>
            <a:endParaRPr lang="en-US" altLang="en-US" sz="2500" i="1" dirty="0"/>
          </a:p>
        </p:txBody>
      </p:sp>
      <p:sp>
        <p:nvSpPr>
          <p:cNvPr id="5125" name="Text Box 23"/>
          <p:cNvSpPr txBox="1">
            <a:spLocks noChangeArrowheads="1"/>
          </p:cNvSpPr>
          <p:nvPr/>
        </p:nvSpPr>
        <p:spPr bwMode="auto">
          <a:xfrm>
            <a:off x="1752600" y="5181600"/>
            <a:ext cx="1371600" cy="366713"/>
          </a:xfrm>
          <a:prstGeom prst="rect">
            <a:avLst/>
          </a:prstGeom>
          <a:noFill/>
          <a:ln w="9525">
            <a:noFill/>
            <a:miter lim="800000"/>
            <a:headEnd/>
            <a:tailEnd/>
          </a:ln>
        </p:spPr>
        <p:txBody>
          <a:bodyPr>
            <a:spAutoFit/>
          </a:bodyPr>
          <a:lstStyle/>
          <a:p>
            <a:pPr>
              <a:spcBef>
                <a:spcPct val="50000"/>
              </a:spcBef>
            </a:pPr>
            <a:endParaRPr lang="en-US" altLang="en-US" sz="1800">
              <a:latin typeface="Arial" pitchFamily="34" charset="0"/>
            </a:endParaRPr>
          </a:p>
        </p:txBody>
      </p:sp>
      <p:sp>
        <p:nvSpPr>
          <p:cNvPr id="10" name="AutoShape 11">
            <a:extLst>
              <a:ext uri="{FF2B5EF4-FFF2-40B4-BE49-F238E27FC236}"/>
            </a:extLst>
          </p:cNvPr>
          <p:cNvSpPr>
            <a:spLocks noChangeArrowheads="1"/>
          </p:cNvSpPr>
          <p:nvPr/>
        </p:nvSpPr>
        <p:spPr bwMode="auto">
          <a:xfrm>
            <a:off x="1219200" y="3733800"/>
            <a:ext cx="6553200" cy="2514600"/>
          </a:xfrm>
          <a:prstGeom prst="cloud">
            <a:avLst/>
          </a:prstGeom>
          <a:solidFill>
            <a:schemeClr val="accent2">
              <a:lumMod val="20000"/>
              <a:lumOff val="80000"/>
            </a:schemeClr>
          </a:solidFill>
          <a:ln w="9525">
            <a:solidFill>
              <a:schemeClr val="tx1"/>
            </a:solidFill>
            <a:round/>
            <a:headEnd/>
            <a:tailEnd/>
          </a:ln>
        </p:spPr>
        <p:txBody>
          <a:bodyPr wrap="none" anchor="ctr"/>
          <a:lstStyle/>
          <a:p>
            <a:pPr algn="ctr" fontAlgn="auto">
              <a:spcBef>
                <a:spcPts val="0"/>
              </a:spcBef>
              <a:spcAft>
                <a:spcPts val="0"/>
              </a:spcAft>
              <a:defRPr/>
            </a:pPr>
            <a:r>
              <a:rPr lang="en-US" sz="3200" b="1" dirty="0" smtClean="0">
                <a:latin typeface="Times New Roman" panose="02020603050405020304" pitchFamily="18" charset="0"/>
                <a:cs typeface="Times New Roman" panose="02020603050405020304" pitchFamily="18" charset="0"/>
              </a:rPr>
              <a:t>         </a:t>
            </a:r>
            <a:r>
              <a:rPr lang="en-US" sz="3200" b="1" dirty="0" err="1" smtClean="0">
                <a:latin typeface="Times New Roman" panose="02020603050405020304" pitchFamily="18" charset="0"/>
                <a:cs typeface="Times New Roman" panose="02020603050405020304" pitchFamily="18" charset="0"/>
              </a:rPr>
              <a:t>Thảo</a:t>
            </a:r>
            <a:r>
              <a:rPr lang="en-US" sz="3200" b="1" dirty="0" smtClean="0">
                <a:latin typeface="Times New Roman" panose="02020603050405020304" pitchFamily="18" charset="0"/>
                <a:cs typeface="Times New Roman" panose="02020603050405020304" pitchFamily="18" charset="0"/>
              </a:rPr>
              <a:t> </a:t>
            </a:r>
            <a:r>
              <a:rPr lang="en-US" sz="3200" b="1" dirty="0" err="1" smtClean="0">
                <a:latin typeface="Times New Roman" panose="02020603050405020304" pitchFamily="18" charset="0"/>
                <a:cs typeface="Times New Roman" panose="02020603050405020304" pitchFamily="18" charset="0"/>
              </a:rPr>
              <a:t>luận</a:t>
            </a:r>
            <a:r>
              <a:rPr lang="en-US" sz="3200" b="1" dirty="0" smtClean="0">
                <a:latin typeface="Times New Roman" panose="02020603050405020304" pitchFamily="18" charset="0"/>
                <a:cs typeface="Times New Roman" panose="02020603050405020304" pitchFamily="18" charset="0"/>
              </a:rPr>
              <a:t> </a:t>
            </a:r>
            <a:r>
              <a:rPr lang="en-US" sz="3200" b="1" dirty="0" err="1" smtClean="0">
                <a:latin typeface="Times New Roman" panose="02020603050405020304" pitchFamily="18" charset="0"/>
                <a:cs typeface="Times New Roman" panose="02020603050405020304" pitchFamily="18" charset="0"/>
              </a:rPr>
              <a:t>nhóm</a:t>
            </a:r>
            <a:r>
              <a:rPr lang="en-US" sz="3200" b="1" dirty="0" smtClean="0">
                <a:latin typeface="Times New Roman" panose="02020603050405020304" pitchFamily="18" charset="0"/>
                <a:cs typeface="Times New Roman" panose="02020603050405020304" pitchFamily="18" charset="0"/>
              </a:rPr>
              <a:t> 5: </a:t>
            </a:r>
            <a:r>
              <a:rPr lang="en-US" sz="3200" b="1" dirty="0" err="1" smtClean="0">
                <a:latin typeface="Times New Roman" panose="02020603050405020304" pitchFamily="18" charset="0"/>
                <a:cs typeface="Times New Roman" panose="02020603050405020304" pitchFamily="18" charset="0"/>
              </a:rPr>
              <a:t>Viết</a:t>
            </a:r>
            <a:r>
              <a:rPr lang="en-US" sz="3200" b="1" dirty="0" smtClean="0">
                <a:latin typeface="Times New Roman" panose="02020603050405020304" pitchFamily="18" charset="0"/>
                <a:cs typeface="Times New Roman" panose="02020603050405020304" pitchFamily="18" charset="0"/>
              </a:rPr>
              <a:t> </a:t>
            </a:r>
            <a:r>
              <a:rPr lang="en-US" sz="3200" b="1" dirty="0" err="1" smtClean="0">
                <a:latin typeface="Times New Roman" panose="02020603050405020304" pitchFamily="18" charset="0"/>
                <a:cs typeface="Times New Roman" panose="02020603050405020304" pitchFamily="18" charset="0"/>
              </a:rPr>
              <a:t>đoạn</a:t>
            </a:r>
            <a:r>
              <a:rPr lang="en-US" sz="3200" b="1" dirty="0" smtClean="0">
                <a:latin typeface="Times New Roman" panose="02020603050405020304" pitchFamily="18" charset="0"/>
                <a:cs typeface="Times New Roman" panose="02020603050405020304" pitchFamily="18" charset="0"/>
              </a:rPr>
              <a:t> </a:t>
            </a:r>
            <a:r>
              <a:rPr lang="en-US" sz="3200" b="1" dirty="0" err="1" smtClean="0">
                <a:latin typeface="Times New Roman" panose="02020603050405020304" pitchFamily="18" charset="0"/>
                <a:cs typeface="Times New Roman" panose="02020603050405020304" pitchFamily="18" charset="0"/>
              </a:rPr>
              <a:t>văn</a:t>
            </a:r>
            <a:endParaRPr lang="en-US" sz="3200" b="1" dirty="0" smtClean="0">
              <a:latin typeface="Times New Roman" panose="02020603050405020304" pitchFamily="18" charset="0"/>
              <a:cs typeface="Times New Roman" panose="02020603050405020304" pitchFamily="18" charset="0"/>
            </a:endParaRPr>
          </a:p>
          <a:p>
            <a:pPr algn="ctr" fontAlgn="auto">
              <a:spcBef>
                <a:spcPts val="0"/>
              </a:spcBef>
              <a:spcAft>
                <a:spcPts val="0"/>
              </a:spcAft>
              <a:defRPr/>
            </a:pPr>
            <a:r>
              <a:rPr lang="en-US" sz="3200" b="1" dirty="0" err="1" smtClean="0">
                <a:latin typeface="Times New Roman" panose="02020603050405020304" pitchFamily="18" charset="0"/>
                <a:cs typeface="Times New Roman" panose="02020603050405020304" pitchFamily="18" charset="0"/>
              </a:rPr>
              <a:t>và</a:t>
            </a:r>
            <a:r>
              <a:rPr lang="en-US" sz="3200" b="1" dirty="0" smtClean="0">
                <a:latin typeface="Times New Roman" panose="02020603050405020304" pitchFamily="18" charset="0"/>
                <a:cs typeface="Times New Roman" panose="02020603050405020304" pitchFamily="18" charset="0"/>
              </a:rPr>
              <a:t> </a:t>
            </a:r>
            <a:r>
              <a:rPr lang="en-US" sz="3200" b="1" dirty="0" err="1" smtClean="0">
                <a:latin typeface="Times New Roman" panose="02020603050405020304" pitchFamily="18" charset="0"/>
                <a:cs typeface="Times New Roman" panose="02020603050405020304" pitchFamily="18" charset="0"/>
              </a:rPr>
              <a:t>phân</a:t>
            </a:r>
            <a:r>
              <a:rPr lang="en-US" sz="3200" b="1" dirty="0" smtClean="0">
                <a:latin typeface="Times New Roman" panose="02020603050405020304" pitchFamily="18" charset="0"/>
                <a:cs typeface="Times New Roman" panose="02020603050405020304" pitchFamily="18" charset="0"/>
              </a:rPr>
              <a:t> </a:t>
            </a:r>
            <a:r>
              <a:rPr lang="en-US" sz="3200" b="1" dirty="0" err="1" smtClean="0">
                <a:latin typeface="Times New Roman" panose="02020603050405020304" pitchFamily="18" charset="0"/>
                <a:cs typeface="Times New Roman" panose="02020603050405020304" pitchFamily="18" charset="0"/>
              </a:rPr>
              <a:t>vai</a:t>
            </a:r>
            <a:r>
              <a:rPr lang="en-US" sz="3200" b="1" dirty="0" smtClean="0">
                <a:latin typeface="Times New Roman" panose="02020603050405020304" pitchFamily="18" charset="0"/>
                <a:cs typeface="Times New Roman" panose="02020603050405020304" pitchFamily="18" charset="0"/>
              </a:rPr>
              <a:t> </a:t>
            </a:r>
            <a:r>
              <a:rPr lang="en-US" sz="3200" b="1" dirty="0" err="1" smtClean="0">
                <a:latin typeface="Times New Roman" panose="02020603050405020304" pitchFamily="18" charset="0"/>
                <a:cs typeface="Times New Roman" panose="02020603050405020304" pitchFamily="18" charset="0"/>
              </a:rPr>
              <a:t>dựng</a:t>
            </a:r>
            <a:r>
              <a:rPr lang="en-US" sz="3200" b="1" dirty="0" smtClean="0">
                <a:latin typeface="Times New Roman" panose="02020603050405020304" pitchFamily="18" charset="0"/>
                <a:cs typeface="Times New Roman" panose="02020603050405020304" pitchFamily="18" charset="0"/>
              </a:rPr>
              <a:t> </a:t>
            </a:r>
            <a:r>
              <a:rPr lang="en-US" sz="3200" b="1" dirty="0" err="1" smtClean="0">
                <a:latin typeface="Times New Roman" panose="02020603050405020304" pitchFamily="18" charset="0"/>
                <a:cs typeface="Times New Roman" panose="02020603050405020304" pitchFamily="18" charset="0"/>
              </a:rPr>
              <a:t>lại</a:t>
            </a:r>
            <a:r>
              <a:rPr lang="en-US" sz="3200" b="1" dirty="0" smtClean="0">
                <a:latin typeface="Times New Roman" panose="02020603050405020304" pitchFamily="18" charset="0"/>
                <a:cs typeface="Times New Roman" panose="02020603050405020304" pitchFamily="18" charset="0"/>
              </a:rPr>
              <a:t> </a:t>
            </a:r>
            <a:endParaRPr lang="en-US" sz="3200" b="1" dirty="0">
              <a:latin typeface="Times New Roman" panose="02020603050405020304" pitchFamily="18" charset="0"/>
              <a:cs typeface="Times New Roman" panose="02020603050405020304" pitchFamily="18" charset="0"/>
            </a:endParaRPr>
          </a:p>
          <a:p>
            <a:pPr algn="ctr" fontAlgn="auto">
              <a:spcBef>
                <a:spcPts val="0"/>
              </a:spcBef>
              <a:spcAft>
                <a:spcPts val="0"/>
              </a:spcAft>
              <a:defRPr/>
            </a:pPr>
            <a:r>
              <a:rPr lang="en-US" sz="3200" b="1" dirty="0" smtClean="0">
                <a:latin typeface="Times New Roman" panose="02020603050405020304" pitchFamily="18" charset="0"/>
                <a:cs typeface="Times New Roman" panose="02020603050405020304" pitchFamily="18" charset="0"/>
              </a:rPr>
              <a:t> </a:t>
            </a:r>
            <a:r>
              <a:rPr lang="en-US" sz="3200" b="1" dirty="0" err="1" smtClean="0">
                <a:latin typeface="Times New Roman" panose="02020603050405020304" pitchFamily="18" charset="0"/>
                <a:cs typeface="Times New Roman" panose="02020603050405020304" pitchFamily="18" charset="0"/>
              </a:rPr>
              <a:t>câu</a:t>
            </a:r>
            <a:r>
              <a:rPr lang="en-US" sz="3200" b="1" dirty="0" smtClean="0">
                <a:latin typeface="Times New Roman" panose="02020603050405020304" pitchFamily="18" charset="0"/>
                <a:cs typeface="Times New Roman" panose="02020603050405020304" pitchFamily="18" charset="0"/>
              </a:rPr>
              <a:t> </a:t>
            </a:r>
            <a:r>
              <a:rPr lang="en-US" sz="3200" b="1" dirty="0" err="1" smtClean="0">
                <a:latin typeface="Times New Roman" panose="02020603050405020304" pitchFamily="18" charset="0"/>
                <a:cs typeface="Times New Roman" panose="02020603050405020304" pitchFamily="18" charset="0"/>
              </a:rPr>
              <a:t>chuyện</a:t>
            </a:r>
            <a:endParaRPr lang="en-US" sz="3200" b="1" dirty="0" smtClean="0">
              <a:latin typeface="Times New Roman" panose="02020603050405020304" pitchFamily="18" charset="0"/>
              <a:cs typeface="Times New Roman" panose="02020603050405020304" pitchFamily="18" charset="0"/>
            </a:endParaRPr>
          </a:p>
        </p:txBody>
      </p:sp>
      <p:pic>
        <p:nvPicPr>
          <p:cNvPr id="11" name="Picture 7" descr="6747dkqr1vsa2x"/>
          <p:cNvPicPr>
            <a:picLocks noChangeAspect="1" noChangeArrowheads="1" noCrop="1"/>
          </p:cNvPicPr>
          <p:nvPr/>
        </p:nvPicPr>
        <p:blipFill>
          <a:blip r:embed="rId3"/>
          <a:srcRect/>
          <a:stretch>
            <a:fillRect/>
          </a:stretch>
        </p:blipFill>
        <p:spPr bwMode="auto">
          <a:xfrm>
            <a:off x="228600" y="3124200"/>
            <a:ext cx="1676400" cy="1828800"/>
          </a:xfrm>
          <a:prstGeom prst="rect">
            <a:avLst/>
          </a:prstGeom>
          <a:noFill/>
          <a:ln w="9525">
            <a:noFill/>
            <a:miter lim="800000"/>
            <a:headEnd/>
            <a:tailEnd/>
          </a:ln>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heel(1)">
                                      <p:cBhvr>
                                        <p:cTn id="7" dur="2000"/>
                                        <p:tgtEl>
                                          <p:spTgt spid="10"/>
                                        </p:tgtEl>
                                      </p:cBhvr>
                                    </p:animEffect>
                                  </p:childTnLst>
                                </p:cTn>
                              </p:par>
                              <p:par>
                                <p:cTn id="8" presetID="12" presetClass="entr" presetSubtype="4" fill="hold" nodeType="withEffect">
                                  <p:stCondLst>
                                    <p:cond delay="0"/>
                                  </p:stCondLst>
                                  <p:childTnLst>
                                    <p:set>
                                      <p:cBhvr>
                                        <p:cTn id="9" dur="1" fill="hold">
                                          <p:stCondLst>
                                            <p:cond delay="0"/>
                                          </p:stCondLst>
                                        </p:cTn>
                                        <p:tgtEl>
                                          <p:spTgt spid="11"/>
                                        </p:tgtEl>
                                        <p:attrNameLst>
                                          <p:attrName>style.visibility</p:attrName>
                                        </p:attrNameLst>
                                      </p:cBhvr>
                                      <p:to>
                                        <p:strVal val="visible"/>
                                      </p:to>
                                    </p:set>
                                    <p:animEffect transition="in" filter="slide(fromBottom)">
                                      <p:cBhvr>
                                        <p:cTn id="10"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5" name="Text Box 23"/>
          <p:cNvSpPr txBox="1">
            <a:spLocks noChangeArrowheads="1"/>
          </p:cNvSpPr>
          <p:nvPr/>
        </p:nvSpPr>
        <p:spPr bwMode="auto">
          <a:xfrm>
            <a:off x="1752600" y="5181600"/>
            <a:ext cx="1371600" cy="366713"/>
          </a:xfrm>
          <a:prstGeom prst="rect">
            <a:avLst/>
          </a:prstGeom>
          <a:noFill/>
          <a:ln w="9525">
            <a:noFill/>
            <a:miter lim="800000"/>
            <a:headEnd/>
            <a:tailEnd/>
          </a:ln>
        </p:spPr>
        <p:txBody>
          <a:bodyPr>
            <a:spAutoFit/>
          </a:bodyPr>
          <a:lstStyle/>
          <a:p>
            <a:pPr>
              <a:spcBef>
                <a:spcPct val="50000"/>
              </a:spcBef>
            </a:pPr>
            <a:endParaRPr lang="en-US" altLang="en-US" sz="1800">
              <a:latin typeface="Arial" pitchFamily="34" charset="0"/>
            </a:endParaRPr>
          </a:p>
        </p:txBody>
      </p:sp>
      <p:sp>
        <p:nvSpPr>
          <p:cNvPr id="9" name="Rectangle 8"/>
          <p:cNvSpPr/>
          <p:nvPr/>
        </p:nvSpPr>
        <p:spPr>
          <a:xfrm>
            <a:off x="6629400" y="4419600"/>
            <a:ext cx="2514600" cy="1600200"/>
          </a:xfrm>
          <a:prstGeom prst="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en-US" sz="2400" b="1" i="1" dirty="0" err="1" smtClean="0">
                <a:solidFill>
                  <a:schemeClr val="tx1"/>
                </a:solidFill>
                <a:latin typeface="Times New Roman" pitchFamily="18" charset="0"/>
                <a:cs typeface="Times New Roman" pitchFamily="18" charset="0"/>
              </a:rPr>
              <a:t>Vị</a:t>
            </a:r>
            <a:r>
              <a:rPr lang="en-US" sz="2400" b="1" i="1" dirty="0" smtClean="0">
                <a:solidFill>
                  <a:schemeClr val="tx1"/>
                </a:solidFill>
                <a:latin typeface="Times New Roman" pitchFamily="18" charset="0"/>
                <a:cs typeface="Times New Roman" pitchFamily="18" charset="0"/>
              </a:rPr>
              <a:t> </a:t>
            </a:r>
            <a:r>
              <a:rPr lang="en-US" sz="2400" b="1" i="1" dirty="0" err="1" smtClean="0">
                <a:solidFill>
                  <a:schemeClr val="tx1"/>
                </a:solidFill>
                <a:latin typeface="Times New Roman" pitchFamily="18" charset="0"/>
                <a:cs typeface="Times New Roman" pitchFamily="18" charset="0"/>
              </a:rPr>
              <a:t>ngữ</a:t>
            </a:r>
            <a:r>
              <a:rPr lang="en-US" sz="2400" b="1" i="1" dirty="0" smtClean="0">
                <a:solidFill>
                  <a:schemeClr val="tx1"/>
                </a:solidFill>
                <a:latin typeface="Times New Roman" pitchFamily="18" charset="0"/>
                <a:cs typeface="Times New Roman" pitchFamily="18" charset="0"/>
              </a:rPr>
              <a:t>: </a:t>
            </a:r>
            <a:r>
              <a:rPr lang="en-US" sz="2400" b="1" i="1" dirty="0" err="1" smtClean="0">
                <a:solidFill>
                  <a:schemeClr val="tx1"/>
                </a:solidFill>
                <a:latin typeface="Times New Roman" pitchFamily="18" charset="0"/>
                <a:cs typeface="Times New Roman" pitchFamily="18" charset="0"/>
              </a:rPr>
              <a:t>Trả</a:t>
            </a:r>
            <a:r>
              <a:rPr lang="en-US" sz="2400" b="1" i="1" dirty="0" smtClean="0">
                <a:solidFill>
                  <a:schemeClr val="tx1"/>
                </a:solidFill>
                <a:latin typeface="Times New Roman" pitchFamily="18" charset="0"/>
                <a:cs typeface="Times New Roman" pitchFamily="18" charset="0"/>
              </a:rPr>
              <a:t> </a:t>
            </a:r>
            <a:r>
              <a:rPr lang="en-US" sz="2400" b="1" i="1" dirty="0" err="1" smtClean="0">
                <a:solidFill>
                  <a:schemeClr val="tx1"/>
                </a:solidFill>
                <a:latin typeface="Times New Roman" pitchFamily="18" charset="0"/>
                <a:cs typeface="Times New Roman" pitchFamily="18" charset="0"/>
              </a:rPr>
              <a:t>lời</a:t>
            </a:r>
            <a:r>
              <a:rPr lang="en-US" sz="2400" b="1" i="1" dirty="0" smtClean="0">
                <a:solidFill>
                  <a:schemeClr val="tx1"/>
                </a:solidFill>
                <a:latin typeface="Times New Roman" pitchFamily="18" charset="0"/>
                <a:cs typeface="Times New Roman" pitchFamily="18" charset="0"/>
              </a:rPr>
              <a:t> </a:t>
            </a:r>
            <a:r>
              <a:rPr lang="en-US" sz="2400" b="1" i="1" dirty="0" err="1" smtClean="0">
                <a:solidFill>
                  <a:schemeClr val="tx1"/>
                </a:solidFill>
                <a:latin typeface="Times New Roman" pitchFamily="18" charset="0"/>
                <a:cs typeface="Times New Roman" pitchFamily="18" charset="0"/>
              </a:rPr>
              <a:t>cho</a:t>
            </a:r>
            <a:r>
              <a:rPr lang="en-US" sz="2400" b="1" i="1" dirty="0" smtClean="0">
                <a:solidFill>
                  <a:schemeClr val="tx1"/>
                </a:solidFill>
                <a:latin typeface="Times New Roman" pitchFamily="18" charset="0"/>
                <a:cs typeface="Times New Roman" pitchFamily="18" charset="0"/>
              </a:rPr>
              <a:t> </a:t>
            </a:r>
            <a:r>
              <a:rPr lang="en-US" sz="2400" b="1" i="1" dirty="0" err="1" smtClean="0">
                <a:solidFill>
                  <a:schemeClr val="tx1"/>
                </a:solidFill>
                <a:latin typeface="Times New Roman" pitchFamily="18" charset="0"/>
                <a:cs typeface="Times New Roman" pitchFamily="18" charset="0"/>
              </a:rPr>
              <a:t>câu</a:t>
            </a:r>
            <a:r>
              <a:rPr lang="en-US" sz="2400" b="1" i="1" dirty="0" smtClean="0">
                <a:solidFill>
                  <a:schemeClr val="tx1"/>
                </a:solidFill>
                <a:latin typeface="Times New Roman" pitchFamily="18" charset="0"/>
                <a:cs typeface="Times New Roman" pitchFamily="18" charset="0"/>
              </a:rPr>
              <a:t> </a:t>
            </a:r>
            <a:r>
              <a:rPr lang="en-US" sz="2400" b="1" i="1" dirty="0" err="1" smtClean="0">
                <a:solidFill>
                  <a:schemeClr val="tx1"/>
                </a:solidFill>
                <a:latin typeface="Times New Roman" pitchFamily="18" charset="0"/>
                <a:cs typeface="Times New Roman" pitchFamily="18" charset="0"/>
              </a:rPr>
              <a:t>hỏi</a:t>
            </a:r>
            <a:r>
              <a:rPr lang="en-US" sz="2400" b="1" i="1" dirty="0" smtClean="0">
                <a:solidFill>
                  <a:schemeClr val="tx1"/>
                </a:solidFill>
                <a:latin typeface="Times New Roman" pitchFamily="18" charset="0"/>
                <a:cs typeface="Times New Roman" pitchFamily="18" charset="0"/>
              </a:rPr>
              <a:t> </a:t>
            </a:r>
            <a:r>
              <a:rPr lang="en-US" sz="2400" b="1" i="1" dirty="0" err="1" smtClean="0">
                <a:solidFill>
                  <a:schemeClr val="tx1"/>
                </a:solidFill>
                <a:latin typeface="Times New Roman" pitchFamily="18" charset="0"/>
                <a:cs typeface="Times New Roman" pitchFamily="18" charset="0"/>
              </a:rPr>
              <a:t>Là</a:t>
            </a:r>
            <a:r>
              <a:rPr lang="en-US" sz="2400" b="1" i="1" dirty="0" smtClean="0">
                <a:solidFill>
                  <a:schemeClr val="tx1"/>
                </a:solidFill>
                <a:latin typeface="Times New Roman" pitchFamily="18" charset="0"/>
                <a:cs typeface="Times New Roman" pitchFamily="18" charset="0"/>
              </a:rPr>
              <a:t> </a:t>
            </a:r>
            <a:r>
              <a:rPr lang="en-US" sz="2400" b="1" i="1" dirty="0" err="1" smtClean="0">
                <a:solidFill>
                  <a:schemeClr val="tx1"/>
                </a:solidFill>
                <a:latin typeface="Times New Roman" pitchFamily="18" charset="0"/>
                <a:cs typeface="Times New Roman" pitchFamily="18" charset="0"/>
              </a:rPr>
              <a:t>gì</a:t>
            </a:r>
            <a:r>
              <a:rPr lang="en-US" sz="2400" b="1" i="1" dirty="0" smtClean="0">
                <a:solidFill>
                  <a:schemeClr val="tx1"/>
                </a:solidFill>
                <a:latin typeface="Times New Roman" pitchFamily="18" charset="0"/>
                <a:cs typeface="Times New Roman" pitchFamily="18" charset="0"/>
              </a:rPr>
              <a:t> (</a:t>
            </a:r>
            <a:r>
              <a:rPr lang="en-US" sz="2400" b="1" i="1" dirty="0" err="1" smtClean="0">
                <a:solidFill>
                  <a:schemeClr val="tx1"/>
                </a:solidFill>
                <a:latin typeface="Times New Roman" pitchFamily="18" charset="0"/>
                <a:cs typeface="Times New Roman" pitchFamily="18" charset="0"/>
              </a:rPr>
              <a:t>là</a:t>
            </a:r>
            <a:r>
              <a:rPr lang="en-US" sz="2400" b="1" i="1" dirty="0" smtClean="0">
                <a:solidFill>
                  <a:schemeClr val="tx1"/>
                </a:solidFill>
                <a:latin typeface="Times New Roman" pitchFamily="18" charset="0"/>
                <a:cs typeface="Times New Roman" pitchFamily="18" charset="0"/>
              </a:rPr>
              <a:t> </a:t>
            </a:r>
            <a:r>
              <a:rPr lang="en-US" sz="2400" b="1" i="1" dirty="0" err="1" smtClean="0">
                <a:solidFill>
                  <a:schemeClr val="tx1"/>
                </a:solidFill>
                <a:latin typeface="Times New Roman" pitchFamily="18" charset="0"/>
                <a:cs typeface="Times New Roman" pitchFamily="18" charset="0"/>
              </a:rPr>
              <a:t>ai</a:t>
            </a:r>
            <a:r>
              <a:rPr lang="en-US" sz="2400" b="1" i="1" dirty="0" smtClean="0">
                <a:solidFill>
                  <a:schemeClr val="tx1"/>
                </a:solidFill>
                <a:latin typeface="Times New Roman" pitchFamily="18" charset="0"/>
                <a:cs typeface="Times New Roman" pitchFamily="18" charset="0"/>
              </a:rPr>
              <a:t>, </a:t>
            </a:r>
            <a:r>
              <a:rPr lang="en-US" sz="2400" b="1" i="1" dirty="0" err="1" smtClean="0">
                <a:solidFill>
                  <a:schemeClr val="tx1"/>
                </a:solidFill>
                <a:latin typeface="Times New Roman" pitchFamily="18" charset="0"/>
                <a:cs typeface="Times New Roman" pitchFamily="18" charset="0"/>
              </a:rPr>
              <a:t>là</a:t>
            </a:r>
            <a:r>
              <a:rPr lang="en-US" sz="2400" b="1" i="1" dirty="0" smtClean="0">
                <a:solidFill>
                  <a:schemeClr val="tx1"/>
                </a:solidFill>
                <a:latin typeface="Times New Roman" pitchFamily="18" charset="0"/>
                <a:cs typeface="Times New Roman" pitchFamily="18" charset="0"/>
              </a:rPr>
              <a:t> con </a:t>
            </a:r>
            <a:r>
              <a:rPr lang="en-US" sz="2400" b="1" i="1" dirty="0" err="1" smtClean="0">
                <a:solidFill>
                  <a:schemeClr val="tx1"/>
                </a:solidFill>
                <a:latin typeface="Times New Roman" pitchFamily="18" charset="0"/>
                <a:cs typeface="Times New Roman" pitchFamily="18" charset="0"/>
              </a:rPr>
              <a:t>gì</a:t>
            </a:r>
            <a:r>
              <a:rPr lang="en-US" sz="2400" b="1" i="1" dirty="0" smtClean="0">
                <a:solidFill>
                  <a:schemeClr val="tx1"/>
                </a:solidFill>
                <a:latin typeface="Times New Roman" pitchFamily="18" charset="0"/>
                <a:cs typeface="Times New Roman" pitchFamily="18" charset="0"/>
              </a:rPr>
              <a:t>, </a:t>
            </a:r>
            <a:r>
              <a:rPr lang="en-US" sz="2400" b="1" i="1" dirty="0" err="1" smtClean="0">
                <a:solidFill>
                  <a:schemeClr val="tx1"/>
                </a:solidFill>
                <a:latin typeface="Times New Roman" pitchFamily="18" charset="0"/>
                <a:cs typeface="Times New Roman" pitchFamily="18" charset="0"/>
              </a:rPr>
              <a:t>là</a:t>
            </a:r>
            <a:r>
              <a:rPr lang="en-US" sz="2400" b="1" i="1" dirty="0" smtClean="0">
                <a:solidFill>
                  <a:schemeClr val="tx1"/>
                </a:solidFill>
                <a:latin typeface="Times New Roman" pitchFamily="18" charset="0"/>
                <a:cs typeface="Times New Roman" pitchFamily="18" charset="0"/>
              </a:rPr>
              <a:t> </a:t>
            </a:r>
            <a:r>
              <a:rPr lang="en-US" sz="2400" b="1" i="1" dirty="0" err="1" smtClean="0">
                <a:solidFill>
                  <a:schemeClr val="tx1"/>
                </a:solidFill>
                <a:latin typeface="Times New Roman" pitchFamily="18" charset="0"/>
                <a:cs typeface="Times New Roman" pitchFamily="18" charset="0"/>
              </a:rPr>
              <a:t>cái</a:t>
            </a:r>
            <a:r>
              <a:rPr lang="en-US" sz="2400" b="1" i="1" dirty="0" smtClean="0">
                <a:solidFill>
                  <a:schemeClr val="tx1"/>
                </a:solidFill>
                <a:latin typeface="Times New Roman" pitchFamily="18" charset="0"/>
                <a:cs typeface="Times New Roman" pitchFamily="18" charset="0"/>
              </a:rPr>
              <a:t> </a:t>
            </a:r>
            <a:r>
              <a:rPr lang="en-US" sz="2400" b="1" i="1" dirty="0" err="1" smtClean="0">
                <a:solidFill>
                  <a:schemeClr val="tx1"/>
                </a:solidFill>
                <a:latin typeface="Times New Roman" pitchFamily="18" charset="0"/>
                <a:cs typeface="Times New Roman" pitchFamily="18" charset="0"/>
              </a:rPr>
              <a:t>gì</a:t>
            </a:r>
            <a:r>
              <a:rPr lang="en-US" sz="2400" b="1" i="1" dirty="0" smtClean="0">
                <a:solidFill>
                  <a:schemeClr val="tx1"/>
                </a:solidFill>
                <a:latin typeface="Times New Roman" pitchFamily="18" charset="0"/>
                <a:cs typeface="Times New Roman" pitchFamily="18" charset="0"/>
              </a:rPr>
              <a:t>)?</a:t>
            </a:r>
            <a:endParaRPr lang="en-US" sz="2400" b="1" i="1" dirty="0">
              <a:solidFill>
                <a:schemeClr val="tx1"/>
              </a:solidFill>
              <a:latin typeface="Times New Roman" pitchFamily="18" charset="0"/>
              <a:cs typeface="Times New Roman" pitchFamily="18" charset="0"/>
            </a:endParaRPr>
          </a:p>
        </p:txBody>
      </p:sp>
      <p:sp>
        <p:nvSpPr>
          <p:cNvPr id="10" name="Rounded Rectangle 9"/>
          <p:cNvSpPr/>
          <p:nvPr/>
        </p:nvSpPr>
        <p:spPr>
          <a:xfrm>
            <a:off x="0" y="3505200"/>
            <a:ext cx="1752600" cy="762000"/>
          </a:xfrm>
          <a:prstGeom prst="round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en-US" sz="2400" b="1" dirty="0" err="1" smtClean="0">
                <a:solidFill>
                  <a:schemeClr val="tx1"/>
                </a:solidFill>
                <a:latin typeface="Times New Roman" pitchFamily="18" charset="0"/>
                <a:cs typeface="Times New Roman" pitchFamily="18" charset="0"/>
              </a:rPr>
              <a:t>Câu</a:t>
            </a:r>
            <a:r>
              <a:rPr lang="en-US" sz="2400" b="1" dirty="0" smtClean="0">
                <a:solidFill>
                  <a:schemeClr val="tx1"/>
                </a:solidFill>
                <a:latin typeface="Times New Roman" pitchFamily="18" charset="0"/>
                <a:cs typeface="Times New Roman" pitchFamily="18" charset="0"/>
              </a:rPr>
              <a:t> </a:t>
            </a:r>
            <a:r>
              <a:rPr lang="en-US" sz="2400" b="1" dirty="0" err="1" smtClean="0">
                <a:solidFill>
                  <a:schemeClr val="tx1"/>
                </a:solidFill>
                <a:latin typeface="Times New Roman" pitchFamily="18" charset="0"/>
                <a:cs typeface="Times New Roman" pitchFamily="18" charset="0"/>
              </a:rPr>
              <a:t>kể</a:t>
            </a:r>
            <a:r>
              <a:rPr lang="en-US" sz="2400" b="1" dirty="0" smtClean="0">
                <a:solidFill>
                  <a:schemeClr val="tx1"/>
                </a:solidFill>
                <a:latin typeface="Times New Roman" pitchFamily="18" charset="0"/>
                <a:cs typeface="Times New Roman" pitchFamily="18" charset="0"/>
              </a:rPr>
              <a:t> Ai </a:t>
            </a:r>
            <a:r>
              <a:rPr lang="en-US" sz="2400" b="1" dirty="0" err="1" smtClean="0">
                <a:solidFill>
                  <a:schemeClr val="tx1"/>
                </a:solidFill>
                <a:latin typeface="Times New Roman" pitchFamily="18" charset="0"/>
                <a:cs typeface="Times New Roman" pitchFamily="18" charset="0"/>
              </a:rPr>
              <a:t>là</a:t>
            </a:r>
            <a:r>
              <a:rPr lang="en-US" sz="2400" b="1" dirty="0" smtClean="0">
                <a:solidFill>
                  <a:schemeClr val="tx1"/>
                </a:solidFill>
                <a:latin typeface="Times New Roman" pitchFamily="18" charset="0"/>
                <a:cs typeface="Times New Roman" pitchFamily="18" charset="0"/>
              </a:rPr>
              <a:t> </a:t>
            </a:r>
            <a:r>
              <a:rPr lang="en-US" sz="2400" b="1" dirty="0" err="1" smtClean="0">
                <a:solidFill>
                  <a:schemeClr val="tx1"/>
                </a:solidFill>
                <a:latin typeface="Times New Roman" pitchFamily="18" charset="0"/>
                <a:cs typeface="Times New Roman" pitchFamily="18" charset="0"/>
              </a:rPr>
              <a:t>gì</a:t>
            </a:r>
            <a:r>
              <a:rPr lang="en-US" sz="2400" b="1" dirty="0" smtClean="0">
                <a:solidFill>
                  <a:schemeClr val="tx1"/>
                </a:solidFill>
                <a:latin typeface="Times New Roman" pitchFamily="18" charset="0"/>
                <a:cs typeface="Times New Roman" pitchFamily="18" charset="0"/>
              </a:rPr>
              <a:t>?</a:t>
            </a:r>
            <a:endParaRPr lang="en-US" sz="2400" b="1" i="1" dirty="0">
              <a:solidFill>
                <a:schemeClr val="tx1"/>
              </a:solidFill>
              <a:latin typeface="Times New Roman" pitchFamily="18" charset="0"/>
              <a:cs typeface="Times New Roman" pitchFamily="18" charset="0"/>
            </a:endParaRPr>
          </a:p>
        </p:txBody>
      </p:sp>
      <p:sp>
        <p:nvSpPr>
          <p:cNvPr id="12" name="Rectangle 11"/>
          <p:cNvSpPr/>
          <p:nvPr/>
        </p:nvSpPr>
        <p:spPr>
          <a:xfrm>
            <a:off x="6629400" y="1905000"/>
            <a:ext cx="2514600" cy="1295400"/>
          </a:xfrm>
          <a:prstGeom prst="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en-US" sz="2400" b="1" i="1" dirty="0" err="1" smtClean="0">
                <a:solidFill>
                  <a:schemeClr val="tx1"/>
                </a:solidFill>
                <a:latin typeface="Times New Roman" pitchFamily="18" charset="0"/>
                <a:cs typeface="Times New Roman" pitchFamily="18" charset="0"/>
              </a:rPr>
              <a:t>Chủ</a:t>
            </a:r>
            <a:r>
              <a:rPr lang="en-US" sz="2400" b="1" i="1" dirty="0" smtClean="0">
                <a:solidFill>
                  <a:schemeClr val="tx1"/>
                </a:solidFill>
                <a:latin typeface="Times New Roman" pitchFamily="18" charset="0"/>
                <a:cs typeface="Times New Roman" pitchFamily="18" charset="0"/>
              </a:rPr>
              <a:t> </a:t>
            </a:r>
            <a:r>
              <a:rPr lang="en-US" sz="2400" b="1" i="1" dirty="0" err="1" smtClean="0">
                <a:solidFill>
                  <a:schemeClr val="tx1"/>
                </a:solidFill>
                <a:latin typeface="Times New Roman" pitchFamily="18" charset="0"/>
                <a:cs typeface="Times New Roman" pitchFamily="18" charset="0"/>
              </a:rPr>
              <a:t>ngữ</a:t>
            </a:r>
            <a:r>
              <a:rPr lang="en-US" sz="2400" b="1" i="1" dirty="0" smtClean="0">
                <a:solidFill>
                  <a:schemeClr val="tx1"/>
                </a:solidFill>
                <a:latin typeface="Times New Roman" pitchFamily="18" charset="0"/>
                <a:cs typeface="Times New Roman" pitchFamily="18" charset="0"/>
              </a:rPr>
              <a:t>: </a:t>
            </a:r>
            <a:r>
              <a:rPr lang="en-US" sz="2400" b="1" i="1" dirty="0" err="1" smtClean="0">
                <a:solidFill>
                  <a:schemeClr val="tx1"/>
                </a:solidFill>
                <a:latin typeface="Times New Roman" pitchFamily="18" charset="0"/>
                <a:cs typeface="Times New Roman" pitchFamily="18" charset="0"/>
              </a:rPr>
              <a:t>Trả</a:t>
            </a:r>
            <a:r>
              <a:rPr lang="en-US" sz="2400" b="1" i="1" dirty="0" smtClean="0">
                <a:solidFill>
                  <a:schemeClr val="tx1"/>
                </a:solidFill>
                <a:latin typeface="Times New Roman" pitchFamily="18" charset="0"/>
                <a:cs typeface="Times New Roman" pitchFamily="18" charset="0"/>
              </a:rPr>
              <a:t> </a:t>
            </a:r>
            <a:r>
              <a:rPr lang="en-US" sz="2400" b="1" i="1" dirty="0" err="1" smtClean="0">
                <a:solidFill>
                  <a:schemeClr val="tx1"/>
                </a:solidFill>
                <a:latin typeface="Times New Roman" pitchFamily="18" charset="0"/>
                <a:cs typeface="Times New Roman" pitchFamily="18" charset="0"/>
              </a:rPr>
              <a:t>lời</a:t>
            </a:r>
            <a:r>
              <a:rPr lang="en-US" sz="2400" b="1" i="1" dirty="0" smtClean="0">
                <a:solidFill>
                  <a:schemeClr val="tx1"/>
                </a:solidFill>
                <a:latin typeface="Times New Roman" pitchFamily="18" charset="0"/>
                <a:cs typeface="Times New Roman" pitchFamily="18" charset="0"/>
              </a:rPr>
              <a:t> </a:t>
            </a:r>
            <a:r>
              <a:rPr lang="en-US" sz="2400" b="1" i="1" dirty="0" err="1" smtClean="0">
                <a:solidFill>
                  <a:schemeClr val="tx1"/>
                </a:solidFill>
                <a:latin typeface="Times New Roman" pitchFamily="18" charset="0"/>
                <a:cs typeface="Times New Roman" pitchFamily="18" charset="0"/>
              </a:rPr>
              <a:t>cho</a:t>
            </a:r>
            <a:r>
              <a:rPr lang="en-US" sz="2400" b="1" i="1" dirty="0" smtClean="0">
                <a:solidFill>
                  <a:schemeClr val="tx1"/>
                </a:solidFill>
                <a:latin typeface="Times New Roman" pitchFamily="18" charset="0"/>
                <a:cs typeface="Times New Roman" pitchFamily="18" charset="0"/>
              </a:rPr>
              <a:t> </a:t>
            </a:r>
            <a:r>
              <a:rPr lang="en-US" sz="2400" b="1" i="1" dirty="0" err="1" smtClean="0">
                <a:solidFill>
                  <a:schemeClr val="tx1"/>
                </a:solidFill>
                <a:latin typeface="Times New Roman" pitchFamily="18" charset="0"/>
                <a:cs typeface="Times New Roman" pitchFamily="18" charset="0"/>
              </a:rPr>
              <a:t>câu</a:t>
            </a:r>
            <a:r>
              <a:rPr lang="en-US" sz="2400" b="1" i="1" dirty="0" smtClean="0">
                <a:solidFill>
                  <a:schemeClr val="tx1"/>
                </a:solidFill>
                <a:latin typeface="Times New Roman" pitchFamily="18" charset="0"/>
                <a:cs typeface="Times New Roman" pitchFamily="18" charset="0"/>
              </a:rPr>
              <a:t> </a:t>
            </a:r>
            <a:r>
              <a:rPr lang="en-US" sz="2400" b="1" i="1" dirty="0" err="1" smtClean="0">
                <a:solidFill>
                  <a:schemeClr val="tx1"/>
                </a:solidFill>
                <a:latin typeface="Times New Roman" pitchFamily="18" charset="0"/>
                <a:cs typeface="Times New Roman" pitchFamily="18" charset="0"/>
              </a:rPr>
              <a:t>hỏi</a:t>
            </a:r>
            <a:r>
              <a:rPr lang="en-US" sz="2400" b="1" i="1" dirty="0" smtClean="0">
                <a:solidFill>
                  <a:schemeClr val="tx1"/>
                </a:solidFill>
                <a:latin typeface="Times New Roman" pitchFamily="18" charset="0"/>
                <a:cs typeface="Times New Roman" pitchFamily="18" charset="0"/>
              </a:rPr>
              <a:t> Ai (con </a:t>
            </a:r>
            <a:r>
              <a:rPr lang="en-US" sz="2400" b="1" i="1" dirty="0" err="1" smtClean="0">
                <a:solidFill>
                  <a:schemeClr val="tx1"/>
                </a:solidFill>
                <a:latin typeface="Times New Roman" pitchFamily="18" charset="0"/>
                <a:cs typeface="Times New Roman" pitchFamily="18" charset="0"/>
              </a:rPr>
              <a:t>gì</a:t>
            </a:r>
            <a:r>
              <a:rPr lang="en-US" sz="2400" b="1" i="1" dirty="0" smtClean="0">
                <a:solidFill>
                  <a:schemeClr val="tx1"/>
                </a:solidFill>
                <a:latin typeface="Times New Roman" pitchFamily="18" charset="0"/>
                <a:cs typeface="Times New Roman" pitchFamily="18" charset="0"/>
              </a:rPr>
              <a:t>, </a:t>
            </a:r>
            <a:r>
              <a:rPr lang="en-US" sz="2400" b="1" i="1" dirty="0" err="1" smtClean="0">
                <a:solidFill>
                  <a:schemeClr val="tx1"/>
                </a:solidFill>
                <a:latin typeface="Times New Roman" pitchFamily="18" charset="0"/>
                <a:cs typeface="Times New Roman" pitchFamily="18" charset="0"/>
              </a:rPr>
              <a:t>cái</a:t>
            </a:r>
            <a:r>
              <a:rPr lang="en-US" sz="2400" b="1" i="1" dirty="0" smtClean="0">
                <a:solidFill>
                  <a:schemeClr val="tx1"/>
                </a:solidFill>
                <a:latin typeface="Times New Roman" pitchFamily="18" charset="0"/>
                <a:cs typeface="Times New Roman" pitchFamily="18" charset="0"/>
              </a:rPr>
              <a:t> </a:t>
            </a:r>
            <a:r>
              <a:rPr lang="en-US" sz="2400" b="1" i="1" dirty="0" err="1" smtClean="0">
                <a:solidFill>
                  <a:schemeClr val="tx1"/>
                </a:solidFill>
                <a:latin typeface="Times New Roman" pitchFamily="18" charset="0"/>
                <a:cs typeface="Times New Roman" pitchFamily="18" charset="0"/>
              </a:rPr>
              <a:t>gì</a:t>
            </a:r>
            <a:r>
              <a:rPr lang="en-US" sz="2400" b="1" i="1" dirty="0" smtClean="0">
                <a:solidFill>
                  <a:schemeClr val="tx1"/>
                </a:solidFill>
                <a:latin typeface="Times New Roman" pitchFamily="18" charset="0"/>
                <a:cs typeface="Times New Roman" pitchFamily="18" charset="0"/>
              </a:rPr>
              <a:t>) ?</a:t>
            </a:r>
            <a:endParaRPr lang="en-US" sz="2400" b="1" i="1" dirty="0">
              <a:solidFill>
                <a:schemeClr val="tx1"/>
              </a:solidFill>
              <a:latin typeface="Times New Roman" pitchFamily="18" charset="0"/>
              <a:cs typeface="Times New Roman" pitchFamily="18" charset="0"/>
            </a:endParaRPr>
          </a:p>
        </p:txBody>
      </p:sp>
      <p:sp>
        <p:nvSpPr>
          <p:cNvPr id="13" name="Rectangle 12"/>
          <p:cNvSpPr/>
          <p:nvPr/>
        </p:nvSpPr>
        <p:spPr>
          <a:xfrm>
            <a:off x="2057400" y="2590800"/>
            <a:ext cx="1600200" cy="685800"/>
          </a:xfrm>
          <a:prstGeom prst="rect">
            <a:avLst/>
          </a:prstGeom>
        </p:spPr>
        <p:style>
          <a:lnRef idx="1">
            <a:schemeClr val="accent5"/>
          </a:lnRef>
          <a:fillRef idx="2">
            <a:schemeClr val="accent5"/>
          </a:fillRef>
          <a:effectRef idx="1">
            <a:schemeClr val="accent5"/>
          </a:effectRef>
          <a:fontRef idx="minor">
            <a:schemeClr val="dk1"/>
          </a:fontRef>
        </p:style>
        <p:txBody>
          <a:bodyPr rtlCol="0" anchor="ctr"/>
          <a:lstStyle/>
          <a:p>
            <a:endParaRPr lang="en-US" sz="3600" b="1" i="1" dirty="0" smtClean="0">
              <a:solidFill>
                <a:srgbClr val="C00000"/>
              </a:solidFill>
              <a:latin typeface="Times New Roman" pitchFamily="18" charset="0"/>
              <a:cs typeface="Times New Roman" pitchFamily="18" charset="0"/>
            </a:endParaRPr>
          </a:p>
          <a:p>
            <a:r>
              <a:rPr lang="en-US" sz="2400" b="1" i="1" dirty="0" err="1" smtClean="0">
                <a:solidFill>
                  <a:schemeClr val="tx1"/>
                </a:solidFill>
                <a:latin typeface="Times New Roman" pitchFamily="18" charset="0"/>
                <a:cs typeface="Times New Roman" pitchFamily="18" charset="0"/>
              </a:rPr>
              <a:t>Giới</a:t>
            </a:r>
            <a:r>
              <a:rPr lang="en-US" sz="2400" b="1" i="1" dirty="0" smtClean="0">
                <a:solidFill>
                  <a:schemeClr val="tx1"/>
                </a:solidFill>
                <a:latin typeface="Times New Roman" pitchFamily="18" charset="0"/>
                <a:cs typeface="Times New Roman" pitchFamily="18" charset="0"/>
              </a:rPr>
              <a:t> </a:t>
            </a:r>
            <a:r>
              <a:rPr lang="en-US" sz="2400" b="1" i="1" dirty="0" err="1" smtClean="0">
                <a:solidFill>
                  <a:schemeClr val="tx1"/>
                </a:solidFill>
                <a:latin typeface="Times New Roman" pitchFamily="18" charset="0"/>
                <a:cs typeface="Times New Roman" pitchFamily="18" charset="0"/>
              </a:rPr>
              <a:t>thiệu</a:t>
            </a:r>
            <a:endParaRPr lang="en-US" sz="2400" b="1" i="1" dirty="0" smtClean="0">
              <a:solidFill>
                <a:schemeClr val="tx1"/>
              </a:solidFill>
              <a:latin typeface="Times New Roman" pitchFamily="18" charset="0"/>
              <a:cs typeface="Times New Roman" pitchFamily="18" charset="0"/>
            </a:endParaRPr>
          </a:p>
          <a:p>
            <a:endParaRPr lang="en-US" sz="3600" b="1" dirty="0">
              <a:solidFill>
                <a:srgbClr val="C00000"/>
              </a:solidFill>
              <a:latin typeface="Times New Roman" pitchFamily="18" charset="0"/>
              <a:cs typeface="Times New Roman" pitchFamily="18" charset="0"/>
            </a:endParaRPr>
          </a:p>
        </p:txBody>
      </p:sp>
      <p:sp>
        <p:nvSpPr>
          <p:cNvPr id="23" name="Rounded Rectangle 22"/>
          <p:cNvSpPr/>
          <p:nvPr/>
        </p:nvSpPr>
        <p:spPr>
          <a:xfrm>
            <a:off x="4572000" y="3429000"/>
            <a:ext cx="1752600" cy="762000"/>
          </a:xfrm>
          <a:prstGeom prst="round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en-US" sz="2400" b="1" dirty="0" err="1" smtClean="0">
                <a:solidFill>
                  <a:schemeClr val="tx1"/>
                </a:solidFill>
                <a:latin typeface="Times New Roman" pitchFamily="18" charset="0"/>
                <a:cs typeface="Times New Roman" pitchFamily="18" charset="0"/>
              </a:rPr>
              <a:t>Câu</a:t>
            </a:r>
            <a:r>
              <a:rPr lang="en-US" sz="2400" b="1" dirty="0" smtClean="0">
                <a:solidFill>
                  <a:schemeClr val="tx1"/>
                </a:solidFill>
                <a:latin typeface="Times New Roman" pitchFamily="18" charset="0"/>
                <a:cs typeface="Times New Roman" pitchFamily="18" charset="0"/>
              </a:rPr>
              <a:t> </a:t>
            </a:r>
            <a:r>
              <a:rPr lang="en-US" sz="2400" b="1" dirty="0" err="1" smtClean="0">
                <a:solidFill>
                  <a:schemeClr val="tx1"/>
                </a:solidFill>
                <a:latin typeface="Times New Roman" pitchFamily="18" charset="0"/>
                <a:cs typeface="Times New Roman" pitchFamily="18" charset="0"/>
              </a:rPr>
              <a:t>kể</a:t>
            </a:r>
            <a:r>
              <a:rPr lang="en-US" sz="2400" b="1" dirty="0" smtClean="0">
                <a:solidFill>
                  <a:schemeClr val="tx1"/>
                </a:solidFill>
                <a:latin typeface="Times New Roman" pitchFamily="18" charset="0"/>
                <a:cs typeface="Times New Roman" pitchFamily="18" charset="0"/>
              </a:rPr>
              <a:t> Ai </a:t>
            </a:r>
            <a:r>
              <a:rPr lang="en-US" sz="2400" b="1" dirty="0" err="1" smtClean="0">
                <a:solidFill>
                  <a:schemeClr val="tx1"/>
                </a:solidFill>
                <a:latin typeface="Times New Roman" pitchFamily="18" charset="0"/>
                <a:cs typeface="Times New Roman" pitchFamily="18" charset="0"/>
              </a:rPr>
              <a:t>là</a:t>
            </a:r>
            <a:r>
              <a:rPr lang="en-US" sz="2400" b="1" dirty="0" smtClean="0">
                <a:solidFill>
                  <a:schemeClr val="tx1"/>
                </a:solidFill>
                <a:latin typeface="Times New Roman" pitchFamily="18" charset="0"/>
                <a:cs typeface="Times New Roman" pitchFamily="18" charset="0"/>
              </a:rPr>
              <a:t> </a:t>
            </a:r>
            <a:r>
              <a:rPr lang="en-US" sz="2400" b="1" dirty="0" err="1" smtClean="0">
                <a:solidFill>
                  <a:schemeClr val="tx1"/>
                </a:solidFill>
                <a:latin typeface="Times New Roman" pitchFamily="18" charset="0"/>
                <a:cs typeface="Times New Roman" pitchFamily="18" charset="0"/>
              </a:rPr>
              <a:t>gì</a:t>
            </a:r>
            <a:r>
              <a:rPr lang="en-US" sz="2400" b="1" dirty="0" smtClean="0">
                <a:solidFill>
                  <a:schemeClr val="tx1"/>
                </a:solidFill>
                <a:latin typeface="Times New Roman" pitchFamily="18" charset="0"/>
                <a:cs typeface="Times New Roman" pitchFamily="18" charset="0"/>
              </a:rPr>
              <a:t>?</a:t>
            </a:r>
            <a:endParaRPr lang="en-US" sz="2400" b="1" i="1" dirty="0">
              <a:solidFill>
                <a:schemeClr val="tx1"/>
              </a:solidFill>
              <a:latin typeface="Times New Roman" pitchFamily="18" charset="0"/>
              <a:cs typeface="Times New Roman" pitchFamily="18" charset="0"/>
            </a:endParaRPr>
          </a:p>
        </p:txBody>
      </p:sp>
      <p:sp>
        <p:nvSpPr>
          <p:cNvPr id="24" name="Rectangle 23"/>
          <p:cNvSpPr/>
          <p:nvPr/>
        </p:nvSpPr>
        <p:spPr>
          <a:xfrm>
            <a:off x="2057400" y="4495800"/>
            <a:ext cx="1524000" cy="762000"/>
          </a:xfrm>
          <a:prstGeom prst="rect">
            <a:avLst/>
          </a:prstGeom>
        </p:spPr>
        <p:style>
          <a:lnRef idx="1">
            <a:schemeClr val="accent5"/>
          </a:lnRef>
          <a:fillRef idx="2">
            <a:schemeClr val="accent5"/>
          </a:fillRef>
          <a:effectRef idx="1">
            <a:schemeClr val="accent5"/>
          </a:effectRef>
          <a:fontRef idx="minor">
            <a:schemeClr val="dk1"/>
          </a:fontRef>
        </p:style>
        <p:txBody>
          <a:bodyPr rtlCol="0" anchor="ctr"/>
          <a:lstStyle/>
          <a:p>
            <a:endParaRPr lang="en-US" sz="3600" b="1" i="1" dirty="0" smtClean="0">
              <a:solidFill>
                <a:srgbClr val="C00000"/>
              </a:solidFill>
              <a:latin typeface="Times New Roman" pitchFamily="18" charset="0"/>
              <a:cs typeface="Times New Roman" pitchFamily="18" charset="0"/>
            </a:endParaRPr>
          </a:p>
          <a:p>
            <a:r>
              <a:rPr lang="en-US" sz="2400" b="1" dirty="0" err="1" smtClean="0">
                <a:solidFill>
                  <a:schemeClr val="tx1"/>
                </a:solidFill>
                <a:latin typeface="Times New Roman" pitchFamily="18" charset="0"/>
                <a:cs typeface="Times New Roman" pitchFamily="18" charset="0"/>
              </a:rPr>
              <a:t>Nêu</a:t>
            </a:r>
            <a:r>
              <a:rPr lang="en-US" sz="2400" b="1" dirty="0" smtClean="0">
                <a:solidFill>
                  <a:schemeClr val="tx1"/>
                </a:solidFill>
                <a:latin typeface="Times New Roman" pitchFamily="18" charset="0"/>
                <a:cs typeface="Times New Roman" pitchFamily="18" charset="0"/>
              </a:rPr>
              <a:t> </a:t>
            </a:r>
            <a:r>
              <a:rPr lang="en-US" sz="2400" b="1" dirty="0" err="1" smtClean="0">
                <a:solidFill>
                  <a:schemeClr val="tx1"/>
                </a:solidFill>
                <a:latin typeface="Times New Roman" pitchFamily="18" charset="0"/>
                <a:cs typeface="Times New Roman" pitchFamily="18" charset="0"/>
              </a:rPr>
              <a:t>nhận</a:t>
            </a:r>
            <a:r>
              <a:rPr lang="en-US" sz="2400" b="1" dirty="0" smtClean="0">
                <a:solidFill>
                  <a:schemeClr val="tx1"/>
                </a:solidFill>
                <a:latin typeface="Times New Roman" pitchFamily="18" charset="0"/>
                <a:cs typeface="Times New Roman" pitchFamily="18" charset="0"/>
              </a:rPr>
              <a:t> </a:t>
            </a:r>
            <a:r>
              <a:rPr lang="en-US" sz="2400" b="1" dirty="0" err="1" smtClean="0">
                <a:solidFill>
                  <a:schemeClr val="tx1"/>
                </a:solidFill>
                <a:latin typeface="Times New Roman" pitchFamily="18" charset="0"/>
                <a:cs typeface="Times New Roman" pitchFamily="18" charset="0"/>
              </a:rPr>
              <a:t>định</a:t>
            </a:r>
            <a:endParaRPr lang="en-US" sz="2400" b="1" dirty="0" smtClean="0">
              <a:solidFill>
                <a:schemeClr val="tx1"/>
              </a:solidFill>
              <a:latin typeface="Times New Roman" pitchFamily="18" charset="0"/>
              <a:cs typeface="Times New Roman" pitchFamily="18" charset="0"/>
            </a:endParaRPr>
          </a:p>
          <a:p>
            <a:endParaRPr lang="en-US" sz="3600" b="1" dirty="0">
              <a:solidFill>
                <a:srgbClr val="C00000"/>
              </a:solidFill>
              <a:latin typeface="Times New Roman" pitchFamily="18" charset="0"/>
              <a:cs typeface="Times New Roman" pitchFamily="18" charset="0"/>
            </a:endParaRPr>
          </a:p>
        </p:txBody>
      </p:sp>
      <p:cxnSp>
        <p:nvCxnSpPr>
          <p:cNvPr id="26" name="Straight Arrow Connector 25"/>
          <p:cNvCxnSpPr/>
          <p:nvPr/>
        </p:nvCxnSpPr>
        <p:spPr>
          <a:xfrm rot="5400000" flipH="1" flipV="1">
            <a:off x="6400800" y="3276600"/>
            <a:ext cx="533400" cy="533400"/>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0" name="Straight Arrow Connector 29"/>
          <p:cNvCxnSpPr/>
          <p:nvPr/>
        </p:nvCxnSpPr>
        <p:spPr>
          <a:xfrm>
            <a:off x="6400800" y="3810000"/>
            <a:ext cx="457200" cy="533400"/>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3" name="Straight Arrow Connector 32"/>
          <p:cNvCxnSpPr/>
          <p:nvPr/>
        </p:nvCxnSpPr>
        <p:spPr>
          <a:xfrm rot="5400000" flipH="1" flipV="1">
            <a:off x="1752600" y="3352800"/>
            <a:ext cx="533400" cy="533400"/>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4" name="Straight Arrow Connector 33"/>
          <p:cNvCxnSpPr/>
          <p:nvPr/>
        </p:nvCxnSpPr>
        <p:spPr>
          <a:xfrm>
            <a:off x="1752600" y="3886200"/>
            <a:ext cx="457200" cy="533400"/>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38" name="Right Arrow 37"/>
          <p:cNvSpPr/>
          <p:nvPr/>
        </p:nvSpPr>
        <p:spPr>
          <a:xfrm>
            <a:off x="0" y="1447800"/>
            <a:ext cx="2057400" cy="914400"/>
          </a:xfrm>
          <a:prstGeom prst="right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err="1" smtClean="0">
                <a:solidFill>
                  <a:schemeClr val="tx1"/>
                </a:solidFill>
                <a:latin typeface="Times New Roman" pitchFamily="18" charset="0"/>
                <a:cs typeface="Times New Roman" pitchFamily="18" charset="0"/>
              </a:rPr>
              <a:t>Cần</a:t>
            </a:r>
            <a:r>
              <a:rPr lang="en-US" sz="2400" dirty="0" smtClean="0">
                <a:solidFill>
                  <a:schemeClr val="tx1"/>
                </a:solidFill>
                <a:latin typeface="Times New Roman" pitchFamily="18" charset="0"/>
                <a:cs typeface="Times New Roman" pitchFamily="18" charset="0"/>
              </a:rPr>
              <a:t> </a:t>
            </a:r>
            <a:r>
              <a:rPr lang="en-US" sz="2400" dirty="0" err="1" smtClean="0">
                <a:solidFill>
                  <a:schemeClr val="tx1"/>
                </a:solidFill>
                <a:latin typeface="Times New Roman" pitchFamily="18" charset="0"/>
                <a:cs typeface="Times New Roman" pitchFamily="18" charset="0"/>
              </a:rPr>
              <a:t>ghi</a:t>
            </a:r>
            <a:r>
              <a:rPr lang="en-US" sz="2400" dirty="0" smtClean="0">
                <a:solidFill>
                  <a:schemeClr val="tx1"/>
                </a:solidFill>
                <a:latin typeface="Times New Roman" pitchFamily="18" charset="0"/>
                <a:cs typeface="Times New Roman" pitchFamily="18" charset="0"/>
              </a:rPr>
              <a:t> </a:t>
            </a:r>
            <a:r>
              <a:rPr lang="en-US" sz="2400" dirty="0" err="1" smtClean="0">
                <a:solidFill>
                  <a:schemeClr val="tx1"/>
                </a:solidFill>
                <a:latin typeface="Times New Roman" pitchFamily="18" charset="0"/>
                <a:cs typeface="Times New Roman" pitchFamily="18" charset="0"/>
              </a:rPr>
              <a:t>nhớ</a:t>
            </a:r>
            <a:r>
              <a:rPr lang="en-US" sz="2400" dirty="0" smtClean="0">
                <a:solidFill>
                  <a:schemeClr val="tx1"/>
                </a:solidFill>
                <a:latin typeface="Times New Roman" pitchFamily="18" charset="0"/>
                <a:cs typeface="Times New Roman" pitchFamily="18" charset="0"/>
              </a:rPr>
              <a:t>:</a:t>
            </a:r>
            <a:endParaRPr lang="en-US" sz="2400" dirty="0">
              <a:solidFill>
                <a:schemeClr val="tx1"/>
              </a:solidFill>
              <a:latin typeface="Times New Roman" pitchFamily="18" charset="0"/>
              <a:cs typeface="Times New Roman" pitchFamily="18"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circle(in)">
                                      <p:cBhvr>
                                        <p:cTn id="7" dur="2000"/>
                                        <p:tgtEl>
                                          <p:spTgt spid="38"/>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 calcmode="lin" valueType="num">
                                      <p:cBhvr additive="base">
                                        <p:cTn id="12" dur="500" fill="hold"/>
                                        <p:tgtEl>
                                          <p:spTgt spid="10"/>
                                        </p:tgtEl>
                                        <p:attrNameLst>
                                          <p:attrName>ppt_x</p:attrName>
                                        </p:attrNameLst>
                                      </p:cBhvr>
                                      <p:tavLst>
                                        <p:tav tm="0">
                                          <p:val>
                                            <p:strVal val="#ppt_x"/>
                                          </p:val>
                                        </p:tav>
                                        <p:tav tm="100000">
                                          <p:val>
                                            <p:strVal val="#ppt_x"/>
                                          </p:val>
                                        </p:tav>
                                      </p:tavLst>
                                    </p:anim>
                                    <p:anim calcmode="lin" valueType="num">
                                      <p:cBhvr additive="base">
                                        <p:cTn id="13"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nodeType="clickEffect">
                                  <p:stCondLst>
                                    <p:cond delay="0"/>
                                  </p:stCondLst>
                                  <p:childTnLst>
                                    <p:set>
                                      <p:cBhvr>
                                        <p:cTn id="17" dur="1" fill="hold">
                                          <p:stCondLst>
                                            <p:cond delay="0"/>
                                          </p:stCondLst>
                                        </p:cTn>
                                        <p:tgtEl>
                                          <p:spTgt spid="33"/>
                                        </p:tgtEl>
                                        <p:attrNameLst>
                                          <p:attrName>style.visibility</p:attrName>
                                        </p:attrNameLst>
                                      </p:cBhvr>
                                      <p:to>
                                        <p:strVal val="visible"/>
                                      </p:to>
                                    </p:set>
                                    <p:anim calcmode="lin" valueType="num">
                                      <p:cBhvr additive="base">
                                        <p:cTn id="18" dur="500" fill="hold"/>
                                        <p:tgtEl>
                                          <p:spTgt spid="33"/>
                                        </p:tgtEl>
                                        <p:attrNameLst>
                                          <p:attrName>ppt_x</p:attrName>
                                        </p:attrNameLst>
                                      </p:cBhvr>
                                      <p:tavLst>
                                        <p:tav tm="0">
                                          <p:val>
                                            <p:strVal val="#ppt_x"/>
                                          </p:val>
                                        </p:tav>
                                        <p:tav tm="100000">
                                          <p:val>
                                            <p:strVal val="#ppt_x"/>
                                          </p:val>
                                        </p:tav>
                                      </p:tavLst>
                                    </p:anim>
                                    <p:anim calcmode="lin" valueType="num">
                                      <p:cBhvr additive="base">
                                        <p:cTn id="19" dur="500" fill="hold"/>
                                        <p:tgtEl>
                                          <p:spTgt spid="33"/>
                                        </p:tgtEl>
                                        <p:attrNameLst>
                                          <p:attrName>ppt_y</p:attrName>
                                        </p:attrNameLst>
                                      </p:cBhvr>
                                      <p:tavLst>
                                        <p:tav tm="0">
                                          <p:val>
                                            <p:strVal val="1+#ppt_h/2"/>
                                          </p:val>
                                        </p:tav>
                                        <p:tav tm="100000">
                                          <p:val>
                                            <p:strVal val="#ppt_y"/>
                                          </p:val>
                                        </p:tav>
                                      </p:tavLst>
                                    </p:anim>
                                  </p:childTnLst>
                                </p:cTn>
                              </p:par>
                              <p:par>
                                <p:cTn id="20" presetID="2" presetClass="entr" presetSubtype="4" fill="hold" grpId="0" nodeType="withEffect">
                                  <p:stCondLst>
                                    <p:cond delay="0"/>
                                  </p:stCondLst>
                                  <p:childTnLst>
                                    <p:set>
                                      <p:cBhvr>
                                        <p:cTn id="21" dur="1" fill="hold">
                                          <p:stCondLst>
                                            <p:cond delay="0"/>
                                          </p:stCondLst>
                                        </p:cTn>
                                        <p:tgtEl>
                                          <p:spTgt spid="13"/>
                                        </p:tgtEl>
                                        <p:attrNameLst>
                                          <p:attrName>style.visibility</p:attrName>
                                        </p:attrNameLst>
                                      </p:cBhvr>
                                      <p:to>
                                        <p:strVal val="visible"/>
                                      </p:to>
                                    </p:set>
                                    <p:anim calcmode="lin" valueType="num">
                                      <p:cBhvr additive="base">
                                        <p:cTn id="22" dur="500" fill="hold"/>
                                        <p:tgtEl>
                                          <p:spTgt spid="13"/>
                                        </p:tgtEl>
                                        <p:attrNameLst>
                                          <p:attrName>ppt_x</p:attrName>
                                        </p:attrNameLst>
                                      </p:cBhvr>
                                      <p:tavLst>
                                        <p:tav tm="0">
                                          <p:val>
                                            <p:strVal val="#ppt_x"/>
                                          </p:val>
                                        </p:tav>
                                        <p:tav tm="100000">
                                          <p:val>
                                            <p:strVal val="#ppt_x"/>
                                          </p:val>
                                        </p:tav>
                                      </p:tavLst>
                                    </p:anim>
                                    <p:anim calcmode="lin" valueType="num">
                                      <p:cBhvr additive="base">
                                        <p:cTn id="23"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2" presetClass="entr" presetSubtype="4" fill="hold" nodeType="clickEffect">
                                  <p:stCondLst>
                                    <p:cond delay="0"/>
                                  </p:stCondLst>
                                  <p:childTnLst>
                                    <p:set>
                                      <p:cBhvr>
                                        <p:cTn id="27" dur="1" fill="hold">
                                          <p:stCondLst>
                                            <p:cond delay="0"/>
                                          </p:stCondLst>
                                        </p:cTn>
                                        <p:tgtEl>
                                          <p:spTgt spid="34"/>
                                        </p:tgtEl>
                                        <p:attrNameLst>
                                          <p:attrName>style.visibility</p:attrName>
                                        </p:attrNameLst>
                                      </p:cBhvr>
                                      <p:to>
                                        <p:strVal val="visible"/>
                                      </p:to>
                                    </p:set>
                                    <p:anim calcmode="lin" valueType="num">
                                      <p:cBhvr additive="base">
                                        <p:cTn id="28" dur="500" fill="hold"/>
                                        <p:tgtEl>
                                          <p:spTgt spid="34"/>
                                        </p:tgtEl>
                                        <p:attrNameLst>
                                          <p:attrName>ppt_x</p:attrName>
                                        </p:attrNameLst>
                                      </p:cBhvr>
                                      <p:tavLst>
                                        <p:tav tm="0">
                                          <p:val>
                                            <p:strVal val="#ppt_x"/>
                                          </p:val>
                                        </p:tav>
                                        <p:tav tm="100000">
                                          <p:val>
                                            <p:strVal val="#ppt_x"/>
                                          </p:val>
                                        </p:tav>
                                      </p:tavLst>
                                    </p:anim>
                                    <p:anim calcmode="lin" valueType="num">
                                      <p:cBhvr additive="base">
                                        <p:cTn id="29" dur="500" fill="hold"/>
                                        <p:tgtEl>
                                          <p:spTgt spid="34"/>
                                        </p:tgtEl>
                                        <p:attrNameLst>
                                          <p:attrName>ppt_y</p:attrName>
                                        </p:attrNameLst>
                                      </p:cBhvr>
                                      <p:tavLst>
                                        <p:tav tm="0">
                                          <p:val>
                                            <p:strVal val="1+#ppt_h/2"/>
                                          </p:val>
                                        </p:tav>
                                        <p:tav tm="100000">
                                          <p:val>
                                            <p:strVal val="#ppt_y"/>
                                          </p:val>
                                        </p:tav>
                                      </p:tavLst>
                                    </p:anim>
                                  </p:childTnLst>
                                </p:cTn>
                              </p:par>
                              <p:par>
                                <p:cTn id="30" presetID="2" presetClass="entr" presetSubtype="4" fill="hold" grpId="0" nodeType="withEffect">
                                  <p:stCondLst>
                                    <p:cond delay="0"/>
                                  </p:stCondLst>
                                  <p:childTnLst>
                                    <p:set>
                                      <p:cBhvr>
                                        <p:cTn id="31" dur="1" fill="hold">
                                          <p:stCondLst>
                                            <p:cond delay="0"/>
                                          </p:stCondLst>
                                        </p:cTn>
                                        <p:tgtEl>
                                          <p:spTgt spid="24"/>
                                        </p:tgtEl>
                                        <p:attrNameLst>
                                          <p:attrName>style.visibility</p:attrName>
                                        </p:attrNameLst>
                                      </p:cBhvr>
                                      <p:to>
                                        <p:strVal val="visible"/>
                                      </p:to>
                                    </p:set>
                                    <p:anim calcmode="lin" valueType="num">
                                      <p:cBhvr additive="base">
                                        <p:cTn id="32" dur="500" fill="hold"/>
                                        <p:tgtEl>
                                          <p:spTgt spid="24"/>
                                        </p:tgtEl>
                                        <p:attrNameLst>
                                          <p:attrName>ppt_x</p:attrName>
                                        </p:attrNameLst>
                                      </p:cBhvr>
                                      <p:tavLst>
                                        <p:tav tm="0">
                                          <p:val>
                                            <p:strVal val="#ppt_x"/>
                                          </p:val>
                                        </p:tav>
                                        <p:tav tm="100000">
                                          <p:val>
                                            <p:strVal val="#ppt_x"/>
                                          </p:val>
                                        </p:tav>
                                      </p:tavLst>
                                    </p:anim>
                                    <p:anim calcmode="lin" valueType="num">
                                      <p:cBhvr additive="base">
                                        <p:cTn id="33" dur="500" fill="hold"/>
                                        <p:tgtEl>
                                          <p:spTgt spid="24"/>
                                        </p:tgtEl>
                                        <p:attrNameLst>
                                          <p:attrName>ppt_y</p:attrName>
                                        </p:attrNameLst>
                                      </p:cBhvr>
                                      <p:tavLst>
                                        <p:tav tm="0">
                                          <p:val>
                                            <p:strVal val="1+#ppt_h/2"/>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12" presetClass="entr" presetSubtype="4" fill="hold" grpId="0" nodeType="clickEffect">
                                  <p:stCondLst>
                                    <p:cond delay="0"/>
                                  </p:stCondLst>
                                  <p:childTnLst>
                                    <p:set>
                                      <p:cBhvr>
                                        <p:cTn id="37" dur="1" fill="hold">
                                          <p:stCondLst>
                                            <p:cond delay="0"/>
                                          </p:stCondLst>
                                        </p:cTn>
                                        <p:tgtEl>
                                          <p:spTgt spid="23"/>
                                        </p:tgtEl>
                                        <p:attrNameLst>
                                          <p:attrName>style.visibility</p:attrName>
                                        </p:attrNameLst>
                                      </p:cBhvr>
                                      <p:to>
                                        <p:strVal val="visible"/>
                                      </p:to>
                                    </p:set>
                                    <p:animEffect transition="in" filter="slide(fromBottom)">
                                      <p:cBhvr>
                                        <p:cTn id="38" dur="500"/>
                                        <p:tgtEl>
                                          <p:spTgt spid="23"/>
                                        </p:tgtEl>
                                      </p:cBhvr>
                                    </p:animEffect>
                                  </p:childTnLst>
                                </p:cTn>
                              </p:par>
                            </p:childTnLst>
                          </p:cTn>
                        </p:par>
                      </p:childTnLst>
                    </p:cTn>
                  </p:par>
                  <p:par>
                    <p:cTn id="39" fill="hold">
                      <p:stCondLst>
                        <p:cond delay="indefinite"/>
                      </p:stCondLst>
                      <p:childTnLst>
                        <p:par>
                          <p:cTn id="40" fill="hold">
                            <p:stCondLst>
                              <p:cond delay="0"/>
                            </p:stCondLst>
                            <p:childTnLst>
                              <p:par>
                                <p:cTn id="41" presetID="12" presetClass="entr" presetSubtype="4" fill="hold" nodeType="clickEffect">
                                  <p:stCondLst>
                                    <p:cond delay="0"/>
                                  </p:stCondLst>
                                  <p:childTnLst>
                                    <p:set>
                                      <p:cBhvr>
                                        <p:cTn id="42" dur="1" fill="hold">
                                          <p:stCondLst>
                                            <p:cond delay="0"/>
                                          </p:stCondLst>
                                        </p:cTn>
                                        <p:tgtEl>
                                          <p:spTgt spid="26"/>
                                        </p:tgtEl>
                                        <p:attrNameLst>
                                          <p:attrName>style.visibility</p:attrName>
                                        </p:attrNameLst>
                                      </p:cBhvr>
                                      <p:to>
                                        <p:strVal val="visible"/>
                                      </p:to>
                                    </p:set>
                                    <p:animEffect transition="in" filter="slide(fromBottom)">
                                      <p:cBhvr>
                                        <p:cTn id="43" dur="500"/>
                                        <p:tgtEl>
                                          <p:spTgt spid="26"/>
                                        </p:tgtEl>
                                      </p:cBhvr>
                                    </p:animEffect>
                                  </p:childTnLst>
                                </p:cTn>
                              </p:par>
                              <p:par>
                                <p:cTn id="44" presetID="12" presetClass="entr" presetSubtype="4" fill="hold" grpId="0" nodeType="withEffect">
                                  <p:stCondLst>
                                    <p:cond delay="0"/>
                                  </p:stCondLst>
                                  <p:childTnLst>
                                    <p:set>
                                      <p:cBhvr>
                                        <p:cTn id="45" dur="1" fill="hold">
                                          <p:stCondLst>
                                            <p:cond delay="0"/>
                                          </p:stCondLst>
                                        </p:cTn>
                                        <p:tgtEl>
                                          <p:spTgt spid="12"/>
                                        </p:tgtEl>
                                        <p:attrNameLst>
                                          <p:attrName>style.visibility</p:attrName>
                                        </p:attrNameLst>
                                      </p:cBhvr>
                                      <p:to>
                                        <p:strVal val="visible"/>
                                      </p:to>
                                    </p:set>
                                    <p:animEffect transition="in" filter="slide(fromBottom)">
                                      <p:cBhvr>
                                        <p:cTn id="46" dur="500"/>
                                        <p:tgtEl>
                                          <p:spTgt spid="12"/>
                                        </p:tgtEl>
                                      </p:cBhvr>
                                    </p:animEffect>
                                  </p:childTnLst>
                                </p:cTn>
                              </p:par>
                            </p:childTnLst>
                          </p:cTn>
                        </p:par>
                      </p:childTnLst>
                    </p:cTn>
                  </p:par>
                  <p:par>
                    <p:cTn id="47" fill="hold">
                      <p:stCondLst>
                        <p:cond delay="indefinite"/>
                      </p:stCondLst>
                      <p:childTnLst>
                        <p:par>
                          <p:cTn id="48" fill="hold">
                            <p:stCondLst>
                              <p:cond delay="0"/>
                            </p:stCondLst>
                            <p:childTnLst>
                              <p:par>
                                <p:cTn id="49" presetID="12" presetClass="entr" presetSubtype="4" fill="hold" nodeType="clickEffect">
                                  <p:stCondLst>
                                    <p:cond delay="0"/>
                                  </p:stCondLst>
                                  <p:childTnLst>
                                    <p:set>
                                      <p:cBhvr>
                                        <p:cTn id="50" dur="1" fill="hold">
                                          <p:stCondLst>
                                            <p:cond delay="0"/>
                                          </p:stCondLst>
                                        </p:cTn>
                                        <p:tgtEl>
                                          <p:spTgt spid="30"/>
                                        </p:tgtEl>
                                        <p:attrNameLst>
                                          <p:attrName>style.visibility</p:attrName>
                                        </p:attrNameLst>
                                      </p:cBhvr>
                                      <p:to>
                                        <p:strVal val="visible"/>
                                      </p:to>
                                    </p:set>
                                    <p:animEffect transition="in" filter="slide(fromBottom)">
                                      <p:cBhvr>
                                        <p:cTn id="51" dur="500"/>
                                        <p:tgtEl>
                                          <p:spTgt spid="30"/>
                                        </p:tgtEl>
                                      </p:cBhvr>
                                    </p:animEffect>
                                  </p:childTnLst>
                                </p:cTn>
                              </p:par>
                              <p:par>
                                <p:cTn id="52" presetID="12" presetClass="entr" presetSubtype="4" fill="hold" grpId="0" nodeType="withEffect">
                                  <p:stCondLst>
                                    <p:cond delay="0"/>
                                  </p:stCondLst>
                                  <p:childTnLst>
                                    <p:set>
                                      <p:cBhvr>
                                        <p:cTn id="53" dur="1" fill="hold">
                                          <p:stCondLst>
                                            <p:cond delay="0"/>
                                          </p:stCondLst>
                                        </p:cTn>
                                        <p:tgtEl>
                                          <p:spTgt spid="9"/>
                                        </p:tgtEl>
                                        <p:attrNameLst>
                                          <p:attrName>style.visibility</p:attrName>
                                        </p:attrNameLst>
                                      </p:cBhvr>
                                      <p:to>
                                        <p:strVal val="visible"/>
                                      </p:to>
                                    </p:set>
                                    <p:animEffect transition="in" filter="slide(fromBottom)">
                                      <p:cBhvr>
                                        <p:cTn id="54"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2" grpId="0" animBg="1"/>
      <p:bldP spid="13" grpId="0" animBg="1"/>
      <p:bldP spid="23" grpId="0" animBg="1"/>
      <p:bldP spid="24" grpId="0" animBg="1"/>
      <p:bldP spid="38"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6082" name="Picture 2" descr="Bauernba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905000" y="4953000"/>
            <a:ext cx="5181600" cy="1423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6083"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6019800"/>
            <a:ext cx="9144000" cy="83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2" name="Group 9"/>
          <p:cNvGrpSpPr>
            <a:grpSpLocks noChangeAspect="1"/>
          </p:cNvGrpSpPr>
          <p:nvPr/>
        </p:nvGrpSpPr>
        <p:grpSpPr bwMode="auto">
          <a:xfrm rot="4651953">
            <a:off x="111125" y="-111125"/>
            <a:ext cx="1370013" cy="1592263"/>
            <a:chOff x="4944" y="658"/>
            <a:chExt cx="624" cy="553"/>
          </a:xfrm>
        </p:grpSpPr>
        <p:sp>
          <p:nvSpPr>
            <p:cNvPr id="46173" name="AutoShape 10"/>
            <p:cNvSpPr>
              <a:spLocks noChangeAspect="1" noChangeArrowheads="1"/>
            </p:cNvSpPr>
            <p:nvPr/>
          </p:nvSpPr>
          <p:spPr bwMode="auto">
            <a:xfrm>
              <a:off x="4944" y="658"/>
              <a:ext cx="624" cy="5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46174" name="Freeform 11"/>
            <p:cNvSpPr>
              <a:spLocks/>
            </p:cNvSpPr>
            <p:nvPr/>
          </p:nvSpPr>
          <p:spPr bwMode="auto">
            <a:xfrm>
              <a:off x="5092" y="824"/>
              <a:ext cx="124" cy="126"/>
            </a:xfrm>
            <a:custGeom>
              <a:avLst/>
              <a:gdLst>
                <a:gd name="T0" fmla="*/ 22 w 248"/>
                <a:gd name="T1" fmla="*/ 31 h 253"/>
                <a:gd name="T2" fmla="*/ 11 w 248"/>
                <a:gd name="T3" fmla="*/ 41 h 253"/>
                <a:gd name="T4" fmla="*/ 16 w 248"/>
                <a:gd name="T5" fmla="*/ 59 h 253"/>
                <a:gd name="T6" fmla="*/ 28 w 248"/>
                <a:gd name="T7" fmla="*/ 61 h 253"/>
                <a:gd name="T8" fmla="*/ 37 w 248"/>
                <a:gd name="T9" fmla="*/ 64 h 253"/>
                <a:gd name="T10" fmla="*/ 44 w 248"/>
                <a:gd name="T11" fmla="*/ 73 h 253"/>
                <a:gd name="T12" fmla="*/ 37 w 248"/>
                <a:gd name="T13" fmla="*/ 73 h 253"/>
                <a:gd name="T14" fmla="*/ 27 w 248"/>
                <a:gd name="T15" fmla="*/ 71 h 253"/>
                <a:gd name="T16" fmla="*/ 22 w 248"/>
                <a:gd name="T17" fmla="*/ 65 h 253"/>
                <a:gd name="T18" fmla="*/ 6 w 248"/>
                <a:gd name="T19" fmla="*/ 67 h 253"/>
                <a:gd name="T20" fmla="*/ 0 w 248"/>
                <a:gd name="T21" fmla="*/ 83 h 253"/>
                <a:gd name="T22" fmla="*/ 3 w 248"/>
                <a:gd name="T23" fmla="*/ 92 h 253"/>
                <a:gd name="T24" fmla="*/ 11 w 248"/>
                <a:gd name="T25" fmla="*/ 98 h 253"/>
                <a:gd name="T26" fmla="*/ 22 w 248"/>
                <a:gd name="T27" fmla="*/ 98 h 253"/>
                <a:gd name="T28" fmla="*/ 29 w 248"/>
                <a:gd name="T29" fmla="*/ 94 h 253"/>
                <a:gd name="T30" fmla="*/ 39 w 248"/>
                <a:gd name="T31" fmla="*/ 91 h 253"/>
                <a:gd name="T32" fmla="*/ 30 w 248"/>
                <a:gd name="T33" fmla="*/ 107 h 253"/>
                <a:gd name="T34" fmla="*/ 33 w 248"/>
                <a:gd name="T35" fmla="*/ 124 h 253"/>
                <a:gd name="T36" fmla="*/ 43 w 248"/>
                <a:gd name="T37" fmla="*/ 126 h 253"/>
                <a:gd name="T38" fmla="*/ 53 w 248"/>
                <a:gd name="T39" fmla="*/ 121 h 253"/>
                <a:gd name="T40" fmla="*/ 58 w 248"/>
                <a:gd name="T41" fmla="*/ 107 h 253"/>
                <a:gd name="T42" fmla="*/ 53 w 248"/>
                <a:gd name="T43" fmla="*/ 93 h 253"/>
                <a:gd name="T44" fmla="*/ 56 w 248"/>
                <a:gd name="T45" fmla="*/ 88 h 253"/>
                <a:gd name="T46" fmla="*/ 60 w 248"/>
                <a:gd name="T47" fmla="*/ 95 h 253"/>
                <a:gd name="T48" fmla="*/ 66 w 248"/>
                <a:gd name="T49" fmla="*/ 107 h 253"/>
                <a:gd name="T50" fmla="*/ 84 w 248"/>
                <a:gd name="T51" fmla="*/ 107 h 253"/>
                <a:gd name="T52" fmla="*/ 99 w 248"/>
                <a:gd name="T53" fmla="*/ 111 h 253"/>
                <a:gd name="T54" fmla="*/ 113 w 248"/>
                <a:gd name="T55" fmla="*/ 102 h 253"/>
                <a:gd name="T56" fmla="*/ 116 w 248"/>
                <a:gd name="T57" fmla="*/ 93 h 253"/>
                <a:gd name="T58" fmla="*/ 114 w 248"/>
                <a:gd name="T59" fmla="*/ 88 h 253"/>
                <a:gd name="T60" fmla="*/ 97 w 248"/>
                <a:gd name="T61" fmla="*/ 81 h 253"/>
                <a:gd name="T62" fmla="*/ 86 w 248"/>
                <a:gd name="T63" fmla="*/ 78 h 253"/>
                <a:gd name="T64" fmla="*/ 91 w 248"/>
                <a:gd name="T65" fmla="*/ 66 h 253"/>
                <a:gd name="T66" fmla="*/ 103 w 248"/>
                <a:gd name="T67" fmla="*/ 60 h 253"/>
                <a:gd name="T68" fmla="*/ 113 w 248"/>
                <a:gd name="T69" fmla="*/ 59 h 253"/>
                <a:gd name="T70" fmla="*/ 120 w 248"/>
                <a:gd name="T71" fmla="*/ 54 h 253"/>
                <a:gd name="T72" fmla="*/ 124 w 248"/>
                <a:gd name="T73" fmla="*/ 41 h 253"/>
                <a:gd name="T74" fmla="*/ 117 w 248"/>
                <a:gd name="T75" fmla="*/ 30 h 253"/>
                <a:gd name="T76" fmla="*/ 108 w 248"/>
                <a:gd name="T77" fmla="*/ 28 h 253"/>
                <a:gd name="T78" fmla="*/ 98 w 248"/>
                <a:gd name="T79" fmla="*/ 29 h 253"/>
                <a:gd name="T80" fmla="*/ 92 w 248"/>
                <a:gd name="T81" fmla="*/ 38 h 253"/>
                <a:gd name="T82" fmla="*/ 88 w 248"/>
                <a:gd name="T83" fmla="*/ 49 h 253"/>
                <a:gd name="T84" fmla="*/ 76 w 248"/>
                <a:gd name="T85" fmla="*/ 58 h 253"/>
                <a:gd name="T86" fmla="*/ 71 w 248"/>
                <a:gd name="T87" fmla="*/ 54 h 253"/>
                <a:gd name="T88" fmla="*/ 73 w 248"/>
                <a:gd name="T89" fmla="*/ 43 h 253"/>
                <a:gd name="T90" fmla="*/ 81 w 248"/>
                <a:gd name="T91" fmla="*/ 30 h 253"/>
                <a:gd name="T92" fmla="*/ 87 w 248"/>
                <a:gd name="T93" fmla="*/ 12 h 253"/>
                <a:gd name="T94" fmla="*/ 73 w 248"/>
                <a:gd name="T95" fmla="*/ 1 h 253"/>
                <a:gd name="T96" fmla="*/ 60 w 248"/>
                <a:gd name="T97" fmla="*/ 3 h 253"/>
                <a:gd name="T98" fmla="*/ 51 w 248"/>
                <a:gd name="T99" fmla="*/ 11 h 253"/>
                <a:gd name="T100" fmla="*/ 49 w 248"/>
                <a:gd name="T101" fmla="*/ 18 h 253"/>
                <a:gd name="T102" fmla="*/ 56 w 248"/>
                <a:gd name="T103" fmla="*/ 31 h 253"/>
                <a:gd name="T104" fmla="*/ 59 w 248"/>
                <a:gd name="T105" fmla="*/ 43 h 253"/>
                <a:gd name="T106" fmla="*/ 56 w 248"/>
                <a:gd name="T107" fmla="*/ 50 h 253"/>
                <a:gd name="T108" fmla="*/ 52 w 248"/>
                <a:gd name="T109" fmla="*/ 52 h 253"/>
                <a:gd name="T110" fmla="*/ 39 w 248"/>
                <a:gd name="T111" fmla="*/ 31 h 253"/>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248" h="253">
                  <a:moveTo>
                    <a:pt x="60" y="57"/>
                  </a:moveTo>
                  <a:lnTo>
                    <a:pt x="52" y="59"/>
                  </a:lnTo>
                  <a:lnTo>
                    <a:pt x="43" y="62"/>
                  </a:lnTo>
                  <a:lnTo>
                    <a:pt x="34" y="66"/>
                  </a:lnTo>
                  <a:lnTo>
                    <a:pt x="28" y="74"/>
                  </a:lnTo>
                  <a:lnTo>
                    <a:pt x="21" y="82"/>
                  </a:lnTo>
                  <a:lnTo>
                    <a:pt x="20" y="93"/>
                  </a:lnTo>
                  <a:lnTo>
                    <a:pt x="23" y="105"/>
                  </a:lnTo>
                  <a:lnTo>
                    <a:pt x="31" y="119"/>
                  </a:lnTo>
                  <a:lnTo>
                    <a:pt x="38" y="123"/>
                  </a:lnTo>
                  <a:lnTo>
                    <a:pt x="48" y="123"/>
                  </a:lnTo>
                  <a:lnTo>
                    <a:pt x="55" y="122"/>
                  </a:lnTo>
                  <a:lnTo>
                    <a:pt x="60" y="119"/>
                  </a:lnTo>
                  <a:lnTo>
                    <a:pt x="66" y="125"/>
                  </a:lnTo>
                  <a:lnTo>
                    <a:pt x="74" y="129"/>
                  </a:lnTo>
                  <a:lnTo>
                    <a:pt x="80" y="136"/>
                  </a:lnTo>
                  <a:lnTo>
                    <a:pt x="85" y="142"/>
                  </a:lnTo>
                  <a:lnTo>
                    <a:pt x="88" y="146"/>
                  </a:lnTo>
                  <a:lnTo>
                    <a:pt x="86" y="148"/>
                  </a:lnTo>
                  <a:lnTo>
                    <a:pt x="81" y="148"/>
                  </a:lnTo>
                  <a:lnTo>
                    <a:pt x="74" y="146"/>
                  </a:lnTo>
                  <a:lnTo>
                    <a:pt x="65" y="145"/>
                  </a:lnTo>
                  <a:lnTo>
                    <a:pt x="58" y="143"/>
                  </a:lnTo>
                  <a:lnTo>
                    <a:pt x="54" y="142"/>
                  </a:lnTo>
                  <a:lnTo>
                    <a:pt x="52" y="139"/>
                  </a:lnTo>
                  <a:lnTo>
                    <a:pt x="49" y="134"/>
                  </a:lnTo>
                  <a:lnTo>
                    <a:pt x="43" y="131"/>
                  </a:lnTo>
                  <a:lnTo>
                    <a:pt x="34" y="128"/>
                  </a:lnTo>
                  <a:lnTo>
                    <a:pt x="23" y="129"/>
                  </a:lnTo>
                  <a:lnTo>
                    <a:pt x="12" y="134"/>
                  </a:lnTo>
                  <a:lnTo>
                    <a:pt x="4" y="143"/>
                  </a:lnTo>
                  <a:lnTo>
                    <a:pt x="0" y="154"/>
                  </a:lnTo>
                  <a:lnTo>
                    <a:pt x="0" y="166"/>
                  </a:lnTo>
                  <a:lnTo>
                    <a:pt x="1" y="174"/>
                  </a:lnTo>
                  <a:lnTo>
                    <a:pt x="3" y="180"/>
                  </a:lnTo>
                  <a:lnTo>
                    <a:pt x="6" y="185"/>
                  </a:lnTo>
                  <a:lnTo>
                    <a:pt x="9" y="189"/>
                  </a:lnTo>
                  <a:lnTo>
                    <a:pt x="15" y="193"/>
                  </a:lnTo>
                  <a:lnTo>
                    <a:pt x="21" y="196"/>
                  </a:lnTo>
                  <a:lnTo>
                    <a:pt x="29" y="197"/>
                  </a:lnTo>
                  <a:lnTo>
                    <a:pt x="37" y="197"/>
                  </a:lnTo>
                  <a:lnTo>
                    <a:pt x="43" y="196"/>
                  </a:lnTo>
                  <a:lnTo>
                    <a:pt x="51" y="194"/>
                  </a:lnTo>
                  <a:lnTo>
                    <a:pt x="55" y="191"/>
                  </a:lnTo>
                  <a:lnTo>
                    <a:pt x="58" y="188"/>
                  </a:lnTo>
                  <a:lnTo>
                    <a:pt x="65" y="182"/>
                  </a:lnTo>
                  <a:lnTo>
                    <a:pt x="72" y="182"/>
                  </a:lnTo>
                  <a:lnTo>
                    <a:pt x="78" y="183"/>
                  </a:lnTo>
                  <a:lnTo>
                    <a:pt x="85" y="185"/>
                  </a:lnTo>
                  <a:lnTo>
                    <a:pt x="71" y="197"/>
                  </a:lnTo>
                  <a:lnTo>
                    <a:pt x="60" y="214"/>
                  </a:lnTo>
                  <a:lnTo>
                    <a:pt x="54" y="231"/>
                  </a:lnTo>
                  <a:lnTo>
                    <a:pt x="58" y="245"/>
                  </a:lnTo>
                  <a:lnTo>
                    <a:pt x="65" y="249"/>
                  </a:lnTo>
                  <a:lnTo>
                    <a:pt x="71" y="251"/>
                  </a:lnTo>
                  <a:lnTo>
                    <a:pt x="78" y="253"/>
                  </a:lnTo>
                  <a:lnTo>
                    <a:pt x="86" y="253"/>
                  </a:lnTo>
                  <a:lnTo>
                    <a:pt x="92" y="251"/>
                  </a:lnTo>
                  <a:lnTo>
                    <a:pt x="100" y="248"/>
                  </a:lnTo>
                  <a:lnTo>
                    <a:pt x="105" y="243"/>
                  </a:lnTo>
                  <a:lnTo>
                    <a:pt x="109" y="239"/>
                  </a:lnTo>
                  <a:lnTo>
                    <a:pt x="114" y="226"/>
                  </a:lnTo>
                  <a:lnTo>
                    <a:pt x="115" y="214"/>
                  </a:lnTo>
                  <a:lnTo>
                    <a:pt x="114" y="202"/>
                  </a:lnTo>
                  <a:lnTo>
                    <a:pt x="109" y="193"/>
                  </a:lnTo>
                  <a:lnTo>
                    <a:pt x="105" y="186"/>
                  </a:lnTo>
                  <a:lnTo>
                    <a:pt x="105" y="182"/>
                  </a:lnTo>
                  <a:lnTo>
                    <a:pt x="108" y="179"/>
                  </a:lnTo>
                  <a:lnTo>
                    <a:pt x="112" y="177"/>
                  </a:lnTo>
                  <a:lnTo>
                    <a:pt x="115" y="179"/>
                  </a:lnTo>
                  <a:lnTo>
                    <a:pt x="118" y="183"/>
                  </a:lnTo>
                  <a:lnTo>
                    <a:pt x="120" y="191"/>
                  </a:lnTo>
                  <a:lnTo>
                    <a:pt x="122" y="199"/>
                  </a:lnTo>
                  <a:lnTo>
                    <a:pt x="125" y="206"/>
                  </a:lnTo>
                  <a:lnTo>
                    <a:pt x="132" y="214"/>
                  </a:lnTo>
                  <a:lnTo>
                    <a:pt x="145" y="217"/>
                  </a:lnTo>
                  <a:lnTo>
                    <a:pt x="162" y="208"/>
                  </a:lnTo>
                  <a:lnTo>
                    <a:pt x="168" y="214"/>
                  </a:lnTo>
                  <a:lnTo>
                    <a:pt x="177" y="219"/>
                  </a:lnTo>
                  <a:lnTo>
                    <a:pt x="186" y="222"/>
                  </a:lnTo>
                  <a:lnTo>
                    <a:pt x="197" y="222"/>
                  </a:lnTo>
                  <a:lnTo>
                    <a:pt x="208" y="220"/>
                  </a:lnTo>
                  <a:lnTo>
                    <a:pt x="217" y="214"/>
                  </a:lnTo>
                  <a:lnTo>
                    <a:pt x="226" y="205"/>
                  </a:lnTo>
                  <a:lnTo>
                    <a:pt x="232" y="191"/>
                  </a:lnTo>
                  <a:lnTo>
                    <a:pt x="232" y="189"/>
                  </a:lnTo>
                  <a:lnTo>
                    <a:pt x="232" y="186"/>
                  </a:lnTo>
                  <a:lnTo>
                    <a:pt x="231" y="185"/>
                  </a:lnTo>
                  <a:lnTo>
                    <a:pt x="229" y="183"/>
                  </a:lnTo>
                  <a:lnTo>
                    <a:pt x="228" y="177"/>
                  </a:lnTo>
                  <a:lnTo>
                    <a:pt x="222" y="168"/>
                  </a:lnTo>
                  <a:lnTo>
                    <a:pt x="209" y="160"/>
                  </a:lnTo>
                  <a:lnTo>
                    <a:pt x="194" y="162"/>
                  </a:lnTo>
                  <a:lnTo>
                    <a:pt x="185" y="163"/>
                  </a:lnTo>
                  <a:lnTo>
                    <a:pt x="177" y="160"/>
                  </a:lnTo>
                  <a:lnTo>
                    <a:pt x="171" y="156"/>
                  </a:lnTo>
                  <a:lnTo>
                    <a:pt x="166" y="149"/>
                  </a:lnTo>
                  <a:lnTo>
                    <a:pt x="174" y="142"/>
                  </a:lnTo>
                  <a:lnTo>
                    <a:pt x="182" y="133"/>
                  </a:lnTo>
                  <a:lnTo>
                    <a:pt x="189" y="126"/>
                  </a:lnTo>
                  <a:lnTo>
                    <a:pt x="195" y="120"/>
                  </a:lnTo>
                  <a:lnTo>
                    <a:pt x="205" y="120"/>
                  </a:lnTo>
                  <a:lnTo>
                    <a:pt x="212" y="120"/>
                  </a:lnTo>
                  <a:lnTo>
                    <a:pt x="219" y="120"/>
                  </a:lnTo>
                  <a:lnTo>
                    <a:pt x="225" y="119"/>
                  </a:lnTo>
                  <a:lnTo>
                    <a:pt x="231" y="116"/>
                  </a:lnTo>
                  <a:lnTo>
                    <a:pt x="236" y="113"/>
                  </a:lnTo>
                  <a:lnTo>
                    <a:pt x="240" y="108"/>
                  </a:lnTo>
                  <a:lnTo>
                    <a:pt x="243" y="103"/>
                  </a:lnTo>
                  <a:lnTo>
                    <a:pt x="246" y="93"/>
                  </a:lnTo>
                  <a:lnTo>
                    <a:pt x="248" y="83"/>
                  </a:lnTo>
                  <a:lnTo>
                    <a:pt x="245" y="74"/>
                  </a:lnTo>
                  <a:lnTo>
                    <a:pt x="239" y="65"/>
                  </a:lnTo>
                  <a:lnTo>
                    <a:pt x="234" y="60"/>
                  </a:lnTo>
                  <a:lnTo>
                    <a:pt x="229" y="57"/>
                  </a:lnTo>
                  <a:lnTo>
                    <a:pt x="222" y="56"/>
                  </a:lnTo>
                  <a:lnTo>
                    <a:pt x="216" y="56"/>
                  </a:lnTo>
                  <a:lnTo>
                    <a:pt x="208" y="56"/>
                  </a:lnTo>
                  <a:lnTo>
                    <a:pt x="202" y="57"/>
                  </a:lnTo>
                  <a:lnTo>
                    <a:pt x="195" y="59"/>
                  </a:lnTo>
                  <a:lnTo>
                    <a:pt x="191" y="62"/>
                  </a:lnTo>
                  <a:lnTo>
                    <a:pt x="185" y="69"/>
                  </a:lnTo>
                  <a:lnTo>
                    <a:pt x="183" y="77"/>
                  </a:lnTo>
                  <a:lnTo>
                    <a:pt x="183" y="83"/>
                  </a:lnTo>
                  <a:lnTo>
                    <a:pt x="183" y="89"/>
                  </a:lnTo>
                  <a:lnTo>
                    <a:pt x="175" y="99"/>
                  </a:lnTo>
                  <a:lnTo>
                    <a:pt x="166" y="108"/>
                  </a:lnTo>
                  <a:lnTo>
                    <a:pt x="157" y="114"/>
                  </a:lnTo>
                  <a:lnTo>
                    <a:pt x="152" y="117"/>
                  </a:lnTo>
                  <a:lnTo>
                    <a:pt x="149" y="114"/>
                  </a:lnTo>
                  <a:lnTo>
                    <a:pt x="146" y="111"/>
                  </a:lnTo>
                  <a:lnTo>
                    <a:pt x="142" y="108"/>
                  </a:lnTo>
                  <a:lnTo>
                    <a:pt x="137" y="106"/>
                  </a:lnTo>
                  <a:lnTo>
                    <a:pt x="142" y="97"/>
                  </a:lnTo>
                  <a:lnTo>
                    <a:pt x="146" y="86"/>
                  </a:lnTo>
                  <a:lnTo>
                    <a:pt x="148" y="76"/>
                  </a:lnTo>
                  <a:lnTo>
                    <a:pt x="151" y="69"/>
                  </a:lnTo>
                  <a:lnTo>
                    <a:pt x="162" y="60"/>
                  </a:lnTo>
                  <a:lnTo>
                    <a:pt x="171" y="49"/>
                  </a:lnTo>
                  <a:lnTo>
                    <a:pt x="174" y="37"/>
                  </a:lnTo>
                  <a:lnTo>
                    <a:pt x="174" y="25"/>
                  </a:lnTo>
                  <a:lnTo>
                    <a:pt x="168" y="16"/>
                  </a:lnTo>
                  <a:lnTo>
                    <a:pt x="159" y="6"/>
                  </a:lnTo>
                  <a:lnTo>
                    <a:pt x="146" y="2"/>
                  </a:lnTo>
                  <a:lnTo>
                    <a:pt x="134" y="0"/>
                  </a:lnTo>
                  <a:lnTo>
                    <a:pt x="126" y="2"/>
                  </a:lnTo>
                  <a:lnTo>
                    <a:pt x="120" y="6"/>
                  </a:lnTo>
                  <a:lnTo>
                    <a:pt x="112" y="11"/>
                  </a:lnTo>
                  <a:lnTo>
                    <a:pt x="106" y="17"/>
                  </a:lnTo>
                  <a:lnTo>
                    <a:pt x="102" y="22"/>
                  </a:lnTo>
                  <a:lnTo>
                    <a:pt x="98" y="26"/>
                  </a:lnTo>
                  <a:lnTo>
                    <a:pt x="97" y="31"/>
                  </a:lnTo>
                  <a:lnTo>
                    <a:pt x="97" y="37"/>
                  </a:lnTo>
                  <a:lnTo>
                    <a:pt x="100" y="48"/>
                  </a:lnTo>
                  <a:lnTo>
                    <a:pt x="106" y="56"/>
                  </a:lnTo>
                  <a:lnTo>
                    <a:pt x="112" y="62"/>
                  </a:lnTo>
                  <a:lnTo>
                    <a:pt x="118" y="66"/>
                  </a:lnTo>
                  <a:lnTo>
                    <a:pt x="120" y="77"/>
                  </a:lnTo>
                  <a:lnTo>
                    <a:pt x="118" y="86"/>
                  </a:lnTo>
                  <a:lnTo>
                    <a:pt x="118" y="94"/>
                  </a:lnTo>
                  <a:lnTo>
                    <a:pt x="118" y="100"/>
                  </a:lnTo>
                  <a:lnTo>
                    <a:pt x="112" y="100"/>
                  </a:lnTo>
                  <a:lnTo>
                    <a:pt x="108" y="102"/>
                  </a:lnTo>
                  <a:lnTo>
                    <a:pt x="105" y="105"/>
                  </a:lnTo>
                  <a:lnTo>
                    <a:pt x="103" y="105"/>
                  </a:lnTo>
                  <a:lnTo>
                    <a:pt x="94" y="94"/>
                  </a:lnTo>
                  <a:lnTo>
                    <a:pt x="88" y="79"/>
                  </a:lnTo>
                  <a:lnTo>
                    <a:pt x="78" y="63"/>
                  </a:lnTo>
                  <a:lnTo>
                    <a:pt x="60" y="57"/>
                  </a:lnTo>
                  <a:close/>
                </a:path>
              </a:pathLst>
            </a:custGeom>
            <a:solidFill>
              <a:srgbClr val="FFFF7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6175" name="Freeform 12"/>
            <p:cNvSpPr>
              <a:spLocks/>
            </p:cNvSpPr>
            <p:nvPr/>
          </p:nvSpPr>
          <p:spPr bwMode="auto">
            <a:xfrm>
              <a:off x="5006" y="990"/>
              <a:ext cx="127" cy="221"/>
            </a:xfrm>
            <a:custGeom>
              <a:avLst/>
              <a:gdLst>
                <a:gd name="T0" fmla="*/ 126 w 254"/>
                <a:gd name="T1" fmla="*/ 0 h 441"/>
                <a:gd name="T2" fmla="*/ 116 w 254"/>
                <a:gd name="T3" fmla="*/ 14 h 441"/>
                <a:gd name="T4" fmla="*/ 104 w 254"/>
                <a:gd name="T5" fmla="*/ 26 h 441"/>
                <a:gd name="T6" fmla="*/ 91 w 254"/>
                <a:gd name="T7" fmla="*/ 36 h 441"/>
                <a:gd name="T8" fmla="*/ 77 w 254"/>
                <a:gd name="T9" fmla="*/ 44 h 441"/>
                <a:gd name="T10" fmla="*/ 64 w 254"/>
                <a:gd name="T11" fmla="*/ 50 h 441"/>
                <a:gd name="T12" fmla="*/ 50 w 254"/>
                <a:gd name="T13" fmla="*/ 54 h 441"/>
                <a:gd name="T14" fmla="*/ 36 w 254"/>
                <a:gd name="T15" fmla="*/ 55 h 441"/>
                <a:gd name="T16" fmla="*/ 23 w 254"/>
                <a:gd name="T17" fmla="*/ 55 h 441"/>
                <a:gd name="T18" fmla="*/ 24 w 254"/>
                <a:gd name="T19" fmla="*/ 60 h 441"/>
                <a:gd name="T20" fmla="*/ 24 w 254"/>
                <a:gd name="T21" fmla="*/ 66 h 441"/>
                <a:gd name="T22" fmla="*/ 23 w 254"/>
                <a:gd name="T23" fmla="*/ 72 h 441"/>
                <a:gd name="T24" fmla="*/ 21 w 254"/>
                <a:gd name="T25" fmla="*/ 78 h 441"/>
                <a:gd name="T26" fmla="*/ 18 w 254"/>
                <a:gd name="T27" fmla="*/ 85 h 441"/>
                <a:gd name="T28" fmla="*/ 13 w 254"/>
                <a:gd name="T29" fmla="*/ 92 h 441"/>
                <a:gd name="T30" fmla="*/ 8 w 254"/>
                <a:gd name="T31" fmla="*/ 97 h 441"/>
                <a:gd name="T32" fmla="*/ 0 w 254"/>
                <a:gd name="T33" fmla="*/ 102 h 441"/>
                <a:gd name="T34" fmla="*/ 9 w 254"/>
                <a:gd name="T35" fmla="*/ 115 h 441"/>
                <a:gd name="T36" fmla="*/ 14 w 254"/>
                <a:gd name="T37" fmla="*/ 133 h 441"/>
                <a:gd name="T38" fmla="*/ 14 w 254"/>
                <a:gd name="T39" fmla="*/ 151 h 441"/>
                <a:gd name="T40" fmla="*/ 8 w 254"/>
                <a:gd name="T41" fmla="*/ 166 h 441"/>
                <a:gd name="T42" fmla="*/ 13 w 254"/>
                <a:gd name="T43" fmla="*/ 168 h 441"/>
                <a:gd name="T44" fmla="*/ 20 w 254"/>
                <a:gd name="T45" fmla="*/ 172 h 441"/>
                <a:gd name="T46" fmla="*/ 28 w 254"/>
                <a:gd name="T47" fmla="*/ 175 h 441"/>
                <a:gd name="T48" fmla="*/ 37 w 254"/>
                <a:gd name="T49" fmla="*/ 181 h 441"/>
                <a:gd name="T50" fmla="*/ 44 w 254"/>
                <a:gd name="T51" fmla="*/ 188 h 441"/>
                <a:gd name="T52" fmla="*/ 51 w 254"/>
                <a:gd name="T53" fmla="*/ 197 h 441"/>
                <a:gd name="T54" fmla="*/ 57 w 254"/>
                <a:gd name="T55" fmla="*/ 208 h 441"/>
                <a:gd name="T56" fmla="*/ 61 w 254"/>
                <a:gd name="T57" fmla="*/ 221 h 441"/>
                <a:gd name="T58" fmla="*/ 64 w 254"/>
                <a:gd name="T59" fmla="*/ 213 h 441"/>
                <a:gd name="T60" fmla="*/ 69 w 254"/>
                <a:gd name="T61" fmla="*/ 205 h 441"/>
                <a:gd name="T62" fmla="*/ 74 w 254"/>
                <a:gd name="T63" fmla="*/ 197 h 441"/>
                <a:gd name="T64" fmla="*/ 80 w 254"/>
                <a:gd name="T65" fmla="*/ 188 h 441"/>
                <a:gd name="T66" fmla="*/ 87 w 254"/>
                <a:gd name="T67" fmla="*/ 182 h 441"/>
                <a:gd name="T68" fmla="*/ 96 w 254"/>
                <a:gd name="T69" fmla="*/ 176 h 441"/>
                <a:gd name="T70" fmla="*/ 104 w 254"/>
                <a:gd name="T71" fmla="*/ 172 h 441"/>
                <a:gd name="T72" fmla="*/ 114 w 254"/>
                <a:gd name="T73" fmla="*/ 171 h 441"/>
                <a:gd name="T74" fmla="*/ 110 w 254"/>
                <a:gd name="T75" fmla="*/ 161 h 441"/>
                <a:gd name="T76" fmla="*/ 107 w 254"/>
                <a:gd name="T77" fmla="*/ 148 h 441"/>
                <a:gd name="T78" fmla="*/ 109 w 254"/>
                <a:gd name="T79" fmla="*/ 135 h 441"/>
                <a:gd name="T80" fmla="*/ 118 w 254"/>
                <a:gd name="T81" fmla="*/ 120 h 441"/>
                <a:gd name="T82" fmla="*/ 110 w 254"/>
                <a:gd name="T83" fmla="*/ 96 h 441"/>
                <a:gd name="T84" fmla="*/ 107 w 254"/>
                <a:gd name="T85" fmla="*/ 73 h 441"/>
                <a:gd name="T86" fmla="*/ 108 w 254"/>
                <a:gd name="T87" fmla="*/ 53 h 441"/>
                <a:gd name="T88" fmla="*/ 111 w 254"/>
                <a:gd name="T89" fmla="*/ 38 h 441"/>
                <a:gd name="T90" fmla="*/ 115 w 254"/>
                <a:gd name="T91" fmla="*/ 28 h 441"/>
                <a:gd name="T92" fmla="*/ 119 w 254"/>
                <a:gd name="T93" fmla="*/ 18 h 441"/>
                <a:gd name="T94" fmla="*/ 123 w 254"/>
                <a:gd name="T95" fmla="*/ 11 h 441"/>
                <a:gd name="T96" fmla="*/ 126 w 254"/>
                <a:gd name="T97" fmla="*/ 6 h 441"/>
                <a:gd name="T98" fmla="*/ 127 w 254"/>
                <a:gd name="T99" fmla="*/ 5 h 441"/>
                <a:gd name="T100" fmla="*/ 127 w 254"/>
                <a:gd name="T101" fmla="*/ 3 h 441"/>
                <a:gd name="T102" fmla="*/ 127 w 254"/>
                <a:gd name="T103" fmla="*/ 2 h 441"/>
                <a:gd name="T104" fmla="*/ 126 w 254"/>
                <a:gd name="T105" fmla="*/ 2 h 441"/>
                <a:gd name="T106" fmla="*/ 126 w 254"/>
                <a:gd name="T107" fmla="*/ 0 h 441"/>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254" h="441">
                  <a:moveTo>
                    <a:pt x="251" y="0"/>
                  </a:moveTo>
                  <a:lnTo>
                    <a:pt x="231" y="27"/>
                  </a:lnTo>
                  <a:lnTo>
                    <a:pt x="208" y="52"/>
                  </a:lnTo>
                  <a:lnTo>
                    <a:pt x="182" y="72"/>
                  </a:lnTo>
                  <a:lnTo>
                    <a:pt x="154" y="87"/>
                  </a:lnTo>
                  <a:lnTo>
                    <a:pt x="127" y="100"/>
                  </a:lnTo>
                  <a:lnTo>
                    <a:pt x="99" y="107"/>
                  </a:lnTo>
                  <a:lnTo>
                    <a:pt x="71" y="110"/>
                  </a:lnTo>
                  <a:lnTo>
                    <a:pt x="46" y="110"/>
                  </a:lnTo>
                  <a:lnTo>
                    <a:pt x="48" y="120"/>
                  </a:lnTo>
                  <a:lnTo>
                    <a:pt x="48" y="132"/>
                  </a:lnTo>
                  <a:lnTo>
                    <a:pt x="46" y="144"/>
                  </a:lnTo>
                  <a:lnTo>
                    <a:pt x="42" y="156"/>
                  </a:lnTo>
                  <a:lnTo>
                    <a:pt x="36" y="170"/>
                  </a:lnTo>
                  <a:lnTo>
                    <a:pt x="26" y="183"/>
                  </a:lnTo>
                  <a:lnTo>
                    <a:pt x="16" y="193"/>
                  </a:lnTo>
                  <a:lnTo>
                    <a:pt x="0" y="203"/>
                  </a:lnTo>
                  <a:lnTo>
                    <a:pt x="17" y="230"/>
                  </a:lnTo>
                  <a:lnTo>
                    <a:pt x="28" y="266"/>
                  </a:lnTo>
                  <a:lnTo>
                    <a:pt x="28" y="301"/>
                  </a:lnTo>
                  <a:lnTo>
                    <a:pt x="16" y="332"/>
                  </a:lnTo>
                  <a:lnTo>
                    <a:pt x="26" y="336"/>
                  </a:lnTo>
                  <a:lnTo>
                    <a:pt x="40" y="343"/>
                  </a:lnTo>
                  <a:lnTo>
                    <a:pt x="56" y="350"/>
                  </a:lnTo>
                  <a:lnTo>
                    <a:pt x="73" y="361"/>
                  </a:lnTo>
                  <a:lnTo>
                    <a:pt x="88" y="376"/>
                  </a:lnTo>
                  <a:lnTo>
                    <a:pt x="102" y="393"/>
                  </a:lnTo>
                  <a:lnTo>
                    <a:pt x="114" y="415"/>
                  </a:lnTo>
                  <a:lnTo>
                    <a:pt x="122" y="441"/>
                  </a:lnTo>
                  <a:lnTo>
                    <a:pt x="128" y="426"/>
                  </a:lnTo>
                  <a:lnTo>
                    <a:pt x="137" y="409"/>
                  </a:lnTo>
                  <a:lnTo>
                    <a:pt x="148" y="393"/>
                  </a:lnTo>
                  <a:lnTo>
                    <a:pt x="160" y="376"/>
                  </a:lnTo>
                  <a:lnTo>
                    <a:pt x="174" y="363"/>
                  </a:lnTo>
                  <a:lnTo>
                    <a:pt x="191" y="352"/>
                  </a:lnTo>
                  <a:lnTo>
                    <a:pt x="208" y="344"/>
                  </a:lnTo>
                  <a:lnTo>
                    <a:pt x="228" y="341"/>
                  </a:lnTo>
                  <a:lnTo>
                    <a:pt x="219" y="321"/>
                  </a:lnTo>
                  <a:lnTo>
                    <a:pt x="214" y="296"/>
                  </a:lnTo>
                  <a:lnTo>
                    <a:pt x="218" y="269"/>
                  </a:lnTo>
                  <a:lnTo>
                    <a:pt x="236" y="239"/>
                  </a:lnTo>
                  <a:lnTo>
                    <a:pt x="219" y="192"/>
                  </a:lnTo>
                  <a:lnTo>
                    <a:pt x="214" y="146"/>
                  </a:lnTo>
                  <a:lnTo>
                    <a:pt x="216" y="106"/>
                  </a:lnTo>
                  <a:lnTo>
                    <a:pt x="222" y="75"/>
                  </a:lnTo>
                  <a:lnTo>
                    <a:pt x="230" y="56"/>
                  </a:lnTo>
                  <a:lnTo>
                    <a:pt x="238" y="36"/>
                  </a:lnTo>
                  <a:lnTo>
                    <a:pt x="245" y="21"/>
                  </a:lnTo>
                  <a:lnTo>
                    <a:pt x="251" y="12"/>
                  </a:lnTo>
                  <a:lnTo>
                    <a:pt x="254" y="9"/>
                  </a:lnTo>
                  <a:lnTo>
                    <a:pt x="254" y="6"/>
                  </a:lnTo>
                  <a:lnTo>
                    <a:pt x="253" y="4"/>
                  </a:lnTo>
                  <a:lnTo>
                    <a:pt x="251" y="3"/>
                  </a:lnTo>
                  <a:lnTo>
                    <a:pt x="251" y="0"/>
                  </a:lnTo>
                  <a:close/>
                </a:path>
              </a:pathLst>
            </a:custGeom>
            <a:solidFill>
              <a:srgbClr val="49A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6176" name="Freeform 13"/>
            <p:cNvSpPr>
              <a:spLocks/>
            </p:cNvSpPr>
            <p:nvPr/>
          </p:nvSpPr>
          <p:spPr bwMode="auto">
            <a:xfrm>
              <a:off x="5329" y="935"/>
              <a:ext cx="239" cy="182"/>
            </a:xfrm>
            <a:custGeom>
              <a:avLst/>
              <a:gdLst>
                <a:gd name="T0" fmla="*/ 109 w 478"/>
                <a:gd name="T1" fmla="*/ 0 h 364"/>
                <a:gd name="T2" fmla="*/ 101 w 478"/>
                <a:gd name="T3" fmla="*/ 2 h 364"/>
                <a:gd name="T4" fmla="*/ 91 w 478"/>
                <a:gd name="T5" fmla="*/ 6 h 364"/>
                <a:gd name="T6" fmla="*/ 78 w 478"/>
                <a:gd name="T7" fmla="*/ 11 h 364"/>
                <a:gd name="T8" fmla="*/ 65 w 478"/>
                <a:gd name="T9" fmla="*/ 15 h 364"/>
                <a:gd name="T10" fmla="*/ 51 w 478"/>
                <a:gd name="T11" fmla="*/ 19 h 364"/>
                <a:gd name="T12" fmla="*/ 38 w 478"/>
                <a:gd name="T13" fmla="*/ 22 h 364"/>
                <a:gd name="T14" fmla="*/ 27 w 478"/>
                <a:gd name="T15" fmla="*/ 25 h 364"/>
                <a:gd name="T16" fmla="*/ 16 w 478"/>
                <a:gd name="T17" fmla="*/ 26 h 364"/>
                <a:gd name="T18" fmla="*/ 11 w 478"/>
                <a:gd name="T19" fmla="*/ 25 h 364"/>
                <a:gd name="T20" fmla="*/ 7 w 478"/>
                <a:gd name="T21" fmla="*/ 24 h 364"/>
                <a:gd name="T22" fmla="*/ 3 w 478"/>
                <a:gd name="T23" fmla="*/ 23 h 364"/>
                <a:gd name="T24" fmla="*/ 0 w 478"/>
                <a:gd name="T25" fmla="*/ 23 h 364"/>
                <a:gd name="T26" fmla="*/ 14 w 478"/>
                <a:gd name="T27" fmla="*/ 31 h 364"/>
                <a:gd name="T28" fmla="*/ 25 w 478"/>
                <a:gd name="T29" fmla="*/ 42 h 364"/>
                <a:gd name="T30" fmla="*/ 35 w 478"/>
                <a:gd name="T31" fmla="*/ 55 h 364"/>
                <a:gd name="T32" fmla="*/ 44 w 478"/>
                <a:gd name="T33" fmla="*/ 69 h 364"/>
                <a:gd name="T34" fmla="*/ 53 w 478"/>
                <a:gd name="T35" fmla="*/ 85 h 364"/>
                <a:gd name="T36" fmla="*/ 59 w 478"/>
                <a:gd name="T37" fmla="*/ 102 h 364"/>
                <a:gd name="T38" fmla="*/ 64 w 478"/>
                <a:gd name="T39" fmla="*/ 119 h 364"/>
                <a:gd name="T40" fmla="*/ 67 w 478"/>
                <a:gd name="T41" fmla="*/ 137 h 364"/>
                <a:gd name="T42" fmla="*/ 74 w 478"/>
                <a:gd name="T43" fmla="*/ 137 h 364"/>
                <a:gd name="T44" fmla="*/ 81 w 478"/>
                <a:gd name="T45" fmla="*/ 139 h 364"/>
                <a:gd name="T46" fmla="*/ 90 w 478"/>
                <a:gd name="T47" fmla="*/ 142 h 364"/>
                <a:gd name="T48" fmla="*/ 99 w 478"/>
                <a:gd name="T49" fmla="*/ 148 h 364"/>
                <a:gd name="T50" fmla="*/ 108 w 478"/>
                <a:gd name="T51" fmla="*/ 155 h 364"/>
                <a:gd name="T52" fmla="*/ 117 w 478"/>
                <a:gd name="T53" fmla="*/ 162 h 364"/>
                <a:gd name="T54" fmla="*/ 124 w 478"/>
                <a:gd name="T55" fmla="*/ 172 h 364"/>
                <a:gd name="T56" fmla="*/ 130 w 478"/>
                <a:gd name="T57" fmla="*/ 182 h 364"/>
                <a:gd name="T58" fmla="*/ 137 w 478"/>
                <a:gd name="T59" fmla="*/ 177 h 364"/>
                <a:gd name="T60" fmla="*/ 146 w 478"/>
                <a:gd name="T61" fmla="*/ 172 h 364"/>
                <a:gd name="T62" fmla="*/ 158 w 478"/>
                <a:gd name="T63" fmla="*/ 167 h 364"/>
                <a:gd name="T64" fmla="*/ 171 w 478"/>
                <a:gd name="T65" fmla="*/ 164 h 364"/>
                <a:gd name="T66" fmla="*/ 185 w 478"/>
                <a:gd name="T67" fmla="*/ 162 h 364"/>
                <a:gd name="T68" fmla="*/ 202 w 478"/>
                <a:gd name="T69" fmla="*/ 164 h 364"/>
                <a:gd name="T70" fmla="*/ 220 w 478"/>
                <a:gd name="T71" fmla="*/ 169 h 364"/>
                <a:gd name="T72" fmla="*/ 239 w 478"/>
                <a:gd name="T73" fmla="*/ 176 h 364"/>
                <a:gd name="T74" fmla="*/ 234 w 478"/>
                <a:gd name="T75" fmla="*/ 169 h 364"/>
                <a:gd name="T76" fmla="*/ 228 w 478"/>
                <a:gd name="T77" fmla="*/ 161 h 364"/>
                <a:gd name="T78" fmla="*/ 223 w 478"/>
                <a:gd name="T79" fmla="*/ 151 h 364"/>
                <a:gd name="T80" fmla="*/ 219 w 478"/>
                <a:gd name="T81" fmla="*/ 139 h 364"/>
                <a:gd name="T82" fmla="*/ 218 w 478"/>
                <a:gd name="T83" fmla="*/ 126 h 364"/>
                <a:gd name="T84" fmla="*/ 218 w 478"/>
                <a:gd name="T85" fmla="*/ 112 h 364"/>
                <a:gd name="T86" fmla="*/ 222 w 478"/>
                <a:gd name="T87" fmla="*/ 96 h 364"/>
                <a:gd name="T88" fmla="*/ 229 w 478"/>
                <a:gd name="T89" fmla="*/ 78 h 364"/>
                <a:gd name="T90" fmla="*/ 218 w 478"/>
                <a:gd name="T91" fmla="*/ 76 h 364"/>
                <a:gd name="T92" fmla="*/ 207 w 478"/>
                <a:gd name="T93" fmla="*/ 72 h 364"/>
                <a:gd name="T94" fmla="*/ 196 w 478"/>
                <a:gd name="T95" fmla="*/ 67 h 364"/>
                <a:gd name="T96" fmla="*/ 186 w 478"/>
                <a:gd name="T97" fmla="*/ 61 h 364"/>
                <a:gd name="T98" fmla="*/ 178 w 478"/>
                <a:gd name="T99" fmla="*/ 52 h 364"/>
                <a:gd name="T100" fmla="*/ 171 w 478"/>
                <a:gd name="T101" fmla="*/ 42 h 364"/>
                <a:gd name="T102" fmla="*/ 168 w 478"/>
                <a:gd name="T103" fmla="*/ 28 h 364"/>
                <a:gd name="T104" fmla="*/ 167 w 478"/>
                <a:gd name="T105" fmla="*/ 12 h 364"/>
                <a:gd name="T106" fmla="*/ 161 w 478"/>
                <a:gd name="T107" fmla="*/ 13 h 364"/>
                <a:gd name="T108" fmla="*/ 155 w 478"/>
                <a:gd name="T109" fmla="*/ 15 h 364"/>
                <a:gd name="T110" fmla="*/ 148 w 478"/>
                <a:gd name="T111" fmla="*/ 15 h 364"/>
                <a:gd name="T112" fmla="*/ 141 w 478"/>
                <a:gd name="T113" fmla="*/ 15 h 364"/>
                <a:gd name="T114" fmla="*/ 133 w 478"/>
                <a:gd name="T115" fmla="*/ 13 h 364"/>
                <a:gd name="T116" fmla="*/ 125 w 478"/>
                <a:gd name="T117" fmla="*/ 10 h 364"/>
                <a:gd name="T118" fmla="*/ 118 w 478"/>
                <a:gd name="T119" fmla="*/ 6 h 364"/>
                <a:gd name="T120" fmla="*/ 109 w 478"/>
                <a:gd name="T121" fmla="*/ 0 h 364"/>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478" h="364">
                  <a:moveTo>
                    <a:pt x="218" y="0"/>
                  </a:moveTo>
                  <a:lnTo>
                    <a:pt x="201" y="4"/>
                  </a:lnTo>
                  <a:lnTo>
                    <a:pt x="181" y="12"/>
                  </a:lnTo>
                  <a:lnTo>
                    <a:pt x="156" y="21"/>
                  </a:lnTo>
                  <a:lnTo>
                    <a:pt x="130" y="29"/>
                  </a:lnTo>
                  <a:lnTo>
                    <a:pt x="102" y="37"/>
                  </a:lnTo>
                  <a:lnTo>
                    <a:pt x="76" y="44"/>
                  </a:lnTo>
                  <a:lnTo>
                    <a:pt x="53" y="49"/>
                  </a:lnTo>
                  <a:lnTo>
                    <a:pt x="31" y="51"/>
                  </a:lnTo>
                  <a:lnTo>
                    <a:pt x="22" y="49"/>
                  </a:lnTo>
                  <a:lnTo>
                    <a:pt x="13" y="47"/>
                  </a:lnTo>
                  <a:lnTo>
                    <a:pt x="5" y="46"/>
                  </a:lnTo>
                  <a:lnTo>
                    <a:pt x="0" y="46"/>
                  </a:lnTo>
                  <a:lnTo>
                    <a:pt x="27" y="61"/>
                  </a:lnTo>
                  <a:lnTo>
                    <a:pt x="50" y="83"/>
                  </a:lnTo>
                  <a:lnTo>
                    <a:pt x="70" y="109"/>
                  </a:lnTo>
                  <a:lnTo>
                    <a:pt x="88" y="137"/>
                  </a:lnTo>
                  <a:lnTo>
                    <a:pt x="105" y="169"/>
                  </a:lnTo>
                  <a:lnTo>
                    <a:pt x="117" y="203"/>
                  </a:lnTo>
                  <a:lnTo>
                    <a:pt x="128" y="238"/>
                  </a:lnTo>
                  <a:lnTo>
                    <a:pt x="134" y="274"/>
                  </a:lnTo>
                  <a:lnTo>
                    <a:pt x="147" y="274"/>
                  </a:lnTo>
                  <a:lnTo>
                    <a:pt x="162" y="277"/>
                  </a:lnTo>
                  <a:lnTo>
                    <a:pt x="179" y="284"/>
                  </a:lnTo>
                  <a:lnTo>
                    <a:pt x="198" y="295"/>
                  </a:lnTo>
                  <a:lnTo>
                    <a:pt x="216" y="309"/>
                  </a:lnTo>
                  <a:lnTo>
                    <a:pt x="233" y="324"/>
                  </a:lnTo>
                  <a:lnTo>
                    <a:pt x="248" y="343"/>
                  </a:lnTo>
                  <a:lnTo>
                    <a:pt x="259" y="364"/>
                  </a:lnTo>
                  <a:lnTo>
                    <a:pt x="273" y="354"/>
                  </a:lnTo>
                  <a:lnTo>
                    <a:pt x="292" y="343"/>
                  </a:lnTo>
                  <a:lnTo>
                    <a:pt x="315" y="334"/>
                  </a:lnTo>
                  <a:lnTo>
                    <a:pt x="341" y="327"/>
                  </a:lnTo>
                  <a:lnTo>
                    <a:pt x="370" y="324"/>
                  </a:lnTo>
                  <a:lnTo>
                    <a:pt x="404" y="327"/>
                  </a:lnTo>
                  <a:lnTo>
                    <a:pt x="439" y="337"/>
                  </a:lnTo>
                  <a:lnTo>
                    <a:pt x="478" y="352"/>
                  </a:lnTo>
                  <a:lnTo>
                    <a:pt x="467" y="338"/>
                  </a:lnTo>
                  <a:lnTo>
                    <a:pt x="455" y="321"/>
                  </a:lnTo>
                  <a:lnTo>
                    <a:pt x="446" y="301"/>
                  </a:lnTo>
                  <a:lnTo>
                    <a:pt x="438" y="278"/>
                  </a:lnTo>
                  <a:lnTo>
                    <a:pt x="435" y="252"/>
                  </a:lnTo>
                  <a:lnTo>
                    <a:pt x="435" y="223"/>
                  </a:lnTo>
                  <a:lnTo>
                    <a:pt x="443" y="191"/>
                  </a:lnTo>
                  <a:lnTo>
                    <a:pt x="458" y="155"/>
                  </a:lnTo>
                  <a:lnTo>
                    <a:pt x="436" y="151"/>
                  </a:lnTo>
                  <a:lnTo>
                    <a:pt x="413" y="143"/>
                  </a:lnTo>
                  <a:lnTo>
                    <a:pt x="392" y="134"/>
                  </a:lnTo>
                  <a:lnTo>
                    <a:pt x="372" y="121"/>
                  </a:lnTo>
                  <a:lnTo>
                    <a:pt x="355" y="104"/>
                  </a:lnTo>
                  <a:lnTo>
                    <a:pt x="342" y="83"/>
                  </a:lnTo>
                  <a:lnTo>
                    <a:pt x="335" y="55"/>
                  </a:lnTo>
                  <a:lnTo>
                    <a:pt x="333" y="23"/>
                  </a:lnTo>
                  <a:lnTo>
                    <a:pt x="321" y="26"/>
                  </a:lnTo>
                  <a:lnTo>
                    <a:pt x="309" y="29"/>
                  </a:lnTo>
                  <a:lnTo>
                    <a:pt x="295" y="29"/>
                  </a:lnTo>
                  <a:lnTo>
                    <a:pt x="281" y="29"/>
                  </a:lnTo>
                  <a:lnTo>
                    <a:pt x="265" y="26"/>
                  </a:lnTo>
                  <a:lnTo>
                    <a:pt x="250" y="20"/>
                  </a:lnTo>
                  <a:lnTo>
                    <a:pt x="235" y="12"/>
                  </a:lnTo>
                  <a:lnTo>
                    <a:pt x="218" y="0"/>
                  </a:lnTo>
                  <a:close/>
                </a:path>
              </a:pathLst>
            </a:custGeom>
            <a:solidFill>
              <a:srgbClr val="49A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6177" name="Freeform 14"/>
            <p:cNvSpPr>
              <a:spLocks/>
            </p:cNvSpPr>
            <p:nvPr/>
          </p:nvSpPr>
          <p:spPr bwMode="auto">
            <a:xfrm>
              <a:off x="5207" y="662"/>
              <a:ext cx="209" cy="258"/>
            </a:xfrm>
            <a:custGeom>
              <a:avLst/>
              <a:gdLst>
                <a:gd name="T0" fmla="*/ 176 w 419"/>
                <a:gd name="T1" fmla="*/ 125 h 515"/>
                <a:gd name="T2" fmla="*/ 149 w 419"/>
                <a:gd name="T3" fmla="*/ 126 h 515"/>
                <a:gd name="T4" fmla="*/ 114 w 419"/>
                <a:gd name="T5" fmla="*/ 139 h 515"/>
                <a:gd name="T6" fmla="*/ 81 w 419"/>
                <a:gd name="T7" fmla="*/ 169 h 515"/>
                <a:gd name="T8" fmla="*/ 65 w 419"/>
                <a:gd name="T9" fmla="*/ 205 h 515"/>
                <a:gd name="T10" fmla="*/ 58 w 419"/>
                <a:gd name="T11" fmla="*/ 224 h 515"/>
                <a:gd name="T12" fmla="*/ 52 w 419"/>
                <a:gd name="T13" fmla="*/ 238 h 515"/>
                <a:gd name="T14" fmla="*/ 44 w 419"/>
                <a:gd name="T15" fmla="*/ 246 h 515"/>
                <a:gd name="T16" fmla="*/ 34 w 419"/>
                <a:gd name="T17" fmla="*/ 249 h 515"/>
                <a:gd name="T18" fmla="*/ 23 w 419"/>
                <a:gd name="T19" fmla="*/ 251 h 515"/>
                <a:gd name="T20" fmla="*/ 13 w 419"/>
                <a:gd name="T21" fmla="*/ 253 h 515"/>
                <a:gd name="T22" fmla="*/ 5 w 419"/>
                <a:gd name="T23" fmla="*/ 256 h 515"/>
                <a:gd name="T24" fmla="*/ 1 w 419"/>
                <a:gd name="T25" fmla="*/ 257 h 515"/>
                <a:gd name="T26" fmla="*/ 1 w 419"/>
                <a:gd name="T27" fmla="*/ 255 h 515"/>
                <a:gd name="T28" fmla="*/ 18 w 419"/>
                <a:gd name="T29" fmla="*/ 246 h 515"/>
                <a:gd name="T30" fmla="*/ 41 w 419"/>
                <a:gd name="T31" fmla="*/ 220 h 515"/>
                <a:gd name="T32" fmla="*/ 50 w 419"/>
                <a:gd name="T33" fmla="*/ 189 h 515"/>
                <a:gd name="T34" fmla="*/ 53 w 419"/>
                <a:gd name="T35" fmla="*/ 162 h 515"/>
                <a:gd name="T36" fmla="*/ 52 w 419"/>
                <a:gd name="T37" fmla="*/ 143 h 515"/>
                <a:gd name="T38" fmla="*/ 47 w 419"/>
                <a:gd name="T39" fmla="*/ 122 h 515"/>
                <a:gd name="T40" fmla="*/ 51 w 419"/>
                <a:gd name="T41" fmla="*/ 109 h 515"/>
                <a:gd name="T42" fmla="*/ 67 w 419"/>
                <a:gd name="T43" fmla="*/ 98 h 515"/>
                <a:gd name="T44" fmla="*/ 82 w 419"/>
                <a:gd name="T45" fmla="*/ 79 h 515"/>
                <a:gd name="T46" fmla="*/ 87 w 419"/>
                <a:gd name="T47" fmla="*/ 57 h 515"/>
                <a:gd name="T48" fmla="*/ 93 w 419"/>
                <a:gd name="T49" fmla="*/ 45 h 515"/>
                <a:gd name="T50" fmla="*/ 117 w 419"/>
                <a:gd name="T51" fmla="*/ 37 h 515"/>
                <a:gd name="T52" fmla="*/ 142 w 419"/>
                <a:gd name="T53" fmla="*/ 24 h 515"/>
                <a:gd name="T54" fmla="*/ 164 w 419"/>
                <a:gd name="T55" fmla="*/ 8 h 515"/>
                <a:gd name="T56" fmla="*/ 170 w 419"/>
                <a:gd name="T57" fmla="*/ 10 h 515"/>
                <a:gd name="T58" fmla="*/ 174 w 419"/>
                <a:gd name="T59" fmla="*/ 34 h 515"/>
                <a:gd name="T60" fmla="*/ 184 w 419"/>
                <a:gd name="T61" fmla="*/ 59 h 515"/>
                <a:gd name="T62" fmla="*/ 199 w 419"/>
                <a:gd name="T63" fmla="*/ 78 h 515"/>
                <a:gd name="T64" fmla="*/ 203 w 419"/>
                <a:gd name="T65" fmla="*/ 85 h 515"/>
                <a:gd name="T66" fmla="*/ 189 w 419"/>
                <a:gd name="T67" fmla="*/ 92 h 515"/>
                <a:gd name="T68" fmla="*/ 180 w 419"/>
                <a:gd name="T69" fmla="*/ 102 h 515"/>
                <a:gd name="T70" fmla="*/ 179 w 419"/>
                <a:gd name="T71" fmla="*/ 115 h 515"/>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419" h="515">
                  <a:moveTo>
                    <a:pt x="367" y="249"/>
                  </a:moveTo>
                  <a:lnTo>
                    <a:pt x="353" y="249"/>
                  </a:lnTo>
                  <a:lnTo>
                    <a:pt x="330" y="249"/>
                  </a:lnTo>
                  <a:lnTo>
                    <a:pt x="299" y="252"/>
                  </a:lnTo>
                  <a:lnTo>
                    <a:pt x="265" y="261"/>
                  </a:lnTo>
                  <a:lnTo>
                    <a:pt x="228" y="277"/>
                  </a:lnTo>
                  <a:lnTo>
                    <a:pt x="193" y="301"/>
                  </a:lnTo>
                  <a:lnTo>
                    <a:pt x="162" y="337"/>
                  </a:lnTo>
                  <a:lnTo>
                    <a:pt x="138" y="386"/>
                  </a:lnTo>
                  <a:lnTo>
                    <a:pt x="130" y="409"/>
                  </a:lnTo>
                  <a:lnTo>
                    <a:pt x="122" y="429"/>
                  </a:lnTo>
                  <a:lnTo>
                    <a:pt x="116" y="447"/>
                  </a:lnTo>
                  <a:lnTo>
                    <a:pt x="110" y="463"/>
                  </a:lnTo>
                  <a:lnTo>
                    <a:pt x="104" y="475"/>
                  </a:lnTo>
                  <a:lnTo>
                    <a:pt x="96" y="484"/>
                  </a:lnTo>
                  <a:lnTo>
                    <a:pt x="88" y="492"/>
                  </a:lnTo>
                  <a:lnTo>
                    <a:pt x="79" y="495"/>
                  </a:lnTo>
                  <a:lnTo>
                    <a:pt x="68" y="497"/>
                  </a:lnTo>
                  <a:lnTo>
                    <a:pt x="57" y="500"/>
                  </a:lnTo>
                  <a:lnTo>
                    <a:pt x="47" y="501"/>
                  </a:lnTo>
                  <a:lnTo>
                    <a:pt x="37" y="504"/>
                  </a:lnTo>
                  <a:lnTo>
                    <a:pt x="27" y="506"/>
                  </a:lnTo>
                  <a:lnTo>
                    <a:pt x="17" y="509"/>
                  </a:lnTo>
                  <a:lnTo>
                    <a:pt x="10" y="512"/>
                  </a:lnTo>
                  <a:lnTo>
                    <a:pt x="3" y="515"/>
                  </a:lnTo>
                  <a:lnTo>
                    <a:pt x="3" y="513"/>
                  </a:lnTo>
                  <a:lnTo>
                    <a:pt x="3" y="510"/>
                  </a:lnTo>
                  <a:lnTo>
                    <a:pt x="2" y="509"/>
                  </a:lnTo>
                  <a:lnTo>
                    <a:pt x="0" y="507"/>
                  </a:lnTo>
                  <a:lnTo>
                    <a:pt x="36" y="492"/>
                  </a:lnTo>
                  <a:lnTo>
                    <a:pt x="64" y="469"/>
                  </a:lnTo>
                  <a:lnTo>
                    <a:pt x="82" y="440"/>
                  </a:lnTo>
                  <a:lnTo>
                    <a:pt x="94" y="409"/>
                  </a:lnTo>
                  <a:lnTo>
                    <a:pt x="101" y="378"/>
                  </a:lnTo>
                  <a:lnTo>
                    <a:pt x="105" y="347"/>
                  </a:lnTo>
                  <a:lnTo>
                    <a:pt x="107" y="323"/>
                  </a:lnTo>
                  <a:lnTo>
                    <a:pt x="107" y="303"/>
                  </a:lnTo>
                  <a:lnTo>
                    <a:pt x="105" y="286"/>
                  </a:lnTo>
                  <a:lnTo>
                    <a:pt x="101" y="266"/>
                  </a:lnTo>
                  <a:lnTo>
                    <a:pt x="94" y="244"/>
                  </a:lnTo>
                  <a:lnTo>
                    <a:pt x="88" y="220"/>
                  </a:lnTo>
                  <a:lnTo>
                    <a:pt x="102" y="217"/>
                  </a:lnTo>
                  <a:lnTo>
                    <a:pt x="117" y="207"/>
                  </a:lnTo>
                  <a:lnTo>
                    <a:pt x="134" y="195"/>
                  </a:lnTo>
                  <a:lnTo>
                    <a:pt x="150" y="178"/>
                  </a:lnTo>
                  <a:lnTo>
                    <a:pt x="164" y="158"/>
                  </a:lnTo>
                  <a:lnTo>
                    <a:pt x="171" y="137"/>
                  </a:lnTo>
                  <a:lnTo>
                    <a:pt x="174" y="114"/>
                  </a:lnTo>
                  <a:lnTo>
                    <a:pt x="168" y="90"/>
                  </a:lnTo>
                  <a:lnTo>
                    <a:pt x="187" y="89"/>
                  </a:lnTo>
                  <a:lnTo>
                    <a:pt x="208" y="83"/>
                  </a:lnTo>
                  <a:lnTo>
                    <a:pt x="235" y="74"/>
                  </a:lnTo>
                  <a:lnTo>
                    <a:pt x="261" y="61"/>
                  </a:lnTo>
                  <a:lnTo>
                    <a:pt x="285" y="47"/>
                  </a:lnTo>
                  <a:lnTo>
                    <a:pt x="309" y="32"/>
                  </a:lnTo>
                  <a:lnTo>
                    <a:pt x="329" y="15"/>
                  </a:lnTo>
                  <a:lnTo>
                    <a:pt x="341" y="0"/>
                  </a:lnTo>
                  <a:lnTo>
                    <a:pt x="341" y="20"/>
                  </a:lnTo>
                  <a:lnTo>
                    <a:pt x="342" y="43"/>
                  </a:lnTo>
                  <a:lnTo>
                    <a:pt x="349" y="67"/>
                  </a:lnTo>
                  <a:lnTo>
                    <a:pt x="356" y="92"/>
                  </a:lnTo>
                  <a:lnTo>
                    <a:pt x="369" y="117"/>
                  </a:lnTo>
                  <a:lnTo>
                    <a:pt x="382" y="138"/>
                  </a:lnTo>
                  <a:lnTo>
                    <a:pt x="399" y="155"/>
                  </a:lnTo>
                  <a:lnTo>
                    <a:pt x="419" y="169"/>
                  </a:lnTo>
                  <a:lnTo>
                    <a:pt x="406" y="170"/>
                  </a:lnTo>
                  <a:lnTo>
                    <a:pt x="393" y="175"/>
                  </a:lnTo>
                  <a:lnTo>
                    <a:pt x="379" y="183"/>
                  </a:lnTo>
                  <a:lnTo>
                    <a:pt x="369" y="190"/>
                  </a:lnTo>
                  <a:lnTo>
                    <a:pt x="361" y="203"/>
                  </a:lnTo>
                  <a:lnTo>
                    <a:pt x="358" y="215"/>
                  </a:lnTo>
                  <a:lnTo>
                    <a:pt x="359" y="230"/>
                  </a:lnTo>
                  <a:lnTo>
                    <a:pt x="367" y="249"/>
                  </a:lnTo>
                  <a:close/>
                </a:path>
              </a:pathLst>
            </a:custGeom>
            <a:solidFill>
              <a:srgbClr val="49A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6178" name="Freeform 15"/>
            <p:cNvSpPr>
              <a:spLocks/>
            </p:cNvSpPr>
            <p:nvPr/>
          </p:nvSpPr>
          <p:spPr bwMode="auto">
            <a:xfrm>
              <a:off x="5138" y="666"/>
              <a:ext cx="124" cy="250"/>
            </a:xfrm>
            <a:custGeom>
              <a:avLst/>
              <a:gdLst>
                <a:gd name="T0" fmla="*/ 68 w 248"/>
                <a:gd name="T1" fmla="*/ 247 h 500"/>
                <a:gd name="T2" fmla="*/ 59 w 248"/>
                <a:gd name="T3" fmla="*/ 239 h 500"/>
                <a:gd name="T4" fmla="*/ 47 w 248"/>
                <a:gd name="T5" fmla="*/ 240 h 500"/>
                <a:gd name="T6" fmla="*/ 40 w 248"/>
                <a:gd name="T7" fmla="*/ 237 h 500"/>
                <a:gd name="T8" fmla="*/ 41 w 248"/>
                <a:gd name="T9" fmla="*/ 230 h 500"/>
                <a:gd name="T10" fmla="*/ 49 w 248"/>
                <a:gd name="T11" fmla="*/ 222 h 500"/>
                <a:gd name="T12" fmla="*/ 57 w 248"/>
                <a:gd name="T13" fmla="*/ 219 h 500"/>
                <a:gd name="T14" fmla="*/ 64 w 248"/>
                <a:gd name="T15" fmla="*/ 219 h 500"/>
                <a:gd name="T16" fmla="*/ 70 w 248"/>
                <a:gd name="T17" fmla="*/ 217 h 500"/>
                <a:gd name="T18" fmla="*/ 74 w 248"/>
                <a:gd name="T19" fmla="*/ 213 h 500"/>
                <a:gd name="T20" fmla="*/ 77 w 248"/>
                <a:gd name="T21" fmla="*/ 208 h 500"/>
                <a:gd name="T22" fmla="*/ 77 w 248"/>
                <a:gd name="T23" fmla="*/ 203 h 500"/>
                <a:gd name="T24" fmla="*/ 77 w 248"/>
                <a:gd name="T25" fmla="*/ 198 h 500"/>
                <a:gd name="T26" fmla="*/ 75 w 248"/>
                <a:gd name="T27" fmla="*/ 193 h 500"/>
                <a:gd name="T28" fmla="*/ 71 w 248"/>
                <a:gd name="T29" fmla="*/ 189 h 500"/>
                <a:gd name="T30" fmla="*/ 65 w 248"/>
                <a:gd name="T31" fmla="*/ 187 h 500"/>
                <a:gd name="T32" fmla="*/ 58 w 248"/>
                <a:gd name="T33" fmla="*/ 187 h 500"/>
                <a:gd name="T34" fmla="*/ 52 w 248"/>
                <a:gd name="T35" fmla="*/ 188 h 500"/>
                <a:gd name="T36" fmla="*/ 47 w 248"/>
                <a:gd name="T37" fmla="*/ 193 h 500"/>
                <a:gd name="T38" fmla="*/ 46 w 248"/>
                <a:gd name="T39" fmla="*/ 200 h 500"/>
                <a:gd name="T40" fmla="*/ 42 w 248"/>
                <a:gd name="T41" fmla="*/ 208 h 500"/>
                <a:gd name="T42" fmla="*/ 33 w 248"/>
                <a:gd name="T43" fmla="*/ 216 h 500"/>
                <a:gd name="T44" fmla="*/ 29 w 248"/>
                <a:gd name="T45" fmla="*/ 216 h 500"/>
                <a:gd name="T46" fmla="*/ 25 w 248"/>
                <a:gd name="T47" fmla="*/ 213 h 500"/>
                <a:gd name="T48" fmla="*/ 25 w 248"/>
                <a:gd name="T49" fmla="*/ 207 h 500"/>
                <a:gd name="T50" fmla="*/ 28 w 248"/>
                <a:gd name="T51" fmla="*/ 197 h 500"/>
                <a:gd name="T52" fmla="*/ 34 w 248"/>
                <a:gd name="T53" fmla="*/ 190 h 500"/>
                <a:gd name="T54" fmla="*/ 40 w 248"/>
                <a:gd name="T55" fmla="*/ 182 h 500"/>
                <a:gd name="T56" fmla="*/ 42 w 248"/>
                <a:gd name="T57" fmla="*/ 176 h 500"/>
                <a:gd name="T58" fmla="*/ 42 w 248"/>
                <a:gd name="T59" fmla="*/ 173 h 500"/>
                <a:gd name="T60" fmla="*/ 39 w 248"/>
                <a:gd name="T61" fmla="*/ 168 h 500"/>
                <a:gd name="T62" fmla="*/ 33 w 248"/>
                <a:gd name="T63" fmla="*/ 162 h 500"/>
                <a:gd name="T64" fmla="*/ 23 w 248"/>
                <a:gd name="T65" fmla="*/ 159 h 500"/>
                <a:gd name="T66" fmla="*/ 17 w 248"/>
                <a:gd name="T67" fmla="*/ 160 h 500"/>
                <a:gd name="T68" fmla="*/ 13 w 248"/>
                <a:gd name="T69" fmla="*/ 163 h 500"/>
                <a:gd name="T70" fmla="*/ 9 w 248"/>
                <a:gd name="T71" fmla="*/ 166 h 500"/>
                <a:gd name="T72" fmla="*/ 3 w 248"/>
                <a:gd name="T73" fmla="*/ 156 h 500"/>
                <a:gd name="T74" fmla="*/ 0 w 248"/>
                <a:gd name="T75" fmla="*/ 132 h 500"/>
                <a:gd name="T76" fmla="*/ 7 w 248"/>
                <a:gd name="T77" fmla="*/ 107 h 500"/>
                <a:gd name="T78" fmla="*/ 19 w 248"/>
                <a:gd name="T79" fmla="*/ 83 h 500"/>
                <a:gd name="T80" fmla="*/ 36 w 248"/>
                <a:gd name="T81" fmla="*/ 60 h 500"/>
                <a:gd name="T82" fmla="*/ 56 w 248"/>
                <a:gd name="T83" fmla="*/ 40 h 500"/>
                <a:gd name="T84" fmla="*/ 77 w 248"/>
                <a:gd name="T85" fmla="*/ 24 h 500"/>
                <a:gd name="T86" fmla="*/ 97 w 248"/>
                <a:gd name="T87" fmla="*/ 12 h 500"/>
                <a:gd name="T88" fmla="*/ 108 w 248"/>
                <a:gd name="T89" fmla="*/ 7 h 500"/>
                <a:gd name="T90" fmla="*/ 116 w 248"/>
                <a:gd name="T91" fmla="*/ 4 h 500"/>
                <a:gd name="T92" fmla="*/ 123 w 248"/>
                <a:gd name="T93" fmla="*/ 0 h 500"/>
                <a:gd name="T94" fmla="*/ 124 w 248"/>
                <a:gd name="T95" fmla="*/ 2 h 500"/>
                <a:gd name="T96" fmla="*/ 114 w 248"/>
                <a:gd name="T97" fmla="*/ 17 h 500"/>
                <a:gd name="T98" fmla="*/ 102 w 248"/>
                <a:gd name="T99" fmla="*/ 45 h 500"/>
                <a:gd name="T100" fmla="*/ 102 w 248"/>
                <a:gd name="T101" fmla="*/ 69 h 500"/>
                <a:gd name="T102" fmla="*/ 109 w 248"/>
                <a:gd name="T103" fmla="*/ 94 h 500"/>
                <a:gd name="T104" fmla="*/ 116 w 248"/>
                <a:gd name="T105" fmla="*/ 119 h 500"/>
                <a:gd name="T106" fmla="*/ 121 w 248"/>
                <a:gd name="T107" fmla="*/ 140 h 500"/>
                <a:gd name="T108" fmla="*/ 122 w 248"/>
                <a:gd name="T109" fmla="*/ 158 h 500"/>
                <a:gd name="T110" fmla="*/ 119 w 248"/>
                <a:gd name="T111" fmla="*/ 186 h 500"/>
                <a:gd name="T112" fmla="*/ 110 w 248"/>
                <a:gd name="T113" fmla="*/ 217 h 500"/>
                <a:gd name="T114" fmla="*/ 87 w 248"/>
                <a:gd name="T115" fmla="*/ 243 h 500"/>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0" t="0" r="r" b="b"/>
              <a:pathLst>
                <a:path w="248" h="500">
                  <a:moveTo>
                    <a:pt x="137" y="500"/>
                  </a:moveTo>
                  <a:lnTo>
                    <a:pt x="136" y="494"/>
                  </a:lnTo>
                  <a:lnTo>
                    <a:pt x="130" y="485"/>
                  </a:lnTo>
                  <a:lnTo>
                    <a:pt x="117" y="477"/>
                  </a:lnTo>
                  <a:lnTo>
                    <a:pt x="102" y="479"/>
                  </a:lnTo>
                  <a:lnTo>
                    <a:pt x="93" y="480"/>
                  </a:lnTo>
                  <a:lnTo>
                    <a:pt x="85" y="477"/>
                  </a:lnTo>
                  <a:lnTo>
                    <a:pt x="79" y="473"/>
                  </a:lnTo>
                  <a:lnTo>
                    <a:pt x="74" y="466"/>
                  </a:lnTo>
                  <a:lnTo>
                    <a:pt x="82" y="459"/>
                  </a:lnTo>
                  <a:lnTo>
                    <a:pt x="90" y="450"/>
                  </a:lnTo>
                  <a:lnTo>
                    <a:pt x="97" y="443"/>
                  </a:lnTo>
                  <a:lnTo>
                    <a:pt x="103" y="437"/>
                  </a:lnTo>
                  <a:lnTo>
                    <a:pt x="113" y="437"/>
                  </a:lnTo>
                  <a:lnTo>
                    <a:pt x="120" y="437"/>
                  </a:lnTo>
                  <a:lnTo>
                    <a:pt x="127" y="437"/>
                  </a:lnTo>
                  <a:lnTo>
                    <a:pt x="133" y="436"/>
                  </a:lnTo>
                  <a:lnTo>
                    <a:pt x="139" y="433"/>
                  </a:lnTo>
                  <a:lnTo>
                    <a:pt x="144" y="430"/>
                  </a:lnTo>
                  <a:lnTo>
                    <a:pt x="148" y="425"/>
                  </a:lnTo>
                  <a:lnTo>
                    <a:pt x="151" y="420"/>
                  </a:lnTo>
                  <a:lnTo>
                    <a:pt x="153" y="416"/>
                  </a:lnTo>
                  <a:lnTo>
                    <a:pt x="154" y="410"/>
                  </a:lnTo>
                  <a:lnTo>
                    <a:pt x="154" y="405"/>
                  </a:lnTo>
                  <a:lnTo>
                    <a:pt x="154" y="400"/>
                  </a:lnTo>
                  <a:lnTo>
                    <a:pt x="154" y="396"/>
                  </a:lnTo>
                  <a:lnTo>
                    <a:pt x="153" y="391"/>
                  </a:lnTo>
                  <a:lnTo>
                    <a:pt x="150" y="386"/>
                  </a:lnTo>
                  <a:lnTo>
                    <a:pt x="147" y="382"/>
                  </a:lnTo>
                  <a:lnTo>
                    <a:pt x="142" y="377"/>
                  </a:lnTo>
                  <a:lnTo>
                    <a:pt x="137" y="374"/>
                  </a:lnTo>
                  <a:lnTo>
                    <a:pt x="130" y="373"/>
                  </a:lnTo>
                  <a:lnTo>
                    <a:pt x="124" y="373"/>
                  </a:lnTo>
                  <a:lnTo>
                    <a:pt x="116" y="373"/>
                  </a:lnTo>
                  <a:lnTo>
                    <a:pt x="110" y="374"/>
                  </a:lnTo>
                  <a:lnTo>
                    <a:pt x="103" y="376"/>
                  </a:lnTo>
                  <a:lnTo>
                    <a:pt x="99" y="379"/>
                  </a:lnTo>
                  <a:lnTo>
                    <a:pt x="93" y="386"/>
                  </a:lnTo>
                  <a:lnTo>
                    <a:pt x="91" y="394"/>
                  </a:lnTo>
                  <a:lnTo>
                    <a:pt x="91" y="400"/>
                  </a:lnTo>
                  <a:lnTo>
                    <a:pt x="91" y="406"/>
                  </a:lnTo>
                  <a:lnTo>
                    <a:pt x="83" y="416"/>
                  </a:lnTo>
                  <a:lnTo>
                    <a:pt x="74" y="425"/>
                  </a:lnTo>
                  <a:lnTo>
                    <a:pt x="65" y="431"/>
                  </a:lnTo>
                  <a:lnTo>
                    <a:pt x="60" y="434"/>
                  </a:lnTo>
                  <a:lnTo>
                    <a:pt x="57" y="431"/>
                  </a:lnTo>
                  <a:lnTo>
                    <a:pt x="54" y="428"/>
                  </a:lnTo>
                  <a:lnTo>
                    <a:pt x="50" y="425"/>
                  </a:lnTo>
                  <a:lnTo>
                    <a:pt x="45" y="423"/>
                  </a:lnTo>
                  <a:lnTo>
                    <a:pt x="50" y="414"/>
                  </a:lnTo>
                  <a:lnTo>
                    <a:pt x="54" y="403"/>
                  </a:lnTo>
                  <a:lnTo>
                    <a:pt x="56" y="393"/>
                  </a:lnTo>
                  <a:lnTo>
                    <a:pt x="59" y="386"/>
                  </a:lnTo>
                  <a:lnTo>
                    <a:pt x="68" y="380"/>
                  </a:lnTo>
                  <a:lnTo>
                    <a:pt x="74" y="373"/>
                  </a:lnTo>
                  <a:lnTo>
                    <a:pt x="79" y="363"/>
                  </a:lnTo>
                  <a:lnTo>
                    <a:pt x="82" y="354"/>
                  </a:lnTo>
                  <a:lnTo>
                    <a:pt x="83" y="351"/>
                  </a:lnTo>
                  <a:lnTo>
                    <a:pt x="83" y="348"/>
                  </a:lnTo>
                  <a:lnTo>
                    <a:pt x="83" y="345"/>
                  </a:lnTo>
                  <a:lnTo>
                    <a:pt x="82" y="342"/>
                  </a:lnTo>
                  <a:lnTo>
                    <a:pt x="77" y="336"/>
                  </a:lnTo>
                  <a:lnTo>
                    <a:pt x="73" y="328"/>
                  </a:lnTo>
                  <a:lnTo>
                    <a:pt x="65" y="323"/>
                  </a:lnTo>
                  <a:lnTo>
                    <a:pt x="53" y="319"/>
                  </a:lnTo>
                  <a:lnTo>
                    <a:pt x="46" y="317"/>
                  </a:lnTo>
                  <a:lnTo>
                    <a:pt x="40" y="317"/>
                  </a:lnTo>
                  <a:lnTo>
                    <a:pt x="34" y="319"/>
                  </a:lnTo>
                  <a:lnTo>
                    <a:pt x="30" y="322"/>
                  </a:lnTo>
                  <a:lnTo>
                    <a:pt x="25" y="325"/>
                  </a:lnTo>
                  <a:lnTo>
                    <a:pt x="20" y="328"/>
                  </a:lnTo>
                  <a:lnTo>
                    <a:pt x="17" y="331"/>
                  </a:lnTo>
                  <a:lnTo>
                    <a:pt x="14" y="334"/>
                  </a:lnTo>
                  <a:lnTo>
                    <a:pt x="5" y="311"/>
                  </a:lnTo>
                  <a:lnTo>
                    <a:pt x="0" y="286"/>
                  </a:lnTo>
                  <a:lnTo>
                    <a:pt x="0" y="263"/>
                  </a:lnTo>
                  <a:lnTo>
                    <a:pt x="5" y="239"/>
                  </a:lnTo>
                  <a:lnTo>
                    <a:pt x="13" y="214"/>
                  </a:lnTo>
                  <a:lnTo>
                    <a:pt x="23" y="190"/>
                  </a:lnTo>
                  <a:lnTo>
                    <a:pt x="37" y="165"/>
                  </a:lnTo>
                  <a:lnTo>
                    <a:pt x="53" y="142"/>
                  </a:lnTo>
                  <a:lnTo>
                    <a:pt x="71" y="120"/>
                  </a:lnTo>
                  <a:lnTo>
                    <a:pt x="91" y="100"/>
                  </a:lnTo>
                  <a:lnTo>
                    <a:pt x="111" y="80"/>
                  </a:lnTo>
                  <a:lnTo>
                    <a:pt x="131" y="63"/>
                  </a:lnTo>
                  <a:lnTo>
                    <a:pt x="153" y="48"/>
                  </a:lnTo>
                  <a:lnTo>
                    <a:pt x="173" y="34"/>
                  </a:lnTo>
                  <a:lnTo>
                    <a:pt x="193" y="23"/>
                  </a:lnTo>
                  <a:lnTo>
                    <a:pt x="211" y="16"/>
                  </a:lnTo>
                  <a:lnTo>
                    <a:pt x="216" y="14"/>
                  </a:lnTo>
                  <a:lnTo>
                    <a:pt x="224" y="10"/>
                  </a:lnTo>
                  <a:lnTo>
                    <a:pt x="231" y="7"/>
                  </a:lnTo>
                  <a:lnTo>
                    <a:pt x="239" y="2"/>
                  </a:lnTo>
                  <a:lnTo>
                    <a:pt x="245" y="0"/>
                  </a:lnTo>
                  <a:lnTo>
                    <a:pt x="248" y="0"/>
                  </a:lnTo>
                  <a:lnTo>
                    <a:pt x="248" y="3"/>
                  </a:lnTo>
                  <a:lnTo>
                    <a:pt x="244" y="11"/>
                  </a:lnTo>
                  <a:lnTo>
                    <a:pt x="228" y="33"/>
                  </a:lnTo>
                  <a:lnTo>
                    <a:pt x="214" y="60"/>
                  </a:lnTo>
                  <a:lnTo>
                    <a:pt x="204" y="90"/>
                  </a:lnTo>
                  <a:lnTo>
                    <a:pt x="202" y="119"/>
                  </a:lnTo>
                  <a:lnTo>
                    <a:pt x="204" y="137"/>
                  </a:lnTo>
                  <a:lnTo>
                    <a:pt x="210" y="160"/>
                  </a:lnTo>
                  <a:lnTo>
                    <a:pt x="218" y="187"/>
                  </a:lnTo>
                  <a:lnTo>
                    <a:pt x="225" y="213"/>
                  </a:lnTo>
                  <a:lnTo>
                    <a:pt x="231" y="237"/>
                  </a:lnTo>
                  <a:lnTo>
                    <a:pt x="238" y="259"/>
                  </a:lnTo>
                  <a:lnTo>
                    <a:pt x="242" y="279"/>
                  </a:lnTo>
                  <a:lnTo>
                    <a:pt x="244" y="296"/>
                  </a:lnTo>
                  <a:lnTo>
                    <a:pt x="244" y="316"/>
                  </a:lnTo>
                  <a:lnTo>
                    <a:pt x="242" y="340"/>
                  </a:lnTo>
                  <a:lnTo>
                    <a:pt x="238" y="371"/>
                  </a:lnTo>
                  <a:lnTo>
                    <a:pt x="231" y="402"/>
                  </a:lnTo>
                  <a:lnTo>
                    <a:pt x="219" y="433"/>
                  </a:lnTo>
                  <a:lnTo>
                    <a:pt x="201" y="462"/>
                  </a:lnTo>
                  <a:lnTo>
                    <a:pt x="173" y="485"/>
                  </a:lnTo>
                  <a:lnTo>
                    <a:pt x="137" y="500"/>
                  </a:lnTo>
                  <a:close/>
                </a:path>
              </a:pathLst>
            </a:custGeom>
            <a:solidFill>
              <a:srgbClr val="FF193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6179" name="Freeform 16"/>
            <p:cNvSpPr>
              <a:spLocks/>
            </p:cNvSpPr>
            <p:nvPr/>
          </p:nvSpPr>
          <p:spPr bwMode="auto">
            <a:xfrm>
              <a:off x="4944" y="786"/>
              <a:ext cx="604" cy="424"/>
            </a:xfrm>
            <a:custGeom>
              <a:avLst/>
              <a:gdLst>
                <a:gd name="T0" fmla="*/ 280 w 1208"/>
                <a:gd name="T1" fmla="*/ 361 h 847"/>
                <a:gd name="T2" fmla="*/ 257 w 1208"/>
                <a:gd name="T3" fmla="*/ 399 h 847"/>
                <a:gd name="T4" fmla="*/ 244 w 1208"/>
                <a:gd name="T5" fmla="*/ 410 h 847"/>
                <a:gd name="T6" fmla="*/ 212 w 1208"/>
                <a:gd name="T7" fmla="*/ 359 h 847"/>
                <a:gd name="T8" fmla="*/ 190 w 1208"/>
                <a:gd name="T9" fmla="*/ 339 h 847"/>
                <a:gd name="T10" fmla="*/ 171 w 1208"/>
                <a:gd name="T11" fmla="*/ 300 h 847"/>
                <a:gd name="T12" fmla="*/ 180 w 1208"/>
                <a:gd name="T13" fmla="*/ 226 h 847"/>
                <a:gd name="T14" fmla="*/ 209 w 1208"/>
                <a:gd name="T15" fmla="*/ 182 h 847"/>
                <a:gd name="T16" fmla="*/ 214 w 1208"/>
                <a:gd name="T17" fmla="*/ 151 h 847"/>
                <a:gd name="T18" fmla="*/ 199 w 1208"/>
                <a:gd name="T19" fmla="*/ 181 h 847"/>
                <a:gd name="T20" fmla="*/ 166 w 1208"/>
                <a:gd name="T21" fmla="*/ 230 h 847"/>
                <a:gd name="T22" fmla="*/ 97 w 1208"/>
                <a:gd name="T23" fmla="*/ 259 h 847"/>
                <a:gd name="T24" fmla="*/ 69 w 1208"/>
                <a:gd name="T25" fmla="*/ 256 h 847"/>
                <a:gd name="T26" fmla="*/ 30 w 1208"/>
                <a:gd name="T27" fmla="*/ 239 h 847"/>
                <a:gd name="T28" fmla="*/ 13 w 1208"/>
                <a:gd name="T29" fmla="*/ 222 h 847"/>
                <a:gd name="T30" fmla="*/ 53 w 1208"/>
                <a:gd name="T31" fmla="*/ 202 h 847"/>
                <a:gd name="T32" fmla="*/ 93 w 1208"/>
                <a:gd name="T33" fmla="*/ 149 h 847"/>
                <a:gd name="T34" fmla="*/ 156 w 1208"/>
                <a:gd name="T35" fmla="*/ 134 h 847"/>
                <a:gd name="T36" fmla="*/ 174 w 1208"/>
                <a:gd name="T37" fmla="*/ 135 h 847"/>
                <a:gd name="T38" fmla="*/ 187 w 1208"/>
                <a:gd name="T39" fmla="*/ 129 h 847"/>
                <a:gd name="T40" fmla="*/ 176 w 1208"/>
                <a:gd name="T41" fmla="*/ 155 h 847"/>
                <a:gd name="T42" fmla="*/ 179 w 1208"/>
                <a:gd name="T43" fmla="*/ 161 h 847"/>
                <a:gd name="T44" fmla="*/ 194 w 1208"/>
                <a:gd name="T45" fmla="*/ 163 h 847"/>
                <a:gd name="T46" fmla="*/ 205 w 1208"/>
                <a:gd name="T47" fmla="*/ 139 h 847"/>
                <a:gd name="T48" fmla="*/ 204 w 1208"/>
                <a:gd name="T49" fmla="*/ 126 h 847"/>
                <a:gd name="T50" fmla="*/ 211 w 1208"/>
                <a:gd name="T51" fmla="*/ 141 h 847"/>
                <a:gd name="T52" fmla="*/ 237 w 1208"/>
                <a:gd name="T53" fmla="*/ 147 h 847"/>
                <a:gd name="T54" fmla="*/ 261 w 1208"/>
                <a:gd name="T55" fmla="*/ 140 h 847"/>
                <a:gd name="T56" fmla="*/ 281 w 1208"/>
                <a:gd name="T57" fmla="*/ 128 h 847"/>
                <a:gd name="T58" fmla="*/ 307 w 1208"/>
                <a:gd name="T59" fmla="*/ 122 h 847"/>
                <a:gd name="T60" fmla="*/ 324 w 1208"/>
                <a:gd name="T61" fmla="*/ 90 h 847"/>
                <a:gd name="T62" fmla="*/ 377 w 1208"/>
                <a:gd name="T63" fmla="*/ 14 h 847"/>
                <a:gd name="T64" fmla="*/ 446 w 1208"/>
                <a:gd name="T65" fmla="*/ 0 h 847"/>
                <a:gd name="T66" fmla="*/ 487 w 1208"/>
                <a:gd name="T67" fmla="*/ 6 h 847"/>
                <a:gd name="T68" fmla="*/ 536 w 1208"/>
                <a:gd name="T69" fmla="*/ 26 h 847"/>
                <a:gd name="T70" fmla="*/ 586 w 1208"/>
                <a:gd name="T71" fmla="*/ 30 h 847"/>
                <a:gd name="T72" fmla="*/ 596 w 1208"/>
                <a:gd name="T73" fmla="*/ 42 h 847"/>
                <a:gd name="T74" fmla="*/ 536 w 1208"/>
                <a:gd name="T75" fmla="*/ 118 h 847"/>
                <a:gd name="T76" fmla="*/ 476 w 1208"/>
                <a:gd name="T77" fmla="*/ 155 h 847"/>
                <a:gd name="T78" fmla="*/ 412 w 1208"/>
                <a:gd name="T79" fmla="*/ 173 h 847"/>
                <a:gd name="T80" fmla="*/ 355 w 1208"/>
                <a:gd name="T81" fmla="*/ 163 h 847"/>
                <a:gd name="T82" fmla="*/ 318 w 1208"/>
                <a:gd name="T83" fmla="*/ 146 h 847"/>
                <a:gd name="T84" fmla="*/ 296 w 1208"/>
                <a:gd name="T85" fmla="*/ 136 h 847"/>
                <a:gd name="T86" fmla="*/ 271 w 1208"/>
                <a:gd name="T87" fmla="*/ 142 h 847"/>
                <a:gd name="T88" fmla="*/ 268 w 1208"/>
                <a:gd name="T89" fmla="*/ 153 h 847"/>
                <a:gd name="T90" fmla="*/ 291 w 1208"/>
                <a:gd name="T91" fmla="*/ 153 h 847"/>
                <a:gd name="T92" fmla="*/ 321 w 1208"/>
                <a:gd name="T93" fmla="*/ 150 h 847"/>
                <a:gd name="T94" fmla="*/ 369 w 1208"/>
                <a:gd name="T95" fmla="*/ 164 h 847"/>
                <a:gd name="T96" fmla="*/ 429 w 1208"/>
                <a:gd name="T97" fmla="*/ 217 h 847"/>
                <a:gd name="T98" fmla="*/ 453 w 1208"/>
                <a:gd name="T99" fmla="*/ 297 h 847"/>
                <a:gd name="T100" fmla="*/ 435 w 1208"/>
                <a:gd name="T101" fmla="*/ 315 h 847"/>
                <a:gd name="T102" fmla="*/ 364 w 1208"/>
                <a:gd name="T103" fmla="*/ 290 h 847"/>
                <a:gd name="T104" fmla="*/ 317 w 1208"/>
                <a:gd name="T105" fmla="*/ 279 h 847"/>
                <a:gd name="T106" fmla="*/ 281 w 1208"/>
                <a:gd name="T107" fmla="*/ 232 h 847"/>
                <a:gd name="T108" fmla="*/ 266 w 1208"/>
                <a:gd name="T109" fmla="*/ 176 h 847"/>
                <a:gd name="T110" fmla="*/ 241 w 1208"/>
                <a:gd name="T111" fmla="*/ 156 h 847"/>
                <a:gd name="T112" fmla="*/ 223 w 1208"/>
                <a:gd name="T113" fmla="*/ 153 h 847"/>
                <a:gd name="T114" fmla="*/ 231 w 1208"/>
                <a:gd name="T115" fmla="*/ 176 h 847"/>
                <a:gd name="T116" fmla="*/ 274 w 1208"/>
                <a:gd name="T117" fmla="*/ 220 h 847"/>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0" t="0" r="r" b="b"/>
              <a:pathLst>
                <a:path w="1208" h="847">
                  <a:moveTo>
                    <a:pt x="576" y="500"/>
                  </a:moveTo>
                  <a:lnTo>
                    <a:pt x="587" y="560"/>
                  </a:lnTo>
                  <a:lnTo>
                    <a:pt x="589" y="621"/>
                  </a:lnTo>
                  <a:lnTo>
                    <a:pt x="578" y="677"/>
                  </a:lnTo>
                  <a:lnTo>
                    <a:pt x="559" y="721"/>
                  </a:lnTo>
                  <a:lnTo>
                    <a:pt x="549" y="738"/>
                  </a:lnTo>
                  <a:lnTo>
                    <a:pt x="538" y="754"/>
                  </a:lnTo>
                  <a:lnTo>
                    <a:pt x="528" y="769"/>
                  </a:lnTo>
                  <a:lnTo>
                    <a:pt x="521" y="783"/>
                  </a:lnTo>
                  <a:lnTo>
                    <a:pt x="513" y="798"/>
                  </a:lnTo>
                  <a:lnTo>
                    <a:pt x="507" y="814"/>
                  </a:lnTo>
                  <a:lnTo>
                    <a:pt x="501" y="829"/>
                  </a:lnTo>
                  <a:lnTo>
                    <a:pt x="496" y="847"/>
                  </a:lnTo>
                  <a:lnTo>
                    <a:pt x="493" y="835"/>
                  </a:lnTo>
                  <a:lnTo>
                    <a:pt x="487" y="820"/>
                  </a:lnTo>
                  <a:lnTo>
                    <a:pt x="478" y="800"/>
                  </a:lnTo>
                  <a:lnTo>
                    <a:pt x="467" y="778"/>
                  </a:lnTo>
                  <a:lnTo>
                    <a:pt x="453" y="757"/>
                  </a:lnTo>
                  <a:lnTo>
                    <a:pt x="439" y="737"/>
                  </a:lnTo>
                  <a:lnTo>
                    <a:pt x="424" y="718"/>
                  </a:lnTo>
                  <a:lnTo>
                    <a:pt x="408" y="704"/>
                  </a:lnTo>
                  <a:lnTo>
                    <a:pt x="401" y="698"/>
                  </a:lnTo>
                  <a:lnTo>
                    <a:pt x="393" y="692"/>
                  </a:lnTo>
                  <a:lnTo>
                    <a:pt x="385" y="684"/>
                  </a:lnTo>
                  <a:lnTo>
                    <a:pt x="379" y="678"/>
                  </a:lnTo>
                  <a:lnTo>
                    <a:pt x="373" y="671"/>
                  </a:lnTo>
                  <a:lnTo>
                    <a:pt x="368" y="663"/>
                  </a:lnTo>
                  <a:lnTo>
                    <a:pt x="364" y="655"/>
                  </a:lnTo>
                  <a:lnTo>
                    <a:pt x="359" y="647"/>
                  </a:lnTo>
                  <a:lnTo>
                    <a:pt x="342" y="600"/>
                  </a:lnTo>
                  <a:lnTo>
                    <a:pt x="337" y="554"/>
                  </a:lnTo>
                  <a:lnTo>
                    <a:pt x="339" y="514"/>
                  </a:lnTo>
                  <a:lnTo>
                    <a:pt x="345" y="483"/>
                  </a:lnTo>
                  <a:lnTo>
                    <a:pt x="350" y="466"/>
                  </a:lnTo>
                  <a:lnTo>
                    <a:pt x="359" y="451"/>
                  </a:lnTo>
                  <a:lnTo>
                    <a:pt x="368" y="434"/>
                  </a:lnTo>
                  <a:lnTo>
                    <a:pt x="381" y="417"/>
                  </a:lnTo>
                  <a:lnTo>
                    <a:pt x="393" y="400"/>
                  </a:lnTo>
                  <a:lnTo>
                    <a:pt x="405" y="381"/>
                  </a:lnTo>
                  <a:lnTo>
                    <a:pt x="418" y="363"/>
                  </a:lnTo>
                  <a:lnTo>
                    <a:pt x="428" y="343"/>
                  </a:lnTo>
                  <a:lnTo>
                    <a:pt x="433" y="329"/>
                  </a:lnTo>
                  <a:lnTo>
                    <a:pt x="433" y="315"/>
                  </a:lnTo>
                  <a:lnTo>
                    <a:pt x="431" y="304"/>
                  </a:lnTo>
                  <a:lnTo>
                    <a:pt x="428" y="301"/>
                  </a:lnTo>
                  <a:lnTo>
                    <a:pt x="419" y="309"/>
                  </a:lnTo>
                  <a:lnTo>
                    <a:pt x="411" y="320"/>
                  </a:lnTo>
                  <a:lnTo>
                    <a:pt x="407" y="332"/>
                  </a:lnTo>
                  <a:lnTo>
                    <a:pt x="404" y="343"/>
                  </a:lnTo>
                  <a:lnTo>
                    <a:pt x="398" y="361"/>
                  </a:lnTo>
                  <a:lnTo>
                    <a:pt x="391" y="377"/>
                  </a:lnTo>
                  <a:lnTo>
                    <a:pt x="384" y="394"/>
                  </a:lnTo>
                  <a:lnTo>
                    <a:pt x="374" y="408"/>
                  </a:lnTo>
                  <a:lnTo>
                    <a:pt x="354" y="435"/>
                  </a:lnTo>
                  <a:lnTo>
                    <a:pt x="331" y="460"/>
                  </a:lnTo>
                  <a:lnTo>
                    <a:pt x="305" y="480"/>
                  </a:lnTo>
                  <a:lnTo>
                    <a:pt x="277" y="495"/>
                  </a:lnTo>
                  <a:lnTo>
                    <a:pt x="250" y="508"/>
                  </a:lnTo>
                  <a:lnTo>
                    <a:pt x="222" y="515"/>
                  </a:lnTo>
                  <a:lnTo>
                    <a:pt x="194" y="518"/>
                  </a:lnTo>
                  <a:lnTo>
                    <a:pt x="169" y="518"/>
                  </a:lnTo>
                  <a:lnTo>
                    <a:pt x="160" y="518"/>
                  </a:lnTo>
                  <a:lnTo>
                    <a:pt x="153" y="517"/>
                  </a:lnTo>
                  <a:lnTo>
                    <a:pt x="145" y="514"/>
                  </a:lnTo>
                  <a:lnTo>
                    <a:pt x="137" y="512"/>
                  </a:lnTo>
                  <a:lnTo>
                    <a:pt x="122" y="506"/>
                  </a:lnTo>
                  <a:lnTo>
                    <a:pt x="108" y="500"/>
                  </a:lnTo>
                  <a:lnTo>
                    <a:pt x="92" y="494"/>
                  </a:lnTo>
                  <a:lnTo>
                    <a:pt x="77" y="486"/>
                  </a:lnTo>
                  <a:lnTo>
                    <a:pt x="60" y="478"/>
                  </a:lnTo>
                  <a:lnTo>
                    <a:pt x="43" y="469"/>
                  </a:lnTo>
                  <a:lnTo>
                    <a:pt x="23" y="461"/>
                  </a:lnTo>
                  <a:lnTo>
                    <a:pt x="0" y="452"/>
                  </a:lnTo>
                  <a:lnTo>
                    <a:pt x="12" y="448"/>
                  </a:lnTo>
                  <a:lnTo>
                    <a:pt x="26" y="443"/>
                  </a:lnTo>
                  <a:lnTo>
                    <a:pt x="43" y="438"/>
                  </a:lnTo>
                  <a:lnTo>
                    <a:pt x="60" y="432"/>
                  </a:lnTo>
                  <a:lnTo>
                    <a:pt x="77" y="424"/>
                  </a:lnTo>
                  <a:lnTo>
                    <a:pt x="91" y="415"/>
                  </a:lnTo>
                  <a:lnTo>
                    <a:pt x="105" y="403"/>
                  </a:lnTo>
                  <a:lnTo>
                    <a:pt x="114" y="389"/>
                  </a:lnTo>
                  <a:lnTo>
                    <a:pt x="126" y="368"/>
                  </a:lnTo>
                  <a:lnTo>
                    <a:pt x="142" y="343"/>
                  </a:lnTo>
                  <a:lnTo>
                    <a:pt x="163" y="320"/>
                  </a:lnTo>
                  <a:lnTo>
                    <a:pt x="186" y="297"/>
                  </a:lnTo>
                  <a:lnTo>
                    <a:pt x="214" y="278"/>
                  </a:lnTo>
                  <a:lnTo>
                    <a:pt x="243" y="266"/>
                  </a:lnTo>
                  <a:lnTo>
                    <a:pt x="274" y="260"/>
                  </a:lnTo>
                  <a:lnTo>
                    <a:pt x="305" y="264"/>
                  </a:lnTo>
                  <a:lnTo>
                    <a:pt x="311" y="268"/>
                  </a:lnTo>
                  <a:lnTo>
                    <a:pt x="317" y="271"/>
                  </a:lnTo>
                  <a:lnTo>
                    <a:pt x="325" y="272"/>
                  </a:lnTo>
                  <a:lnTo>
                    <a:pt x="333" y="272"/>
                  </a:lnTo>
                  <a:lnTo>
                    <a:pt x="339" y="271"/>
                  </a:lnTo>
                  <a:lnTo>
                    <a:pt x="347" y="269"/>
                  </a:lnTo>
                  <a:lnTo>
                    <a:pt x="351" y="266"/>
                  </a:lnTo>
                  <a:lnTo>
                    <a:pt x="354" y="263"/>
                  </a:lnTo>
                  <a:lnTo>
                    <a:pt x="361" y="257"/>
                  </a:lnTo>
                  <a:lnTo>
                    <a:pt x="368" y="257"/>
                  </a:lnTo>
                  <a:lnTo>
                    <a:pt x="374" y="258"/>
                  </a:lnTo>
                  <a:lnTo>
                    <a:pt x="381" y="260"/>
                  </a:lnTo>
                  <a:lnTo>
                    <a:pt x="370" y="269"/>
                  </a:lnTo>
                  <a:lnTo>
                    <a:pt x="361" y="281"/>
                  </a:lnTo>
                  <a:lnTo>
                    <a:pt x="353" y="297"/>
                  </a:lnTo>
                  <a:lnTo>
                    <a:pt x="351" y="309"/>
                  </a:lnTo>
                  <a:lnTo>
                    <a:pt x="351" y="312"/>
                  </a:lnTo>
                  <a:lnTo>
                    <a:pt x="353" y="315"/>
                  </a:lnTo>
                  <a:lnTo>
                    <a:pt x="353" y="317"/>
                  </a:lnTo>
                  <a:lnTo>
                    <a:pt x="354" y="320"/>
                  </a:lnTo>
                  <a:lnTo>
                    <a:pt x="357" y="321"/>
                  </a:lnTo>
                  <a:lnTo>
                    <a:pt x="361" y="323"/>
                  </a:lnTo>
                  <a:lnTo>
                    <a:pt x="362" y="324"/>
                  </a:lnTo>
                  <a:lnTo>
                    <a:pt x="365" y="326"/>
                  </a:lnTo>
                  <a:lnTo>
                    <a:pt x="376" y="328"/>
                  </a:lnTo>
                  <a:lnTo>
                    <a:pt x="388" y="326"/>
                  </a:lnTo>
                  <a:lnTo>
                    <a:pt x="399" y="321"/>
                  </a:lnTo>
                  <a:lnTo>
                    <a:pt x="405" y="314"/>
                  </a:lnTo>
                  <a:lnTo>
                    <a:pt x="410" y="301"/>
                  </a:lnTo>
                  <a:lnTo>
                    <a:pt x="411" y="289"/>
                  </a:lnTo>
                  <a:lnTo>
                    <a:pt x="410" y="277"/>
                  </a:lnTo>
                  <a:lnTo>
                    <a:pt x="405" y="268"/>
                  </a:lnTo>
                  <a:lnTo>
                    <a:pt x="401" y="261"/>
                  </a:lnTo>
                  <a:lnTo>
                    <a:pt x="401" y="257"/>
                  </a:lnTo>
                  <a:lnTo>
                    <a:pt x="404" y="254"/>
                  </a:lnTo>
                  <a:lnTo>
                    <a:pt x="408" y="252"/>
                  </a:lnTo>
                  <a:lnTo>
                    <a:pt x="411" y="254"/>
                  </a:lnTo>
                  <a:lnTo>
                    <a:pt x="414" y="258"/>
                  </a:lnTo>
                  <a:lnTo>
                    <a:pt x="416" y="266"/>
                  </a:lnTo>
                  <a:lnTo>
                    <a:pt x="418" y="274"/>
                  </a:lnTo>
                  <a:lnTo>
                    <a:pt x="421" y="281"/>
                  </a:lnTo>
                  <a:lnTo>
                    <a:pt x="428" y="289"/>
                  </a:lnTo>
                  <a:lnTo>
                    <a:pt x="441" y="292"/>
                  </a:lnTo>
                  <a:lnTo>
                    <a:pt x="458" y="283"/>
                  </a:lnTo>
                  <a:lnTo>
                    <a:pt x="464" y="289"/>
                  </a:lnTo>
                  <a:lnTo>
                    <a:pt x="473" y="294"/>
                  </a:lnTo>
                  <a:lnTo>
                    <a:pt x="482" y="297"/>
                  </a:lnTo>
                  <a:lnTo>
                    <a:pt x="493" y="297"/>
                  </a:lnTo>
                  <a:lnTo>
                    <a:pt x="504" y="295"/>
                  </a:lnTo>
                  <a:lnTo>
                    <a:pt x="513" y="289"/>
                  </a:lnTo>
                  <a:lnTo>
                    <a:pt x="522" y="280"/>
                  </a:lnTo>
                  <a:lnTo>
                    <a:pt x="528" y="266"/>
                  </a:lnTo>
                  <a:lnTo>
                    <a:pt x="535" y="263"/>
                  </a:lnTo>
                  <a:lnTo>
                    <a:pt x="542" y="260"/>
                  </a:lnTo>
                  <a:lnTo>
                    <a:pt x="552" y="257"/>
                  </a:lnTo>
                  <a:lnTo>
                    <a:pt x="562" y="255"/>
                  </a:lnTo>
                  <a:lnTo>
                    <a:pt x="572" y="252"/>
                  </a:lnTo>
                  <a:lnTo>
                    <a:pt x="582" y="251"/>
                  </a:lnTo>
                  <a:lnTo>
                    <a:pt x="593" y="248"/>
                  </a:lnTo>
                  <a:lnTo>
                    <a:pt x="604" y="246"/>
                  </a:lnTo>
                  <a:lnTo>
                    <a:pt x="613" y="243"/>
                  </a:lnTo>
                  <a:lnTo>
                    <a:pt x="621" y="235"/>
                  </a:lnTo>
                  <a:lnTo>
                    <a:pt x="629" y="226"/>
                  </a:lnTo>
                  <a:lnTo>
                    <a:pt x="635" y="214"/>
                  </a:lnTo>
                  <a:lnTo>
                    <a:pt x="641" y="198"/>
                  </a:lnTo>
                  <a:lnTo>
                    <a:pt x="647" y="180"/>
                  </a:lnTo>
                  <a:lnTo>
                    <a:pt x="655" y="160"/>
                  </a:lnTo>
                  <a:lnTo>
                    <a:pt x="663" y="137"/>
                  </a:lnTo>
                  <a:lnTo>
                    <a:pt x="687" y="88"/>
                  </a:lnTo>
                  <a:lnTo>
                    <a:pt x="718" y="52"/>
                  </a:lnTo>
                  <a:lnTo>
                    <a:pt x="753" y="28"/>
                  </a:lnTo>
                  <a:lnTo>
                    <a:pt x="790" y="12"/>
                  </a:lnTo>
                  <a:lnTo>
                    <a:pt x="824" y="3"/>
                  </a:lnTo>
                  <a:lnTo>
                    <a:pt x="855" y="0"/>
                  </a:lnTo>
                  <a:lnTo>
                    <a:pt x="878" y="0"/>
                  </a:lnTo>
                  <a:lnTo>
                    <a:pt x="892" y="0"/>
                  </a:lnTo>
                  <a:lnTo>
                    <a:pt x="903" y="0"/>
                  </a:lnTo>
                  <a:lnTo>
                    <a:pt x="917" y="1"/>
                  </a:lnTo>
                  <a:lnTo>
                    <a:pt x="934" y="5"/>
                  </a:lnTo>
                  <a:lnTo>
                    <a:pt x="954" y="8"/>
                  </a:lnTo>
                  <a:lnTo>
                    <a:pt x="974" y="12"/>
                  </a:lnTo>
                  <a:lnTo>
                    <a:pt x="995" y="18"/>
                  </a:lnTo>
                  <a:lnTo>
                    <a:pt x="1015" y="26"/>
                  </a:lnTo>
                  <a:lnTo>
                    <a:pt x="1034" y="35"/>
                  </a:lnTo>
                  <a:lnTo>
                    <a:pt x="1052" y="43"/>
                  </a:lnTo>
                  <a:lnTo>
                    <a:pt x="1071" y="51"/>
                  </a:lnTo>
                  <a:lnTo>
                    <a:pt x="1092" y="55"/>
                  </a:lnTo>
                  <a:lnTo>
                    <a:pt x="1112" y="58"/>
                  </a:lnTo>
                  <a:lnTo>
                    <a:pt x="1132" y="60"/>
                  </a:lnTo>
                  <a:lnTo>
                    <a:pt x="1152" y="60"/>
                  </a:lnTo>
                  <a:lnTo>
                    <a:pt x="1171" y="60"/>
                  </a:lnTo>
                  <a:lnTo>
                    <a:pt x="1188" y="58"/>
                  </a:lnTo>
                  <a:lnTo>
                    <a:pt x="1206" y="58"/>
                  </a:lnTo>
                  <a:lnTo>
                    <a:pt x="1208" y="66"/>
                  </a:lnTo>
                  <a:lnTo>
                    <a:pt x="1199" y="75"/>
                  </a:lnTo>
                  <a:lnTo>
                    <a:pt x="1191" y="83"/>
                  </a:lnTo>
                  <a:lnTo>
                    <a:pt x="1173" y="108"/>
                  </a:lnTo>
                  <a:lnTo>
                    <a:pt x="1151" y="137"/>
                  </a:lnTo>
                  <a:lnTo>
                    <a:pt x="1126" y="171"/>
                  </a:lnTo>
                  <a:lnTo>
                    <a:pt x="1099" y="203"/>
                  </a:lnTo>
                  <a:lnTo>
                    <a:pt x="1071" y="235"/>
                  </a:lnTo>
                  <a:lnTo>
                    <a:pt x="1042" y="263"/>
                  </a:lnTo>
                  <a:lnTo>
                    <a:pt x="1014" y="284"/>
                  </a:lnTo>
                  <a:lnTo>
                    <a:pt x="988" y="297"/>
                  </a:lnTo>
                  <a:lnTo>
                    <a:pt x="971" y="301"/>
                  </a:lnTo>
                  <a:lnTo>
                    <a:pt x="951" y="309"/>
                  </a:lnTo>
                  <a:lnTo>
                    <a:pt x="926" y="318"/>
                  </a:lnTo>
                  <a:lnTo>
                    <a:pt x="900" y="326"/>
                  </a:lnTo>
                  <a:lnTo>
                    <a:pt x="872" y="334"/>
                  </a:lnTo>
                  <a:lnTo>
                    <a:pt x="846" y="341"/>
                  </a:lnTo>
                  <a:lnTo>
                    <a:pt x="823" y="346"/>
                  </a:lnTo>
                  <a:lnTo>
                    <a:pt x="801" y="348"/>
                  </a:lnTo>
                  <a:lnTo>
                    <a:pt x="780" y="346"/>
                  </a:lnTo>
                  <a:lnTo>
                    <a:pt x="757" y="341"/>
                  </a:lnTo>
                  <a:lnTo>
                    <a:pt x="732" y="334"/>
                  </a:lnTo>
                  <a:lnTo>
                    <a:pt x="709" y="326"/>
                  </a:lnTo>
                  <a:lnTo>
                    <a:pt x="686" y="318"/>
                  </a:lnTo>
                  <a:lnTo>
                    <a:pt x="667" y="311"/>
                  </a:lnTo>
                  <a:lnTo>
                    <a:pt x="652" y="303"/>
                  </a:lnTo>
                  <a:lnTo>
                    <a:pt x="644" y="298"/>
                  </a:lnTo>
                  <a:lnTo>
                    <a:pt x="635" y="292"/>
                  </a:lnTo>
                  <a:lnTo>
                    <a:pt x="626" y="286"/>
                  </a:lnTo>
                  <a:lnTo>
                    <a:pt x="616" y="280"/>
                  </a:lnTo>
                  <a:lnTo>
                    <a:pt x="607" y="274"/>
                  </a:lnTo>
                  <a:lnTo>
                    <a:pt x="601" y="272"/>
                  </a:lnTo>
                  <a:lnTo>
                    <a:pt x="592" y="272"/>
                  </a:lnTo>
                  <a:lnTo>
                    <a:pt x="582" y="272"/>
                  </a:lnTo>
                  <a:lnTo>
                    <a:pt x="572" y="274"/>
                  </a:lnTo>
                  <a:lnTo>
                    <a:pt x="559" y="277"/>
                  </a:lnTo>
                  <a:lnTo>
                    <a:pt x="550" y="280"/>
                  </a:lnTo>
                  <a:lnTo>
                    <a:pt x="541" y="283"/>
                  </a:lnTo>
                  <a:lnTo>
                    <a:pt x="535" y="286"/>
                  </a:lnTo>
                  <a:lnTo>
                    <a:pt x="527" y="292"/>
                  </a:lnTo>
                  <a:lnTo>
                    <a:pt x="524" y="298"/>
                  </a:lnTo>
                  <a:lnTo>
                    <a:pt x="527" y="303"/>
                  </a:lnTo>
                  <a:lnTo>
                    <a:pt x="535" y="306"/>
                  </a:lnTo>
                  <a:lnTo>
                    <a:pt x="541" y="308"/>
                  </a:lnTo>
                  <a:lnTo>
                    <a:pt x="549" y="309"/>
                  </a:lnTo>
                  <a:lnTo>
                    <a:pt x="558" y="309"/>
                  </a:lnTo>
                  <a:lnTo>
                    <a:pt x="569" y="308"/>
                  </a:lnTo>
                  <a:lnTo>
                    <a:pt x="581" y="306"/>
                  </a:lnTo>
                  <a:lnTo>
                    <a:pt x="593" y="304"/>
                  </a:lnTo>
                  <a:lnTo>
                    <a:pt x="606" y="303"/>
                  </a:lnTo>
                  <a:lnTo>
                    <a:pt x="618" y="301"/>
                  </a:lnTo>
                  <a:lnTo>
                    <a:pt x="629" y="300"/>
                  </a:lnTo>
                  <a:lnTo>
                    <a:pt x="641" y="300"/>
                  </a:lnTo>
                  <a:lnTo>
                    <a:pt x="655" y="300"/>
                  </a:lnTo>
                  <a:lnTo>
                    <a:pt x="670" y="303"/>
                  </a:lnTo>
                  <a:lnTo>
                    <a:pt x="689" y="308"/>
                  </a:lnTo>
                  <a:lnTo>
                    <a:pt x="712" y="317"/>
                  </a:lnTo>
                  <a:lnTo>
                    <a:pt x="738" y="328"/>
                  </a:lnTo>
                  <a:lnTo>
                    <a:pt x="770" y="343"/>
                  </a:lnTo>
                  <a:lnTo>
                    <a:pt x="797" y="358"/>
                  </a:lnTo>
                  <a:lnTo>
                    <a:pt x="820" y="380"/>
                  </a:lnTo>
                  <a:lnTo>
                    <a:pt x="840" y="406"/>
                  </a:lnTo>
                  <a:lnTo>
                    <a:pt x="858" y="434"/>
                  </a:lnTo>
                  <a:lnTo>
                    <a:pt x="875" y="466"/>
                  </a:lnTo>
                  <a:lnTo>
                    <a:pt x="887" y="500"/>
                  </a:lnTo>
                  <a:lnTo>
                    <a:pt x="898" y="535"/>
                  </a:lnTo>
                  <a:lnTo>
                    <a:pt x="904" y="571"/>
                  </a:lnTo>
                  <a:lnTo>
                    <a:pt x="906" y="594"/>
                  </a:lnTo>
                  <a:lnTo>
                    <a:pt x="907" y="617"/>
                  </a:lnTo>
                  <a:lnTo>
                    <a:pt x="907" y="638"/>
                  </a:lnTo>
                  <a:lnTo>
                    <a:pt x="904" y="660"/>
                  </a:lnTo>
                  <a:lnTo>
                    <a:pt x="891" y="644"/>
                  </a:lnTo>
                  <a:lnTo>
                    <a:pt x="869" y="629"/>
                  </a:lnTo>
                  <a:lnTo>
                    <a:pt x="844" y="615"/>
                  </a:lnTo>
                  <a:lnTo>
                    <a:pt x="815" y="604"/>
                  </a:lnTo>
                  <a:lnTo>
                    <a:pt x="784" y="594"/>
                  </a:lnTo>
                  <a:lnTo>
                    <a:pt x="755" y="586"/>
                  </a:lnTo>
                  <a:lnTo>
                    <a:pt x="727" y="580"/>
                  </a:lnTo>
                  <a:lnTo>
                    <a:pt x="703" y="575"/>
                  </a:lnTo>
                  <a:lnTo>
                    <a:pt x="687" y="572"/>
                  </a:lnTo>
                  <a:lnTo>
                    <a:pt x="670" y="569"/>
                  </a:lnTo>
                  <a:lnTo>
                    <a:pt x="652" y="564"/>
                  </a:lnTo>
                  <a:lnTo>
                    <a:pt x="633" y="558"/>
                  </a:lnTo>
                  <a:lnTo>
                    <a:pt x="615" y="548"/>
                  </a:lnTo>
                  <a:lnTo>
                    <a:pt x="599" y="535"/>
                  </a:lnTo>
                  <a:lnTo>
                    <a:pt x="585" y="517"/>
                  </a:lnTo>
                  <a:lnTo>
                    <a:pt x="575" y="495"/>
                  </a:lnTo>
                  <a:lnTo>
                    <a:pt x="561" y="464"/>
                  </a:lnTo>
                  <a:lnTo>
                    <a:pt x="547" y="438"/>
                  </a:lnTo>
                  <a:lnTo>
                    <a:pt x="538" y="412"/>
                  </a:lnTo>
                  <a:lnTo>
                    <a:pt x="538" y="374"/>
                  </a:lnTo>
                  <a:lnTo>
                    <a:pt x="536" y="363"/>
                  </a:lnTo>
                  <a:lnTo>
                    <a:pt x="532" y="352"/>
                  </a:lnTo>
                  <a:lnTo>
                    <a:pt x="524" y="341"/>
                  </a:lnTo>
                  <a:lnTo>
                    <a:pt x="513" y="332"/>
                  </a:lnTo>
                  <a:lnTo>
                    <a:pt x="502" y="323"/>
                  </a:lnTo>
                  <a:lnTo>
                    <a:pt x="491" y="317"/>
                  </a:lnTo>
                  <a:lnTo>
                    <a:pt x="482" y="311"/>
                  </a:lnTo>
                  <a:lnTo>
                    <a:pt x="475" y="306"/>
                  </a:lnTo>
                  <a:lnTo>
                    <a:pt x="464" y="301"/>
                  </a:lnTo>
                  <a:lnTo>
                    <a:pt x="453" y="298"/>
                  </a:lnTo>
                  <a:lnTo>
                    <a:pt x="447" y="300"/>
                  </a:lnTo>
                  <a:lnTo>
                    <a:pt x="445" y="306"/>
                  </a:lnTo>
                  <a:lnTo>
                    <a:pt x="447" y="314"/>
                  </a:lnTo>
                  <a:lnTo>
                    <a:pt x="448" y="323"/>
                  </a:lnTo>
                  <a:lnTo>
                    <a:pt x="451" y="334"/>
                  </a:lnTo>
                  <a:lnTo>
                    <a:pt x="456" y="343"/>
                  </a:lnTo>
                  <a:lnTo>
                    <a:pt x="462" y="351"/>
                  </a:lnTo>
                  <a:lnTo>
                    <a:pt x="475" y="361"/>
                  </a:lnTo>
                  <a:lnTo>
                    <a:pt x="490" y="375"/>
                  </a:lnTo>
                  <a:lnTo>
                    <a:pt x="510" y="394"/>
                  </a:lnTo>
                  <a:lnTo>
                    <a:pt x="528" y="415"/>
                  </a:lnTo>
                  <a:lnTo>
                    <a:pt x="547" y="440"/>
                  </a:lnTo>
                  <a:lnTo>
                    <a:pt x="564" y="468"/>
                  </a:lnTo>
                  <a:lnTo>
                    <a:pt x="576" y="500"/>
                  </a:lnTo>
                  <a:close/>
                </a:path>
              </a:pathLst>
            </a:custGeom>
            <a:solidFill>
              <a:srgbClr val="FF193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6180" name="Freeform 17"/>
            <p:cNvSpPr>
              <a:spLocks/>
            </p:cNvSpPr>
            <p:nvPr/>
          </p:nvSpPr>
          <p:spPr bwMode="auto">
            <a:xfrm>
              <a:off x="4954" y="723"/>
              <a:ext cx="182" cy="184"/>
            </a:xfrm>
            <a:custGeom>
              <a:avLst/>
              <a:gdLst>
                <a:gd name="T0" fmla="*/ 138 w 364"/>
                <a:gd name="T1" fmla="*/ 178 h 367"/>
                <a:gd name="T2" fmla="*/ 144 w 364"/>
                <a:gd name="T3" fmla="*/ 168 h 367"/>
                <a:gd name="T4" fmla="*/ 155 w 364"/>
                <a:gd name="T5" fmla="*/ 165 h 367"/>
                <a:gd name="T6" fmla="*/ 163 w 364"/>
                <a:gd name="T7" fmla="*/ 168 h 367"/>
                <a:gd name="T8" fmla="*/ 165 w 364"/>
                <a:gd name="T9" fmla="*/ 172 h 367"/>
                <a:gd name="T10" fmla="*/ 171 w 364"/>
                <a:gd name="T11" fmla="*/ 173 h 367"/>
                <a:gd name="T12" fmla="*/ 179 w 364"/>
                <a:gd name="T13" fmla="*/ 175 h 367"/>
                <a:gd name="T14" fmla="*/ 182 w 364"/>
                <a:gd name="T15" fmla="*/ 174 h 367"/>
                <a:gd name="T16" fmla="*/ 178 w 364"/>
                <a:gd name="T17" fmla="*/ 169 h 367"/>
                <a:gd name="T18" fmla="*/ 171 w 364"/>
                <a:gd name="T19" fmla="*/ 163 h 367"/>
                <a:gd name="T20" fmla="*/ 166 w 364"/>
                <a:gd name="T21" fmla="*/ 162 h 367"/>
                <a:gd name="T22" fmla="*/ 157 w 364"/>
                <a:gd name="T23" fmla="*/ 162 h 367"/>
                <a:gd name="T24" fmla="*/ 150 w 364"/>
                <a:gd name="T25" fmla="*/ 155 h 367"/>
                <a:gd name="T26" fmla="*/ 148 w 364"/>
                <a:gd name="T27" fmla="*/ 147 h 367"/>
                <a:gd name="T28" fmla="*/ 150 w 364"/>
                <a:gd name="T29" fmla="*/ 141 h 367"/>
                <a:gd name="T30" fmla="*/ 152 w 364"/>
                <a:gd name="T31" fmla="*/ 137 h 367"/>
                <a:gd name="T32" fmla="*/ 157 w 364"/>
                <a:gd name="T33" fmla="*/ 133 h 367"/>
                <a:gd name="T34" fmla="*/ 165 w 364"/>
                <a:gd name="T35" fmla="*/ 130 h 367"/>
                <a:gd name="T36" fmla="*/ 172 w 364"/>
                <a:gd name="T37" fmla="*/ 111 h 367"/>
                <a:gd name="T38" fmla="*/ 167 w 364"/>
                <a:gd name="T39" fmla="*/ 76 h 367"/>
                <a:gd name="T40" fmla="*/ 144 w 364"/>
                <a:gd name="T41" fmla="*/ 47 h 367"/>
                <a:gd name="T42" fmla="*/ 102 w 364"/>
                <a:gd name="T43" fmla="*/ 26 h 367"/>
                <a:gd name="T44" fmla="*/ 63 w 364"/>
                <a:gd name="T45" fmla="*/ 19 h 367"/>
                <a:gd name="T46" fmla="*/ 41 w 364"/>
                <a:gd name="T47" fmla="*/ 13 h 367"/>
                <a:gd name="T48" fmla="*/ 21 w 364"/>
                <a:gd name="T49" fmla="*/ 8 h 367"/>
                <a:gd name="T50" fmla="*/ 6 w 364"/>
                <a:gd name="T51" fmla="*/ 2 h 367"/>
                <a:gd name="T52" fmla="*/ 6 w 364"/>
                <a:gd name="T53" fmla="*/ 9 h 367"/>
                <a:gd name="T54" fmla="*/ 18 w 364"/>
                <a:gd name="T55" fmla="*/ 32 h 367"/>
                <a:gd name="T56" fmla="*/ 26 w 364"/>
                <a:gd name="T57" fmla="*/ 56 h 367"/>
                <a:gd name="T58" fmla="*/ 33 w 364"/>
                <a:gd name="T59" fmla="*/ 80 h 367"/>
                <a:gd name="T60" fmla="*/ 38 w 364"/>
                <a:gd name="T61" fmla="*/ 102 h 367"/>
                <a:gd name="T62" fmla="*/ 50 w 364"/>
                <a:gd name="T63" fmla="*/ 132 h 367"/>
                <a:gd name="T64" fmla="*/ 74 w 364"/>
                <a:gd name="T65" fmla="*/ 162 h 367"/>
                <a:gd name="T66" fmla="*/ 112 w 364"/>
                <a:gd name="T67" fmla="*/ 181 h 367"/>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364" h="367">
                  <a:moveTo>
                    <a:pt x="276" y="367"/>
                  </a:moveTo>
                  <a:lnTo>
                    <a:pt x="276" y="355"/>
                  </a:lnTo>
                  <a:lnTo>
                    <a:pt x="280" y="344"/>
                  </a:lnTo>
                  <a:lnTo>
                    <a:pt x="288" y="335"/>
                  </a:lnTo>
                  <a:lnTo>
                    <a:pt x="299" y="330"/>
                  </a:lnTo>
                  <a:lnTo>
                    <a:pt x="310" y="329"/>
                  </a:lnTo>
                  <a:lnTo>
                    <a:pt x="319" y="332"/>
                  </a:lnTo>
                  <a:lnTo>
                    <a:pt x="325" y="335"/>
                  </a:lnTo>
                  <a:lnTo>
                    <a:pt x="328" y="340"/>
                  </a:lnTo>
                  <a:lnTo>
                    <a:pt x="330" y="343"/>
                  </a:lnTo>
                  <a:lnTo>
                    <a:pt x="334" y="344"/>
                  </a:lnTo>
                  <a:lnTo>
                    <a:pt x="341" y="346"/>
                  </a:lnTo>
                  <a:lnTo>
                    <a:pt x="350" y="347"/>
                  </a:lnTo>
                  <a:lnTo>
                    <a:pt x="357" y="349"/>
                  </a:lnTo>
                  <a:lnTo>
                    <a:pt x="362" y="349"/>
                  </a:lnTo>
                  <a:lnTo>
                    <a:pt x="364" y="347"/>
                  </a:lnTo>
                  <a:lnTo>
                    <a:pt x="361" y="343"/>
                  </a:lnTo>
                  <a:lnTo>
                    <a:pt x="356" y="337"/>
                  </a:lnTo>
                  <a:lnTo>
                    <a:pt x="350" y="330"/>
                  </a:lnTo>
                  <a:lnTo>
                    <a:pt x="342" y="326"/>
                  </a:lnTo>
                  <a:lnTo>
                    <a:pt x="336" y="320"/>
                  </a:lnTo>
                  <a:lnTo>
                    <a:pt x="331" y="323"/>
                  </a:lnTo>
                  <a:lnTo>
                    <a:pt x="324" y="324"/>
                  </a:lnTo>
                  <a:lnTo>
                    <a:pt x="314" y="324"/>
                  </a:lnTo>
                  <a:lnTo>
                    <a:pt x="307" y="320"/>
                  </a:lnTo>
                  <a:lnTo>
                    <a:pt x="300" y="310"/>
                  </a:lnTo>
                  <a:lnTo>
                    <a:pt x="297" y="301"/>
                  </a:lnTo>
                  <a:lnTo>
                    <a:pt x="296" y="294"/>
                  </a:lnTo>
                  <a:lnTo>
                    <a:pt x="297" y="286"/>
                  </a:lnTo>
                  <a:lnTo>
                    <a:pt x="299" y="281"/>
                  </a:lnTo>
                  <a:lnTo>
                    <a:pt x="300" y="278"/>
                  </a:lnTo>
                  <a:lnTo>
                    <a:pt x="304" y="274"/>
                  </a:lnTo>
                  <a:lnTo>
                    <a:pt x="307" y="270"/>
                  </a:lnTo>
                  <a:lnTo>
                    <a:pt x="313" y="266"/>
                  </a:lnTo>
                  <a:lnTo>
                    <a:pt x="322" y="261"/>
                  </a:lnTo>
                  <a:lnTo>
                    <a:pt x="330" y="260"/>
                  </a:lnTo>
                  <a:lnTo>
                    <a:pt x="336" y="258"/>
                  </a:lnTo>
                  <a:lnTo>
                    <a:pt x="344" y="221"/>
                  </a:lnTo>
                  <a:lnTo>
                    <a:pt x="342" y="186"/>
                  </a:lnTo>
                  <a:lnTo>
                    <a:pt x="333" y="152"/>
                  </a:lnTo>
                  <a:lnTo>
                    <a:pt x="314" y="121"/>
                  </a:lnTo>
                  <a:lnTo>
                    <a:pt x="287" y="94"/>
                  </a:lnTo>
                  <a:lnTo>
                    <a:pt x="250" y="71"/>
                  </a:lnTo>
                  <a:lnTo>
                    <a:pt x="203" y="52"/>
                  </a:lnTo>
                  <a:lnTo>
                    <a:pt x="148" y="40"/>
                  </a:lnTo>
                  <a:lnTo>
                    <a:pt x="126" y="37"/>
                  </a:lnTo>
                  <a:lnTo>
                    <a:pt x="103" y="32"/>
                  </a:lnTo>
                  <a:lnTo>
                    <a:pt x="82" y="26"/>
                  </a:lnTo>
                  <a:lnTo>
                    <a:pt x="60" y="20"/>
                  </a:lnTo>
                  <a:lnTo>
                    <a:pt x="42" y="15"/>
                  </a:lnTo>
                  <a:lnTo>
                    <a:pt x="25" y="9"/>
                  </a:lnTo>
                  <a:lnTo>
                    <a:pt x="11" y="4"/>
                  </a:lnTo>
                  <a:lnTo>
                    <a:pt x="0" y="0"/>
                  </a:lnTo>
                  <a:lnTo>
                    <a:pt x="12" y="18"/>
                  </a:lnTo>
                  <a:lnTo>
                    <a:pt x="25" y="38"/>
                  </a:lnTo>
                  <a:lnTo>
                    <a:pt x="35" y="63"/>
                  </a:lnTo>
                  <a:lnTo>
                    <a:pt x="45" y="87"/>
                  </a:lnTo>
                  <a:lnTo>
                    <a:pt x="52" y="112"/>
                  </a:lnTo>
                  <a:lnTo>
                    <a:pt x="59" y="137"/>
                  </a:lnTo>
                  <a:lnTo>
                    <a:pt x="65" y="160"/>
                  </a:lnTo>
                  <a:lnTo>
                    <a:pt x="69" y="181"/>
                  </a:lnTo>
                  <a:lnTo>
                    <a:pt x="76" y="204"/>
                  </a:lnTo>
                  <a:lnTo>
                    <a:pt x="86" y="234"/>
                  </a:lnTo>
                  <a:lnTo>
                    <a:pt x="100" y="264"/>
                  </a:lnTo>
                  <a:lnTo>
                    <a:pt x="120" y="295"/>
                  </a:lnTo>
                  <a:lnTo>
                    <a:pt x="148" y="323"/>
                  </a:lnTo>
                  <a:lnTo>
                    <a:pt x="182" y="346"/>
                  </a:lnTo>
                  <a:lnTo>
                    <a:pt x="223" y="361"/>
                  </a:lnTo>
                  <a:lnTo>
                    <a:pt x="276" y="367"/>
                  </a:lnTo>
                  <a:close/>
                </a:path>
              </a:pathLst>
            </a:custGeom>
            <a:solidFill>
              <a:srgbClr val="FF193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6181" name="Freeform 18"/>
            <p:cNvSpPr>
              <a:spLocks/>
            </p:cNvSpPr>
            <p:nvPr/>
          </p:nvSpPr>
          <p:spPr bwMode="auto">
            <a:xfrm>
              <a:off x="5150" y="833"/>
              <a:ext cx="19" cy="20"/>
            </a:xfrm>
            <a:custGeom>
              <a:avLst/>
              <a:gdLst>
                <a:gd name="T0" fmla="*/ 0 w 39"/>
                <a:gd name="T1" fmla="*/ 8 h 38"/>
                <a:gd name="T2" fmla="*/ 1 w 39"/>
                <a:gd name="T3" fmla="*/ 4 h 38"/>
                <a:gd name="T4" fmla="*/ 3 w 39"/>
                <a:gd name="T5" fmla="*/ 1 h 38"/>
                <a:gd name="T6" fmla="*/ 6 w 39"/>
                <a:gd name="T7" fmla="*/ 0 h 38"/>
                <a:gd name="T8" fmla="*/ 10 w 39"/>
                <a:gd name="T9" fmla="*/ 0 h 38"/>
                <a:gd name="T10" fmla="*/ 14 w 39"/>
                <a:gd name="T11" fmla="*/ 1 h 38"/>
                <a:gd name="T12" fmla="*/ 17 w 39"/>
                <a:gd name="T13" fmla="*/ 3 h 38"/>
                <a:gd name="T14" fmla="*/ 18 w 39"/>
                <a:gd name="T15" fmla="*/ 6 h 38"/>
                <a:gd name="T16" fmla="*/ 19 w 39"/>
                <a:gd name="T17" fmla="*/ 11 h 38"/>
                <a:gd name="T18" fmla="*/ 18 w 39"/>
                <a:gd name="T19" fmla="*/ 14 h 38"/>
                <a:gd name="T20" fmla="*/ 16 w 39"/>
                <a:gd name="T21" fmla="*/ 18 h 38"/>
                <a:gd name="T22" fmla="*/ 13 w 39"/>
                <a:gd name="T23" fmla="*/ 19 h 38"/>
                <a:gd name="T24" fmla="*/ 11 w 39"/>
                <a:gd name="T25" fmla="*/ 20 h 38"/>
                <a:gd name="T26" fmla="*/ 8 w 39"/>
                <a:gd name="T27" fmla="*/ 19 h 38"/>
                <a:gd name="T28" fmla="*/ 4 w 39"/>
                <a:gd name="T29" fmla="*/ 16 h 38"/>
                <a:gd name="T30" fmla="*/ 1 w 39"/>
                <a:gd name="T31" fmla="*/ 12 h 38"/>
                <a:gd name="T32" fmla="*/ 0 w 39"/>
                <a:gd name="T33" fmla="*/ 8 h 3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39" h="38">
                  <a:moveTo>
                    <a:pt x="0" y="15"/>
                  </a:moveTo>
                  <a:lnTo>
                    <a:pt x="2" y="7"/>
                  </a:lnTo>
                  <a:lnTo>
                    <a:pt x="7" y="1"/>
                  </a:lnTo>
                  <a:lnTo>
                    <a:pt x="13" y="0"/>
                  </a:lnTo>
                  <a:lnTo>
                    <a:pt x="20" y="0"/>
                  </a:lnTo>
                  <a:lnTo>
                    <a:pt x="28" y="1"/>
                  </a:lnTo>
                  <a:lnTo>
                    <a:pt x="34" y="6"/>
                  </a:lnTo>
                  <a:lnTo>
                    <a:pt x="37" y="12"/>
                  </a:lnTo>
                  <a:lnTo>
                    <a:pt x="39" y="20"/>
                  </a:lnTo>
                  <a:lnTo>
                    <a:pt x="37" y="27"/>
                  </a:lnTo>
                  <a:lnTo>
                    <a:pt x="33" y="34"/>
                  </a:lnTo>
                  <a:lnTo>
                    <a:pt x="27" y="37"/>
                  </a:lnTo>
                  <a:lnTo>
                    <a:pt x="22" y="38"/>
                  </a:lnTo>
                  <a:lnTo>
                    <a:pt x="16" y="37"/>
                  </a:lnTo>
                  <a:lnTo>
                    <a:pt x="8" y="30"/>
                  </a:lnTo>
                  <a:lnTo>
                    <a:pt x="2" y="23"/>
                  </a:lnTo>
                  <a:lnTo>
                    <a:pt x="0" y="15"/>
                  </a:lnTo>
                  <a:close/>
                </a:path>
              </a:pathLst>
            </a:custGeom>
            <a:solidFill>
              <a:srgbClr val="007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6182" name="Freeform 19"/>
            <p:cNvSpPr>
              <a:spLocks/>
            </p:cNvSpPr>
            <p:nvPr/>
          </p:nvSpPr>
          <p:spPr bwMode="auto">
            <a:xfrm>
              <a:off x="5188" y="860"/>
              <a:ext cx="21" cy="20"/>
            </a:xfrm>
            <a:custGeom>
              <a:avLst/>
              <a:gdLst>
                <a:gd name="T0" fmla="*/ 3 w 42"/>
                <a:gd name="T1" fmla="*/ 2 h 42"/>
                <a:gd name="T2" fmla="*/ 6 w 42"/>
                <a:gd name="T3" fmla="*/ 1 h 42"/>
                <a:gd name="T4" fmla="*/ 11 w 42"/>
                <a:gd name="T5" fmla="*/ 0 h 42"/>
                <a:gd name="T6" fmla="*/ 16 w 42"/>
                <a:gd name="T7" fmla="*/ 1 h 42"/>
                <a:gd name="T8" fmla="*/ 19 w 42"/>
                <a:gd name="T9" fmla="*/ 3 h 42"/>
                <a:gd name="T10" fmla="*/ 20 w 42"/>
                <a:gd name="T11" fmla="*/ 7 h 42"/>
                <a:gd name="T12" fmla="*/ 21 w 42"/>
                <a:gd name="T13" fmla="*/ 10 h 42"/>
                <a:gd name="T14" fmla="*/ 20 w 42"/>
                <a:gd name="T15" fmla="*/ 15 h 42"/>
                <a:gd name="T16" fmla="*/ 19 w 42"/>
                <a:gd name="T17" fmla="*/ 18 h 42"/>
                <a:gd name="T18" fmla="*/ 16 w 42"/>
                <a:gd name="T19" fmla="*/ 19 h 42"/>
                <a:gd name="T20" fmla="*/ 11 w 42"/>
                <a:gd name="T21" fmla="*/ 20 h 42"/>
                <a:gd name="T22" fmla="*/ 7 w 42"/>
                <a:gd name="T23" fmla="*/ 18 h 42"/>
                <a:gd name="T24" fmla="*/ 4 w 42"/>
                <a:gd name="T25" fmla="*/ 15 h 42"/>
                <a:gd name="T26" fmla="*/ 2 w 42"/>
                <a:gd name="T27" fmla="*/ 12 h 42"/>
                <a:gd name="T28" fmla="*/ 0 w 42"/>
                <a:gd name="T29" fmla="*/ 9 h 42"/>
                <a:gd name="T30" fmla="*/ 0 w 42"/>
                <a:gd name="T31" fmla="*/ 5 h 42"/>
                <a:gd name="T32" fmla="*/ 3 w 42"/>
                <a:gd name="T33" fmla="*/ 2 h 4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42" h="42">
                  <a:moveTo>
                    <a:pt x="5" y="5"/>
                  </a:moveTo>
                  <a:lnTo>
                    <a:pt x="11" y="2"/>
                  </a:lnTo>
                  <a:lnTo>
                    <a:pt x="22" y="0"/>
                  </a:lnTo>
                  <a:lnTo>
                    <a:pt x="31" y="3"/>
                  </a:lnTo>
                  <a:lnTo>
                    <a:pt x="37" y="6"/>
                  </a:lnTo>
                  <a:lnTo>
                    <a:pt x="40" y="14"/>
                  </a:lnTo>
                  <a:lnTo>
                    <a:pt x="42" y="22"/>
                  </a:lnTo>
                  <a:lnTo>
                    <a:pt x="40" y="31"/>
                  </a:lnTo>
                  <a:lnTo>
                    <a:pt x="37" y="37"/>
                  </a:lnTo>
                  <a:lnTo>
                    <a:pt x="31" y="40"/>
                  </a:lnTo>
                  <a:lnTo>
                    <a:pt x="22" y="42"/>
                  </a:lnTo>
                  <a:lnTo>
                    <a:pt x="13" y="38"/>
                  </a:lnTo>
                  <a:lnTo>
                    <a:pt x="7" y="32"/>
                  </a:lnTo>
                  <a:lnTo>
                    <a:pt x="3" y="25"/>
                  </a:lnTo>
                  <a:lnTo>
                    <a:pt x="0" y="18"/>
                  </a:lnTo>
                  <a:lnTo>
                    <a:pt x="0" y="11"/>
                  </a:lnTo>
                  <a:lnTo>
                    <a:pt x="5" y="5"/>
                  </a:lnTo>
                  <a:close/>
                </a:path>
              </a:pathLst>
            </a:custGeom>
            <a:solidFill>
              <a:srgbClr val="007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6183" name="Freeform 20"/>
            <p:cNvSpPr>
              <a:spLocks/>
            </p:cNvSpPr>
            <p:nvPr/>
          </p:nvSpPr>
          <p:spPr bwMode="auto">
            <a:xfrm>
              <a:off x="5142" y="884"/>
              <a:ext cx="20" cy="20"/>
            </a:xfrm>
            <a:custGeom>
              <a:avLst/>
              <a:gdLst>
                <a:gd name="T0" fmla="*/ 3 w 40"/>
                <a:gd name="T1" fmla="*/ 4 h 40"/>
                <a:gd name="T2" fmla="*/ 6 w 40"/>
                <a:gd name="T3" fmla="*/ 2 h 40"/>
                <a:gd name="T4" fmla="*/ 9 w 40"/>
                <a:gd name="T5" fmla="*/ 0 h 40"/>
                <a:gd name="T6" fmla="*/ 14 w 40"/>
                <a:gd name="T7" fmla="*/ 0 h 40"/>
                <a:gd name="T8" fmla="*/ 18 w 40"/>
                <a:gd name="T9" fmla="*/ 3 h 40"/>
                <a:gd name="T10" fmla="*/ 20 w 40"/>
                <a:gd name="T11" fmla="*/ 7 h 40"/>
                <a:gd name="T12" fmla="*/ 20 w 40"/>
                <a:gd name="T13" fmla="*/ 11 h 40"/>
                <a:gd name="T14" fmla="*/ 19 w 40"/>
                <a:gd name="T15" fmla="*/ 15 h 40"/>
                <a:gd name="T16" fmla="*/ 16 w 40"/>
                <a:gd name="T17" fmla="*/ 18 h 40"/>
                <a:gd name="T18" fmla="*/ 14 w 40"/>
                <a:gd name="T19" fmla="*/ 20 h 40"/>
                <a:gd name="T20" fmla="*/ 10 w 40"/>
                <a:gd name="T21" fmla="*/ 20 h 40"/>
                <a:gd name="T22" fmla="*/ 6 w 40"/>
                <a:gd name="T23" fmla="*/ 20 h 40"/>
                <a:gd name="T24" fmla="*/ 3 w 40"/>
                <a:gd name="T25" fmla="*/ 19 h 40"/>
                <a:gd name="T26" fmla="*/ 1 w 40"/>
                <a:gd name="T27" fmla="*/ 15 h 40"/>
                <a:gd name="T28" fmla="*/ 0 w 40"/>
                <a:gd name="T29" fmla="*/ 11 h 40"/>
                <a:gd name="T30" fmla="*/ 1 w 40"/>
                <a:gd name="T31" fmla="*/ 7 h 40"/>
                <a:gd name="T32" fmla="*/ 3 w 40"/>
                <a:gd name="T33" fmla="*/ 4 h 4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40" h="40">
                  <a:moveTo>
                    <a:pt x="5" y="8"/>
                  </a:moveTo>
                  <a:lnTo>
                    <a:pt x="11" y="3"/>
                  </a:lnTo>
                  <a:lnTo>
                    <a:pt x="18" y="0"/>
                  </a:lnTo>
                  <a:lnTo>
                    <a:pt x="28" y="0"/>
                  </a:lnTo>
                  <a:lnTo>
                    <a:pt x="35" y="5"/>
                  </a:lnTo>
                  <a:lnTo>
                    <a:pt x="40" y="13"/>
                  </a:lnTo>
                  <a:lnTo>
                    <a:pt x="40" y="22"/>
                  </a:lnTo>
                  <a:lnTo>
                    <a:pt x="37" y="29"/>
                  </a:lnTo>
                  <a:lnTo>
                    <a:pt x="32" y="36"/>
                  </a:lnTo>
                  <a:lnTo>
                    <a:pt x="28" y="39"/>
                  </a:lnTo>
                  <a:lnTo>
                    <a:pt x="20" y="40"/>
                  </a:lnTo>
                  <a:lnTo>
                    <a:pt x="12" y="40"/>
                  </a:lnTo>
                  <a:lnTo>
                    <a:pt x="5" y="37"/>
                  </a:lnTo>
                  <a:lnTo>
                    <a:pt x="2" y="29"/>
                  </a:lnTo>
                  <a:lnTo>
                    <a:pt x="0" y="22"/>
                  </a:lnTo>
                  <a:lnTo>
                    <a:pt x="2" y="14"/>
                  </a:lnTo>
                  <a:lnTo>
                    <a:pt x="5" y="8"/>
                  </a:lnTo>
                  <a:close/>
                </a:path>
              </a:pathLst>
            </a:custGeom>
            <a:solidFill>
              <a:srgbClr val="007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6184" name="Freeform 21"/>
            <p:cNvSpPr>
              <a:spLocks/>
            </p:cNvSpPr>
            <p:nvPr/>
          </p:nvSpPr>
          <p:spPr bwMode="auto">
            <a:xfrm>
              <a:off x="5109" y="859"/>
              <a:ext cx="21" cy="20"/>
            </a:xfrm>
            <a:custGeom>
              <a:avLst/>
              <a:gdLst>
                <a:gd name="T0" fmla="*/ 4 w 41"/>
                <a:gd name="T1" fmla="*/ 1 h 40"/>
                <a:gd name="T2" fmla="*/ 2 w 41"/>
                <a:gd name="T3" fmla="*/ 4 h 40"/>
                <a:gd name="T4" fmla="*/ 0 w 41"/>
                <a:gd name="T5" fmla="*/ 9 h 40"/>
                <a:gd name="T6" fmla="*/ 1 w 41"/>
                <a:gd name="T7" fmla="*/ 14 h 40"/>
                <a:gd name="T8" fmla="*/ 2 w 41"/>
                <a:gd name="T9" fmla="*/ 17 h 40"/>
                <a:gd name="T10" fmla="*/ 6 w 41"/>
                <a:gd name="T11" fmla="*/ 20 h 40"/>
                <a:gd name="T12" fmla="*/ 10 w 41"/>
                <a:gd name="T13" fmla="*/ 20 h 40"/>
                <a:gd name="T14" fmla="*/ 15 w 41"/>
                <a:gd name="T15" fmla="*/ 20 h 40"/>
                <a:gd name="T16" fmla="*/ 19 w 41"/>
                <a:gd name="T17" fmla="*/ 19 h 40"/>
                <a:gd name="T18" fmla="*/ 20 w 41"/>
                <a:gd name="T19" fmla="*/ 16 h 40"/>
                <a:gd name="T20" fmla="*/ 21 w 41"/>
                <a:gd name="T21" fmla="*/ 13 h 40"/>
                <a:gd name="T22" fmla="*/ 21 w 41"/>
                <a:gd name="T23" fmla="*/ 10 h 40"/>
                <a:gd name="T24" fmla="*/ 20 w 41"/>
                <a:gd name="T25" fmla="*/ 6 h 40"/>
                <a:gd name="T26" fmla="*/ 18 w 41"/>
                <a:gd name="T27" fmla="*/ 4 h 40"/>
                <a:gd name="T28" fmla="*/ 13 w 41"/>
                <a:gd name="T29" fmla="*/ 1 h 40"/>
                <a:gd name="T30" fmla="*/ 8 w 41"/>
                <a:gd name="T31" fmla="*/ 0 h 40"/>
                <a:gd name="T32" fmla="*/ 4 w 41"/>
                <a:gd name="T33" fmla="*/ 1 h 4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41" h="40">
                  <a:moveTo>
                    <a:pt x="7" y="2"/>
                  </a:moveTo>
                  <a:lnTo>
                    <a:pt x="3" y="8"/>
                  </a:lnTo>
                  <a:lnTo>
                    <a:pt x="0" y="17"/>
                  </a:lnTo>
                  <a:lnTo>
                    <a:pt x="1" y="27"/>
                  </a:lnTo>
                  <a:lnTo>
                    <a:pt x="4" y="34"/>
                  </a:lnTo>
                  <a:lnTo>
                    <a:pt x="11" y="39"/>
                  </a:lnTo>
                  <a:lnTo>
                    <a:pt x="20" y="40"/>
                  </a:lnTo>
                  <a:lnTo>
                    <a:pt x="29" y="40"/>
                  </a:lnTo>
                  <a:lnTo>
                    <a:pt x="37" y="37"/>
                  </a:lnTo>
                  <a:lnTo>
                    <a:pt x="40" y="31"/>
                  </a:lnTo>
                  <a:lnTo>
                    <a:pt x="41" y="25"/>
                  </a:lnTo>
                  <a:lnTo>
                    <a:pt x="41" y="19"/>
                  </a:lnTo>
                  <a:lnTo>
                    <a:pt x="40" y="11"/>
                  </a:lnTo>
                  <a:lnTo>
                    <a:pt x="35" y="7"/>
                  </a:lnTo>
                  <a:lnTo>
                    <a:pt x="26" y="2"/>
                  </a:lnTo>
                  <a:lnTo>
                    <a:pt x="15" y="0"/>
                  </a:lnTo>
                  <a:lnTo>
                    <a:pt x="7" y="2"/>
                  </a:lnTo>
                  <a:close/>
                </a:path>
              </a:pathLst>
            </a:custGeom>
            <a:solidFill>
              <a:srgbClr val="007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6185" name="Freeform 22"/>
            <p:cNvSpPr>
              <a:spLocks/>
            </p:cNvSpPr>
            <p:nvPr/>
          </p:nvSpPr>
          <p:spPr bwMode="auto">
            <a:xfrm>
              <a:off x="5097" y="897"/>
              <a:ext cx="17" cy="18"/>
            </a:xfrm>
            <a:custGeom>
              <a:avLst/>
              <a:gdLst>
                <a:gd name="T0" fmla="*/ 0 w 34"/>
                <a:gd name="T1" fmla="*/ 12 h 36"/>
                <a:gd name="T2" fmla="*/ 0 w 34"/>
                <a:gd name="T3" fmla="*/ 9 h 36"/>
                <a:gd name="T4" fmla="*/ 0 w 34"/>
                <a:gd name="T5" fmla="*/ 5 h 36"/>
                <a:gd name="T6" fmla="*/ 2 w 34"/>
                <a:gd name="T7" fmla="*/ 3 h 36"/>
                <a:gd name="T8" fmla="*/ 6 w 34"/>
                <a:gd name="T9" fmla="*/ 1 h 36"/>
                <a:gd name="T10" fmla="*/ 11 w 34"/>
                <a:gd name="T11" fmla="*/ 0 h 36"/>
                <a:gd name="T12" fmla="*/ 14 w 34"/>
                <a:gd name="T13" fmla="*/ 1 h 36"/>
                <a:gd name="T14" fmla="*/ 16 w 34"/>
                <a:gd name="T15" fmla="*/ 4 h 36"/>
                <a:gd name="T16" fmla="*/ 17 w 34"/>
                <a:gd name="T17" fmla="*/ 6 h 36"/>
                <a:gd name="T18" fmla="*/ 17 w 34"/>
                <a:gd name="T19" fmla="*/ 10 h 36"/>
                <a:gd name="T20" fmla="*/ 16 w 34"/>
                <a:gd name="T21" fmla="*/ 14 h 36"/>
                <a:gd name="T22" fmla="*/ 14 w 34"/>
                <a:gd name="T23" fmla="*/ 17 h 36"/>
                <a:gd name="T24" fmla="*/ 11 w 34"/>
                <a:gd name="T25" fmla="*/ 18 h 36"/>
                <a:gd name="T26" fmla="*/ 8 w 34"/>
                <a:gd name="T27" fmla="*/ 18 h 36"/>
                <a:gd name="T28" fmla="*/ 5 w 34"/>
                <a:gd name="T29" fmla="*/ 17 h 36"/>
                <a:gd name="T30" fmla="*/ 2 w 34"/>
                <a:gd name="T31" fmla="*/ 14 h 36"/>
                <a:gd name="T32" fmla="*/ 0 w 34"/>
                <a:gd name="T33" fmla="*/ 12 h 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34" h="36">
                  <a:moveTo>
                    <a:pt x="0" y="23"/>
                  </a:moveTo>
                  <a:lnTo>
                    <a:pt x="0" y="17"/>
                  </a:lnTo>
                  <a:lnTo>
                    <a:pt x="0" y="10"/>
                  </a:lnTo>
                  <a:lnTo>
                    <a:pt x="4" y="5"/>
                  </a:lnTo>
                  <a:lnTo>
                    <a:pt x="12" y="2"/>
                  </a:lnTo>
                  <a:lnTo>
                    <a:pt x="21" y="0"/>
                  </a:lnTo>
                  <a:lnTo>
                    <a:pt x="27" y="2"/>
                  </a:lnTo>
                  <a:lnTo>
                    <a:pt x="32" y="7"/>
                  </a:lnTo>
                  <a:lnTo>
                    <a:pt x="34" y="11"/>
                  </a:lnTo>
                  <a:lnTo>
                    <a:pt x="34" y="19"/>
                  </a:lnTo>
                  <a:lnTo>
                    <a:pt x="32" y="27"/>
                  </a:lnTo>
                  <a:lnTo>
                    <a:pt x="27" y="33"/>
                  </a:lnTo>
                  <a:lnTo>
                    <a:pt x="21" y="36"/>
                  </a:lnTo>
                  <a:lnTo>
                    <a:pt x="15" y="36"/>
                  </a:lnTo>
                  <a:lnTo>
                    <a:pt x="9" y="33"/>
                  </a:lnTo>
                  <a:lnTo>
                    <a:pt x="3" y="28"/>
                  </a:lnTo>
                  <a:lnTo>
                    <a:pt x="0" y="23"/>
                  </a:lnTo>
                  <a:close/>
                </a:path>
              </a:pathLst>
            </a:custGeom>
            <a:solidFill>
              <a:srgbClr val="007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6186" name="Freeform 23"/>
            <p:cNvSpPr>
              <a:spLocks/>
            </p:cNvSpPr>
            <p:nvPr/>
          </p:nvSpPr>
          <p:spPr bwMode="auto">
            <a:xfrm>
              <a:off x="5129" y="925"/>
              <a:ext cx="15" cy="21"/>
            </a:xfrm>
            <a:custGeom>
              <a:avLst/>
              <a:gdLst>
                <a:gd name="T0" fmla="*/ 5 w 31"/>
                <a:gd name="T1" fmla="*/ 21 h 41"/>
                <a:gd name="T2" fmla="*/ 2 w 31"/>
                <a:gd name="T3" fmla="*/ 20 h 41"/>
                <a:gd name="T4" fmla="*/ 0 w 31"/>
                <a:gd name="T5" fmla="*/ 18 h 41"/>
                <a:gd name="T6" fmla="*/ 0 w 31"/>
                <a:gd name="T7" fmla="*/ 14 h 41"/>
                <a:gd name="T8" fmla="*/ 0 w 31"/>
                <a:gd name="T9" fmla="*/ 10 h 41"/>
                <a:gd name="T10" fmla="*/ 1 w 31"/>
                <a:gd name="T11" fmla="*/ 6 h 41"/>
                <a:gd name="T12" fmla="*/ 3 w 31"/>
                <a:gd name="T13" fmla="*/ 3 h 41"/>
                <a:gd name="T14" fmla="*/ 7 w 31"/>
                <a:gd name="T15" fmla="*/ 1 h 41"/>
                <a:gd name="T16" fmla="*/ 10 w 31"/>
                <a:gd name="T17" fmla="*/ 0 h 41"/>
                <a:gd name="T18" fmla="*/ 12 w 31"/>
                <a:gd name="T19" fmla="*/ 1 h 41"/>
                <a:gd name="T20" fmla="*/ 14 w 31"/>
                <a:gd name="T21" fmla="*/ 4 h 41"/>
                <a:gd name="T22" fmla="*/ 14 w 31"/>
                <a:gd name="T23" fmla="*/ 8 h 41"/>
                <a:gd name="T24" fmla="*/ 15 w 31"/>
                <a:gd name="T25" fmla="*/ 11 h 41"/>
                <a:gd name="T26" fmla="*/ 14 w 31"/>
                <a:gd name="T27" fmla="*/ 14 h 41"/>
                <a:gd name="T28" fmla="*/ 12 w 31"/>
                <a:gd name="T29" fmla="*/ 17 h 41"/>
                <a:gd name="T30" fmla="*/ 9 w 31"/>
                <a:gd name="T31" fmla="*/ 20 h 41"/>
                <a:gd name="T32" fmla="*/ 5 w 31"/>
                <a:gd name="T33" fmla="*/ 21 h 41"/>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31" h="41">
                  <a:moveTo>
                    <a:pt x="11" y="41"/>
                  </a:moveTo>
                  <a:lnTo>
                    <a:pt x="4" y="40"/>
                  </a:lnTo>
                  <a:lnTo>
                    <a:pt x="1" y="35"/>
                  </a:lnTo>
                  <a:lnTo>
                    <a:pt x="0" y="27"/>
                  </a:lnTo>
                  <a:lnTo>
                    <a:pt x="0" y="20"/>
                  </a:lnTo>
                  <a:lnTo>
                    <a:pt x="3" y="12"/>
                  </a:lnTo>
                  <a:lnTo>
                    <a:pt x="7" y="6"/>
                  </a:lnTo>
                  <a:lnTo>
                    <a:pt x="14" y="1"/>
                  </a:lnTo>
                  <a:lnTo>
                    <a:pt x="20" y="0"/>
                  </a:lnTo>
                  <a:lnTo>
                    <a:pt x="24" y="1"/>
                  </a:lnTo>
                  <a:lnTo>
                    <a:pt x="28" y="7"/>
                  </a:lnTo>
                  <a:lnTo>
                    <a:pt x="29" y="15"/>
                  </a:lnTo>
                  <a:lnTo>
                    <a:pt x="31" y="21"/>
                  </a:lnTo>
                  <a:lnTo>
                    <a:pt x="29" y="27"/>
                  </a:lnTo>
                  <a:lnTo>
                    <a:pt x="24" y="34"/>
                  </a:lnTo>
                  <a:lnTo>
                    <a:pt x="18" y="40"/>
                  </a:lnTo>
                  <a:lnTo>
                    <a:pt x="11" y="41"/>
                  </a:lnTo>
                  <a:close/>
                </a:path>
              </a:pathLst>
            </a:custGeom>
            <a:solidFill>
              <a:srgbClr val="007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6187" name="Freeform 24"/>
            <p:cNvSpPr>
              <a:spLocks/>
            </p:cNvSpPr>
            <p:nvPr/>
          </p:nvSpPr>
          <p:spPr bwMode="auto">
            <a:xfrm>
              <a:off x="5157" y="906"/>
              <a:ext cx="19" cy="23"/>
            </a:xfrm>
            <a:custGeom>
              <a:avLst/>
              <a:gdLst>
                <a:gd name="T0" fmla="*/ 1 w 37"/>
                <a:gd name="T1" fmla="*/ 13 h 46"/>
                <a:gd name="T2" fmla="*/ 2 w 37"/>
                <a:gd name="T3" fmla="*/ 9 h 46"/>
                <a:gd name="T4" fmla="*/ 4 w 37"/>
                <a:gd name="T5" fmla="*/ 4 h 46"/>
                <a:gd name="T6" fmla="*/ 7 w 37"/>
                <a:gd name="T7" fmla="*/ 1 h 46"/>
                <a:gd name="T8" fmla="*/ 11 w 37"/>
                <a:gd name="T9" fmla="*/ 0 h 46"/>
                <a:gd name="T10" fmla="*/ 15 w 37"/>
                <a:gd name="T11" fmla="*/ 2 h 46"/>
                <a:gd name="T12" fmla="*/ 18 w 37"/>
                <a:gd name="T13" fmla="*/ 4 h 46"/>
                <a:gd name="T14" fmla="*/ 19 w 37"/>
                <a:gd name="T15" fmla="*/ 8 h 46"/>
                <a:gd name="T16" fmla="*/ 18 w 37"/>
                <a:gd name="T17" fmla="*/ 12 h 46"/>
                <a:gd name="T18" fmla="*/ 16 w 37"/>
                <a:gd name="T19" fmla="*/ 17 h 46"/>
                <a:gd name="T20" fmla="*/ 13 w 37"/>
                <a:gd name="T21" fmla="*/ 20 h 46"/>
                <a:gd name="T22" fmla="*/ 9 w 37"/>
                <a:gd name="T23" fmla="*/ 23 h 46"/>
                <a:gd name="T24" fmla="*/ 6 w 37"/>
                <a:gd name="T25" fmla="*/ 23 h 46"/>
                <a:gd name="T26" fmla="*/ 3 w 37"/>
                <a:gd name="T27" fmla="*/ 23 h 46"/>
                <a:gd name="T28" fmla="*/ 1 w 37"/>
                <a:gd name="T29" fmla="*/ 20 h 46"/>
                <a:gd name="T30" fmla="*/ 0 w 37"/>
                <a:gd name="T31" fmla="*/ 17 h 46"/>
                <a:gd name="T32" fmla="*/ 1 w 37"/>
                <a:gd name="T33" fmla="*/ 13 h 4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37" h="46">
                  <a:moveTo>
                    <a:pt x="1" y="25"/>
                  </a:moveTo>
                  <a:lnTo>
                    <a:pt x="4" y="17"/>
                  </a:lnTo>
                  <a:lnTo>
                    <a:pt x="7" y="8"/>
                  </a:lnTo>
                  <a:lnTo>
                    <a:pt x="14" y="2"/>
                  </a:lnTo>
                  <a:lnTo>
                    <a:pt x="21" y="0"/>
                  </a:lnTo>
                  <a:lnTo>
                    <a:pt x="29" y="3"/>
                  </a:lnTo>
                  <a:lnTo>
                    <a:pt x="35" y="8"/>
                  </a:lnTo>
                  <a:lnTo>
                    <a:pt x="37" y="16"/>
                  </a:lnTo>
                  <a:lnTo>
                    <a:pt x="35" y="23"/>
                  </a:lnTo>
                  <a:lnTo>
                    <a:pt x="32" y="33"/>
                  </a:lnTo>
                  <a:lnTo>
                    <a:pt x="26" y="39"/>
                  </a:lnTo>
                  <a:lnTo>
                    <a:pt x="18" y="45"/>
                  </a:lnTo>
                  <a:lnTo>
                    <a:pt x="11" y="46"/>
                  </a:lnTo>
                  <a:lnTo>
                    <a:pt x="6" y="45"/>
                  </a:lnTo>
                  <a:lnTo>
                    <a:pt x="1" y="39"/>
                  </a:lnTo>
                  <a:lnTo>
                    <a:pt x="0" y="33"/>
                  </a:lnTo>
                  <a:lnTo>
                    <a:pt x="1" y="25"/>
                  </a:lnTo>
                  <a:close/>
                </a:path>
              </a:pathLst>
            </a:custGeom>
            <a:solidFill>
              <a:srgbClr val="007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6188" name="Freeform 25"/>
            <p:cNvSpPr>
              <a:spLocks/>
            </p:cNvSpPr>
            <p:nvPr/>
          </p:nvSpPr>
          <p:spPr bwMode="auto">
            <a:xfrm>
              <a:off x="5181" y="910"/>
              <a:ext cx="18" cy="19"/>
            </a:xfrm>
            <a:custGeom>
              <a:avLst/>
              <a:gdLst>
                <a:gd name="T0" fmla="*/ 14 w 37"/>
                <a:gd name="T1" fmla="*/ 2 h 36"/>
                <a:gd name="T2" fmla="*/ 17 w 37"/>
                <a:gd name="T3" fmla="*/ 4 h 36"/>
                <a:gd name="T4" fmla="*/ 18 w 37"/>
                <a:gd name="T5" fmla="*/ 6 h 36"/>
                <a:gd name="T6" fmla="*/ 18 w 37"/>
                <a:gd name="T7" fmla="*/ 11 h 36"/>
                <a:gd name="T8" fmla="*/ 17 w 37"/>
                <a:gd name="T9" fmla="*/ 14 h 36"/>
                <a:gd name="T10" fmla="*/ 15 w 37"/>
                <a:gd name="T11" fmla="*/ 16 h 36"/>
                <a:gd name="T12" fmla="*/ 12 w 37"/>
                <a:gd name="T13" fmla="*/ 18 h 36"/>
                <a:gd name="T14" fmla="*/ 9 w 37"/>
                <a:gd name="T15" fmla="*/ 19 h 36"/>
                <a:gd name="T16" fmla="*/ 6 w 37"/>
                <a:gd name="T17" fmla="*/ 19 h 36"/>
                <a:gd name="T18" fmla="*/ 4 w 37"/>
                <a:gd name="T19" fmla="*/ 17 h 36"/>
                <a:gd name="T20" fmla="*/ 1 w 37"/>
                <a:gd name="T21" fmla="*/ 15 h 36"/>
                <a:gd name="T22" fmla="*/ 0 w 37"/>
                <a:gd name="T23" fmla="*/ 12 h 36"/>
                <a:gd name="T24" fmla="*/ 1 w 37"/>
                <a:gd name="T25" fmla="*/ 8 h 36"/>
                <a:gd name="T26" fmla="*/ 3 w 37"/>
                <a:gd name="T27" fmla="*/ 4 h 36"/>
                <a:gd name="T28" fmla="*/ 6 w 37"/>
                <a:gd name="T29" fmla="*/ 1 h 36"/>
                <a:gd name="T30" fmla="*/ 10 w 37"/>
                <a:gd name="T31" fmla="*/ 0 h 36"/>
                <a:gd name="T32" fmla="*/ 14 w 37"/>
                <a:gd name="T33" fmla="*/ 2 h 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37" h="36">
                  <a:moveTo>
                    <a:pt x="29" y="3"/>
                  </a:moveTo>
                  <a:lnTo>
                    <a:pt x="34" y="7"/>
                  </a:lnTo>
                  <a:lnTo>
                    <a:pt x="37" y="12"/>
                  </a:lnTo>
                  <a:lnTo>
                    <a:pt x="37" y="20"/>
                  </a:lnTo>
                  <a:lnTo>
                    <a:pt x="35" y="26"/>
                  </a:lnTo>
                  <a:lnTo>
                    <a:pt x="31" y="30"/>
                  </a:lnTo>
                  <a:lnTo>
                    <a:pt x="25" y="35"/>
                  </a:lnTo>
                  <a:lnTo>
                    <a:pt x="18" y="36"/>
                  </a:lnTo>
                  <a:lnTo>
                    <a:pt x="12" y="36"/>
                  </a:lnTo>
                  <a:lnTo>
                    <a:pt x="8" y="33"/>
                  </a:lnTo>
                  <a:lnTo>
                    <a:pt x="3" y="29"/>
                  </a:lnTo>
                  <a:lnTo>
                    <a:pt x="0" y="23"/>
                  </a:lnTo>
                  <a:lnTo>
                    <a:pt x="2" y="15"/>
                  </a:lnTo>
                  <a:lnTo>
                    <a:pt x="6" y="7"/>
                  </a:lnTo>
                  <a:lnTo>
                    <a:pt x="12" y="1"/>
                  </a:lnTo>
                  <a:lnTo>
                    <a:pt x="20" y="0"/>
                  </a:lnTo>
                  <a:lnTo>
                    <a:pt x="29" y="3"/>
                  </a:lnTo>
                  <a:close/>
                </a:path>
              </a:pathLst>
            </a:custGeom>
            <a:solidFill>
              <a:srgbClr val="007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6189" name="Freeform 26"/>
            <p:cNvSpPr>
              <a:spLocks/>
            </p:cNvSpPr>
            <p:nvPr/>
          </p:nvSpPr>
          <p:spPr bwMode="auto">
            <a:xfrm>
              <a:off x="4973" y="937"/>
              <a:ext cx="154" cy="106"/>
            </a:xfrm>
            <a:custGeom>
              <a:avLst/>
              <a:gdLst>
                <a:gd name="T0" fmla="*/ 152 w 308"/>
                <a:gd name="T1" fmla="*/ 11 h 211"/>
                <a:gd name="T2" fmla="*/ 148 w 308"/>
                <a:gd name="T3" fmla="*/ 8 h 211"/>
                <a:gd name="T4" fmla="*/ 147 w 308"/>
                <a:gd name="T5" fmla="*/ 4 h 211"/>
                <a:gd name="T6" fmla="*/ 140 w 308"/>
                <a:gd name="T7" fmla="*/ 12 h 211"/>
                <a:gd name="T8" fmla="*/ 124 w 308"/>
                <a:gd name="T9" fmla="*/ 8 h 211"/>
                <a:gd name="T10" fmla="*/ 92 w 308"/>
                <a:gd name="T11" fmla="*/ 2 h 211"/>
                <a:gd name="T12" fmla="*/ 67 w 308"/>
                <a:gd name="T13" fmla="*/ 1 h 211"/>
                <a:gd name="T14" fmla="*/ 62 w 308"/>
                <a:gd name="T15" fmla="*/ 4 h 211"/>
                <a:gd name="T16" fmla="*/ 84 w 308"/>
                <a:gd name="T17" fmla="*/ 4 h 211"/>
                <a:gd name="T18" fmla="*/ 111 w 308"/>
                <a:gd name="T19" fmla="*/ 10 h 211"/>
                <a:gd name="T20" fmla="*/ 130 w 308"/>
                <a:gd name="T21" fmla="*/ 19 h 211"/>
                <a:gd name="T22" fmla="*/ 128 w 308"/>
                <a:gd name="T23" fmla="*/ 24 h 211"/>
                <a:gd name="T24" fmla="*/ 115 w 308"/>
                <a:gd name="T25" fmla="*/ 30 h 211"/>
                <a:gd name="T26" fmla="*/ 103 w 308"/>
                <a:gd name="T27" fmla="*/ 33 h 211"/>
                <a:gd name="T28" fmla="*/ 78 w 308"/>
                <a:gd name="T29" fmla="*/ 27 h 211"/>
                <a:gd name="T30" fmla="*/ 52 w 308"/>
                <a:gd name="T31" fmla="*/ 24 h 211"/>
                <a:gd name="T32" fmla="*/ 40 w 308"/>
                <a:gd name="T33" fmla="*/ 30 h 211"/>
                <a:gd name="T34" fmla="*/ 49 w 308"/>
                <a:gd name="T35" fmla="*/ 29 h 211"/>
                <a:gd name="T36" fmla="*/ 62 w 308"/>
                <a:gd name="T37" fmla="*/ 29 h 211"/>
                <a:gd name="T38" fmla="*/ 76 w 308"/>
                <a:gd name="T39" fmla="*/ 31 h 211"/>
                <a:gd name="T40" fmla="*/ 95 w 308"/>
                <a:gd name="T41" fmla="*/ 37 h 211"/>
                <a:gd name="T42" fmla="*/ 100 w 308"/>
                <a:gd name="T43" fmla="*/ 41 h 211"/>
                <a:gd name="T44" fmla="*/ 89 w 308"/>
                <a:gd name="T45" fmla="*/ 47 h 211"/>
                <a:gd name="T46" fmla="*/ 77 w 308"/>
                <a:gd name="T47" fmla="*/ 50 h 211"/>
                <a:gd name="T48" fmla="*/ 69 w 308"/>
                <a:gd name="T49" fmla="*/ 51 h 211"/>
                <a:gd name="T50" fmla="*/ 57 w 308"/>
                <a:gd name="T51" fmla="*/ 49 h 211"/>
                <a:gd name="T52" fmla="*/ 46 w 308"/>
                <a:gd name="T53" fmla="*/ 45 h 211"/>
                <a:gd name="T54" fmla="*/ 31 w 308"/>
                <a:gd name="T55" fmla="*/ 44 h 211"/>
                <a:gd name="T56" fmla="*/ 41 w 308"/>
                <a:gd name="T57" fmla="*/ 49 h 211"/>
                <a:gd name="T58" fmla="*/ 51 w 308"/>
                <a:gd name="T59" fmla="*/ 53 h 211"/>
                <a:gd name="T60" fmla="*/ 58 w 308"/>
                <a:gd name="T61" fmla="*/ 56 h 211"/>
                <a:gd name="T62" fmla="*/ 38 w 308"/>
                <a:gd name="T63" fmla="*/ 62 h 211"/>
                <a:gd name="T64" fmla="*/ 13 w 308"/>
                <a:gd name="T65" fmla="*/ 70 h 211"/>
                <a:gd name="T66" fmla="*/ 0 w 308"/>
                <a:gd name="T67" fmla="*/ 74 h 211"/>
                <a:gd name="T68" fmla="*/ 8 w 308"/>
                <a:gd name="T69" fmla="*/ 76 h 211"/>
                <a:gd name="T70" fmla="*/ 30 w 308"/>
                <a:gd name="T71" fmla="*/ 73 h 211"/>
                <a:gd name="T72" fmla="*/ 54 w 308"/>
                <a:gd name="T73" fmla="*/ 67 h 211"/>
                <a:gd name="T74" fmla="*/ 64 w 308"/>
                <a:gd name="T75" fmla="*/ 71 h 211"/>
                <a:gd name="T76" fmla="*/ 53 w 308"/>
                <a:gd name="T77" fmla="*/ 101 h 211"/>
                <a:gd name="T78" fmla="*/ 54 w 308"/>
                <a:gd name="T79" fmla="*/ 106 h 211"/>
                <a:gd name="T80" fmla="*/ 68 w 308"/>
                <a:gd name="T81" fmla="*/ 83 h 211"/>
                <a:gd name="T82" fmla="*/ 80 w 308"/>
                <a:gd name="T83" fmla="*/ 60 h 211"/>
                <a:gd name="T84" fmla="*/ 94 w 308"/>
                <a:gd name="T85" fmla="*/ 55 h 211"/>
                <a:gd name="T86" fmla="*/ 108 w 308"/>
                <a:gd name="T87" fmla="*/ 50 h 211"/>
                <a:gd name="T88" fmla="*/ 110 w 308"/>
                <a:gd name="T89" fmla="*/ 70 h 211"/>
                <a:gd name="T90" fmla="*/ 103 w 308"/>
                <a:gd name="T91" fmla="*/ 97 h 211"/>
                <a:gd name="T92" fmla="*/ 108 w 308"/>
                <a:gd name="T93" fmla="*/ 92 h 211"/>
                <a:gd name="T94" fmla="*/ 120 w 308"/>
                <a:gd name="T95" fmla="*/ 57 h 211"/>
                <a:gd name="T96" fmla="*/ 131 w 308"/>
                <a:gd name="T97" fmla="*/ 34 h 211"/>
                <a:gd name="T98" fmla="*/ 140 w 308"/>
                <a:gd name="T99" fmla="*/ 24 h 211"/>
                <a:gd name="T100" fmla="*/ 144 w 308"/>
                <a:gd name="T101" fmla="*/ 30 h 211"/>
                <a:gd name="T102" fmla="*/ 141 w 308"/>
                <a:gd name="T103" fmla="*/ 65 h 211"/>
                <a:gd name="T104" fmla="*/ 150 w 308"/>
                <a:gd name="T105" fmla="*/ 45 h 211"/>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308" h="211">
                  <a:moveTo>
                    <a:pt x="308" y="25"/>
                  </a:moveTo>
                  <a:lnTo>
                    <a:pt x="305" y="23"/>
                  </a:lnTo>
                  <a:lnTo>
                    <a:pt x="304" y="22"/>
                  </a:lnTo>
                  <a:lnTo>
                    <a:pt x="300" y="20"/>
                  </a:lnTo>
                  <a:lnTo>
                    <a:pt x="297" y="19"/>
                  </a:lnTo>
                  <a:lnTo>
                    <a:pt x="296" y="16"/>
                  </a:lnTo>
                  <a:lnTo>
                    <a:pt x="296" y="14"/>
                  </a:lnTo>
                  <a:lnTo>
                    <a:pt x="294" y="11"/>
                  </a:lnTo>
                  <a:lnTo>
                    <a:pt x="294" y="8"/>
                  </a:lnTo>
                  <a:lnTo>
                    <a:pt x="290" y="14"/>
                  </a:lnTo>
                  <a:lnTo>
                    <a:pt x="284" y="19"/>
                  </a:lnTo>
                  <a:lnTo>
                    <a:pt x="279" y="23"/>
                  </a:lnTo>
                  <a:lnTo>
                    <a:pt x="276" y="27"/>
                  </a:lnTo>
                  <a:lnTo>
                    <a:pt x="263" y="22"/>
                  </a:lnTo>
                  <a:lnTo>
                    <a:pt x="247" y="16"/>
                  </a:lnTo>
                  <a:lnTo>
                    <a:pt x="226" y="11"/>
                  </a:lnTo>
                  <a:lnTo>
                    <a:pt x="205" y="7"/>
                  </a:lnTo>
                  <a:lnTo>
                    <a:pt x="183" y="3"/>
                  </a:lnTo>
                  <a:lnTo>
                    <a:pt x="162" y="0"/>
                  </a:lnTo>
                  <a:lnTo>
                    <a:pt x="145" y="0"/>
                  </a:lnTo>
                  <a:lnTo>
                    <a:pt x="133" y="2"/>
                  </a:lnTo>
                  <a:lnTo>
                    <a:pt x="120" y="7"/>
                  </a:lnTo>
                  <a:lnTo>
                    <a:pt x="119" y="8"/>
                  </a:lnTo>
                  <a:lnTo>
                    <a:pt x="123" y="8"/>
                  </a:lnTo>
                  <a:lnTo>
                    <a:pt x="133" y="8"/>
                  </a:lnTo>
                  <a:lnTo>
                    <a:pt x="149" y="7"/>
                  </a:lnTo>
                  <a:lnTo>
                    <a:pt x="168" y="8"/>
                  </a:lnTo>
                  <a:lnTo>
                    <a:pt x="186" y="11"/>
                  </a:lnTo>
                  <a:lnTo>
                    <a:pt x="205" y="14"/>
                  </a:lnTo>
                  <a:lnTo>
                    <a:pt x="222" y="20"/>
                  </a:lnTo>
                  <a:lnTo>
                    <a:pt x="237" y="25"/>
                  </a:lnTo>
                  <a:lnTo>
                    <a:pt x="251" y="31"/>
                  </a:lnTo>
                  <a:lnTo>
                    <a:pt x="260" y="37"/>
                  </a:lnTo>
                  <a:lnTo>
                    <a:pt x="263" y="42"/>
                  </a:lnTo>
                  <a:lnTo>
                    <a:pt x="262" y="45"/>
                  </a:lnTo>
                  <a:lnTo>
                    <a:pt x="256" y="48"/>
                  </a:lnTo>
                  <a:lnTo>
                    <a:pt x="248" y="51"/>
                  </a:lnTo>
                  <a:lnTo>
                    <a:pt x="240" y="56"/>
                  </a:lnTo>
                  <a:lnTo>
                    <a:pt x="230" y="60"/>
                  </a:lnTo>
                  <a:lnTo>
                    <a:pt x="222" y="65"/>
                  </a:lnTo>
                  <a:lnTo>
                    <a:pt x="216" y="70"/>
                  </a:lnTo>
                  <a:lnTo>
                    <a:pt x="206" y="65"/>
                  </a:lnTo>
                  <a:lnTo>
                    <a:pt x="191" y="60"/>
                  </a:lnTo>
                  <a:lnTo>
                    <a:pt x="174" y="56"/>
                  </a:lnTo>
                  <a:lnTo>
                    <a:pt x="156" y="53"/>
                  </a:lnTo>
                  <a:lnTo>
                    <a:pt x="137" y="50"/>
                  </a:lnTo>
                  <a:lnTo>
                    <a:pt x="119" y="48"/>
                  </a:lnTo>
                  <a:lnTo>
                    <a:pt x="103" y="48"/>
                  </a:lnTo>
                  <a:lnTo>
                    <a:pt x="91" y="51"/>
                  </a:lnTo>
                  <a:lnTo>
                    <a:pt x="82" y="56"/>
                  </a:lnTo>
                  <a:lnTo>
                    <a:pt x="79" y="59"/>
                  </a:lnTo>
                  <a:lnTo>
                    <a:pt x="80" y="60"/>
                  </a:lnTo>
                  <a:lnTo>
                    <a:pt x="89" y="59"/>
                  </a:lnTo>
                  <a:lnTo>
                    <a:pt x="97" y="57"/>
                  </a:lnTo>
                  <a:lnTo>
                    <a:pt x="105" y="57"/>
                  </a:lnTo>
                  <a:lnTo>
                    <a:pt x="114" y="57"/>
                  </a:lnTo>
                  <a:lnTo>
                    <a:pt x="123" y="57"/>
                  </a:lnTo>
                  <a:lnTo>
                    <a:pt x="133" y="59"/>
                  </a:lnTo>
                  <a:lnTo>
                    <a:pt x="142" y="60"/>
                  </a:lnTo>
                  <a:lnTo>
                    <a:pt x="151" y="62"/>
                  </a:lnTo>
                  <a:lnTo>
                    <a:pt x="160" y="65"/>
                  </a:lnTo>
                  <a:lnTo>
                    <a:pt x="176" y="71"/>
                  </a:lnTo>
                  <a:lnTo>
                    <a:pt x="190" y="74"/>
                  </a:lnTo>
                  <a:lnTo>
                    <a:pt x="199" y="76"/>
                  </a:lnTo>
                  <a:lnTo>
                    <a:pt x="205" y="79"/>
                  </a:lnTo>
                  <a:lnTo>
                    <a:pt x="199" y="82"/>
                  </a:lnTo>
                  <a:lnTo>
                    <a:pt x="193" y="85"/>
                  </a:lnTo>
                  <a:lnTo>
                    <a:pt x="185" y="90"/>
                  </a:lnTo>
                  <a:lnTo>
                    <a:pt x="177" y="93"/>
                  </a:lnTo>
                  <a:lnTo>
                    <a:pt x="168" y="96"/>
                  </a:lnTo>
                  <a:lnTo>
                    <a:pt x="160" y="97"/>
                  </a:lnTo>
                  <a:lnTo>
                    <a:pt x="154" y="100"/>
                  </a:lnTo>
                  <a:lnTo>
                    <a:pt x="148" y="102"/>
                  </a:lnTo>
                  <a:lnTo>
                    <a:pt x="143" y="102"/>
                  </a:lnTo>
                  <a:lnTo>
                    <a:pt x="137" y="102"/>
                  </a:lnTo>
                  <a:lnTo>
                    <a:pt x="129" y="100"/>
                  </a:lnTo>
                  <a:lnTo>
                    <a:pt x="122" y="99"/>
                  </a:lnTo>
                  <a:lnTo>
                    <a:pt x="114" y="97"/>
                  </a:lnTo>
                  <a:lnTo>
                    <a:pt x="105" y="94"/>
                  </a:lnTo>
                  <a:lnTo>
                    <a:pt x="97" y="93"/>
                  </a:lnTo>
                  <a:lnTo>
                    <a:pt x="91" y="90"/>
                  </a:lnTo>
                  <a:lnTo>
                    <a:pt x="79" y="87"/>
                  </a:lnTo>
                  <a:lnTo>
                    <a:pt x="68" y="87"/>
                  </a:lnTo>
                  <a:lnTo>
                    <a:pt x="62" y="88"/>
                  </a:lnTo>
                  <a:lnTo>
                    <a:pt x="68" y="93"/>
                  </a:lnTo>
                  <a:lnTo>
                    <a:pt x="74" y="94"/>
                  </a:lnTo>
                  <a:lnTo>
                    <a:pt x="82" y="97"/>
                  </a:lnTo>
                  <a:lnTo>
                    <a:pt x="88" y="99"/>
                  </a:lnTo>
                  <a:lnTo>
                    <a:pt x="96" y="102"/>
                  </a:lnTo>
                  <a:lnTo>
                    <a:pt x="102" y="105"/>
                  </a:lnTo>
                  <a:lnTo>
                    <a:pt x="108" y="107"/>
                  </a:lnTo>
                  <a:lnTo>
                    <a:pt x="112" y="110"/>
                  </a:lnTo>
                  <a:lnTo>
                    <a:pt x="116" y="111"/>
                  </a:lnTo>
                  <a:lnTo>
                    <a:pt x="106" y="114"/>
                  </a:lnTo>
                  <a:lnTo>
                    <a:pt x="92" y="119"/>
                  </a:lnTo>
                  <a:lnTo>
                    <a:pt x="76" y="123"/>
                  </a:lnTo>
                  <a:lnTo>
                    <a:pt x="59" y="130"/>
                  </a:lnTo>
                  <a:lnTo>
                    <a:pt x="42" y="134"/>
                  </a:lnTo>
                  <a:lnTo>
                    <a:pt x="26" y="139"/>
                  </a:lnTo>
                  <a:lnTo>
                    <a:pt x="14" y="142"/>
                  </a:lnTo>
                  <a:lnTo>
                    <a:pt x="6" y="145"/>
                  </a:lnTo>
                  <a:lnTo>
                    <a:pt x="0" y="148"/>
                  </a:lnTo>
                  <a:lnTo>
                    <a:pt x="0" y="150"/>
                  </a:lnTo>
                  <a:lnTo>
                    <a:pt x="5" y="151"/>
                  </a:lnTo>
                  <a:lnTo>
                    <a:pt x="15" y="151"/>
                  </a:lnTo>
                  <a:lnTo>
                    <a:pt x="26" y="151"/>
                  </a:lnTo>
                  <a:lnTo>
                    <a:pt x="42" y="148"/>
                  </a:lnTo>
                  <a:lnTo>
                    <a:pt x="59" y="145"/>
                  </a:lnTo>
                  <a:lnTo>
                    <a:pt x="76" y="142"/>
                  </a:lnTo>
                  <a:lnTo>
                    <a:pt x="92" y="137"/>
                  </a:lnTo>
                  <a:lnTo>
                    <a:pt x="108" y="133"/>
                  </a:lnTo>
                  <a:lnTo>
                    <a:pt x="122" y="128"/>
                  </a:lnTo>
                  <a:lnTo>
                    <a:pt x="129" y="123"/>
                  </a:lnTo>
                  <a:lnTo>
                    <a:pt x="128" y="142"/>
                  </a:lnTo>
                  <a:lnTo>
                    <a:pt x="122" y="165"/>
                  </a:lnTo>
                  <a:lnTo>
                    <a:pt x="114" y="188"/>
                  </a:lnTo>
                  <a:lnTo>
                    <a:pt x="106" y="202"/>
                  </a:lnTo>
                  <a:lnTo>
                    <a:pt x="102" y="208"/>
                  </a:lnTo>
                  <a:lnTo>
                    <a:pt x="103" y="211"/>
                  </a:lnTo>
                  <a:lnTo>
                    <a:pt x="108" y="211"/>
                  </a:lnTo>
                  <a:lnTo>
                    <a:pt x="114" y="205"/>
                  </a:lnTo>
                  <a:lnTo>
                    <a:pt x="123" y="190"/>
                  </a:lnTo>
                  <a:lnTo>
                    <a:pt x="136" y="165"/>
                  </a:lnTo>
                  <a:lnTo>
                    <a:pt x="146" y="140"/>
                  </a:lnTo>
                  <a:lnTo>
                    <a:pt x="151" y="123"/>
                  </a:lnTo>
                  <a:lnTo>
                    <a:pt x="159" y="120"/>
                  </a:lnTo>
                  <a:lnTo>
                    <a:pt x="168" y="117"/>
                  </a:lnTo>
                  <a:lnTo>
                    <a:pt x="177" y="114"/>
                  </a:lnTo>
                  <a:lnTo>
                    <a:pt x="188" y="110"/>
                  </a:lnTo>
                  <a:lnTo>
                    <a:pt x="199" y="105"/>
                  </a:lnTo>
                  <a:lnTo>
                    <a:pt x="208" y="102"/>
                  </a:lnTo>
                  <a:lnTo>
                    <a:pt x="216" y="99"/>
                  </a:lnTo>
                  <a:lnTo>
                    <a:pt x="220" y="96"/>
                  </a:lnTo>
                  <a:lnTo>
                    <a:pt x="222" y="113"/>
                  </a:lnTo>
                  <a:lnTo>
                    <a:pt x="219" y="139"/>
                  </a:lnTo>
                  <a:lnTo>
                    <a:pt x="214" y="165"/>
                  </a:lnTo>
                  <a:lnTo>
                    <a:pt x="208" y="183"/>
                  </a:lnTo>
                  <a:lnTo>
                    <a:pt x="205" y="193"/>
                  </a:lnTo>
                  <a:lnTo>
                    <a:pt x="206" y="196"/>
                  </a:lnTo>
                  <a:lnTo>
                    <a:pt x="210" y="193"/>
                  </a:lnTo>
                  <a:lnTo>
                    <a:pt x="216" y="183"/>
                  </a:lnTo>
                  <a:lnTo>
                    <a:pt x="225" y="165"/>
                  </a:lnTo>
                  <a:lnTo>
                    <a:pt x="234" y="140"/>
                  </a:lnTo>
                  <a:lnTo>
                    <a:pt x="240" y="113"/>
                  </a:lnTo>
                  <a:lnTo>
                    <a:pt x="239" y="88"/>
                  </a:lnTo>
                  <a:lnTo>
                    <a:pt x="251" y="77"/>
                  </a:lnTo>
                  <a:lnTo>
                    <a:pt x="262" y="67"/>
                  </a:lnTo>
                  <a:lnTo>
                    <a:pt x="270" y="59"/>
                  </a:lnTo>
                  <a:lnTo>
                    <a:pt x="276" y="51"/>
                  </a:lnTo>
                  <a:lnTo>
                    <a:pt x="280" y="48"/>
                  </a:lnTo>
                  <a:lnTo>
                    <a:pt x="284" y="48"/>
                  </a:lnTo>
                  <a:lnTo>
                    <a:pt x="287" y="51"/>
                  </a:lnTo>
                  <a:lnTo>
                    <a:pt x="287" y="59"/>
                  </a:lnTo>
                  <a:lnTo>
                    <a:pt x="285" y="76"/>
                  </a:lnTo>
                  <a:lnTo>
                    <a:pt x="284" y="102"/>
                  </a:lnTo>
                  <a:lnTo>
                    <a:pt x="282" y="130"/>
                  </a:lnTo>
                  <a:lnTo>
                    <a:pt x="279" y="147"/>
                  </a:lnTo>
                  <a:lnTo>
                    <a:pt x="290" y="125"/>
                  </a:lnTo>
                  <a:lnTo>
                    <a:pt x="299" y="90"/>
                  </a:lnTo>
                  <a:lnTo>
                    <a:pt x="305" y="54"/>
                  </a:lnTo>
                  <a:lnTo>
                    <a:pt x="308" y="25"/>
                  </a:lnTo>
                  <a:close/>
                </a:path>
              </a:pathLst>
            </a:custGeom>
            <a:solidFill>
              <a:srgbClr val="B2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6190" name="Freeform 27"/>
            <p:cNvSpPr>
              <a:spLocks/>
            </p:cNvSpPr>
            <p:nvPr/>
          </p:nvSpPr>
          <p:spPr bwMode="auto">
            <a:xfrm>
              <a:off x="4983" y="749"/>
              <a:ext cx="124" cy="117"/>
            </a:xfrm>
            <a:custGeom>
              <a:avLst/>
              <a:gdLst>
                <a:gd name="T0" fmla="*/ 120 w 248"/>
                <a:gd name="T1" fmla="*/ 115 h 235"/>
                <a:gd name="T2" fmla="*/ 123 w 248"/>
                <a:gd name="T3" fmla="*/ 111 h 235"/>
                <a:gd name="T4" fmla="*/ 119 w 248"/>
                <a:gd name="T5" fmla="*/ 105 h 235"/>
                <a:gd name="T6" fmla="*/ 111 w 248"/>
                <a:gd name="T7" fmla="*/ 96 h 235"/>
                <a:gd name="T8" fmla="*/ 110 w 248"/>
                <a:gd name="T9" fmla="*/ 83 h 235"/>
                <a:gd name="T10" fmla="*/ 106 w 248"/>
                <a:gd name="T11" fmla="*/ 54 h 235"/>
                <a:gd name="T12" fmla="*/ 100 w 248"/>
                <a:gd name="T13" fmla="*/ 41 h 235"/>
                <a:gd name="T14" fmla="*/ 97 w 248"/>
                <a:gd name="T15" fmla="*/ 40 h 235"/>
                <a:gd name="T16" fmla="*/ 99 w 248"/>
                <a:gd name="T17" fmla="*/ 53 h 235"/>
                <a:gd name="T18" fmla="*/ 100 w 248"/>
                <a:gd name="T19" fmla="*/ 76 h 235"/>
                <a:gd name="T20" fmla="*/ 96 w 248"/>
                <a:gd name="T21" fmla="*/ 83 h 235"/>
                <a:gd name="T22" fmla="*/ 89 w 248"/>
                <a:gd name="T23" fmla="*/ 79 h 235"/>
                <a:gd name="T24" fmla="*/ 82 w 248"/>
                <a:gd name="T25" fmla="*/ 73 h 235"/>
                <a:gd name="T26" fmla="*/ 77 w 248"/>
                <a:gd name="T27" fmla="*/ 69 h 235"/>
                <a:gd name="T28" fmla="*/ 72 w 248"/>
                <a:gd name="T29" fmla="*/ 59 h 235"/>
                <a:gd name="T30" fmla="*/ 66 w 248"/>
                <a:gd name="T31" fmla="*/ 36 h 235"/>
                <a:gd name="T32" fmla="*/ 66 w 248"/>
                <a:gd name="T33" fmla="*/ 21 h 235"/>
                <a:gd name="T34" fmla="*/ 64 w 248"/>
                <a:gd name="T35" fmla="*/ 9 h 235"/>
                <a:gd name="T36" fmla="*/ 60 w 248"/>
                <a:gd name="T37" fmla="*/ 3 h 235"/>
                <a:gd name="T38" fmla="*/ 60 w 248"/>
                <a:gd name="T39" fmla="*/ 6 h 235"/>
                <a:gd name="T40" fmla="*/ 62 w 248"/>
                <a:gd name="T41" fmla="*/ 16 h 235"/>
                <a:gd name="T42" fmla="*/ 60 w 248"/>
                <a:gd name="T43" fmla="*/ 27 h 235"/>
                <a:gd name="T44" fmla="*/ 59 w 248"/>
                <a:gd name="T45" fmla="*/ 36 h 235"/>
                <a:gd name="T46" fmla="*/ 62 w 248"/>
                <a:gd name="T47" fmla="*/ 53 h 235"/>
                <a:gd name="T48" fmla="*/ 54 w 248"/>
                <a:gd name="T49" fmla="*/ 52 h 235"/>
                <a:gd name="T50" fmla="*/ 36 w 248"/>
                <a:gd name="T51" fmla="*/ 33 h 235"/>
                <a:gd name="T52" fmla="*/ 19 w 248"/>
                <a:gd name="T53" fmla="*/ 15 h 235"/>
                <a:gd name="T54" fmla="*/ 5 w 248"/>
                <a:gd name="T55" fmla="*/ 2 h 235"/>
                <a:gd name="T56" fmla="*/ 4 w 248"/>
                <a:gd name="T57" fmla="*/ 5 h 235"/>
                <a:gd name="T58" fmla="*/ 12 w 248"/>
                <a:gd name="T59" fmla="*/ 16 h 235"/>
                <a:gd name="T60" fmla="*/ 21 w 248"/>
                <a:gd name="T61" fmla="*/ 28 h 235"/>
                <a:gd name="T62" fmla="*/ 27 w 248"/>
                <a:gd name="T63" fmla="*/ 38 h 235"/>
                <a:gd name="T64" fmla="*/ 31 w 248"/>
                <a:gd name="T65" fmla="*/ 44 h 235"/>
                <a:gd name="T66" fmla="*/ 38 w 248"/>
                <a:gd name="T67" fmla="*/ 51 h 235"/>
                <a:gd name="T68" fmla="*/ 46 w 248"/>
                <a:gd name="T69" fmla="*/ 58 h 235"/>
                <a:gd name="T70" fmla="*/ 54 w 248"/>
                <a:gd name="T71" fmla="*/ 64 h 235"/>
                <a:gd name="T72" fmla="*/ 54 w 248"/>
                <a:gd name="T73" fmla="*/ 66 h 235"/>
                <a:gd name="T74" fmla="*/ 46 w 248"/>
                <a:gd name="T75" fmla="*/ 66 h 235"/>
                <a:gd name="T76" fmla="*/ 38 w 248"/>
                <a:gd name="T77" fmla="*/ 64 h 235"/>
                <a:gd name="T78" fmla="*/ 31 w 248"/>
                <a:gd name="T79" fmla="*/ 61 h 235"/>
                <a:gd name="T80" fmla="*/ 25 w 248"/>
                <a:gd name="T81" fmla="*/ 57 h 235"/>
                <a:gd name="T82" fmla="*/ 21 w 248"/>
                <a:gd name="T83" fmla="*/ 59 h 235"/>
                <a:gd name="T84" fmla="*/ 26 w 248"/>
                <a:gd name="T85" fmla="*/ 64 h 235"/>
                <a:gd name="T86" fmla="*/ 38 w 248"/>
                <a:gd name="T87" fmla="*/ 70 h 235"/>
                <a:gd name="T88" fmla="*/ 51 w 248"/>
                <a:gd name="T89" fmla="*/ 76 h 235"/>
                <a:gd name="T90" fmla="*/ 65 w 248"/>
                <a:gd name="T91" fmla="*/ 79 h 235"/>
                <a:gd name="T92" fmla="*/ 74 w 248"/>
                <a:gd name="T93" fmla="*/ 79 h 235"/>
                <a:gd name="T94" fmla="*/ 81 w 248"/>
                <a:gd name="T95" fmla="*/ 83 h 235"/>
                <a:gd name="T96" fmla="*/ 89 w 248"/>
                <a:gd name="T97" fmla="*/ 89 h 235"/>
                <a:gd name="T98" fmla="*/ 94 w 248"/>
                <a:gd name="T99" fmla="*/ 94 h 235"/>
                <a:gd name="T100" fmla="*/ 92 w 248"/>
                <a:gd name="T101" fmla="*/ 98 h 235"/>
                <a:gd name="T102" fmla="*/ 83 w 248"/>
                <a:gd name="T103" fmla="*/ 100 h 235"/>
                <a:gd name="T104" fmla="*/ 72 w 248"/>
                <a:gd name="T105" fmla="*/ 102 h 235"/>
                <a:gd name="T106" fmla="*/ 62 w 248"/>
                <a:gd name="T107" fmla="*/ 102 h 235"/>
                <a:gd name="T108" fmla="*/ 52 w 248"/>
                <a:gd name="T109" fmla="*/ 101 h 235"/>
                <a:gd name="T110" fmla="*/ 51 w 248"/>
                <a:gd name="T111" fmla="*/ 103 h 235"/>
                <a:gd name="T112" fmla="*/ 65 w 248"/>
                <a:gd name="T113" fmla="*/ 106 h 235"/>
                <a:gd name="T114" fmla="*/ 79 w 248"/>
                <a:gd name="T115" fmla="*/ 107 h 235"/>
                <a:gd name="T116" fmla="*/ 92 w 248"/>
                <a:gd name="T117" fmla="*/ 106 h 235"/>
                <a:gd name="T118" fmla="*/ 103 w 248"/>
                <a:gd name="T119" fmla="*/ 106 h 235"/>
                <a:gd name="T120" fmla="*/ 111 w 248"/>
                <a:gd name="T121" fmla="*/ 106 h 235"/>
                <a:gd name="T122" fmla="*/ 117 w 248"/>
                <a:gd name="T123" fmla="*/ 113 h 235"/>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248" h="235">
                  <a:moveTo>
                    <a:pt x="238" y="235"/>
                  </a:moveTo>
                  <a:lnTo>
                    <a:pt x="240" y="230"/>
                  </a:lnTo>
                  <a:lnTo>
                    <a:pt x="241" y="227"/>
                  </a:lnTo>
                  <a:lnTo>
                    <a:pt x="245" y="223"/>
                  </a:lnTo>
                  <a:lnTo>
                    <a:pt x="248" y="219"/>
                  </a:lnTo>
                  <a:lnTo>
                    <a:pt x="237" y="210"/>
                  </a:lnTo>
                  <a:lnTo>
                    <a:pt x="228" y="201"/>
                  </a:lnTo>
                  <a:lnTo>
                    <a:pt x="221" y="193"/>
                  </a:lnTo>
                  <a:lnTo>
                    <a:pt x="220" y="184"/>
                  </a:lnTo>
                  <a:lnTo>
                    <a:pt x="220" y="166"/>
                  </a:lnTo>
                  <a:lnTo>
                    <a:pt x="215" y="138"/>
                  </a:lnTo>
                  <a:lnTo>
                    <a:pt x="211" y="109"/>
                  </a:lnTo>
                  <a:lnTo>
                    <a:pt x="206" y="90"/>
                  </a:lnTo>
                  <a:lnTo>
                    <a:pt x="200" y="83"/>
                  </a:lnTo>
                  <a:lnTo>
                    <a:pt x="197" y="78"/>
                  </a:lnTo>
                  <a:lnTo>
                    <a:pt x="194" y="81"/>
                  </a:lnTo>
                  <a:lnTo>
                    <a:pt x="195" y="89"/>
                  </a:lnTo>
                  <a:lnTo>
                    <a:pt x="198" y="107"/>
                  </a:lnTo>
                  <a:lnTo>
                    <a:pt x="200" y="130"/>
                  </a:lnTo>
                  <a:lnTo>
                    <a:pt x="200" y="153"/>
                  </a:lnTo>
                  <a:lnTo>
                    <a:pt x="198" y="170"/>
                  </a:lnTo>
                  <a:lnTo>
                    <a:pt x="192" y="167"/>
                  </a:lnTo>
                  <a:lnTo>
                    <a:pt x="186" y="163"/>
                  </a:lnTo>
                  <a:lnTo>
                    <a:pt x="178" y="158"/>
                  </a:lnTo>
                  <a:lnTo>
                    <a:pt x="172" y="152"/>
                  </a:lnTo>
                  <a:lnTo>
                    <a:pt x="164" y="147"/>
                  </a:lnTo>
                  <a:lnTo>
                    <a:pt x="158" y="143"/>
                  </a:lnTo>
                  <a:lnTo>
                    <a:pt x="154" y="138"/>
                  </a:lnTo>
                  <a:lnTo>
                    <a:pt x="151" y="133"/>
                  </a:lnTo>
                  <a:lnTo>
                    <a:pt x="144" y="118"/>
                  </a:lnTo>
                  <a:lnTo>
                    <a:pt x="137" y="96"/>
                  </a:lnTo>
                  <a:lnTo>
                    <a:pt x="132" y="73"/>
                  </a:lnTo>
                  <a:lnTo>
                    <a:pt x="131" y="56"/>
                  </a:lnTo>
                  <a:lnTo>
                    <a:pt x="131" y="43"/>
                  </a:lnTo>
                  <a:lnTo>
                    <a:pt x="131" y="30"/>
                  </a:lnTo>
                  <a:lnTo>
                    <a:pt x="127" y="18"/>
                  </a:lnTo>
                  <a:lnTo>
                    <a:pt x="124" y="9"/>
                  </a:lnTo>
                  <a:lnTo>
                    <a:pt x="120" y="6"/>
                  </a:lnTo>
                  <a:lnTo>
                    <a:pt x="118" y="7"/>
                  </a:lnTo>
                  <a:lnTo>
                    <a:pt x="120" y="13"/>
                  </a:lnTo>
                  <a:lnTo>
                    <a:pt x="121" y="23"/>
                  </a:lnTo>
                  <a:lnTo>
                    <a:pt x="123" y="33"/>
                  </a:lnTo>
                  <a:lnTo>
                    <a:pt x="121" y="44"/>
                  </a:lnTo>
                  <a:lnTo>
                    <a:pt x="120" y="55"/>
                  </a:lnTo>
                  <a:lnTo>
                    <a:pt x="118" y="63"/>
                  </a:lnTo>
                  <a:lnTo>
                    <a:pt x="118" y="73"/>
                  </a:lnTo>
                  <a:lnTo>
                    <a:pt x="120" y="90"/>
                  </a:lnTo>
                  <a:lnTo>
                    <a:pt x="123" y="107"/>
                  </a:lnTo>
                  <a:lnTo>
                    <a:pt x="124" y="119"/>
                  </a:lnTo>
                  <a:lnTo>
                    <a:pt x="107" y="104"/>
                  </a:lnTo>
                  <a:lnTo>
                    <a:pt x="90" y="86"/>
                  </a:lnTo>
                  <a:lnTo>
                    <a:pt x="72" y="67"/>
                  </a:lnTo>
                  <a:lnTo>
                    <a:pt x="54" y="47"/>
                  </a:lnTo>
                  <a:lnTo>
                    <a:pt x="37" y="30"/>
                  </a:lnTo>
                  <a:lnTo>
                    <a:pt x="21" y="15"/>
                  </a:lnTo>
                  <a:lnTo>
                    <a:pt x="9" y="4"/>
                  </a:lnTo>
                  <a:lnTo>
                    <a:pt x="0" y="0"/>
                  </a:lnTo>
                  <a:lnTo>
                    <a:pt x="7" y="10"/>
                  </a:lnTo>
                  <a:lnTo>
                    <a:pt x="15" y="21"/>
                  </a:lnTo>
                  <a:lnTo>
                    <a:pt x="24" y="33"/>
                  </a:lnTo>
                  <a:lnTo>
                    <a:pt x="32" y="46"/>
                  </a:lnTo>
                  <a:lnTo>
                    <a:pt x="41" y="56"/>
                  </a:lnTo>
                  <a:lnTo>
                    <a:pt x="49" y="67"/>
                  </a:lnTo>
                  <a:lnTo>
                    <a:pt x="54" y="76"/>
                  </a:lnTo>
                  <a:lnTo>
                    <a:pt x="58" y="83"/>
                  </a:lnTo>
                  <a:lnTo>
                    <a:pt x="61" y="89"/>
                  </a:lnTo>
                  <a:lnTo>
                    <a:pt x="67" y="95"/>
                  </a:lnTo>
                  <a:lnTo>
                    <a:pt x="75" y="103"/>
                  </a:lnTo>
                  <a:lnTo>
                    <a:pt x="84" y="109"/>
                  </a:lnTo>
                  <a:lnTo>
                    <a:pt x="92" y="116"/>
                  </a:lnTo>
                  <a:lnTo>
                    <a:pt x="101" y="123"/>
                  </a:lnTo>
                  <a:lnTo>
                    <a:pt x="107" y="129"/>
                  </a:lnTo>
                  <a:lnTo>
                    <a:pt x="114" y="132"/>
                  </a:lnTo>
                  <a:lnTo>
                    <a:pt x="107" y="132"/>
                  </a:lnTo>
                  <a:lnTo>
                    <a:pt x="101" y="132"/>
                  </a:lnTo>
                  <a:lnTo>
                    <a:pt x="92" y="132"/>
                  </a:lnTo>
                  <a:lnTo>
                    <a:pt x="83" y="130"/>
                  </a:lnTo>
                  <a:lnTo>
                    <a:pt x="75" y="129"/>
                  </a:lnTo>
                  <a:lnTo>
                    <a:pt x="67" y="126"/>
                  </a:lnTo>
                  <a:lnTo>
                    <a:pt x="61" y="123"/>
                  </a:lnTo>
                  <a:lnTo>
                    <a:pt x="57" y="119"/>
                  </a:lnTo>
                  <a:lnTo>
                    <a:pt x="50" y="115"/>
                  </a:lnTo>
                  <a:lnTo>
                    <a:pt x="44" y="115"/>
                  </a:lnTo>
                  <a:lnTo>
                    <a:pt x="41" y="118"/>
                  </a:lnTo>
                  <a:lnTo>
                    <a:pt x="46" y="124"/>
                  </a:lnTo>
                  <a:lnTo>
                    <a:pt x="52" y="129"/>
                  </a:lnTo>
                  <a:lnTo>
                    <a:pt x="63" y="135"/>
                  </a:lnTo>
                  <a:lnTo>
                    <a:pt x="75" y="141"/>
                  </a:lnTo>
                  <a:lnTo>
                    <a:pt x="87" y="146"/>
                  </a:lnTo>
                  <a:lnTo>
                    <a:pt x="101" y="152"/>
                  </a:lnTo>
                  <a:lnTo>
                    <a:pt x="117" y="155"/>
                  </a:lnTo>
                  <a:lnTo>
                    <a:pt x="129" y="158"/>
                  </a:lnTo>
                  <a:lnTo>
                    <a:pt x="141" y="158"/>
                  </a:lnTo>
                  <a:lnTo>
                    <a:pt x="147" y="159"/>
                  </a:lnTo>
                  <a:lnTo>
                    <a:pt x="155" y="164"/>
                  </a:lnTo>
                  <a:lnTo>
                    <a:pt x="161" y="167"/>
                  </a:lnTo>
                  <a:lnTo>
                    <a:pt x="169" y="172"/>
                  </a:lnTo>
                  <a:lnTo>
                    <a:pt x="177" y="178"/>
                  </a:lnTo>
                  <a:lnTo>
                    <a:pt x="183" y="183"/>
                  </a:lnTo>
                  <a:lnTo>
                    <a:pt x="188" y="189"/>
                  </a:lnTo>
                  <a:lnTo>
                    <a:pt x="192" y="193"/>
                  </a:lnTo>
                  <a:lnTo>
                    <a:pt x="184" y="196"/>
                  </a:lnTo>
                  <a:lnTo>
                    <a:pt x="177" y="199"/>
                  </a:lnTo>
                  <a:lnTo>
                    <a:pt x="166" y="201"/>
                  </a:lnTo>
                  <a:lnTo>
                    <a:pt x="155" y="203"/>
                  </a:lnTo>
                  <a:lnTo>
                    <a:pt x="143" y="204"/>
                  </a:lnTo>
                  <a:lnTo>
                    <a:pt x="132" y="204"/>
                  </a:lnTo>
                  <a:lnTo>
                    <a:pt x="123" y="204"/>
                  </a:lnTo>
                  <a:lnTo>
                    <a:pt x="115" y="203"/>
                  </a:lnTo>
                  <a:lnTo>
                    <a:pt x="104" y="203"/>
                  </a:lnTo>
                  <a:lnTo>
                    <a:pt x="98" y="204"/>
                  </a:lnTo>
                  <a:lnTo>
                    <a:pt x="101" y="207"/>
                  </a:lnTo>
                  <a:lnTo>
                    <a:pt x="117" y="212"/>
                  </a:lnTo>
                  <a:lnTo>
                    <a:pt x="129" y="213"/>
                  </a:lnTo>
                  <a:lnTo>
                    <a:pt x="141" y="215"/>
                  </a:lnTo>
                  <a:lnTo>
                    <a:pt x="157" y="215"/>
                  </a:lnTo>
                  <a:lnTo>
                    <a:pt x="171" y="215"/>
                  </a:lnTo>
                  <a:lnTo>
                    <a:pt x="183" y="213"/>
                  </a:lnTo>
                  <a:lnTo>
                    <a:pt x="195" y="213"/>
                  </a:lnTo>
                  <a:lnTo>
                    <a:pt x="206" y="212"/>
                  </a:lnTo>
                  <a:lnTo>
                    <a:pt x="212" y="212"/>
                  </a:lnTo>
                  <a:lnTo>
                    <a:pt x="221" y="213"/>
                  </a:lnTo>
                  <a:lnTo>
                    <a:pt x="228" y="219"/>
                  </a:lnTo>
                  <a:lnTo>
                    <a:pt x="234" y="227"/>
                  </a:lnTo>
                  <a:lnTo>
                    <a:pt x="238" y="235"/>
                  </a:lnTo>
                  <a:close/>
                </a:path>
              </a:pathLst>
            </a:custGeom>
            <a:solidFill>
              <a:srgbClr val="B2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6191" name="Freeform 28"/>
            <p:cNvSpPr>
              <a:spLocks/>
            </p:cNvSpPr>
            <p:nvPr/>
          </p:nvSpPr>
          <p:spPr bwMode="auto">
            <a:xfrm>
              <a:off x="5167" y="705"/>
              <a:ext cx="77" cy="178"/>
            </a:xfrm>
            <a:custGeom>
              <a:avLst/>
              <a:gdLst>
                <a:gd name="T0" fmla="*/ 8 w 152"/>
                <a:gd name="T1" fmla="*/ 147 h 355"/>
                <a:gd name="T2" fmla="*/ 13 w 152"/>
                <a:gd name="T3" fmla="*/ 139 h 355"/>
                <a:gd name="T4" fmla="*/ 18 w 152"/>
                <a:gd name="T5" fmla="*/ 142 h 355"/>
                <a:gd name="T6" fmla="*/ 20 w 152"/>
                <a:gd name="T7" fmla="*/ 126 h 355"/>
                <a:gd name="T8" fmla="*/ 8 w 152"/>
                <a:gd name="T9" fmla="*/ 100 h 355"/>
                <a:gd name="T10" fmla="*/ 1 w 152"/>
                <a:gd name="T11" fmla="*/ 72 h 355"/>
                <a:gd name="T12" fmla="*/ 3 w 152"/>
                <a:gd name="T13" fmla="*/ 74 h 355"/>
                <a:gd name="T14" fmla="*/ 16 w 152"/>
                <a:gd name="T15" fmla="*/ 103 h 355"/>
                <a:gd name="T16" fmla="*/ 29 w 152"/>
                <a:gd name="T17" fmla="*/ 83 h 355"/>
                <a:gd name="T18" fmla="*/ 29 w 152"/>
                <a:gd name="T19" fmla="*/ 49 h 355"/>
                <a:gd name="T20" fmla="*/ 28 w 152"/>
                <a:gd name="T21" fmla="*/ 20 h 355"/>
                <a:gd name="T22" fmla="*/ 31 w 152"/>
                <a:gd name="T23" fmla="*/ 21 h 355"/>
                <a:gd name="T24" fmla="*/ 32 w 152"/>
                <a:gd name="T25" fmla="*/ 39 h 355"/>
                <a:gd name="T26" fmla="*/ 39 w 152"/>
                <a:gd name="T27" fmla="*/ 39 h 355"/>
                <a:gd name="T28" fmla="*/ 58 w 152"/>
                <a:gd name="T29" fmla="*/ 2 h 355"/>
                <a:gd name="T30" fmla="*/ 62 w 152"/>
                <a:gd name="T31" fmla="*/ 2 h 355"/>
                <a:gd name="T32" fmla="*/ 50 w 152"/>
                <a:gd name="T33" fmla="*/ 26 h 355"/>
                <a:gd name="T34" fmla="*/ 48 w 152"/>
                <a:gd name="T35" fmla="*/ 49 h 355"/>
                <a:gd name="T36" fmla="*/ 65 w 152"/>
                <a:gd name="T37" fmla="*/ 42 h 355"/>
                <a:gd name="T38" fmla="*/ 68 w 152"/>
                <a:gd name="T39" fmla="*/ 41 h 355"/>
                <a:gd name="T40" fmla="*/ 61 w 152"/>
                <a:gd name="T41" fmla="*/ 48 h 355"/>
                <a:gd name="T42" fmla="*/ 50 w 152"/>
                <a:gd name="T43" fmla="*/ 56 h 355"/>
                <a:gd name="T44" fmla="*/ 41 w 152"/>
                <a:gd name="T45" fmla="*/ 61 h 355"/>
                <a:gd name="T46" fmla="*/ 33 w 152"/>
                <a:gd name="T47" fmla="*/ 101 h 355"/>
                <a:gd name="T48" fmla="*/ 43 w 152"/>
                <a:gd name="T49" fmla="*/ 109 h 355"/>
                <a:gd name="T50" fmla="*/ 60 w 152"/>
                <a:gd name="T51" fmla="*/ 106 h 355"/>
                <a:gd name="T52" fmla="*/ 70 w 152"/>
                <a:gd name="T53" fmla="*/ 102 h 355"/>
                <a:gd name="T54" fmla="*/ 73 w 152"/>
                <a:gd name="T55" fmla="*/ 101 h 355"/>
                <a:gd name="T56" fmla="*/ 65 w 152"/>
                <a:gd name="T57" fmla="*/ 108 h 355"/>
                <a:gd name="T58" fmla="*/ 47 w 152"/>
                <a:gd name="T59" fmla="*/ 116 h 355"/>
                <a:gd name="T60" fmla="*/ 33 w 152"/>
                <a:gd name="T61" fmla="*/ 121 h 355"/>
                <a:gd name="T62" fmla="*/ 26 w 152"/>
                <a:gd name="T63" fmla="*/ 139 h 355"/>
                <a:gd name="T64" fmla="*/ 32 w 152"/>
                <a:gd name="T65" fmla="*/ 146 h 355"/>
                <a:gd name="T66" fmla="*/ 45 w 152"/>
                <a:gd name="T67" fmla="*/ 143 h 355"/>
                <a:gd name="T68" fmla="*/ 59 w 152"/>
                <a:gd name="T69" fmla="*/ 136 h 355"/>
                <a:gd name="T70" fmla="*/ 69 w 152"/>
                <a:gd name="T71" fmla="*/ 131 h 355"/>
                <a:gd name="T72" fmla="*/ 77 w 152"/>
                <a:gd name="T73" fmla="*/ 126 h 355"/>
                <a:gd name="T74" fmla="*/ 72 w 152"/>
                <a:gd name="T75" fmla="*/ 135 h 355"/>
                <a:gd name="T76" fmla="*/ 62 w 152"/>
                <a:gd name="T77" fmla="*/ 148 h 355"/>
                <a:gd name="T78" fmla="*/ 52 w 152"/>
                <a:gd name="T79" fmla="*/ 159 h 355"/>
                <a:gd name="T80" fmla="*/ 48 w 152"/>
                <a:gd name="T81" fmla="*/ 156 h 355"/>
                <a:gd name="T82" fmla="*/ 42 w 152"/>
                <a:gd name="T83" fmla="*/ 149 h 355"/>
                <a:gd name="T84" fmla="*/ 33 w 152"/>
                <a:gd name="T85" fmla="*/ 147 h 355"/>
                <a:gd name="T86" fmla="*/ 22 w 152"/>
                <a:gd name="T87" fmla="*/ 149 h 355"/>
                <a:gd name="T88" fmla="*/ 16 w 152"/>
                <a:gd name="T89" fmla="*/ 158 h 355"/>
                <a:gd name="T90" fmla="*/ 12 w 152"/>
                <a:gd name="T91" fmla="*/ 169 h 355"/>
                <a:gd name="T92" fmla="*/ 1 w 152"/>
                <a:gd name="T93" fmla="*/ 178 h 355"/>
                <a:gd name="T94" fmla="*/ 12 w 152"/>
                <a:gd name="T95" fmla="*/ 162 h 355"/>
                <a:gd name="T96" fmla="*/ 6 w 152"/>
                <a:gd name="T97" fmla="*/ 153 h 355"/>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0" t="0" r="r" b="b"/>
              <a:pathLst>
                <a:path w="152" h="355">
                  <a:moveTo>
                    <a:pt x="0" y="307"/>
                  </a:moveTo>
                  <a:lnTo>
                    <a:pt x="9" y="301"/>
                  </a:lnTo>
                  <a:lnTo>
                    <a:pt x="15" y="294"/>
                  </a:lnTo>
                  <a:lnTo>
                    <a:pt x="20" y="284"/>
                  </a:lnTo>
                  <a:lnTo>
                    <a:pt x="23" y="275"/>
                  </a:lnTo>
                  <a:lnTo>
                    <a:pt x="26" y="278"/>
                  </a:lnTo>
                  <a:lnTo>
                    <a:pt x="29" y="281"/>
                  </a:lnTo>
                  <a:lnTo>
                    <a:pt x="32" y="283"/>
                  </a:lnTo>
                  <a:lnTo>
                    <a:pt x="35" y="283"/>
                  </a:lnTo>
                  <a:lnTo>
                    <a:pt x="37" y="278"/>
                  </a:lnTo>
                  <a:lnTo>
                    <a:pt x="40" y="266"/>
                  </a:lnTo>
                  <a:lnTo>
                    <a:pt x="40" y="252"/>
                  </a:lnTo>
                  <a:lnTo>
                    <a:pt x="38" y="244"/>
                  </a:lnTo>
                  <a:lnTo>
                    <a:pt x="28" y="227"/>
                  </a:lnTo>
                  <a:lnTo>
                    <a:pt x="15" y="200"/>
                  </a:lnTo>
                  <a:lnTo>
                    <a:pt x="4" y="172"/>
                  </a:lnTo>
                  <a:lnTo>
                    <a:pt x="0" y="155"/>
                  </a:lnTo>
                  <a:lnTo>
                    <a:pt x="1" y="144"/>
                  </a:lnTo>
                  <a:lnTo>
                    <a:pt x="3" y="140"/>
                  </a:lnTo>
                  <a:lnTo>
                    <a:pt x="4" y="140"/>
                  </a:lnTo>
                  <a:lnTo>
                    <a:pt x="6" y="148"/>
                  </a:lnTo>
                  <a:lnTo>
                    <a:pt x="11" y="163"/>
                  </a:lnTo>
                  <a:lnTo>
                    <a:pt x="21" y="186"/>
                  </a:lnTo>
                  <a:lnTo>
                    <a:pt x="32" y="206"/>
                  </a:lnTo>
                  <a:lnTo>
                    <a:pt x="44" y="217"/>
                  </a:lnTo>
                  <a:lnTo>
                    <a:pt x="51" y="195"/>
                  </a:lnTo>
                  <a:lnTo>
                    <a:pt x="57" y="166"/>
                  </a:lnTo>
                  <a:lnTo>
                    <a:pt x="60" y="138"/>
                  </a:lnTo>
                  <a:lnTo>
                    <a:pt x="60" y="117"/>
                  </a:lnTo>
                  <a:lnTo>
                    <a:pt x="57" y="98"/>
                  </a:lnTo>
                  <a:lnTo>
                    <a:pt x="54" y="75"/>
                  </a:lnTo>
                  <a:lnTo>
                    <a:pt x="52" y="54"/>
                  </a:lnTo>
                  <a:lnTo>
                    <a:pt x="55" y="40"/>
                  </a:lnTo>
                  <a:lnTo>
                    <a:pt x="58" y="35"/>
                  </a:lnTo>
                  <a:lnTo>
                    <a:pt x="60" y="35"/>
                  </a:lnTo>
                  <a:lnTo>
                    <a:pt x="61" y="41"/>
                  </a:lnTo>
                  <a:lnTo>
                    <a:pt x="60" y="51"/>
                  </a:lnTo>
                  <a:lnTo>
                    <a:pt x="60" y="63"/>
                  </a:lnTo>
                  <a:lnTo>
                    <a:pt x="63" y="77"/>
                  </a:lnTo>
                  <a:lnTo>
                    <a:pt x="66" y="91"/>
                  </a:lnTo>
                  <a:lnTo>
                    <a:pt x="69" y="100"/>
                  </a:lnTo>
                  <a:lnTo>
                    <a:pt x="77" y="77"/>
                  </a:lnTo>
                  <a:lnTo>
                    <a:pt x="88" y="48"/>
                  </a:lnTo>
                  <a:lnTo>
                    <a:pt x="98" y="20"/>
                  </a:lnTo>
                  <a:lnTo>
                    <a:pt x="114" y="3"/>
                  </a:lnTo>
                  <a:lnTo>
                    <a:pt x="122" y="0"/>
                  </a:lnTo>
                  <a:lnTo>
                    <a:pt x="123" y="0"/>
                  </a:lnTo>
                  <a:lnTo>
                    <a:pt x="122" y="4"/>
                  </a:lnTo>
                  <a:lnTo>
                    <a:pt x="117" y="9"/>
                  </a:lnTo>
                  <a:lnTo>
                    <a:pt x="108" y="24"/>
                  </a:lnTo>
                  <a:lnTo>
                    <a:pt x="98" y="52"/>
                  </a:lnTo>
                  <a:lnTo>
                    <a:pt x="89" y="80"/>
                  </a:lnTo>
                  <a:lnTo>
                    <a:pt x="85" y="98"/>
                  </a:lnTo>
                  <a:lnTo>
                    <a:pt x="95" y="97"/>
                  </a:lnTo>
                  <a:lnTo>
                    <a:pt x="108" y="92"/>
                  </a:lnTo>
                  <a:lnTo>
                    <a:pt x="120" y="88"/>
                  </a:lnTo>
                  <a:lnTo>
                    <a:pt x="128" y="83"/>
                  </a:lnTo>
                  <a:lnTo>
                    <a:pt x="132" y="80"/>
                  </a:lnTo>
                  <a:lnTo>
                    <a:pt x="135" y="78"/>
                  </a:lnTo>
                  <a:lnTo>
                    <a:pt x="135" y="81"/>
                  </a:lnTo>
                  <a:lnTo>
                    <a:pt x="131" y="88"/>
                  </a:lnTo>
                  <a:lnTo>
                    <a:pt x="126" y="91"/>
                  </a:lnTo>
                  <a:lnTo>
                    <a:pt x="120" y="95"/>
                  </a:lnTo>
                  <a:lnTo>
                    <a:pt x="114" y="100"/>
                  </a:lnTo>
                  <a:lnTo>
                    <a:pt x="106" y="106"/>
                  </a:lnTo>
                  <a:lnTo>
                    <a:pt x="98" y="111"/>
                  </a:lnTo>
                  <a:lnTo>
                    <a:pt x="91" y="115"/>
                  </a:lnTo>
                  <a:lnTo>
                    <a:pt x="86" y="118"/>
                  </a:lnTo>
                  <a:lnTo>
                    <a:pt x="81" y="121"/>
                  </a:lnTo>
                  <a:lnTo>
                    <a:pt x="78" y="146"/>
                  </a:lnTo>
                  <a:lnTo>
                    <a:pt x="72" y="175"/>
                  </a:lnTo>
                  <a:lnTo>
                    <a:pt x="66" y="201"/>
                  </a:lnTo>
                  <a:lnTo>
                    <a:pt x="61" y="217"/>
                  </a:lnTo>
                  <a:lnTo>
                    <a:pt x="72" y="217"/>
                  </a:lnTo>
                  <a:lnTo>
                    <a:pt x="85" y="217"/>
                  </a:lnTo>
                  <a:lnTo>
                    <a:pt x="95" y="215"/>
                  </a:lnTo>
                  <a:lnTo>
                    <a:pt x="108" y="212"/>
                  </a:lnTo>
                  <a:lnTo>
                    <a:pt x="118" y="211"/>
                  </a:lnTo>
                  <a:lnTo>
                    <a:pt x="128" y="207"/>
                  </a:lnTo>
                  <a:lnTo>
                    <a:pt x="134" y="206"/>
                  </a:lnTo>
                  <a:lnTo>
                    <a:pt x="138" y="203"/>
                  </a:lnTo>
                  <a:lnTo>
                    <a:pt x="143" y="200"/>
                  </a:lnTo>
                  <a:lnTo>
                    <a:pt x="146" y="200"/>
                  </a:lnTo>
                  <a:lnTo>
                    <a:pt x="145" y="201"/>
                  </a:lnTo>
                  <a:lnTo>
                    <a:pt x="142" y="207"/>
                  </a:lnTo>
                  <a:lnTo>
                    <a:pt x="137" y="211"/>
                  </a:lnTo>
                  <a:lnTo>
                    <a:pt x="128" y="215"/>
                  </a:lnTo>
                  <a:lnTo>
                    <a:pt x="117" y="221"/>
                  </a:lnTo>
                  <a:lnTo>
                    <a:pt x="105" y="226"/>
                  </a:lnTo>
                  <a:lnTo>
                    <a:pt x="92" y="232"/>
                  </a:lnTo>
                  <a:lnTo>
                    <a:pt x="80" y="237"/>
                  </a:lnTo>
                  <a:lnTo>
                    <a:pt x="71" y="240"/>
                  </a:lnTo>
                  <a:lnTo>
                    <a:pt x="65" y="241"/>
                  </a:lnTo>
                  <a:lnTo>
                    <a:pt x="58" y="249"/>
                  </a:lnTo>
                  <a:lnTo>
                    <a:pt x="54" y="261"/>
                  </a:lnTo>
                  <a:lnTo>
                    <a:pt x="51" y="277"/>
                  </a:lnTo>
                  <a:lnTo>
                    <a:pt x="51" y="286"/>
                  </a:lnTo>
                  <a:lnTo>
                    <a:pt x="54" y="291"/>
                  </a:lnTo>
                  <a:lnTo>
                    <a:pt x="63" y="292"/>
                  </a:lnTo>
                  <a:lnTo>
                    <a:pt x="72" y="292"/>
                  </a:lnTo>
                  <a:lnTo>
                    <a:pt x="80" y="291"/>
                  </a:lnTo>
                  <a:lnTo>
                    <a:pt x="89" y="286"/>
                  </a:lnTo>
                  <a:lnTo>
                    <a:pt x="98" y="281"/>
                  </a:lnTo>
                  <a:lnTo>
                    <a:pt x="108" y="277"/>
                  </a:lnTo>
                  <a:lnTo>
                    <a:pt x="117" y="272"/>
                  </a:lnTo>
                  <a:lnTo>
                    <a:pt x="125" y="269"/>
                  </a:lnTo>
                  <a:lnTo>
                    <a:pt x="132" y="264"/>
                  </a:lnTo>
                  <a:lnTo>
                    <a:pt x="137" y="261"/>
                  </a:lnTo>
                  <a:lnTo>
                    <a:pt x="142" y="258"/>
                  </a:lnTo>
                  <a:lnTo>
                    <a:pt x="148" y="254"/>
                  </a:lnTo>
                  <a:lnTo>
                    <a:pt x="152" y="251"/>
                  </a:lnTo>
                  <a:lnTo>
                    <a:pt x="152" y="254"/>
                  </a:lnTo>
                  <a:lnTo>
                    <a:pt x="148" y="261"/>
                  </a:lnTo>
                  <a:lnTo>
                    <a:pt x="143" y="269"/>
                  </a:lnTo>
                  <a:lnTo>
                    <a:pt x="137" y="277"/>
                  </a:lnTo>
                  <a:lnTo>
                    <a:pt x="129" y="286"/>
                  </a:lnTo>
                  <a:lnTo>
                    <a:pt x="122" y="295"/>
                  </a:lnTo>
                  <a:lnTo>
                    <a:pt x="115" y="304"/>
                  </a:lnTo>
                  <a:lnTo>
                    <a:pt x="108" y="312"/>
                  </a:lnTo>
                  <a:lnTo>
                    <a:pt x="102" y="318"/>
                  </a:lnTo>
                  <a:lnTo>
                    <a:pt x="95" y="321"/>
                  </a:lnTo>
                  <a:lnTo>
                    <a:pt x="95" y="317"/>
                  </a:lnTo>
                  <a:lnTo>
                    <a:pt x="94" y="312"/>
                  </a:lnTo>
                  <a:lnTo>
                    <a:pt x="91" y="307"/>
                  </a:lnTo>
                  <a:lnTo>
                    <a:pt x="88" y="303"/>
                  </a:lnTo>
                  <a:lnTo>
                    <a:pt x="83" y="298"/>
                  </a:lnTo>
                  <a:lnTo>
                    <a:pt x="78" y="295"/>
                  </a:lnTo>
                  <a:lnTo>
                    <a:pt x="71" y="294"/>
                  </a:lnTo>
                  <a:lnTo>
                    <a:pt x="65" y="294"/>
                  </a:lnTo>
                  <a:lnTo>
                    <a:pt x="57" y="294"/>
                  </a:lnTo>
                  <a:lnTo>
                    <a:pt x="51" y="295"/>
                  </a:lnTo>
                  <a:lnTo>
                    <a:pt x="44" y="297"/>
                  </a:lnTo>
                  <a:lnTo>
                    <a:pt x="40" y="300"/>
                  </a:lnTo>
                  <a:lnTo>
                    <a:pt x="34" y="307"/>
                  </a:lnTo>
                  <a:lnTo>
                    <a:pt x="32" y="315"/>
                  </a:lnTo>
                  <a:lnTo>
                    <a:pt x="32" y="321"/>
                  </a:lnTo>
                  <a:lnTo>
                    <a:pt x="32" y="327"/>
                  </a:lnTo>
                  <a:lnTo>
                    <a:pt x="24" y="337"/>
                  </a:lnTo>
                  <a:lnTo>
                    <a:pt x="15" y="346"/>
                  </a:lnTo>
                  <a:lnTo>
                    <a:pt x="6" y="352"/>
                  </a:lnTo>
                  <a:lnTo>
                    <a:pt x="1" y="355"/>
                  </a:lnTo>
                  <a:lnTo>
                    <a:pt x="11" y="344"/>
                  </a:lnTo>
                  <a:lnTo>
                    <a:pt x="18" y="332"/>
                  </a:lnTo>
                  <a:lnTo>
                    <a:pt x="23" y="323"/>
                  </a:lnTo>
                  <a:lnTo>
                    <a:pt x="23" y="315"/>
                  </a:lnTo>
                  <a:lnTo>
                    <a:pt x="18" y="309"/>
                  </a:lnTo>
                  <a:lnTo>
                    <a:pt x="12" y="306"/>
                  </a:lnTo>
                  <a:lnTo>
                    <a:pt x="6" y="304"/>
                  </a:lnTo>
                  <a:lnTo>
                    <a:pt x="0" y="307"/>
                  </a:lnTo>
                  <a:close/>
                </a:path>
              </a:pathLst>
            </a:custGeom>
            <a:solidFill>
              <a:srgbClr val="B2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6192" name="Freeform 29"/>
            <p:cNvSpPr>
              <a:spLocks/>
            </p:cNvSpPr>
            <p:nvPr/>
          </p:nvSpPr>
          <p:spPr bwMode="auto">
            <a:xfrm>
              <a:off x="5150" y="804"/>
              <a:ext cx="14" cy="22"/>
            </a:xfrm>
            <a:custGeom>
              <a:avLst/>
              <a:gdLst>
                <a:gd name="T0" fmla="*/ 14 w 28"/>
                <a:gd name="T1" fmla="*/ 21 h 45"/>
                <a:gd name="T2" fmla="*/ 11 w 28"/>
                <a:gd name="T3" fmla="*/ 20 h 45"/>
                <a:gd name="T4" fmla="*/ 8 w 28"/>
                <a:gd name="T5" fmla="*/ 20 h 45"/>
                <a:gd name="T6" fmla="*/ 5 w 28"/>
                <a:gd name="T7" fmla="*/ 21 h 45"/>
                <a:gd name="T8" fmla="*/ 3 w 28"/>
                <a:gd name="T9" fmla="*/ 22 h 45"/>
                <a:gd name="T10" fmla="*/ 2 w 28"/>
                <a:gd name="T11" fmla="*/ 16 h 45"/>
                <a:gd name="T12" fmla="*/ 1 w 28"/>
                <a:gd name="T13" fmla="*/ 11 h 45"/>
                <a:gd name="T14" fmla="*/ 0 w 28"/>
                <a:gd name="T15" fmla="*/ 6 h 45"/>
                <a:gd name="T16" fmla="*/ 0 w 28"/>
                <a:gd name="T17" fmla="*/ 1 h 45"/>
                <a:gd name="T18" fmla="*/ 1 w 28"/>
                <a:gd name="T19" fmla="*/ 0 h 45"/>
                <a:gd name="T20" fmla="*/ 2 w 28"/>
                <a:gd name="T21" fmla="*/ 0 h 45"/>
                <a:gd name="T22" fmla="*/ 3 w 28"/>
                <a:gd name="T23" fmla="*/ 1 h 45"/>
                <a:gd name="T24" fmla="*/ 3 w 28"/>
                <a:gd name="T25" fmla="*/ 3 h 45"/>
                <a:gd name="T26" fmla="*/ 4 w 28"/>
                <a:gd name="T27" fmla="*/ 7 h 45"/>
                <a:gd name="T28" fmla="*/ 7 w 28"/>
                <a:gd name="T29" fmla="*/ 11 h 45"/>
                <a:gd name="T30" fmla="*/ 10 w 28"/>
                <a:gd name="T31" fmla="*/ 17 h 45"/>
                <a:gd name="T32" fmla="*/ 14 w 28"/>
                <a:gd name="T33" fmla="*/ 21 h 4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28" h="45">
                  <a:moveTo>
                    <a:pt x="28" y="42"/>
                  </a:moveTo>
                  <a:lnTo>
                    <a:pt x="21" y="40"/>
                  </a:lnTo>
                  <a:lnTo>
                    <a:pt x="15" y="40"/>
                  </a:lnTo>
                  <a:lnTo>
                    <a:pt x="9" y="42"/>
                  </a:lnTo>
                  <a:lnTo>
                    <a:pt x="5" y="45"/>
                  </a:lnTo>
                  <a:lnTo>
                    <a:pt x="3" y="33"/>
                  </a:lnTo>
                  <a:lnTo>
                    <a:pt x="1" y="23"/>
                  </a:lnTo>
                  <a:lnTo>
                    <a:pt x="0" y="13"/>
                  </a:lnTo>
                  <a:lnTo>
                    <a:pt x="0" y="3"/>
                  </a:lnTo>
                  <a:lnTo>
                    <a:pt x="1" y="0"/>
                  </a:lnTo>
                  <a:lnTo>
                    <a:pt x="3" y="0"/>
                  </a:lnTo>
                  <a:lnTo>
                    <a:pt x="5" y="2"/>
                  </a:lnTo>
                  <a:lnTo>
                    <a:pt x="6" y="6"/>
                  </a:lnTo>
                  <a:lnTo>
                    <a:pt x="8" y="14"/>
                  </a:lnTo>
                  <a:lnTo>
                    <a:pt x="14" y="23"/>
                  </a:lnTo>
                  <a:lnTo>
                    <a:pt x="20" y="34"/>
                  </a:lnTo>
                  <a:lnTo>
                    <a:pt x="28" y="42"/>
                  </a:lnTo>
                  <a:close/>
                </a:path>
              </a:pathLst>
            </a:custGeom>
            <a:solidFill>
              <a:srgbClr val="B2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6193" name="Freeform 30"/>
            <p:cNvSpPr>
              <a:spLocks/>
            </p:cNvSpPr>
            <p:nvPr/>
          </p:nvSpPr>
          <p:spPr bwMode="auto">
            <a:xfrm>
              <a:off x="5254" y="797"/>
              <a:ext cx="243" cy="149"/>
            </a:xfrm>
            <a:custGeom>
              <a:avLst/>
              <a:gdLst>
                <a:gd name="T0" fmla="*/ 23 w 485"/>
                <a:gd name="T1" fmla="*/ 105 h 297"/>
                <a:gd name="T2" fmla="*/ 46 w 485"/>
                <a:gd name="T3" fmla="*/ 91 h 297"/>
                <a:gd name="T4" fmla="*/ 60 w 485"/>
                <a:gd name="T5" fmla="*/ 56 h 297"/>
                <a:gd name="T6" fmla="*/ 78 w 485"/>
                <a:gd name="T7" fmla="*/ 28 h 297"/>
                <a:gd name="T8" fmla="*/ 101 w 485"/>
                <a:gd name="T9" fmla="*/ 4 h 297"/>
                <a:gd name="T10" fmla="*/ 109 w 485"/>
                <a:gd name="T11" fmla="*/ 3 h 297"/>
                <a:gd name="T12" fmla="*/ 94 w 485"/>
                <a:gd name="T13" fmla="*/ 19 h 297"/>
                <a:gd name="T14" fmla="*/ 72 w 485"/>
                <a:gd name="T15" fmla="*/ 47 h 297"/>
                <a:gd name="T16" fmla="*/ 63 w 485"/>
                <a:gd name="T17" fmla="*/ 74 h 297"/>
                <a:gd name="T18" fmla="*/ 65 w 485"/>
                <a:gd name="T19" fmla="*/ 81 h 297"/>
                <a:gd name="T20" fmla="*/ 80 w 485"/>
                <a:gd name="T21" fmla="*/ 70 h 297"/>
                <a:gd name="T22" fmla="*/ 98 w 485"/>
                <a:gd name="T23" fmla="*/ 59 h 297"/>
                <a:gd name="T24" fmla="*/ 122 w 485"/>
                <a:gd name="T25" fmla="*/ 30 h 297"/>
                <a:gd name="T26" fmla="*/ 157 w 485"/>
                <a:gd name="T27" fmla="*/ 6 h 297"/>
                <a:gd name="T28" fmla="*/ 170 w 485"/>
                <a:gd name="T29" fmla="*/ 4 h 297"/>
                <a:gd name="T30" fmla="*/ 142 w 485"/>
                <a:gd name="T31" fmla="*/ 24 h 297"/>
                <a:gd name="T32" fmla="*/ 114 w 485"/>
                <a:gd name="T33" fmla="*/ 54 h 297"/>
                <a:gd name="T34" fmla="*/ 117 w 485"/>
                <a:gd name="T35" fmla="*/ 60 h 297"/>
                <a:gd name="T36" fmla="*/ 133 w 485"/>
                <a:gd name="T37" fmla="*/ 58 h 297"/>
                <a:gd name="T38" fmla="*/ 148 w 485"/>
                <a:gd name="T39" fmla="*/ 54 h 297"/>
                <a:gd name="T40" fmla="*/ 174 w 485"/>
                <a:gd name="T41" fmla="*/ 38 h 297"/>
                <a:gd name="T42" fmla="*/ 210 w 485"/>
                <a:gd name="T43" fmla="*/ 21 h 297"/>
                <a:gd name="T44" fmla="*/ 220 w 485"/>
                <a:gd name="T45" fmla="*/ 22 h 297"/>
                <a:gd name="T46" fmla="*/ 192 w 485"/>
                <a:gd name="T47" fmla="*/ 34 h 297"/>
                <a:gd name="T48" fmla="*/ 168 w 485"/>
                <a:gd name="T49" fmla="*/ 52 h 297"/>
                <a:gd name="T50" fmla="*/ 194 w 485"/>
                <a:gd name="T51" fmla="*/ 55 h 297"/>
                <a:gd name="T52" fmla="*/ 228 w 485"/>
                <a:gd name="T53" fmla="*/ 47 h 297"/>
                <a:gd name="T54" fmla="*/ 243 w 485"/>
                <a:gd name="T55" fmla="*/ 43 h 297"/>
                <a:gd name="T56" fmla="*/ 221 w 485"/>
                <a:gd name="T57" fmla="*/ 56 h 297"/>
                <a:gd name="T58" fmla="*/ 180 w 485"/>
                <a:gd name="T59" fmla="*/ 67 h 297"/>
                <a:gd name="T60" fmla="*/ 185 w 485"/>
                <a:gd name="T61" fmla="*/ 78 h 297"/>
                <a:gd name="T62" fmla="*/ 212 w 485"/>
                <a:gd name="T63" fmla="*/ 93 h 297"/>
                <a:gd name="T64" fmla="*/ 221 w 485"/>
                <a:gd name="T65" fmla="*/ 100 h 297"/>
                <a:gd name="T66" fmla="*/ 194 w 485"/>
                <a:gd name="T67" fmla="*/ 91 h 297"/>
                <a:gd name="T68" fmla="*/ 158 w 485"/>
                <a:gd name="T69" fmla="*/ 75 h 297"/>
                <a:gd name="T70" fmla="*/ 140 w 485"/>
                <a:gd name="T71" fmla="*/ 73 h 297"/>
                <a:gd name="T72" fmla="*/ 121 w 485"/>
                <a:gd name="T73" fmla="*/ 74 h 297"/>
                <a:gd name="T74" fmla="*/ 129 w 485"/>
                <a:gd name="T75" fmla="*/ 88 h 297"/>
                <a:gd name="T76" fmla="*/ 148 w 485"/>
                <a:gd name="T77" fmla="*/ 104 h 297"/>
                <a:gd name="T78" fmla="*/ 162 w 485"/>
                <a:gd name="T79" fmla="*/ 112 h 297"/>
                <a:gd name="T80" fmla="*/ 174 w 485"/>
                <a:gd name="T81" fmla="*/ 118 h 297"/>
                <a:gd name="T82" fmla="*/ 179 w 485"/>
                <a:gd name="T83" fmla="*/ 127 h 297"/>
                <a:gd name="T84" fmla="*/ 147 w 485"/>
                <a:gd name="T85" fmla="*/ 109 h 297"/>
                <a:gd name="T86" fmla="*/ 114 w 485"/>
                <a:gd name="T87" fmla="*/ 88 h 297"/>
                <a:gd name="T88" fmla="*/ 99 w 485"/>
                <a:gd name="T89" fmla="*/ 82 h 297"/>
                <a:gd name="T90" fmla="*/ 83 w 485"/>
                <a:gd name="T91" fmla="*/ 87 h 297"/>
                <a:gd name="T92" fmla="*/ 66 w 485"/>
                <a:gd name="T93" fmla="*/ 94 h 297"/>
                <a:gd name="T94" fmla="*/ 65 w 485"/>
                <a:gd name="T95" fmla="*/ 101 h 297"/>
                <a:gd name="T96" fmla="*/ 87 w 485"/>
                <a:gd name="T97" fmla="*/ 119 h 297"/>
                <a:gd name="T98" fmla="*/ 120 w 485"/>
                <a:gd name="T99" fmla="*/ 142 h 297"/>
                <a:gd name="T100" fmla="*/ 124 w 485"/>
                <a:gd name="T101" fmla="*/ 149 h 297"/>
                <a:gd name="T102" fmla="*/ 93 w 485"/>
                <a:gd name="T103" fmla="*/ 130 h 297"/>
                <a:gd name="T104" fmla="*/ 58 w 485"/>
                <a:gd name="T105" fmla="*/ 110 h 297"/>
                <a:gd name="T106" fmla="*/ 38 w 485"/>
                <a:gd name="T107" fmla="*/ 112 h 297"/>
                <a:gd name="T108" fmla="*/ 6 w 485"/>
                <a:gd name="T109" fmla="*/ 122 h 297"/>
                <a:gd name="T110" fmla="*/ 5 w 485"/>
                <a:gd name="T111" fmla="*/ 119 h 297"/>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485" h="297">
                  <a:moveTo>
                    <a:pt x="18" y="230"/>
                  </a:moveTo>
                  <a:lnTo>
                    <a:pt x="25" y="223"/>
                  </a:lnTo>
                  <a:lnTo>
                    <a:pt x="34" y="217"/>
                  </a:lnTo>
                  <a:lnTo>
                    <a:pt x="46" y="210"/>
                  </a:lnTo>
                  <a:lnTo>
                    <a:pt x="60" y="202"/>
                  </a:lnTo>
                  <a:lnTo>
                    <a:pt x="72" y="194"/>
                  </a:lnTo>
                  <a:lnTo>
                    <a:pt x="83" y="188"/>
                  </a:lnTo>
                  <a:lnTo>
                    <a:pt x="92" y="182"/>
                  </a:lnTo>
                  <a:lnTo>
                    <a:pt x="95" y="177"/>
                  </a:lnTo>
                  <a:lnTo>
                    <a:pt x="100" y="163"/>
                  </a:lnTo>
                  <a:lnTo>
                    <a:pt x="109" y="139"/>
                  </a:lnTo>
                  <a:lnTo>
                    <a:pt x="120" y="111"/>
                  </a:lnTo>
                  <a:lnTo>
                    <a:pt x="129" y="91"/>
                  </a:lnTo>
                  <a:lnTo>
                    <a:pt x="136" y="82"/>
                  </a:lnTo>
                  <a:lnTo>
                    <a:pt x="145" y="70"/>
                  </a:lnTo>
                  <a:lnTo>
                    <a:pt x="156" y="56"/>
                  </a:lnTo>
                  <a:lnTo>
                    <a:pt x="168" y="42"/>
                  </a:lnTo>
                  <a:lnTo>
                    <a:pt x="180" y="28"/>
                  </a:lnTo>
                  <a:lnTo>
                    <a:pt x="193" y="17"/>
                  </a:lnTo>
                  <a:lnTo>
                    <a:pt x="202" y="8"/>
                  </a:lnTo>
                  <a:lnTo>
                    <a:pt x="209" y="3"/>
                  </a:lnTo>
                  <a:lnTo>
                    <a:pt x="217" y="0"/>
                  </a:lnTo>
                  <a:lnTo>
                    <a:pt x="220" y="2"/>
                  </a:lnTo>
                  <a:lnTo>
                    <a:pt x="217" y="5"/>
                  </a:lnTo>
                  <a:lnTo>
                    <a:pt x="213" y="10"/>
                  </a:lnTo>
                  <a:lnTo>
                    <a:pt x="208" y="16"/>
                  </a:lnTo>
                  <a:lnTo>
                    <a:pt x="199" y="25"/>
                  </a:lnTo>
                  <a:lnTo>
                    <a:pt x="188" y="37"/>
                  </a:lnTo>
                  <a:lnTo>
                    <a:pt x="176" y="53"/>
                  </a:lnTo>
                  <a:lnTo>
                    <a:pt x="163" y="67"/>
                  </a:lnTo>
                  <a:lnTo>
                    <a:pt x="151" y="80"/>
                  </a:lnTo>
                  <a:lnTo>
                    <a:pt x="143" y="93"/>
                  </a:lnTo>
                  <a:lnTo>
                    <a:pt x="137" y="102"/>
                  </a:lnTo>
                  <a:lnTo>
                    <a:pt x="131" y="116"/>
                  </a:lnTo>
                  <a:lnTo>
                    <a:pt x="126" y="133"/>
                  </a:lnTo>
                  <a:lnTo>
                    <a:pt x="125" y="147"/>
                  </a:lnTo>
                  <a:lnTo>
                    <a:pt x="123" y="157"/>
                  </a:lnTo>
                  <a:lnTo>
                    <a:pt x="123" y="162"/>
                  </a:lnTo>
                  <a:lnTo>
                    <a:pt x="125" y="163"/>
                  </a:lnTo>
                  <a:lnTo>
                    <a:pt x="129" y="162"/>
                  </a:lnTo>
                  <a:lnTo>
                    <a:pt x="137" y="157"/>
                  </a:lnTo>
                  <a:lnTo>
                    <a:pt x="143" y="153"/>
                  </a:lnTo>
                  <a:lnTo>
                    <a:pt x="151" y="147"/>
                  </a:lnTo>
                  <a:lnTo>
                    <a:pt x="160" y="140"/>
                  </a:lnTo>
                  <a:lnTo>
                    <a:pt x="169" y="134"/>
                  </a:lnTo>
                  <a:lnTo>
                    <a:pt x="179" y="127"/>
                  </a:lnTo>
                  <a:lnTo>
                    <a:pt x="188" y="122"/>
                  </a:lnTo>
                  <a:lnTo>
                    <a:pt x="196" y="117"/>
                  </a:lnTo>
                  <a:lnTo>
                    <a:pt x="202" y="116"/>
                  </a:lnTo>
                  <a:lnTo>
                    <a:pt x="211" y="97"/>
                  </a:lnTo>
                  <a:lnTo>
                    <a:pt x="226" y="79"/>
                  </a:lnTo>
                  <a:lnTo>
                    <a:pt x="243" y="60"/>
                  </a:lnTo>
                  <a:lnTo>
                    <a:pt x="262" y="45"/>
                  </a:lnTo>
                  <a:lnTo>
                    <a:pt x="280" y="30"/>
                  </a:lnTo>
                  <a:lnTo>
                    <a:pt x="299" y="19"/>
                  </a:lnTo>
                  <a:lnTo>
                    <a:pt x="313" y="11"/>
                  </a:lnTo>
                  <a:lnTo>
                    <a:pt x="323" y="7"/>
                  </a:lnTo>
                  <a:lnTo>
                    <a:pt x="336" y="3"/>
                  </a:lnTo>
                  <a:lnTo>
                    <a:pt x="342" y="3"/>
                  </a:lnTo>
                  <a:lnTo>
                    <a:pt x="340" y="7"/>
                  </a:lnTo>
                  <a:lnTo>
                    <a:pt x="331" y="11"/>
                  </a:lnTo>
                  <a:lnTo>
                    <a:pt x="317" y="20"/>
                  </a:lnTo>
                  <a:lnTo>
                    <a:pt x="300" y="33"/>
                  </a:lnTo>
                  <a:lnTo>
                    <a:pt x="283" y="48"/>
                  </a:lnTo>
                  <a:lnTo>
                    <a:pt x="266" y="63"/>
                  </a:lnTo>
                  <a:lnTo>
                    <a:pt x="250" y="80"/>
                  </a:lnTo>
                  <a:lnTo>
                    <a:pt x="237" y="96"/>
                  </a:lnTo>
                  <a:lnTo>
                    <a:pt x="228" y="108"/>
                  </a:lnTo>
                  <a:lnTo>
                    <a:pt x="225" y="117"/>
                  </a:lnTo>
                  <a:lnTo>
                    <a:pt x="225" y="120"/>
                  </a:lnTo>
                  <a:lnTo>
                    <a:pt x="228" y="122"/>
                  </a:lnTo>
                  <a:lnTo>
                    <a:pt x="233" y="120"/>
                  </a:lnTo>
                  <a:lnTo>
                    <a:pt x="243" y="120"/>
                  </a:lnTo>
                  <a:lnTo>
                    <a:pt x="251" y="119"/>
                  </a:lnTo>
                  <a:lnTo>
                    <a:pt x="259" y="117"/>
                  </a:lnTo>
                  <a:lnTo>
                    <a:pt x="266" y="116"/>
                  </a:lnTo>
                  <a:lnTo>
                    <a:pt x="274" y="113"/>
                  </a:lnTo>
                  <a:lnTo>
                    <a:pt x="282" y="111"/>
                  </a:lnTo>
                  <a:lnTo>
                    <a:pt x="290" y="110"/>
                  </a:lnTo>
                  <a:lnTo>
                    <a:pt x="296" y="108"/>
                  </a:lnTo>
                  <a:lnTo>
                    <a:pt x="300" y="108"/>
                  </a:lnTo>
                  <a:lnTo>
                    <a:pt x="313" y="97"/>
                  </a:lnTo>
                  <a:lnTo>
                    <a:pt x="330" y="87"/>
                  </a:lnTo>
                  <a:lnTo>
                    <a:pt x="348" y="76"/>
                  </a:lnTo>
                  <a:lnTo>
                    <a:pt x="368" y="65"/>
                  </a:lnTo>
                  <a:lnTo>
                    <a:pt x="388" y="56"/>
                  </a:lnTo>
                  <a:lnTo>
                    <a:pt x="405" y="48"/>
                  </a:lnTo>
                  <a:lnTo>
                    <a:pt x="419" y="42"/>
                  </a:lnTo>
                  <a:lnTo>
                    <a:pt x="427" y="37"/>
                  </a:lnTo>
                  <a:lnTo>
                    <a:pt x="436" y="34"/>
                  </a:lnTo>
                  <a:lnTo>
                    <a:pt x="441" y="37"/>
                  </a:lnTo>
                  <a:lnTo>
                    <a:pt x="439" y="43"/>
                  </a:lnTo>
                  <a:lnTo>
                    <a:pt x="427" y="48"/>
                  </a:lnTo>
                  <a:lnTo>
                    <a:pt x="414" y="53"/>
                  </a:lnTo>
                  <a:lnTo>
                    <a:pt x="399" y="59"/>
                  </a:lnTo>
                  <a:lnTo>
                    <a:pt x="384" y="67"/>
                  </a:lnTo>
                  <a:lnTo>
                    <a:pt x="370" y="76"/>
                  </a:lnTo>
                  <a:lnTo>
                    <a:pt x="356" y="85"/>
                  </a:lnTo>
                  <a:lnTo>
                    <a:pt x="345" y="94"/>
                  </a:lnTo>
                  <a:lnTo>
                    <a:pt x="336" y="103"/>
                  </a:lnTo>
                  <a:lnTo>
                    <a:pt x="331" y="111"/>
                  </a:lnTo>
                  <a:lnTo>
                    <a:pt x="348" y="113"/>
                  </a:lnTo>
                  <a:lnTo>
                    <a:pt x="367" y="113"/>
                  </a:lnTo>
                  <a:lnTo>
                    <a:pt x="387" y="110"/>
                  </a:lnTo>
                  <a:lnTo>
                    <a:pt x="407" y="107"/>
                  </a:lnTo>
                  <a:lnTo>
                    <a:pt x="425" y="102"/>
                  </a:lnTo>
                  <a:lnTo>
                    <a:pt x="442" y="97"/>
                  </a:lnTo>
                  <a:lnTo>
                    <a:pt x="456" y="93"/>
                  </a:lnTo>
                  <a:lnTo>
                    <a:pt x="465" y="90"/>
                  </a:lnTo>
                  <a:lnTo>
                    <a:pt x="476" y="85"/>
                  </a:lnTo>
                  <a:lnTo>
                    <a:pt x="484" y="83"/>
                  </a:lnTo>
                  <a:lnTo>
                    <a:pt x="485" y="85"/>
                  </a:lnTo>
                  <a:lnTo>
                    <a:pt x="478" y="91"/>
                  </a:lnTo>
                  <a:lnTo>
                    <a:pt x="470" y="97"/>
                  </a:lnTo>
                  <a:lnTo>
                    <a:pt x="458" y="103"/>
                  </a:lnTo>
                  <a:lnTo>
                    <a:pt x="442" y="111"/>
                  </a:lnTo>
                  <a:lnTo>
                    <a:pt x="424" y="119"/>
                  </a:lnTo>
                  <a:lnTo>
                    <a:pt x="404" y="125"/>
                  </a:lnTo>
                  <a:lnTo>
                    <a:pt x="382" y="131"/>
                  </a:lnTo>
                  <a:lnTo>
                    <a:pt x="360" y="133"/>
                  </a:lnTo>
                  <a:lnTo>
                    <a:pt x="339" y="133"/>
                  </a:lnTo>
                  <a:lnTo>
                    <a:pt x="347" y="140"/>
                  </a:lnTo>
                  <a:lnTo>
                    <a:pt x="357" y="148"/>
                  </a:lnTo>
                  <a:lnTo>
                    <a:pt x="370" y="156"/>
                  </a:lnTo>
                  <a:lnTo>
                    <a:pt x="384" y="165"/>
                  </a:lnTo>
                  <a:lnTo>
                    <a:pt x="399" y="173"/>
                  </a:lnTo>
                  <a:lnTo>
                    <a:pt x="411" y="179"/>
                  </a:lnTo>
                  <a:lnTo>
                    <a:pt x="424" y="185"/>
                  </a:lnTo>
                  <a:lnTo>
                    <a:pt x="431" y="188"/>
                  </a:lnTo>
                  <a:lnTo>
                    <a:pt x="441" y="193"/>
                  </a:lnTo>
                  <a:lnTo>
                    <a:pt x="445" y="197"/>
                  </a:lnTo>
                  <a:lnTo>
                    <a:pt x="442" y="199"/>
                  </a:lnTo>
                  <a:lnTo>
                    <a:pt x="431" y="197"/>
                  </a:lnTo>
                  <a:lnTo>
                    <a:pt x="421" y="194"/>
                  </a:lnTo>
                  <a:lnTo>
                    <a:pt x="405" y="190"/>
                  </a:lnTo>
                  <a:lnTo>
                    <a:pt x="387" y="182"/>
                  </a:lnTo>
                  <a:lnTo>
                    <a:pt x="368" y="174"/>
                  </a:lnTo>
                  <a:lnTo>
                    <a:pt x="348" y="167"/>
                  </a:lnTo>
                  <a:lnTo>
                    <a:pt x="330" y="157"/>
                  </a:lnTo>
                  <a:lnTo>
                    <a:pt x="316" y="150"/>
                  </a:lnTo>
                  <a:lnTo>
                    <a:pt x="308" y="143"/>
                  </a:lnTo>
                  <a:lnTo>
                    <a:pt x="300" y="143"/>
                  </a:lnTo>
                  <a:lnTo>
                    <a:pt x="291" y="143"/>
                  </a:lnTo>
                  <a:lnTo>
                    <a:pt x="280" y="145"/>
                  </a:lnTo>
                  <a:lnTo>
                    <a:pt x="270" y="145"/>
                  </a:lnTo>
                  <a:lnTo>
                    <a:pt x="259" y="147"/>
                  </a:lnTo>
                  <a:lnTo>
                    <a:pt x="250" y="148"/>
                  </a:lnTo>
                  <a:lnTo>
                    <a:pt x="242" y="148"/>
                  </a:lnTo>
                  <a:lnTo>
                    <a:pt x="236" y="150"/>
                  </a:lnTo>
                  <a:lnTo>
                    <a:pt x="240" y="157"/>
                  </a:lnTo>
                  <a:lnTo>
                    <a:pt x="248" y="167"/>
                  </a:lnTo>
                  <a:lnTo>
                    <a:pt x="257" y="176"/>
                  </a:lnTo>
                  <a:lnTo>
                    <a:pt x="266" y="185"/>
                  </a:lnTo>
                  <a:lnTo>
                    <a:pt x="277" y="193"/>
                  </a:lnTo>
                  <a:lnTo>
                    <a:pt x="286" y="200"/>
                  </a:lnTo>
                  <a:lnTo>
                    <a:pt x="296" y="208"/>
                  </a:lnTo>
                  <a:lnTo>
                    <a:pt x="303" y="213"/>
                  </a:lnTo>
                  <a:lnTo>
                    <a:pt x="310" y="217"/>
                  </a:lnTo>
                  <a:lnTo>
                    <a:pt x="316" y="220"/>
                  </a:lnTo>
                  <a:lnTo>
                    <a:pt x="323" y="223"/>
                  </a:lnTo>
                  <a:lnTo>
                    <a:pt x="330" y="228"/>
                  </a:lnTo>
                  <a:lnTo>
                    <a:pt x="336" y="231"/>
                  </a:lnTo>
                  <a:lnTo>
                    <a:pt x="342" y="234"/>
                  </a:lnTo>
                  <a:lnTo>
                    <a:pt x="347" y="236"/>
                  </a:lnTo>
                  <a:lnTo>
                    <a:pt x="351" y="239"/>
                  </a:lnTo>
                  <a:lnTo>
                    <a:pt x="357" y="247"/>
                  </a:lnTo>
                  <a:lnTo>
                    <a:pt x="362" y="253"/>
                  </a:lnTo>
                  <a:lnTo>
                    <a:pt x="357" y="254"/>
                  </a:lnTo>
                  <a:lnTo>
                    <a:pt x="342" y="247"/>
                  </a:lnTo>
                  <a:lnTo>
                    <a:pt x="328" y="237"/>
                  </a:lnTo>
                  <a:lnTo>
                    <a:pt x="311" y="228"/>
                  </a:lnTo>
                  <a:lnTo>
                    <a:pt x="294" y="217"/>
                  </a:lnTo>
                  <a:lnTo>
                    <a:pt x="274" y="205"/>
                  </a:lnTo>
                  <a:lnTo>
                    <a:pt x="257" y="194"/>
                  </a:lnTo>
                  <a:lnTo>
                    <a:pt x="240" y="183"/>
                  </a:lnTo>
                  <a:lnTo>
                    <a:pt x="228" y="176"/>
                  </a:lnTo>
                  <a:lnTo>
                    <a:pt x="220" y="170"/>
                  </a:lnTo>
                  <a:lnTo>
                    <a:pt x="211" y="163"/>
                  </a:lnTo>
                  <a:lnTo>
                    <a:pt x="205" y="162"/>
                  </a:lnTo>
                  <a:lnTo>
                    <a:pt x="197" y="163"/>
                  </a:lnTo>
                  <a:lnTo>
                    <a:pt x="188" y="167"/>
                  </a:lnTo>
                  <a:lnTo>
                    <a:pt x="182" y="168"/>
                  </a:lnTo>
                  <a:lnTo>
                    <a:pt x="174" y="171"/>
                  </a:lnTo>
                  <a:lnTo>
                    <a:pt x="165" y="174"/>
                  </a:lnTo>
                  <a:lnTo>
                    <a:pt x="156" y="177"/>
                  </a:lnTo>
                  <a:lnTo>
                    <a:pt x="146" y="180"/>
                  </a:lnTo>
                  <a:lnTo>
                    <a:pt x="139" y="183"/>
                  </a:lnTo>
                  <a:lnTo>
                    <a:pt x="131" y="187"/>
                  </a:lnTo>
                  <a:lnTo>
                    <a:pt x="128" y="188"/>
                  </a:lnTo>
                  <a:lnTo>
                    <a:pt x="125" y="193"/>
                  </a:lnTo>
                  <a:lnTo>
                    <a:pt x="126" y="196"/>
                  </a:lnTo>
                  <a:lnTo>
                    <a:pt x="129" y="202"/>
                  </a:lnTo>
                  <a:lnTo>
                    <a:pt x="137" y="210"/>
                  </a:lnTo>
                  <a:lnTo>
                    <a:pt x="145" y="216"/>
                  </a:lnTo>
                  <a:lnTo>
                    <a:pt x="157" y="225"/>
                  </a:lnTo>
                  <a:lnTo>
                    <a:pt x="174" y="237"/>
                  </a:lnTo>
                  <a:lnTo>
                    <a:pt x="191" y="250"/>
                  </a:lnTo>
                  <a:lnTo>
                    <a:pt x="209" y="263"/>
                  </a:lnTo>
                  <a:lnTo>
                    <a:pt x="225" y="274"/>
                  </a:lnTo>
                  <a:lnTo>
                    <a:pt x="240" y="283"/>
                  </a:lnTo>
                  <a:lnTo>
                    <a:pt x="250" y="288"/>
                  </a:lnTo>
                  <a:lnTo>
                    <a:pt x="259" y="294"/>
                  </a:lnTo>
                  <a:lnTo>
                    <a:pt x="259" y="297"/>
                  </a:lnTo>
                  <a:lnTo>
                    <a:pt x="248" y="297"/>
                  </a:lnTo>
                  <a:lnTo>
                    <a:pt x="231" y="290"/>
                  </a:lnTo>
                  <a:lnTo>
                    <a:pt x="219" y="282"/>
                  </a:lnTo>
                  <a:lnTo>
                    <a:pt x="203" y="271"/>
                  </a:lnTo>
                  <a:lnTo>
                    <a:pt x="185" y="259"/>
                  </a:lnTo>
                  <a:lnTo>
                    <a:pt x="165" y="247"/>
                  </a:lnTo>
                  <a:lnTo>
                    <a:pt x="145" y="234"/>
                  </a:lnTo>
                  <a:lnTo>
                    <a:pt x="129" y="225"/>
                  </a:lnTo>
                  <a:lnTo>
                    <a:pt x="115" y="219"/>
                  </a:lnTo>
                  <a:lnTo>
                    <a:pt x="109" y="216"/>
                  </a:lnTo>
                  <a:lnTo>
                    <a:pt x="102" y="216"/>
                  </a:lnTo>
                  <a:lnTo>
                    <a:pt x="91" y="219"/>
                  </a:lnTo>
                  <a:lnTo>
                    <a:pt x="75" y="223"/>
                  </a:lnTo>
                  <a:lnTo>
                    <a:pt x="58" y="230"/>
                  </a:lnTo>
                  <a:lnTo>
                    <a:pt x="42" y="234"/>
                  </a:lnTo>
                  <a:lnTo>
                    <a:pt x="25" y="240"/>
                  </a:lnTo>
                  <a:lnTo>
                    <a:pt x="12" y="243"/>
                  </a:lnTo>
                  <a:lnTo>
                    <a:pt x="5" y="245"/>
                  </a:lnTo>
                  <a:lnTo>
                    <a:pt x="0" y="245"/>
                  </a:lnTo>
                  <a:lnTo>
                    <a:pt x="3" y="242"/>
                  </a:lnTo>
                  <a:lnTo>
                    <a:pt x="9" y="237"/>
                  </a:lnTo>
                  <a:lnTo>
                    <a:pt x="18" y="230"/>
                  </a:lnTo>
                  <a:close/>
                </a:path>
              </a:pathLst>
            </a:custGeom>
            <a:solidFill>
              <a:srgbClr val="B2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6194" name="Freeform 31"/>
            <p:cNvSpPr>
              <a:spLocks/>
            </p:cNvSpPr>
            <p:nvPr/>
          </p:nvSpPr>
          <p:spPr bwMode="auto">
            <a:xfrm>
              <a:off x="5204" y="946"/>
              <a:ext cx="177" cy="147"/>
            </a:xfrm>
            <a:custGeom>
              <a:avLst/>
              <a:gdLst>
                <a:gd name="T0" fmla="*/ 13 w 353"/>
                <a:gd name="T1" fmla="*/ 7 h 292"/>
                <a:gd name="T2" fmla="*/ 24 w 353"/>
                <a:gd name="T3" fmla="*/ 15 h 292"/>
                <a:gd name="T4" fmla="*/ 35 w 353"/>
                <a:gd name="T5" fmla="*/ 17 h 292"/>
                <a:gd name="T6" fmla="*/ 67 w 353"/>
                <a:gd name="T7" fmla="*/ 12 h 292"/>
                <a:gd name="T8" fmla="*/ 103 w 353"/>
                <a:gd name="T9" fmla="*/ 9 h 292"/>
                <a:gd name="T10" fmla="*/ 123 w 353"/>
                <a:gd name="T11" fmla="*/ 15 h 292"/>
                <a:gd name="T12" fmla="*/ 110 w 353"/>
                <a:gd name="T13" fmla="*/ 16 h 292"/>
                <a:gd name="T14" fmla="*/ 86 w 353"/>
                <a:gd name="T15" fmla="*/ 16 h 292"/>
                <a:gd name="T16" fmla="*/ 56 w 353"/>
                <a:gd name="T17" fmla="*/ 20 h 292"/>
                <a:gd name="T18" fmla="*/ 48 w 353"/>
                <a:gd name="T19" fmla="*/ 27 h 292"/>
                <a:gd name="T20" fmla="*/ 63 w 353"/>
                <a:gd name="T21" fmla="*/ 34 h 292"/>
                <a:gd name="T22" fmla="*/ 76 w 353"/>
                <a:gd name="T23" fmla="*/ 39 h 292"/>
                <a:gd name="T24" fmla="*/ 98 w 353"/>
                <a:gd name="T25" fmla="*/ 39 h 292"/>
                <a:gd name="T26" fmla="*/ 136 w 353"/>
                <a:gd name="T27" fmla="*/ 42 h 292"/>
                <a:gd name="T28" fmla="*/ 160 w 353"/>
                <a:gd name="T29" fmla="*/ 51 h 292"/>
                <a:gd name="T30" fmla="*/ 162 w 353"/>
                <a:gd name="T31" fmla="*/ 57 h 292"/>
                <a:gd name="T32" fmla="*/ 143 w 353"/>
                <a:gd name="T33" fmla="*/ 51 h 292"/>
                <a:gd name="T34" fmla="*/ 112 w 353"/>
                <a:gd name="T35" fmla="*/ 47 h 292"/>
                <a:gd name="T36" fmla="*/ 89 w 353"/>
                <a:gd name="T37" fmla="*/ 48 h 292"/>
                <a:gd name="T38" fmla="*/ 101 w 353"/>
                <a:gd name="T39" fmla="*/ 56 h 292"/>
                <a:gd name="T40" fmla="*/ 110 w 353"/>
                <a:gd name="T41" fmla="*/ 62 h 292"/>
                <a:gd name="T42" fmla="*/ 118 w 353"/>
                <a:gd name="T43" fmla="*/ 66 h 292"/>
                <a:gd name="T44" fmla="*/ 146 w 353"/>
                <a:gd name="T45" fmla="*/ 71 h 292"/>
                <a:gd name="T46" fmla="*/ 172 w 353"/>
                <a:gd name="T47" fmla="*/ 88 h 292"/>
                <a:gd name="T48" fmla="*/ 165 w 353"/>
                <a:gd name="T49" fmla="*/ 89 h 292"/>
                <a:gd name="T50" fmla="*/ 144 w 353"/>
                <a:gd name="T51" fmla="*/ 79 h 292"/>
                <a:gd name="T52" fmla="*/ 123 w 353"/>
                <a:gd name="T53" fmla="*/ 76 h 292"/>
                <a:gd name="T54" fmla="*/ 147 w 353"/>
                <a:gd name="T55" fmla="*/ 101 h 292"/>
                <a:gd name="T56" fmla="*/ 165 w 353"/>
                <a:gd name="T57" fmla="*/ 120 h 292"/>
                <a:gd name="T58" fmla="*/ 171 w 353"/>
                <a:gd name="T59" fmla="*/ 130 h 292"/>
                <a:gd name="T60" fmla="*/ 177 w 353"/>
                <a:gd name="T61" fmla="*/ 147 h 292"/>
                <a:gd name="T62" fmla="*/ 156 w 353"/>
                <a:gd name="T63" fmla="*/ 121 h 292"/>
                <a:gd name="T64" fmla="*/ 130 w 353"/>
                <a:gd name="T65" fmla="*/ 90 h 292"/>
                <a:gd name="T66" fmla="*/ 115 w 353"/>
                <a:gd name="T67" fmla="*/ 80 h 292"/>
                <a:gd name="T68" fmla="*/ 114 w 353"/>
                <a:gd name="T69" fmla="*/ 90 h 292"/>
                <a:gd name="T70" fmla="*/ 126 w 353"/>
                <a:gd name="T71" fmla="*/ 122 h 292"/>
                <a:gd name="T72" fmla="*/ 130 w 353"/>
                <a:gd name="T73" fmla="*/ 134 h 292"/>
                <a:gd name="T74" fmla="*/ 121 w 353"/>
                <a:gd name="T75" fmla="*/ 125 h 292"/>
                <a:gd name="T76" fmla="*/ 111 w 353"/>
                <a:gd name="T77" fmla="*/ 103 h 292"/>
                <a:gd name="T78" fmla="*/ 104 w 353"/>
                <a:gd name="T79" fmla="*/ 79 h 292"/>
                <a:gd name="T80" fmla="*/ 96 w 353"/>
                <a:gd name="T81" fmla="*/ 66 h 292"/>
                <a:gd name="T82" fmla="*/ 83 w 353"/>
                <a:gd name="T83" fmla="*/ 57 h 292"/>
                <a:gd name="T84" fmla="*/ 76 w 353"/>
                <a:gd name="T85" fmla="*/ 52 h 292"/>
                <a:gd name="T86" fmla="*/ 72 w 353"/>
                <a:gd name="T87" fmla="*/ 52 h 292"/>
                <a:gd name="T88" fmla="*/ 75 w 353"/>
                <a:gd name="T89" fmla="*/ 82 h 292"/>
                <a:gd name="T90" fmla="*/ 92 w 353"/>
                <a:gd name="T91" fmla="*/ 118 h 292"/>
                <a:gd name="T92" fmla="*/ 85 w 353"/>
                <a:gd name="T93" fmla="*/ 117 h 292"/>
                <a:gd name="T94" fmla="*/ 74 w 353"/>
                <a:gd name="T95" fmla="*/ 100 h 292"/>
                <a:gd name="T96" fmla="*/ 64 w 353"/>
                <a:gd name="T97" fmla="*/ 69 h 292"/>
                <a:gd name="T98" fmla="*/ 61 w 353"/>
                <a:gd name="T99" fmla="*/ 43 h 292"/>
                <a:gd name="T100" fmla="*/ 49 w 353"/>
                <a:gd name="T101" fmla="*/ 37 h 292"/>
                <a:gd name="T102" fmla="*/ 39 w 353"/>
                <a:gd name="T103" fmla="*/ 32 h 292"/>
                <a:gd name="T104" fmla="*/ 36 w 353"/>
                <a:gd name="T105" fmla="*/ 48 h 292"/>
                <a:gd name="T106" fmla="*/ 41 w 353"/>
                <a:gd name="T107" fmla="*/ 76 h 292"/>
                <a:gd name="T108" fmla="*/ 49 w 353"/>
                <a:gd name="T109" fmla="*/ 107 h 292"/>
                <a:gd name="T110" fmla="*/ 43 w 353"/>
                <a:gd name="T111" fmla="*/ 104 h 292"/>
                <a:gd name="T112" fmla="*/ 33 w 353"/>
                <a:gd name="T113" fmla="*/ 61 h 292"/>
                <a:gd name="T114" fmla="*/ 22 w 353"/>
                <a:gd name="T115" fmla="*/ 24 h 292"/>
                <a:gd name="T116" fmla="*/ 9 w 353"/>
                <a:gd name="T117" fmla="*/ 12 h 292"/>
                <a:gd name="T118" fmla="*/ 2 w 353"/>
                <a:gd name="T119" fmla="*/ 4 h 292"/>
                <a:gd name="T120" fmla="*/ 2 w 353"/>
                <a:gd name="T121" fmla="*/ 0 h 292"/>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353" h="292">
                  <a:moveTo>
                    <a:pt x="14" y="4"/>
                  </a:moveTo>
                  <a:lnTo>
                    <a:pt x="20" y="9"/>
                  </a:lnTo>
                  <a:lnTo>
                    <a:pt x="26" y="14"/>
                  </a:lnTo>
                  <a:lnTo>
                    <a:pt x="34" y="20"/>
                  </a:lnTo>
                  <a:lnTo>
                    <a:pt x="41" y="24"/>
                  </a:lnTo>
                  <a:lnTo>
                    <a:pt x="48" y="29"/>
                  </a:lnTo>
                  <a:lnTo>
                    <a:pt x="55" y="32"/>
                  </a:lnTo>
                  <a:lnTo>
                    <a:pt x="63" y="34"/>
                  </a:lnTo>
                  <a:lnTo>
                    <a:pt x="69" y="34"/>
                  </a:lnTo>
                  <a:lnTo>
                    <a:pt x="86" y="29"/>
                  </a:lnTo>
                  <a:lnTo>
                    <a:pt x="109" y="26"/>
                  </a:lnTo>
                  <a:lnTo>
                    <a:pt x="134" y="23"/>
                  </a:lnTo>
                  <a:lnTo>
                    <a:pt x="158" y="20"/>
                  </a:lnTo>
                  <a:lnTo>
                    <a:pt x="183" y="18"/>
                  </a:lnTo>
                  <a:lnTo>
                    <a:pt x="205" y="18"/>
                  </a:lnTo>
                  <a:lnTo>
                    <a:pt x="222" y="20"/>
                  </a:lnTo>
                  <a:lnTo>
                    <a:pt x="234" y="23"/>
                  </a:lnTo>
                  <a:lnTo>
                    <a:pt x="245" y="29"/>
                  </a:lnTo>
                  <a:lnTo>
                    <a:pt x="245" y="31"/>
                  </a:lnTo>
                  <a:lnTo>
                    <a:pt x="236" y="32"/>
                  </a:lnTo>
                  <a:lnTo>
                    <a:pt x="220" y="31"/>
                  </a:lnTo>
                  <a:lnTo>
                    <a:pt x="208" y="31"/>
                  </a:lnTo>
                  <a:lnTo>
                    <a:pt x="191" y="31"/>
                  </a:lnTo>
                  <a:lnTo>
                    <a:pt x="171" y="32"/>
                  </a:lnTo>
                  <a:lnTo>
                    <a:pt x="149" y="34"/>
                  </a:lnTo>
                  <a:lnTo>
                    <a:pt x="129" y="37"/>
                  </a:lnTo>
                  <a:lnTo>
                    <a:pt x="111" y="40"/>
                  </a:lnTo>
                  <a:lnTo>
                    <a:pt x="97" y="44"/>
                  </a:lnTo>
                  <a:lnTo>
                    <a:pt x="88" y="49"/>
                  </a:lnTo>
                  <a:lnTo>
                    <a:pt x="95" y="54"/>
                  </a:lnTo>
                  <a:lnTo>
                    <a:pt x="105" y="58"/>
                  </a:lnTo>
                  <a:lnTo>
                    <a:pt x="115" y="63"/>
                  </a:lnTo>
                  <a:lnTo>
                    <a:pt x="125" y="68"/>
                  </a:lnTo>
                  <a:lnTo>
                    <a:pt x="135" y="72"/>
                  </a:lnTo>
                  <a:lnTo>
                    <a:pt x="143" y="75"/>
                  </a:lnTo>
                  <a:lnTo>
                    <a:pt x="151" y="78"/>
                  </a:lnTo>
                  <a:lnTo>
                    <a:pt x="155" y="81"/>
                  </a:lnTo>
                  <a:lnTo>
                    <a:pt x="174" y="78"/>
                  </a:lnTo>
                  <a:lnTo>
                    <a:pt x="195" y="77"/>
                  </a:lnTo>
                  <a:lnTo>
                    <a:pt x="220" y="77"/>
                  </a:lnTo>
                  <a:lnTo>
                    <a:pt x="246" y="80"/>
                  </a:lnTo>
                  <a:lnTo>
                    <a:pt x="271" y="84"/>
                  </a:lnTo>
                  <a:lnTo>
                    <a:pt x="293" y="89"/>
                  </a:lnTo>
                  <a:lnTo>
                    <a:pt x="309" y="95"/>
                  </a:lnTo>
                  <a:lnTo>
                    <a:pt x="320" y="101"/>
                  </a:lnTo>
                  <a:lnTo>
                    <a:pt x="329" y="112"/>
                  </a:lnTo>
                  <a:lnTo>
                    <a:pt x="329" y="115"/>
                  </a:lnTo>
                  <a:lnTo>
                    <a:pt x="323" y="114"/>
                  </a:lnTo>
                  <a:lnTo>
                    <a:pt x="311" y="109"/>
                  </a:lnTo>
                  <a:lnTo>
                    <a:pt x="300" y="106"/>
                  </a:lnTo>
                  <a:lnTo>
                    <a:pt x="285" y="101"/>
                  </a:lnTo>
                  <a:lnTo>
                    <a:pt x="265" y="98"/>
                  </a:lnTo>
                  <a:lnTo>
                    <a:pt x="245" y="95"/>
                  </a:lnTo>
                  <a:lnTo>
                    <a:pt x="223" y="94"/>
                  </a:lnTo>
                  <a:lnTo>
                    <a:pt x="205" y="92"/>
                  </a:lnTo>
                  <a:lnTo>
                    <a:pt x="188" y="92"/>
                  </a:lnTo>
                  <a:lnTo>
                    <a:pt x="177" y="95"/>
                  </a:lnTo>
                  <a:lnTo>
                    <a:pt x="186" y="101"/>
                  </a:lnTo>
                  <a:lnTo>
                    <a:pt x="194" y="108"/>
                  </a:lnTo>
                  <a:lnTo>
                    <a:pt x="202" y="112"/>
                  </a:lnTo>
                  <a:lnTo>
                    <a:pt x="208" y="117"/>
                  </a:lnTo>
                  <a:lnTo>
                    <a:pt x="214" y="121"/>
                  </a:lnTo>
                  <a:lnTo>
                    <a:pt x="219" y="124"/>
                  </a:lnTo>
                  <a:lnTo>
                    <a:pt x="222" y="128"/>
                  </a:lnTo>
                  <a:lnTo>
                    <a:pt x="223" y="131"/>
                  </a:lnTo>
                  <a:lnTo>
                    <a:pt x="236" y="132"/>
                  </a:lnTo>
                  <a:lnTo>
                    <a:pt x="252" y="134"/>
                  </a:lnTo>
                  <a:lnTo>
                    <a:pt x="271" y="137"/>
                  </a:lnTo>
                  <a:lnTo>
                    <a:pt x="291" y="141"/>
                  </a:lnTo>
                  <a:lnTo>
                    <a:pt x="311" y="148"/>
                  </a:lnTo>
                  <a:lnTo>
                    <a:pt x="328" y="158"/>
                  </a:lnTo>
                  <a:lnTo>
                    <a:pt x="343" y="174"/>
                  </a:lnTo>
                  <a:lnTo>
                    <a:pt x="353" y="194"/>
                  </a:lnTo>
                  <a:lnTo>
                    <a:pt x="342" y="186"/>
                  </a:lnTo>
                  <a:lnTo>
                    <a:pt x="329" y="177"/>
                  </a:lnTo>
                  <a:lnTo>
                    <a:pt x="316" y="169"/>
                  </a:lnTo>
                  <a:lnTo>
                    <a:pt x="302" y="163"/>
                  </a:lnTo>
                  <a:lnTo>
                    <a:pt x="288" y="157"/>
                  </a:lnTo>
                  <a:lnTo>
                    <a:pt x="274" y="152"/>
                  </a:lnTo>
                  <a:lnTo>
                    <a:pt x="260" y="151"/>
                  </a:lnTo>
                  <a:lnTo>
                    <a:pt x="246" y="151"/>
                  </a:lnTo>
                  <a:lnTo>
                    <a:pt x="262" y="168"/>
                  </a:lnTo>
                  <a:lnTo>
                    <a:pt x="279" y="183"/>
                  </a:lnTo>
                  <a:lnTo>
                    <a:pt x="294" y="200"/>
                  </a:lnTo>
                  <a:lnTo>
                    <a:pt x="308" y="214"/>
                  </a:lnTo>
                  <a:lnTo>
                    <a:pt x="320" y="228"/>
                  </a:lnTo>
                  <a:lnTo>
                    <a:pt x="329" y="238"/>
                  </a:lnTo>
                  <a:lnTo>
                    <a:pt x="336" y="246"/>
                  </a:lnTo>
                  <a:lnTo>
                    <a:pt x="339" y="251"/>
                  </a:lnTo>
                  <a:lnTo>
                    <a:pt x="342" y="258"/>
                  </a:lnTo>
                  <a:lnTo>
                    <a:pt x="345" y="269"/>
                  </a:lnTo>
                  <a:lnTo>
                    <a:pt x="348" y="281"/>
                  </a:lnTo>
                  <a:lnTo>
                    <a:pt x="353" y="292"/>
                  </a:lnTo>
                  <a:lnTo>
                    <a:pt x="343" y="278"/>
                  </a:lnTo>
                  <a:lnTo>
                    <a:pt x="328" y="260"/>
                  </a:lnTo>
                  <a:lnTo>
                    <a:pt x="311" y="240"/>
                  </a:lnTo>
                  <a:lnTo>
                    <a:pt x="293" y="217"/>
                  </a:lnTo>
                  <a:lnTo>
                    <a:pt x="276" y="197"/>
                  </a:lnTo>
                  <a:lnTo>
                    <a:pt x="259" y="178"/>
                  </a:lnTo>
                  <a:lnTo>
                    <a:pt x="245" y="166"/>
                  </a:lnTo>
                  <a:lnTo>
                    <a:pt x="237" y="160"/>
                  </a:lnTo>
                  <a:lnTo>
                    <a:pt x="229" y="158"/>
                  </a:lnTo>
                  <a:lnTo>
                    <a:pt x="226" y="163"/>
                  </a:lnTo>
                  <a:lnTo>
                    <a:pt x="226" y="171"/>
                  </a:lnTo>
                  <a:lnTo>
                    <a:pt x="228" y="178"/>
                  </a:lnTo>
                  <a:lnTo>
                    <a:pt x="232" y="194"/>
                  </a:lnTo>
                  <a:lnTo>
                    <a:pt x="242" y="218"/>
                  </a:lnTo>
                  <a:lnTo>
                    <a:pt x="252" y="243"/>
                  </a:lnTo>
                  <a:lnTo>
                    <a:pt x="260" y="260"/>
                  </a:lnTo>
                  <a:lnTo>
                    <a:pt x="262" y="266"/>
                  </a:lnTo>
                  <a:lnTo>
                    <a:pt x="259" y="266"/>
                  </a:lnTo>
                  <a:lnTo>
                    <a:pt x="252" y="263"/>
                  </a:lnTo>
                  <a:lnTo>
                    <a:pt x="246" y="255"/>
                  </a:lnTo>
                  <a:lnTo>
                    <a:pt x="242" y="248"/>
                  </a:lnTo>
                  <a:lnTo>
                    <a:pt x="236" y="235"/>
                  </a:lnTo>
                  <a:lnTo>
                    <a:pt x="229" y="221"/>
                  </a:lnTo>
                  <a:lnTo>
                    <a:pt x="222" y="204"/>
                  </a:lnTo>
                  <a:lnTo>
                    <a:pt x="215" y="188"/>
                  </a:lnTo>
                  <a:lnTo>
                    <a:pt x="211" y="171"/>
                  </a:lnTo>
                  <a:lnTo>
                    <a:pt x="208" y="157"/>
                  </a:lnTo>
                  <a:lnTo>
                    <a:pt x="209" y="146"/>
                  </a:lnTo>
                  <a:lnTo>
                    <a:pt x="200" y="138"/>
                  </a:lnTo>
                  <a:lnTo>
                    <a:pt x="191" y="131"/>
                  </a:lnTo>
                  <a:lnTo>
                    <a:pt x="182" y="124"/>
                  </a:lnTo>
                  <a:lnTo>
                    <a:pt x="174" y="118"/>
                  </a:lnTo>
                  <a:lnTo>
                    <a:pt x="166" y="114"/>
                  </a:lnTo>
                  <a:lnTo>
                    <a:pt x="160" y="109"/>
                  </a:lnTo>
                  <a:lnTo>
                    <a:pt x="155" y="106"/>
                  </a:lnTo>
                  <a:lnTo>
                    <a:pt x="152" y="104"/>
                  </a:lnTo>
                  <a:lnTo>
                    <a:pt x="148" y="101"/>
                  </a:lnTo>
                  <a:lnTo>
                    <a:pt x="145" y="101"/>
                  </a:lnTo>
                  <a:lnTo>
                    <a:pt x="143" y="104"/>
                  </a:lnTo>
                  <a:lnTo>
                    <a:pt x="142" y="112"/>
                  </a:lnTo>
                  <a:lnTo>
                    <a:pt x="143" y="132"/>
                  </a:lnTo>
                  <a:lnTo>
                    <a:pt x="149" y="163"/>
                  </a:lnTo>
                  <a:lnTo>
                    <a:pt x="160" y="197"/>
                  </a:lnTo>
                  <a:lnTo>
                    <a:pt x="175" y="223"/>
                  </a:lnTo>
                  <a:lnTo>
                    <a:pt x="183" y="234"/>
                  </a:lnTo>
                  <a:lnTo>
                    <a:pt x="183" y="238"/>
                  </a:lnTo>
                  <a:lnTo>
                    <a:pt x="178" y="238"/>
                  </a:lnTo>
                  <a:lnTo>
                    <a:pt x="169" y="232"/>
                  </a:lnTo>
                  <a:lnTo>
                    <a:pt x="165" y="224"/>
                  </a:lnTo>
                  <a:lnTo>
                    <a:pt x="157" y="214"/>
                  </a:lnTo>
                  <a:lnTo>
                    <a:pt x="148" y="198"/>
                  </a:lnTo>
                  <a:lnTo>
                    <a:pt x="140" y="180"/>
                  </a:lnTo>
                  <a:lnTo>
                    <a:pt x="132" y="160"/>
                  </a:lnTo>
                  <a:lnTo>
                    <a:pt x="128" y="138"/>
                  </a:lnTo>
                  <a:lnTo>
                    <a:pt x="126" y="114"/>
                  </a:lnTo>
                  <a:lnTo>
                    <a:pt x="128" y="91"/>
                  </a:lnTo>
                  <a:lnTo>
                    <a:pt x="121" y="86"/>
                  </a:lnTo>
                  <a:lnTo>
                    <a:pt x="114" y="81"/>
                  </a:lnTo>
                  <a:lnTo>
                    <a:pt x="106" y="77"/>
                  </a:lnTo>
                  <a:lnTo>
                    <a:pt x="98" y="74"/>
                  </a:lnTo>
                  <a:lnTo>
                    <a:pt x="92" y="71"/>
                  </a:lnTo>
                  <a:lnTo>
                    <a:pt x="85" y="68"/>
                  </a:lnTo>
                  <a:lnTo>
                    <a:pt x="78" y="64"/>
                  </a:lnTo>
                  <a:lnTo>
                    <a:pt x="74" y="63"/>
                  </a:lnTo>
                  <a:lnTo>
                    <a:pt x="71" y="75"/>
                  </a:lnTo>
                  <a:lnTo>
                    <a:pt x="72" y="95"/>
                  </a:lnTo>
                  <a:lnTo>
                    <a:pt x="75" y="115"/>
                  </a:lnTo>
                  <a:lnTo>
                    <a:pt x="78" y="132"/>
                  </a:lnTo>
                  <a:lnTo>
                    <a:pt x="81" y="151"/>
                  </a:lnTo>
                  <a:lnTo>
                    <a:pt x="86" y="175"/>
                  </a:lnTo>
                  <a:lnTo>
                    <a:pt x="91" y="198"/>
                  </a:lnTo>
                  <a:lnTo>
                    <a:pt x="97" y="212"/>
                  </a:lnTo>
                  <a:lnTo>
                    <a:pt x="97" y="217"/>
                  </a:lnTo>
                  <a:lnTo>
                    <a:pt x="92" y="215"/>
                  </a:lnTo>
                  <a:lnTo>
                    <a:pt x="85" y="206"/>
                  </a:lnTo>
                  <a:lnTo>
                    <a:pt x="78" y="191"/>
                  </a:lnTo>
                  <a:lnTo>
                    <a:pt x="74" y="161"/>
                  </a:lnTo>
                  <a:lnTo>
                    <a:pt x="66" y="121"/>
                  </a:lnTo>
                  <a:lnTo>
                    <a:pt x="58" y="83"/>
                  </a:lnTo>
                  <a:lnTo>
                    <a:pt x="54" y="58"/>
                  </a:lnTo>
                  <a:lnTo>
                    <a:pt x="43" y="48"/>
                  </a:lnTo>
                  <a:lnTo>
                    <a:pt x="34" y="38"/>
                  </a:lnTo>
                  <a:lnTo>
                    <a:pt x="26" y="31"/>
                  </a:lnTo>
                  <a:lnTo>
                    <a:pt x="18" y="23"/>
                  </a:lnTo>
                  <a:lnTo>
                    <a:pt x="12" y="17"/>
                  </a:lnTo>
                  <a:lnTo>
                    <a:pt x="7" y="12"/>
                  </a:lnTo>
                  <a:lnTo>
                    <a:pt x="4" y="8"/>
                  </a:lnTo>
                  <a:lnTo>
                    <a:pt x="1" y="4"/>
                  </a:lnTo>
                  <a:lnTo>
                    <a:pt x="0" y="1"/>
                  </a:lnTo>
                  <a:lnTo>
                    <a:pt x="3" y="0"/>
                  </a:lnTo>
                  <a:lnTo>
                    <a:pt x="7" y="1"/>
                  </a:lnTo>
                  <a:lnTo>
                    <a:pt x="14" y="4"/>
                  </a:lnTo>
                  <a:close/>
                </a:path>
              </a:pathLst>
            </a:custGeom>
            <a:solidFill>
              <a:srgbClr val="B2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6195" name="Freeform 32"/>
            <p:cNvSpPr>
              <a:spLocks/>
            </p:cNvSpPr>
            <p:nvPr/>
          </p:nvSpPr>
          <p:spPr bwMode="auto">
            <a:xfrm>
              <a:off x="5114" y="964"/>
              <a:ext cx="121" cy="201"/>
            </a:xfrm>
            <a:custGeom>
              <a:avLst/>
              <a:gdLst>
                <a:gd name="T0" fmla="*/ 54 w 241"/>
                <a:gd name="T1" fmla="*/ 2 h 402"/>
                <a:gd name="T2" fmla="*/ 57 w 241"/>
                <a:gd name="T3" fmla="*/ 23 h 402"/>
                <a:gd name="T4" fmla="*/ 60 w 241"/>
                <a:gd name="T5" fmla="*/ 31 h 402"/>
                <a:gd name="T6" fmla="*/ 69 w 241"/>
                <a:gd name="T7" fmla="*/ 38 h 402"/>
                <a:gd name="T8" fmla="*/ 81 w 241"/>
                <a:gd name="T9" fmla="*/ 50 h 402"/>
                <a:gd name="T10" fmla="*/ 94 w 241"/>
                <a:gd name="T11" fmla="*/ 64 h 402"/>
                <a:gd name="T12" fmla="*/ 108 w 241"/>
                <a:gd name="T13" fmla="*/ 90 h 402"/>
                <a:gd name="T14" fmla="*/ 119 w 241"/>
                <a:gd name="T15" fmla="*/ 107 h 402"/>
                <a:gd name="T16" fmla="*/ 121 w 241"/>
                <a:gd name="T17" fmla="*/ 116 h 402"/>
                <a:gd name="T18" fmla="*/ 118 w 241"/>
                <a:gd name="T19" fmla="*/ 116 h 402"/>
                <a:gd name="T20" fmla="*/ 113 w 241"/>
                <a:gd name="T21" fmla="*/ 106 h 402"/>
                <a:gd name="T22" fmla="*/ 105 w 241"/>
                <a:gd name="T23" fmla="*/ 92 h 402"/>
                <a:gd name="T24" fmla="*/ 94 w 241"/>
                <a:gd name="T25" fmla="*/ 76 h 402"/>
                <a:gd name="T26" fmla="*/ 85 w 241"/>
                <a:gd name="T27" fmla="*/ 63 h 402"/>
                <a:gd name="T28" fmla="*/ 76 w 241"/>
                <a:gd name="T29" fmla="*/ 55 h 402"/>
                <a:gd name="T30" fmla="*/ 68 w 241"/>
                <a:gd name="T31" fmla="*/ 49 h 402"/>
                <a:gd name="T32" fmla="*/ 64 w 241"/>
                <a:gd name="T33" fmla="*/ 59 h 402"/>
                <a:gd name="T34" fmla="*/ 65 w 241"/>
                <a:gd name="T35" fmla="*/ 82 h 402"/>
                <a:gd name="T36" fmla="*/ 71 w 241"/>
                <a:gd name="T37" fmla="*/ 93 h 402"/>
                <a:gd name="T38" fmla="*/ 86 w 241"/>
                <a:gd name="T39" fmla="*/ 107 h 402"/>
                <a:gd name="T40" fmla="*/ 101 w 241"/>
                <a:gd name="T41" fmla="*/ 125 h 402"/>
                <a:gd name="T42" fmla="*/ 112 w 241"/>
                <a:gd name="T43" fmla="*/ 148 h 402"/>
                <a:gd name="T44" fmla="*/ 114 w 241"/>
                <a:gd name="T45" fmla="*/ 166 h 402"/>
                <a:gd name="T46" fmla="*/ 108 w 241"/>
                <a:gd name="T47" fmla="*/ 157 h 402"/>
                <a:gd name="T48" fmla="*/ 100 w 241"/>
                <a:gd name="T49" fmla="*/ 138 h 402"/>
                <a:gd name="T50" fmla="*/ 91 w 241"/>
                <a:gd name="T51" fmla="*/ 125 h 402"/>
                <a:gd name="T52" fmla="*/ 81 w 241"/>
                <a:gd name="T53" fmla="*/ 114 h 402"/>
                <a:gd name="T54" fmla="*/ 71 w 241"/>
                <a:gd name="T55" fmla="*/ 107 h 402"/>
                <a:gd name="T56" fmla="*/ 73 w 241"/>
                <a:gd name="T57" fmla="*/ 123 h 402"/>
                <a:gd name="T58" fmla="*/ 80 w 241"/>
                <a:gd name="T59" fmla="*/ 173 h 402"/>
                <a:gd name="T60" fmla="*/ 78 w 241"/>
                <a:gd name="T61" fmla="*/ 201 h 402"/>
                <a:gd name="T62" fmla="*/ 75 w 241"/>
                <a:gd name="T63" fmla="*/ 198 h 402"/>
                <a:gd name="T64" fmla="*/ 74 w 241"/>
                <a:gd name="T65" fmla="*/ 177 h 402"/>
                <a:gd name="T66" fmla="*/ 63 w 241"/>
                <a:gd name="T67" fmla="*/ 128 h 402"/>
                <a:gd name="T68" fmla="*/ 55 w 241"/>
                <a:gd name="T69" fmla="*/ 116 h 402"/>
                <a:gd name="T70" fmla="*/ 45 w 241"/>
                <a:gd name="T71" fmla="*/ 126 h 402"/>
                <a:gd name="T72" fmla="*/ 35 w 241"/>
                <a:gd name="T73" fmla="*/ 138 h 402"/>
                <a:gd name="T74" fmla="*/ 29 w 241"/>
                <a:gd name="T75" fmla="*/ 152 h 402"/>
                <a:gd name="T76" fmla="*/ 26 w 241"/>
                <a:gd name="T77" fmla="*/ 163 h 402"/>
                <a:gd name="T78" fmla="*/ 22 w 241"/>
                <a:gd name="T79" fmla="*/ 160 h 402"/>
                <a:gd name="T80" fmla="*/ 26 w 241"/>
                <a:gd name="T81" fmla="*/ 146 h 402"/>
                <a:gd name="T82" fmla="*/ 34 w 241"/>
                <a:gd name="T83" fmla="*/ 131 h 402"/>
                <a:gd name="T84" fmla="*/ 42 w 241"/>
                <a:gd name="T85" fmla="*/ 115 h 402"/>
                <a:gd name="T86" fmla="*/ 51 w 241"/>
                <a:gd name="T87" fmla="*/ 103 h 402"/>
                <a:gd name="T88" fmla="*/ 55 w 241"/>
                <a:gd name="T89" fmla="*/ 85 h 402"/>
                <a:gd name="T90" fmla="*/ 55 w 241"/>
                <a:gd name="T91" fmla="*/ 59 h 402"/>
                <a:gd name="T92" fmla="*/ 49 w 241"/>
                <a:gd name="T93" fmla="*/ 55 h 402"/>
                <a:gd name="T94" fmla="*/ 33 w 241"/>
                <a:gd name="T95" fmla="*/ 69 h 402"/>
                <a:gd name="T96" fmla="*/ 18 w 241"/>
                <a:gd name="T97" fmla="*/ 87 h 402"/>
                <a:gd name="T98" fmla="*/ 7 w 241"/>
                <a:gd name="T99" fmla="*/ 105 h 402"/>
                <a:gd name="T100" fmla="*/ 2 w 241"/>
                <a:gd name="T101" fmla="*/ 117 h 402"/>
                <a:gd name="T102" fmla="*/ 0 w 241"/>
                <a:gd name="T103" fmla="*/ 114 h 402"/>
                <a:gd name="T104" fmla="*/ 3 w 241"/>
                <a:gd name="T105" fmla="*/ 103 h 402"/>
                <a:gd name="T106" fmla="*/ 13 w 241"/>
                <a:gd name="T107" fmla="*/ 85 h 402"/>
                <a:gd name="T108" fmla="*/ 29 w 241"/>
                <a:gd name="T109" fmla="*/ 63 h 402"/>
                <a:gd name="T110" fmla="*/ 43 w 241"/>
                <a:gd name="T111" fmla="*/ 43 h 402"/>
                <a:gd name="T112" fmla="*/ 53 w 241"/>
                <a:gd name="T113" fmla="*/ 30 h 402"/>
                <a:gd name="T114" fmla="*/ 51 w 241"/>
                <a:gd name="T115" fmla="*/ 13 h 402"/>
                <a:gd name="T116" fmla="*/ 49 w 241"/>
                <a:gd name="T117" fmla="*/ 6 h 402"/>
                <a:gd name="T118" fmla="*/ 51 w 241"/>
                <a:gd name="T119" fmla="*/ 3 h 402"/>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241" h="402">
                  <a:moveTo>
                    <a:pt x="103" y="0"/>
                  </a:moveTo>
                  <a:lnTo>
                    <a:pt x="107" y="3"/>
                  </a:lnTo>
                  <a:lnTo>
                    <a:pt x="110" y="22"/>
                  </a:lnTo>
                  <a:lnTo>
                    <a:pt x="114" y="45"/>
                  </a:lnTo>
                  <a:lnTo>
                    <a:pt x="117" y="59"/>
                  </a:lnTo>
                  <a:lnTo>
                    <a:pt x="120" y="62"/>
                  </a:lnTo>
                  <a:lnTo>
                    <a:pt x="127" y="68"/>
                  </a:lnTo>
                  <a:lnTo>
                    <a:pt x="137" y="76"/>
                  </a:lnTo>
                  <a:lnTo>
                    <a:pt x="149" y="86"/>
                  </a:lnTo>
                  <a:lnTo>
                    <a:pt x="161" y="99"/>
                  </a:lnTo>
                  <a:lnTo>
                    <a:pt x="175" y="113"/>
                  </a:lnTo>
                  <a:lnTo>
                    <a:pt x="187" y="128"/>
                  </a:lnTo>
                  <a:lnTo>
                    <a:pt x="198" y="146"/>
                  </a:lnTo>
                  <a:lnTo>
                    <a:pt x="215" y="179"/>
                  </a:lnTo>
                  <a:lnTo>
                    <a:pt x="229" y="200"/>
                  </a:lnTo>
                  <a:lnTo>
                    <a:pt x="237" y="214"/>
                  </a:lnTo>
                  <a:lnTo>
                    <a:pt x="241" y="225"/>
                  </a:lnTo>
                  <a:lnTo>
                    <a:pt x="241" y="232"/>
                  </a:lnTo>
                  <a:lnTo>
                    <a:pt x="240" y="234"/>
                  </a:lnTo>
                  <a:lnTo>
                    <a:pt x="235" y="231"/>
                  </a:lnTo>
                  <a:lnTo>
                    <a:pt x="231" y="220"/>
                  </a:lnTo>
                  <a:lnTo>
                    <a:pt x="226" y="211"/>
                  </a:lnTo>
                  <a:lnTo>
                    <a:pt x="218" y="199"/>
                  </a:lnTo>
                  <a:lnTo>
                    <a:pt x="209" y="183"/>
                  </a:lnTo>
                  <a:lnTo>
                    <a:pt x="198" y="166"/>
                  </a:lnTo>
                  <a:lnTo>
                    <a:pt x="187" y="151"/>
                  </a:lnTo>
                  <a:lnTo>
                    <a:pt x="177" y="136"/>
                  </a:lnTo>
                  <a:lnTo>
                    <a:pt x="169" y="125"/>
                  </a:lnTo>
                  <a:lnTo>
                    <a:pt x="161" y="117"/>
                  </a:lnTo>
                  <a:lnTo>
                    <a:pt x="152" y="109"/>
                  </a:lnTo>
                  <a:lnTo>
                    <a:pt x="143" y="102"/>
                  </a:lnTo>
                  <a:lnTo>
                    <a:pt x="135" y="97"/>
                  </a:lnTo>
                  <a:lnTo>
                    <a:pt x="129" y="96"/>
                  </a:lnTo>
                  <a:lnTo>
                    <a:pt x="127" y="117"/>
                  </a:lnTo>
                  <a:lnTo>
                    <a:pt x="127" y="140"/>
                  </a:lnTo>
                  <a:lnTo>
                    <a:pt x="129" y="163"/>
                  </a:lnTo>
                  <a:lnTo>
                    <a:pt x="130" y="179"/>
                  </a:lnTo>
                  <a:lnTo>
                    <a:pt x="141" y="186"/>
                  </a:lnTo>
                  <a:lnTo>
                    <a:pt x="155" y="199"/>
                  </a:lnTo>
                  <a:lnTo>
                    <a:pt x="171" y="213"/>
                  </a:lnTo>
                  <a:lnTo>
                    <a:pt x="186" y="229"/>
                  </a:lnTo>
                  <a:lnTo>
                    <a:pt x="201" y="249"/>
                  </a:lnTo>
                  <a:lnTo>
                    <a:pt x="214" y="271"/>
                  </a:lnTo>
                  <a:lnTo>
                    <a:pt x="223" y="296"/>
                  </a:lnTo>
                  <a:lnTo>
                    <a:pt x="228" y="322"/>
                  </a:lnTo>
                  <a:lnTo>
                    <a:pt x="228" y="331"/>
                  </a:lnTo>
                  <a:lnTo>
                    <a:pt x="223" y="328"/>
                  </a:lnTo>
                  <a:lnTo>
                    <a:pt x="215" y="314"/>
                  </a:lnTo>
                  <a:lnTo>
                    <a:pt x="206" y="289"/>
                  </a:lnTo>
                  <a:lnTo>
                    <a:pt x="200" y="276"/>
                  </a:lnTo>
                  <a:lnTo>
                    <a:pt x="192" y="262"/>
                  </a:lnTo>
                  <a:lnTo>
                    <a:pt x="181" y="249"/>
                  </a:lnTo>
                  <a:lnTo>
                    <a:pt x="172" y="237"/>
                  </a:lnTo>
                  <a:lnTo>
                    <a:pt x="161" y="228"/>
                  </a:lnTo>
                  <a:lnTo>
                    <a:pt x="150" y="220"/>
                  </a:lnTo>
                  <a:lnTo>
                    <a:pt x="141" y="214"/>
                  </a:lnTo>
                  <a:lnTo>
                    <a:pt x="134" y="211"/>
                  </a:lnTo>
                  <a:lnTo>
                    <a:pt x="146" y="245"/>
                  </a:lnTo>
                  <a:lnTo>
                    <a:pt x="155" y="294"/>
                  </a:lnTo>
                  <a:lnTo>
                    <a:pt x="160" y="346"/>
                  </a:lnTo>
                  <a:lnTo>
                    <a:pt x="158" y="391"/>
                  </a:lnTo>
                  <a:lnTo>
                    <a:pt x="155" y="402"/>
                  </a:lnTo>
                  <a:lnTo>
                    <a:pt x="152" y="402"/>
                  </a:lnTo>
                  <a:lnTo>
                    <a:pt x="150" y="396"/>
                  </a:lnTo>
                  <a:lnTo>
                    <a:pt x="150" y="383"/>
                  </a:lnTo>
                  <a:lnTo>
                    <a:pt x="147" y="354"/>
                  </a:lnTo>
                  <a:lnTo>
                    <a:pt x="137" y="305"/>
                  </a:lnTo>
                  <a:lnTo>
                    <a:pt x="126" y="256"/>
                  </a:lnTo>
                  <a:lnTo>
                    <a:pt x="117" y="228"/>
                  </a:lnTo>
                  <a:lnTo>
                    <a:pt x="109" y="232"/>
                  </a:lnTo>
                  <a:lnTo>
                    <a:pt x="100" y="240"/>
                  </a:lnTo>
                  <a:lnTo>
                    <a:pt x="89" y="251"/>
                  </a:lnTo>
                  <a:lnTo>
                    <a:pt x="80" y="263"/>
                  </a:lnTo>
                  <a:lnTo>
                    <a:pt x="70" y="276"/>
                  </a:lnTo>
                  <a:lnTo>
                    <a:pt x="63" y="289"/>
                  </a:lnTo>
                  <a:lnTo>
                    <a:pt x="58" y="303"/>
                  </a:lnTo>
                  <a:lnTo>
                    <a:pt x="55" y="317"/>
                  </a:lnTo>
                  <a:lnTo>
                    <a:pt x="52" y="326"/>
                  </a:lnTo>
                  <a:lnTo>
                    <a:pt x="47" y="326"/>
                  </a:lnTo>
                  <a:lnTo>
                    <a:pt x="44" y="319"/>
                  </a:lnTo>
                  <a:lnTo>
                    <a:pt x="47" y="303"/>
                  </a:lnTo>
                  <a:lnTo>
                    <a:pt x="52" y="291"/>
                  </a:lnTo>
                  <a:lnTo>
                    <a:pt x="58" y="277"/>
                  </a:lnTo>
                  <a:lnTo>
                    <a:pt x="67" y="262"/>
                  </a:lnTo>
                  <a:lnTo>
                    <a:pt x="77" y="245"/>
                  </a:lnTo>
                  <a:lnTo>
                    <a:pt x="84" y="229"/>
                  </a:lnTo>
                  <a:lnTo>
                    <a:pt x="93" y="216"/>
                  </a:lnTo>
                  <a:lnTo>
                    <a:pt x="101" y="205"/>
                  </a:lnTo>
                  <a:lnTo>
                    <a:pt x="106" y="197"/>
                  </a:lnTo>
                  <a:lnTo>
                    <a:pt x="109" y="169"/>
                  </a:lnTo>
                  <a:lnTo>
                    <a:pt x="109" y="142"/>
                  </a:lnTo>
                  <a:lnTo>
                    <a:pt x="109" y="117"/>
                  </a:lnTo>
                  <a:lnTo>
                    <a:pt x="109" y="100"/>
                  </a:lnTo>
                  <a:lnTo>
                    <a:pt x="97" y="109"/>
                  </a:lnTo>
                  <a:lnTo>
                    <a:pt x="81" y="122"/>
                  </a:lnTo>
                  <a:lnTo>
                    <a:pt x="66" y="137"/>
                  </a:lnTo>
                  <a:lnTo>
                    <a:pt x="50" y="154"/>
                  </a:lnTo>
                  <a:lnTo>
                    <a:pt x="35" y="173"/>
                  </a:lnTo>
                  <a:lnTo>
                    <a:pt x="23" y="191"/>
                  </a:lnTo>
                  <a:lnTo>
                    <a:pt x="13" y="209"/>
                  </a:lnTo>
                  <a:lnTo>
                    <a:pt x="7" y="226"/>
                  </a:lnTo>
                  <a:lnTo>
                    <a:pt x="4" y="234"/>
                  </a:lnTo>
                  <a:lnTo>
                    <a:pt x="1" y="234"/>
                  </a:lnTo>
                  <a:lnTo>
                    <a:pt x="0" y="228"/>
                  </a:lnTo>
                  <a:lnTo>
                    <a:pt x="1" y="216"/>
                  </a:lnTo>
                  <a:lnTo>
                    <a:pt x="6" y="205"/>
                  </a:lnTo>
                  <a:lnTo>
                    <a:pt x="15" y="189"/>
                  </a:lnTo>
                  <a:lnTo>
                    <a:pt x="26" y="169"/>
                  </a:lnTo>
                  <a:lnTo>
                    <a:pt x="41" y="146"/>
                  </a:lnTo>
                  <a:lnTo>
                    <a:pt x="57" y="125"/>
                  </a:lnTo>
                  <a:lnTo>
                    <a:pt x="72" y="103"/>
                  </a:lnTo>
                  <a:lnTo>
                    <a:pt x="86" y="86"/>
                  </a:lnTo>
                  <a:lnTo>
                    <a:pt x="100" y="74"/>
                  </a:lnTo>
                  <a:lnTo>
                    <a:pt x="106" y="60"/>
                  </a:lnTo>
                  <a:lnTo>
                    <a:pt x="104" y="43"/>
                  </a:lnTo>
                  <a:lnTo>
                    <a:pt x="101" y="26"/>
                  </a:lnTo>
                  <a:lnTo>
                    <a:pt x="98" y="16"/>
                  </a:lnTo>
                  <a:lnTo>
                    <a:pt x="98" y="11"/>
                  </a:lnTo>
                  <a:lnTo>
                    <a:pt x="100" y="8"/>
                  </a:lnTo>
                  <a:lnTo>
                    <a:pt x="101" y="5"/>
                  </a:lnTo>
                  <a:lnTo>
                    <a:pt x="103" y="0"/>
                  </a:lnTo>
                  <a:close/>
                </a:path>
              </a:pathLst>
            </a:custGeom>
            <a:solidFill>
              <a:srgbClr val="B2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6196" name="Freeform 33"/>
            <p:cNvSpPr>
              <a:spLocks/>
            </p:cNvSpPr>
            <p:nvPr/>
          </p:nvSpPr>
          <p:spPr bwMode="auto">
            <a:xfrm>
              <a:off x="5237" y="702"/>
              <a:ext cx="146" cy="209"/>
            </a:xfrm>
            <a:custGeom>
              <a:avLst/>
              <a:gdLst>
                <a:gd name="T0" fmla="*/ 5 w 293"/>
                <a:gd name="T1" fmla="*/ 200 h 418"/>
                <a:gd name="T2" fmla="*/ 17 w 293"/>
                <a:gd name="T3" fmla="*/ 172 h 418"/>
                <a:gd name="T4" fmla="*/ 25 w 293"/>
                <a:gd name="T5" fmla="*/ 152 h 418"/>
                <a:gd name="T6" fmla="*/ 37 w 293"/>
                <a:gd name="T7" fmla="*/ 125 h 418"/>
                <a:gd name="T8" fmla="*/ 35 w 293"/>
                <a:gd name="T9" fmla="*/ 112 h 418"/>
                <a:gd name="T10" fmla="*/ 27 w 293"/>
                <a:gd name="T11" fmla="*/ 101 h 418"/>
                <a:gd name="T12" fmla="*/ 26 w 293"/>
                <a:gd name="T13" fmla="*/ 89 h 418"/>
                <a:gd name="T14" fmla="*/ 28 w 293"/>
                <a:gd name="T15" fmla="*/ 92 h 418"/>
                <a:gd name="T16" fmla="*/ 33 w 293"/>
                <a:gd name="T17" fmla="*/ 99 h 418"/>
                <a:gd name="T18" fmla="*/ 42 w 293"/>
                <a:gd name="T19" fmla="*/ 105 h 418"/>
                <a:gd name="T20" fmla="*/ 50 w 293"/>
                <a:gd name="T21" fmla="*/ 100 h 418"/>
                <a:gd name="T22" fmla="*/ 61 w 293"/>
                <a:gd name="T23" fmla="*/ 87 h 418"/>
                <a:gd name="T24" fmla="*/ 72 w 293"/>
                <a:gd name="T25" fmla="*/ 74 h 418"/>
                <a:gd name="T26" fmla="*/ 79 w 293"/>
                <a:gd name="T27" fmla="*/ 63 h 418"/>
                <a:gd name="T28" fmla="*/ 81 w 293"/>
                <a:gd name="T29" fmla="*/ 52 h 418"/>
                <a:gd name="T30" fmla="*/ 75 w 293"/>
                <a:gd name="T31" fmla="*/ 28 h 418"/>
                <a:gd name="T32" fmla="*/ 66 w 293"/>
                <a:gd name="T33" fmla="*/ 14 h 418"/>
                <a:gd name="T34" fmla="*/ 65 w 293"/>
                <a:gd name="T35" fmla="*/ 10 h 418"/>
                <a:gd name="T36" fmla="*/ 74 w 293"/>
                <a:gd name="T37" fmla="*/ 19 h 418"/>
                <a:gd name="T38" fmla="*/ 86 w 293"/>
                <a:gd name="T39" fmla="*/ 43 h 418"/>
                <a:gd name="T40" fmla="*/ 90 w 293"/>
                <a:gd name="T41" fmla="*/ 46 h 418"/>
                <a:gd name="T42" fmla="*/ 98 w 293"/>
                <a:gd name="T43" fmla="*/ 32 h 418"/>
                <a:gd name="T44" fmla="*/ 106 w 293"/>
                <a:gd name="T45" fmla="*/ 17 h 418"/>
                <a:gd name="T46" fmla="*/ 115 w 293"/>
                <a:gd name="T47" fmla="*/ 5 h 418"/>
                <a:gd name="T48" fmla="*/ 122 w 293"/>
                <a:gd name="T49" fmla="*/ 0 h 418"/>
                <a:gd name="T50" fmla="*/ 122 w 293"/>
                <a:gd name="T51" fmla="*/ 4 h 418"/>
                <a:gd name="T52" fmla="*/ 116 w 293"/>
                <a:gd name="T53" fmla="*/ 12 h 418"/>
                <a:gd name="T54" fmla="*/ 110 w 293"/>
                <a:gd name="T55" fmla="*/ 25 h 418"/>
                <a:gd name="T56" fmla="*/ 102 w 293"/>
                <a:gd name="T57" fmla="*/ 43 h 418"/>
                <a:gd name="T58" fmla="*/ 94 w 293"/>
                <a:gd name="T59" fmla="*/ 57 h 418"/>
                <a:gd name="T60" fmla="*/ 98 w 293"/>
                <a:gd name="T61" fmla="*/ 58 h 418"/>
                <a:gd name="T62" fmla="*/ 112 w 293"/>
                <a:gd name="T63" fmla="*/ 54 h 418"/>
                <a:gd name="T64" fmla="*/ 123 w 293"/>
                <a:gd name="T65" fmla="*/ 50 h 418"/>
                <a:gd name="T66" fmla="*/ 132 w 293"/>
                <a:gd name="T67" fmla="*/ 46 h 418"/>
                <a:gd name="T68" fmla="*/ 141 w 293"/>
                <a:gd name="T69" fmla="*/ 41 h 418"/>
                <a:gd name="T70" fmla="*/ 146 w 293"/>
                <a:gd name="T71" fmla="*/ 41 h 418"/>
                <a:gd name="T72" fmla="*/ 139 w 293"/>
                <a:gd name="T73" fmla="*/ 48 h 418"/>
                <a:gd name="T74" fmla="*/ 125 w 293"/>
                <a:gd name="T75" fmla="*/ 55 h 418"/>
                <a:gd name="T76" fmla="*/ 108 w 293"/>
                <a:gd name="T77" fmla="*/ 65 h 418"/>
                <a:gd name="T78" fmla="*/ 93 w 293"/>
                <a:gd name="T79" fmla="*/ 71 h 418"/>
                <a:gd name="T80" fmla="*/ 86 w 293"/>
                <a:gd name="T81" fmla="*/ 73 h 418"/>
                <a:gd name="T82" fmla="*/ 78 w 293"/>
                <a:gd name="T83" fmla="*/ 79 h 418"/>
                <a:gd name="T84" fmla="*/ 71 w 293"/>
                <a:gd name="T85" fmla="*/ 88 h 418"/>
                <a:gd name="T86" fmla="*/ 67 w 293"/>
                <a:gd name="T87" fmla="*/ 95 h 418"/>
                <a:gd name="T88" fmla="*/ 69 w 293"/>
                <a:gd name="T89" fmla="*/ 100 h 418"/>
                <a:gd name="T90" fmla="*/ 74 w 293"/>
                <a:gd name="T91" fmla="*/ 102 h 418"/>
                <a:gd name="T92" fmla="*/ 72 w 293"/>
                <a:gd name="T93" fmla="*/ 105 h 418"/>
                <a:gd name="T94" fmla="*/ 65 w 293"/>
                <a:gd name="T95" fmla="*/ 111 h 418"/>
                <a:gd name="T96" fmla="*/ 61 w 293"/>
                <a:gd name="T97" fmla="*/ 112 h 418"/>
                <a:gd name="T98" fmla="*/ 59 w 293"/>
                <a:gd name="T99" fmla="*/ 112 h 418"/>
                <a:gd name="T100" fmla="*/ 55 w 293"/>
                <a:gd name="T101" fmla="*/ 117 h 418"/>
                <a:gd name="T102" fmla="*/ 45 w 293"/>
                <a:gd name="T103" fmla="*/ 135 h 418"/>
                <a:gd name="T104" fmla="*/ 34 w 293"/>
                <a:gd name="T105" fmla="*/ 159 h 418"/>
                <a:gd name="T106" fmla="*/ 27 w 293"/>
                <a:gd name="T107" fmla="*/ 180 h 418"/>
                <a:gd name="T108" fmla="*/ 25 w 293"/>
                <a:gd name="T109" fmla="*/ 192 h 418"/>
                <a:gd name="T110" fmla="*/ 20 w 293"/>
                <a:gd name="T111" fmla="*/ 201 h 418"/>
                <a:gd name="T112" fmla="*/ 14 w 293"/>
                <a:gd name="T113" fmla="*/ 206 h 418"/>
                <a:gd name="T114" fmla="*/ 4 w 293"/>
                <a:gd name="T115" fmla="*/ 209 h 418"/>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0" t="0" r="r" b="b"/>
              <a:pathLst>
                <a:path w="293" h="418">
                  <a:moveTo>
                    <a:pt x="0" y="418"/>
                  </a:moveTo>
                  <a:lnTo>
                    <a:pt x="10" y="400"/>
                  </a:lnTo>
                  <a:lnTo>
                    <a:pt x="22" y="372"/>
                  </a:lnTo>
                  <a:lnTo>
                    <a:pt x="34" y="344"/>
                  </a:lnTo>
                  <a:lnTo>
                    <a:pt x="42" y="324"/>
                  </a:lnTo>
                  <a:lnTo>
                    <a:pt x="51" y="304"/>
                  </a:lnTo>
                  <a:lnTo>
                    <a:pt x="64" y="277"/>
                  </a:lnTo>
                  <a:lnTo>
                    <a:pt x="74" y="250"/>
                  </a:lnTo>
                  <a:lnTo>
                    <a:pt x="82" y="235"/>
                  </a:lnTo>
                  <a:lnTo>
                    <a:pt x="71" y="224"/>
                  </a:lnTo>
                  <a:lnTo>
                    <a:pt x="62" y="213"/>
                  </a:lnTo>
                  <a:lnTo>
                    <a:pt x="54" y="201"/>
                  </a:lnTo>
                  <a:lnTo>
                    <a:pt x="51" y="186"/>
                  </a:lnTo>
                  <a:lnTo>
                    <a:pt x="53" y="177"/>
                  </a:lnTo>
                  <a:lnTo>
                    <a:pt x="54" y="177"/>
                  </a:lnTo>
                  <a:lnTo>
                    <a:pt x="57" y="184"/>
                  </a:lnTo>
                  <a:lnTo>
                    <a:pt x="61" y="192"/>
                  </a:lnTo>
                  <a:lnTo>
                    <a:pt x="67" y="198"/>
                  </a:lnTo>
                  <a:lnTo>
                    <a:pt x="76" y="204"/>
                  </a:lnTo>
                  <a:lnTo>
                    <a:pt x="85" y="209"/>
                  </a:lnTo>
                  <a:lnTo>
                    <a:pt x="91" y="210"/>
                  </a:lnTo>
                  <a:lnTo>
                    <a:pt x="101" y="200"/>
                  </a:lnTo>
                  <a:lnTo>
                    <a:pt x="111" y="187"/>
                  </a:lnTo>
                  <a:lnTo>
                    <a:pt x="122" y="174"/>
                  </a:lnTo>
                  <a:lnTo>
                    <a:pt x="135" y="160"/>
                  </a:lnTo>
                  <a:lnTo>
                    <a:pt x="144" y="147"/>
                  </a:lnTo>
                  <a:lnTo>
                    <a:pt x="153" y="135"/>
                  </a:lnTo>
                  <a:lnTo>
                    <a:pt x="159" y="126"/>
                  </a:lnTo>
                  <a:lnTo>
                    <a:pt x="162" y="120"/>
                  </a:lnTo>
                  <a:lnTo>
                    <a:pt x="162" y="104"/>
                  </a:lnTo>
                  <a:lnTo>
                    <a:pt x="158" y="80"/>
                  </a:lnTo>
                  <a:lnTo>
                    <a:pt x="150" y="55"/>
                  </a:lnTo>
                  <a:lnTo>
                    <a:pt x="141" y="38"/>
                  </a:lnTo>
                  <a:lnTo>
                    <a:pt x="133" y="27"/>
                  </a:lnTo>
                  <a:lnTo>
                    <a:pt x="130" y="21"/>
                  </a:lnTo>
                  <a:lnTo>
                    <a:pt x="131" y="20"/>
                  </a:lnTo>
                  <a:lnTo>
                    <a:pt x="138" y="24"/>
                  </a:lnTo>
                  <a:lnTo>
                    <a:pt x="148" y="38"/>
                  </a:lnTo>
                  <a:lnTo>
                    <a:pt x="161" y="61"/>
                  </a:lnTo>
                  <a:lnTo>
                    <a:pt x="172" y="86"/>
                  </a:lnTo>
                  <a:lnTo>
                    <a:pt x="175" y="104"/>
                  </a:lnTo>
                  <a:lnTo>
                    <a:pt x="181" y="92"/>
                  </a:lnTo>
                  <a:lnTo>
                    <a:pt x="188" y="78"/>
                  </a:lnTo>
                  <a:lnTo>
                    <a:pt x="196" y="63"/>
                  </a:lnTo>
                  <a:lnTo>
                    <a:pt x="205" y="47"/>
                  </a:lnTo>
                  <a:lnTo>
                    <a:pt x="213" y="34"/>
                  </a:lnTo>
                  <a:lnTo>
                    <a:pt x="222" y="21"/>
                  </a:lnTo>
                  <a:lnTo>
                    <a:pt x="230" y="10"/>
                  </a:lnTo>
                  <a:lnTo>
                    <a:pt x="236" y="4"/>
                  </a:lnTo>
                  <a:lnTo>
                    <a:pt x="245" y="0"/>
                  </a:lnTo>
                  <a:lnTo>
                    <a:pt x="247" y="1"/>
                  </a:lnTo>
                  <a:lnTo>
                    <a:pt x="244" y="7"/>
                  </a:lnTo>
                  <a:lnTo>
                    <a:pt x="238" y="15"/>
                  </a:lnTo>
                  <a:lnTo>
                    <a:pt x="233" y="23"/>
                  </a:lnTo>
                  <a:lnTo>
                    <a:pt x="227" y="35"/>
                  </a:lnTo>
                  <a:lnTo>
                    <a:pt x="221" y="50"/>
                  </a:lnTo>
                  <a:lnTo>
                    <a:pt x="212" y="69"/>
                  </a:lnTo>
                  <a:lnTo>
                    <a:pt x="204" y="86"/>
                  </a:lnTo>
                  <a:lnTo>
                    <a:pt x="195" y="101"/>
                  </a:lnTo>
                  <a:lnTo>
                    <a:pt x="188" y="114"/>
                  </a:lnTo>
                  <a:lnTo>
                    <a:pt x="182" y="120"/>
                  </a:lnTo>
                  <a:lnTo>
                    <a:pt x="196" y="115"/>
                  </a:lnTo>
                  <a:lnTo>
                    <a:pt x="210" y="110"/>
                  </a:lnTo>
                  <a:lnTo>
                    <a:pt x="224" y="107"/>
                  </a:lnTo>
                  <a:lnTo>
                    <a:pt x="236" y="103"/>
                  </a:lnTo>
                  <a:lnTo>
                    <a:pt x="247" y="100"/>
                  </a:lnTo>
                  <a:lnTo>
                    <a:pt x="256" y="97"/>
                  </a:lnTo>
                  <a:lnTo>
                    <a:pt x="265" y="92"/>
                  </a:lnTo>
                  <a:lnTo>
                    <a:pt x="272" y="87"/>
                  </a:lnTo>
                  <a:lnTo>
                    <a:pt x="282" y="81"/>
                  </a:lnTo>
                  <a:lnTo>
                    <a:pt x="290" y="78"/>
                  </a:lnTo>
                  <a:lnTo>
                    <a:pt x="293" y="81"/>
                  </a:lnTo>
                  <a:lnTo>
                    <a:pt x="287" y="89"/>
                  </a:lnTo>
                  <a:lnTo>
                    <a:pt x="279" y="95"/>
                  </a:lnTo>
                  <a:lnTo>
                    <a:pt x="267" y="103"/>
                  </a:lnTo>
                  <a:lnTo>
                    <a:pt x="250" y="110"/>
                  </a:lnTo>
                  <a:lnTo>
                    <a:pt x="233" y="120"/>
                  </a:lnTo>
                  <a:lnTo>
                    <a:pt x="216" y="129"/>
                  </a:lnTo>
                  <a:lnTo>
                    <a:pt x="199" y="135"/>
                  </a:lnTo>
                  <a:lnTo>
                    <a:pt x="187" y="141"/>
                  </a:lnTo>
                  <a:lnTo>
                    <a:pt x="178" y="143"/>
                  </a:lnTo>
                  <a:lnTo>
                    <a:pt x="172" y="146"/>
                  </a:lnTo>
                  <a:lnTo>
                    <a:pt x="164" y="150"/>
                  </a:lnTo>
                  <a:lnTo>
                    <a:pt x="156" y="158"/>
                  </a:lnTo>
                  <a:lnTo>
                    <a:pt x="150" y="166"/>
                  </a:lnTo>
                  <a:lnTo>
                    <a:pt x="142" y="175"/>
                  </a:lnTo>
                  <a:lnTo>
                    <a:pt x="138" y="184"/>
                  </a:lnTo>
                  <a:lnTo>
                    <a:pt x="135" y="190"/>
                  </a:lnTo>
                  <a:lnTo>
                    <a:pt x="135" y="195"/>
                  </a:lnTo>
                  <a:lnTo>
                    <a:pt x="138" y="200"/>
                  </a:lnTo>
                  <a:lnTo>
                    <a:pt x="142" y="203"/>
                  </a:lnTo>
                  <a:lnTo>
                    <a:pt x="148" y="204"/>
                  </a:lnTo>
                  <a:lnTo>
                    <a:pt x="153" y="204"/>
                  </a:lnTo>
                  <a:lnTo>
                    <a:pt x="145" y="210"/>
                  </a:lnTo>
                  <a:lnTo>
                    <a:pt x="138" y="217"/>
                  </a:lnTo>
                  <a:lnTo>
                    <a:pt x="131" y="221"/>
                  </a:lnTo>
                  <a:lnTo>
                    <a:pt x="127" y="226"/>
                  </a:lnTo>
                  <a:lnTo>
                    <a:pt x="122" y="223"/>
                  </a:lnTo>
                  <a:lnTo>
                    <a:pt x="119" y="223"/>
                  </a:lnTo>
                  <a:lnTo>
                    <a:pt x="118" y="223"/>
                  </a:lnTo>
                  <a:lnTo>
                    <a:pt x="116" y="223"/>
                  </a:lnTo>
                  <a:lnTo>
                    <a:pt x="110" y="233"/>
                  </a:lnTo>
                  <a:lnTo>
                    <a:pt x="101" y="250"/>
                  </a:lnTo>
                  <a:lnTo>
                    <a:pt x="90" y="270"/>
                  </a:lnTo>
                  <a:lnTo>
                    <a:pt x="79" y="293"/>
                  </a:lnTo>
                  <a:lnTo>
                    <a:pt x="68" y="318"/>
                  </a:lnTo>
                  <a:lnTo>
                    <a:pt x="61" y="340"/>
                  </a:lnTo>
                  <a:lnTo>
                    <a:pt x="54" y="360"/>
                  </a:lnTo>
                  <a:lnTo>
                    <a:pt x="53" y="375"/>
                  </a:lnTo>
                  <a:lnTo>
                    <a:pt x="50" y="384"/>
                  </a:lnTo>
                  <a:lnTo>
                    <a:pt x="45" y="393"/>
                  </a:lnTo>
                  <a:lnTo>
                    <a:pt x="41" y="401"/>
                  </a:lnTo>
                  <a:lnTo>
                    <a:pt x="36" y="407"/>
                  </a:lnTo>
                  <a:lnTo>
                    <a:pt x="28" y="412"/>
                  </a:lnTo>
                  <a:lnTo>
                    <a:pt x="17" y="415"/>
                  </a:lnTo>
                  <a:lnTo>
                    <a:pt x="8" y="418"/>
                  </a:lnTo>
                  <a:lnTo>
                    <a:pt x="0" y="418"/>
                  </a:lnTo>
                  <a:close/>
                </a:path>
              </a:pathLst>
            </a:custGeom>
            <a:solidFill>
              <a:srgbClr val="004C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6197" name="Freeform 34"/>
            <p:cNvSpPr>
              <a:spLocks/>
            </p:cNvSpPr>
            <p:nvPr/>
          </p:nvSpPr>
          <p:spPr bwMode="auto">
            <a:xfrm>
              <a:off x="5023" y="1035"/>
              <a:ext cx="94" cy="161"/>
            </a:xfrm>
            <a:custGeom>
              <a:avLst/>
              <a:gdLst>
                <a:gd name="T0" fmla="*/ 61 w 190"/>
                <a:gd name="T1" fmla="*/ 10 h 323"/>
                <a:gd name="T2" fmla="*/ 52 w 190"/>
                <a:gd name="T3" fmla="*/ 28 h 323"/>
                <a:gd name="T4" fmla="*/ 45 w 190"/>
                <a:gd name="T5" fmla="*/ 33 h 323"/>
                <a:gd name="T6" fmla="*/ 31 w 190"/>
                <a:gd name="T7" fmla="*/ 39 h 323"/>
                <a:gd name="T8" fmla="*/ 14 w 190"/>
                <a:gd name="T9" fmla="*/ 47 h 323"/>
                <a:gd name="T10" fmla="*/ 4 w 190"/>
                <a:gd name="T11" fmla="*/ 55 h 323"/>
                <a:gd name="T12" fmla="*/ 0 w 190"/>
                <a:gd name="T13" fmla="*/ 61 h 323"/>
                <a:gd name="T14" fmla="*/ 1 w 190"/>
                <a:gd name="T15" fmla="*/ 62 h 323"/>
                <a:gd name="T16" fmla="*/ 8 w 190"/>
                <a:gd name="T17" fmla="*/ 59 h 323"/>
                <a:gd name="T18" fmla="*/ 18 w 190"/>
                <a:gd name="T19" fmla="*/ 53 h 323"/>
                <a:gd name="T20" fmla="*/ 31 w 190"/>
                <a:gd name="T21" fmla="*/ 46 h 323"/>
                <a:gd name="T22" fmla="*/ 42 w 190"/>
                <a:gd name="T23" fmla="*/ 40 h 323"/>
                <a:gd name="T24" fmla="*/ 45 w 190"/>
                <a:gd name="T25" fmla="*/ 47 h 323"/>
                <a:gd name="T26" fmla="*/ 40 w 190"/>
                <a:gd name="T27" fmla="*/ 69 h 323"/>
                <a:gd name="T28" fmla="*/ 35 w 190"/>
                <a:gd name="T29" fmla="*/ 79 h 323"/>
                <a:gd name="T30" fmla="*/ 24 w 190"/>
                <a:gd name="T31" fmla="*/ 90 h 323"/>
                <a:gd name="T32" fmla="*/ 14 w 190"/>
                <a:gd name="T33" fmla="*/ 102 h 323"/>
                <a:gd name="T34" fmla="*/ 5 w 190"/>
                <a:gd name="T35" fmla="*/ 111 h 323"/>
                <a:gd name="T36" fmla="*/ 3 w 190"/>
                <a:gd name="T37" fmla="*/ 118 h 323"/>
                <a:gd name="T38" fmla="*/ 4 w 190"/>
                <a:gd name="T39" fmla="*/ 120 h 323"/>
                <a:gd name="T40" fmla="*/ 10 w 190"/>
                <a:gd name="T41" fmla="*/ 113 h 323"/>
                <a:gd name="T42" fmla="*/ 18 w 190"/>
                <a:gd name="T43" fmla="*/ 106 h 323"/>
                <a:gd name="T44" fmla="*/ 28 w 190"/>
                <a:gd name="T45" fmla="*/ 97 h 323"/>
                <a:gd name="T46" fmla="*/ 36 w 190"/>
                <a:gd name="T47" fmla="*/ 89 h 323"/>
                <a:gd name="T48" fmla="*/ 40 w 190"/>
                <a:gd name="T49" fmla="*/ 100 h 323"/>
                <a:gd name="T50" fmla="*/ 44 w 190"/>
                <a:gd name="T51" fmla="*/ 143 h 323"/>
                <a:gd name="T52" fmla="*/ 47 w 190"/>
                <a:gd name="T53" fmla="*/ 160 h 323"/>
                <a:gd name="T54" fmla="*/ 48 w 190"/>
                <a:gd name="T55" fmla="*/ 160 h 323"/>
                <a:gd name="T56" fmla="*/ 48 w 190"/>
                <a:gd name="T57" fmla="*/ 140 h 323"/>
                <a:gd name="T58" fmla="*/ 47 w 190"/>
                <a:gd name="T59" fmla="*/ 93 h 323"/>
                <a:gd name="T60" fmla="*/ 49 w 190"/>
                <a:gd name="T61" fmla="*/ 78 h 323"/>
                <a:gd name="T62" fmla="*/ 52 w 190"/>
                <a:gd name="T63" fmla="*/ 80 h 323"/>
                <a:gd name="T64" fmla="*/ 54 w 190"/>
                <a:gd name="T65" fmla="*/ 87 h 323"/>
                <a:gd name="T66" fmla="*/ 62 w 190"/>
                <a:gd name="T67" fmla="*/ 98 h 323"/>
                <a:gd name="T68" fmla="*/ 72 w 190"/>
                <a:gd name="T69" fmla="*/ 110 h 323"/>
                <a:gd name="T70" fmla="*/ 81 w 190"/>
                <a:gd name="T71" fmla="*/ 120 h 323"/>
                <a:gd name="T72" fmla="*/ 87 w 190"/>
                <a:gd name="T73" fmla="*/ 121 h 323"/>
                <a:gd name="T74" fmla="*/ 84 w 190"/>
                <a:gd name="T75" fmla="*/ 115 h 323"/>
                <a:gd name="T76" fmla="*/ 76 w 190"/>
                <a:gd name="T77" fmla="*/ 107 h 323"/>
                <a:gd name="T78" fmla="*/ 69 w 190"/>
                <a:gd name="T79" fmla="*/ 97 h 323"/>
                <a:gd name="T80" fmla="*/ 62 w 190"/>
                <a:gd name="T81" fmla="*/ 87 h 323"/>
                <a:gd name="T82" fmla="*/ 56 w 190"/>
                <a:gd name="T83" fmla="*/ 77 h 323"/>
                <a:gd name="T84" fmla="*/ 54 w 190"/>
                <a:gd name="T85" fmla="*/ 67 h 323"/>
                <a:gd name="T86" fmla="*/ 56 w 190"/>
                <a:gd name="T87" fmla="*/ 47 h 323"/>
                <a:gd name="T88" fmla="*/ 59 w 190"/>
                <a:gd name="T89" fmla="*/ 40 h 323"/>
                <a:gd name="T90" fmla="*/ 62 w 190"/>
                <a:gd name="T91" fmla="*/ 42 h 323"/>
                <a:gd name="T92" fmla="*/ 67 w 190"/>
                <a:gd name="T93" fmla="*/ 48 h 323"/>
                <a:gd name="T94" fmla="*/ 75 w 190"/>
                <a:gd name="T95" fmla="*/ 55 h 323"/>
                <a:gd name="T96" fmla="*/ 84 w 190"/>
                <a:gd name="T97" fmla="*/ 63 h 323"/>
                <a:gd name="T98" fmla="*/ 91 w 190"/>
                <a:gd name="T99" fmla="*/ 69 h 323"/>
                <a:gd name="T100" fmla="*/ 94 w 190"/>
                <a:gd name="T101" fmla="*/ 71 h 323"/>
                <a:gd name="T102" fmla="*/ 88 w 190"/>
                <a:gd name="T103" fmla="*/ 62 h 323"/>
                <a:gd name="T104" fmla="*/ 79 w 190"/>
                <a:gd name="T105" fmla="*/ 51 h 323"/>
                <a:gd name="T106" fmla="*/ 69 w 190"/>
                <a:gd name="T107" fmla="*/ 40 h 323"/>
                <a:gd name="T108" fmla="*/ 66 w 190"/>
                <a:gd name="T109" fmla="*/ 32 h 323"/>
                <a:gd name="T110" fmla="*/ 66 w 190"/>
                <a:gd name="T111" fmla="*/ 16 h 323"/>
                <a:gd name="T112" fmla="*/ 72 w 190"/>
                <a:gd name="T113" fmla="*/ 2 h 323"/>
                <a:gd name="T114" fmla="*/ 69 w 190"/>
                <a:gd name="T115" fmla="*/ 0 h 323"/>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0" t="0" r="r" b="b"/>
              <a:pathLst>
                <a:path w="190" h="323">
                  <a:moveTo>
                    <a:pt x="133" y="6"/>
                  </a:moveTo>
                  <a:lnTo>
                    <a:pt x="123" y="20"/>
                  </a:lnTo>
                  <a:lnTo>
                    <a:pt x="114" y="38"/>
                  </a:lnTo>
                  <a:lnTo>
                    <a:pt x="105" y="57"/>
                  </a:lnTo>
                  <a:lnTo>
                    <a:pt x="102" y="67"/>
                  </a:lnTo>
                  <a:lnTo>
                    <a:pt x="91" y="67"/>
                  </a:lnTo>
                  <a:lnTo>
                    <a:pt x="77" y="72"/>
                  </a:lnTo>
                  <a:lnTo>
                    <a:pt x="62" y="78"/>
                  </a:lnTo>
                  <a:lnTo>
                    <a:pt x="45" y="86"/>
                  </a:lnTo>
                  <a:lnTo>
                    <a:pt x="29" y="95"/>
                  </a:lnTo>
                  <a:lnTo>
                    <a:pt x="17" y="103"/>
                  </a:lnTo>
                  <a:lnTo>
                    <a:pt x="8" y="110"/>
                  </a:lnTo>
                  <a:lnTo>
                    <a:pt x="3" y="115"/>
                  </a:lnTo>
                  <a:lnTo>
                    <a:pt x="0" y="123"/>
                  </a:lnTo>
                  <a:lnTo>
                    <a:pt x="0" y="124"/>
                  </a:lnTo>
                  <a:lnTo>
                    <a:pt x="3" y="124"/>
                  </a:lnTo>
                  <a:lnTo>
                    <a:pt x="9" y="121"/>
                  </a:lnTo>
                  <a:lnTo>
                    <a:pt x="16" y="118"/>
                  </a:lnTo>
                  <a:lnTo>
                    <a:pt x="25" y="112"/>
                  </a:lnTo>
                  <a:lnTo>
                    <a:pt x="36" y="106"/>
                  </a:lnTo>
                  <a:lnTo>
                    <a:pt x="49" y="98"/>
                  </a:lnTo>
                  <a:lnTo>
                    <a:pt x="62" y="92"/>
                  </a:lnTo>
                  <a:lnTo>
                    <a:pt x="74" y="86"/>
                  </a:lnTo>
                  <a:lnTo>
                    <a:pt x="85" y="81"/>
                  </a:lnTo>
                  <a:lnTo>
                    <a:pt x="94" y="80"/>
                  </a:lnTo>
                  <a:lnTo>
                    <a:pt x="90" y="95"/>
                  </a:lnTo>
                  <a:lnTo>
                    <a:pt x="85" y="117"/>
                  </a:lnTo>
                  <a:lnTo>
                    <a:pt x="80" y="138"/>
                  </a:lnTo>
                  <a:lnTo>
                    <a:pt x="79" y="150"/>
                  </a:lnTo>
                  <a:lnTo>
                    <a:pt x="71" y="158"/>
                  </a:lnTo>
                  <a:lnTo>
                    <a:pt x="60" y="169"/>
                  </a:lnTo>
                  <a:lnTo>
                    <a:pt x="49" y="180"/>
                  </a:lnTo>
                  <a:lnTo>
                    <a:pt x="39" y="192"/>
                  </a:lnTo>
                  <a:lnTo>
                    <a:pt x="28" y="204"/>
                  </a:lnTo>
                  <a:lnTo>
                    <a:pt x="17" y="215"/>
                  </a:lnTo>
                  <a:lnTo>
                    <a:pt x="11" y="223"/>
                  </a:lnTo>
                  <a:lnTo>
                    <a:pt x="8" y="229"/>
                  </a:lnTo>
                  <a:lnTo>
                    <a:pt x="6" y="237"/>
                  </a:lnTo>
                  <a:lnTo>
                    <a:pt x="8" y="240"/>
                  </a:lnTo>
                  <a:lnTo>
                    <a:pt x="9" y="240"/>
                  </a:lnTo>
                  <a:lnTo>
                    <a:pt x="16" y="234"/>
                  </a:lnTo>
                  <a:lnTo>
                    <a:pt x="20" y="227"/>
                  </a:lnTo>
                  <a:lnTo>
                    <a:pt x="28" y="220"/>
                  </a:lnTo>
                  <a:lnTo>
                    <a:pt x="37" y="212"/>
                  </a:lnTo>
                  <a:lnTo>
                    <a:pt x="46" y="201"/>
                  </a:lnTo>
                  <a:lnTo>
                    <a:pt x="56" y="194"/>
                  </a:lnTo>
                  <a:lnTo>
                    <a:pt x="65" y="184"/>
                  </a:lnTo>
                  <a:lnTo>
                    <a:pt x="73" y="178"/>
                  </a:lnTo>
                  <a:lnTo>
                    <a:pt x="79" y="175"/>
                  </a:lnTo>
                  <a:lnTo>
                    <a:pt x="80" y="201"/>
                  </a:lnTo>
                  <a:lnTo>
                    <a:pt x="83" y="244"/>
                  </a:lnTo>
                  <a:lnTo>
                    <a:pt x="88" y="287"/>
                  </a:lnTo>
                  <a:lnTo>
                    <a:pt x="93" y="314"/>
                  </a:lnTo>
                  <a:lnTo>
                    <a:pt x="96" y="321"/>
                  </a:lnTo>
                  <a:lnTo>
                    <a:pt x="97" y="323"/>
                  </a:lnTo>
                  <a:lnTo>
                    <a:pt x="97" y="320"/>
                  </a:lnTo>
                  <a:lnTo>
                    <a:pt x="97" y="309"/>
                  </a:lnTo>
                  <a:lnTo>
                    <a:pt x="97" y="280"/>
                  </a:lnTo>
                  <a:lnTo>
                    <a:pt x="96" y="234"/>
                  </a:lnTo>
                  <a:lnTo>
                    <a:pt x="94" y="187"/>
                  </a:lnTo>
                  <a:lnTo>
                    <a:pt x="97" y="160"/>
                  </a:lnTo>
                  <a:lnTo>
                    <a:pt x="100" y="157"/>
                  </a:lnTo>
                  <a:lnTo>
                    <a:pt x="103" y="157"/>
                  </a:lnTo>
                  <a:lnTo>
                    <a:pt x="105" y="161"/>
                  </a:lnTo>
                  <a:lnTo>
                    <a:pt x="106" y="169"/>
                  </a:lnTo>
                  <a:lnTo>
                    <a:pt x="110" y="175"/>
                  </a:lnTo>
                  <a:lnTo>
                    <a:pt x="116" y="186"/>
                  </a:lnTo>
                  <a:lnTo>
                    <a:pt x="125" y="197"/>
                  </a:lnTo>
                  <a:lnTo>
                    <a:pt x="134" y="209"/>
                  </a:lnTo>
                  <a:lnTo>
                    <a:pt x="145" y="221"/>
                  </a:lnTo>
                  <a:lnTo>
                    <a:pt x="156" y="232"/>
                  </a:lnTo>
                  <a:lnTo>
                    <a:pt x="163" y="240"/>
                  </a:lnTo>
                  <a:lnTo>
                    <a:pt x="170" y="243"/>
                  </a:lnTo>
                  <a:lnTo>
                    <a:pt x="176" y="243"/>
                  </a:lnTo>
                  <a:lnTo>
                    <a:pt x="174" y="238"/>
                  </a:lnTo>
                  <a:lnTo>
                    <a:pt x="170" y="230"/>
                  </a:lnTo>
                  <a:lnTo>
                    <a:pt x="160" y="220"/>
                  </a:lnTo>
                  <a:lnTo>
                    <a:pt x="154" y="214"/>
                  </a:lnTo>
                  <a:lnTo>
                    <a:pt x="148" y="204"/>
                  </a:lnTo>
                  <a:lnTo>
                    <a:pt x="140" y="194"/>
                  </a:lnTo>
                  <a:lnTo>
                    <a:pt x="133" y="184"/>
                  </a:lnTo>
                  <a:lnTo>
                    <a:pt x="125" y="174"/>
                  </a:lnTo>
                  <a:lnTo>
                    <a:pt x="119" y="164"/>
                  </a:lnTo>
                  <a:lnTo>
                    <a:pt x="114" y="155"/>
                  </a:lnTo>
                  <a:lnTo>
                    <a:pt x="111" y="149"/>
                  </a:lnTo>
                  <a:lnTo>
                    <a:pt x="110" y="134"/>
                  </a:lnTo>
                  <a:lnTo>
                    <a:pt x="111" y="114"/>
                  </a:lnTo>
                  <a:lnTo>
                    <a:pt x="113" y="95"/>
                  </a:lnTo>
                  <a:lnTo>
                    <a:pt x="116" y="84"/>
                  </a:lnTo>
                  <a:lnTo>
                    <a:pt x="119" y="81"/>
                  </a:lnTo>
                  <a:lnTo>
                    <a:pt x="122" y="81"/>
                  </a:lnTo>
                  <a:lnTo>
                    <a:pt x="125" y="84"/>
                  </a:lnTo>
                  <a:lnTo>
                    <a:pt x="131" y="92"/>
                  </a:lnTo>
                  <a:lnTo>
                    <a:pt x="136" y="97"/>
                  </a:lnTo>
                  <a:lnTo>
                    <a:pt x="143" y="103"/>
                  </a:lnTo>
                  <a:lnTo>
                    <a:pt x="151" y="110"/>
                  </a:lnTo>
                  <a:lnTo>
                    <a:pt x="160" y="118"/>
                  </a:lnTo>
                  <a:lnTo>
                    <a:pt x="170" y="126"/>
                  </a:lnTo>
                  <a:lnTo>
                    <a:pt x="177" y="134"/>
                  </a:lnTo>
                  <a:lnTo>
                    <a:pt x="184" y="138"/>
                  </a:lnTo>
                  <a:lnTo>
                    <a:pt x="188" y="143"/>
                  </a:lnTo>
                  <a:lnTo>
                    <a:pt x="190" y="143"/>
                  </a:lnTo>
                  <a:lnTo>
                    <a:pt x="185" y="135"/>
                  </a:lnTo>
                  <a:lnTo>
                    <a:pt x="177" y="124"/>
                  </a:lnTo>
                  <a:lnTo>
                    <a:pt x="168" y="114"/>
                  </a:lnTo>
                  <a:lnTo>
                    <a:pt x="159" y="103"/>
                  </a:lnTo>
                  <a:lnTo>
                    <a:pt x="150" y="90"/>
                  </a:lnTo>
                  <a:lnTo>
                    <a:pt x="140" y="81"/>
                  </a:lnTo>
                  <a:lnTo>
                    <a:pt x="136" y="74"/>
                  </a:lnTo>
                  <a:lnTo>
                    <a:pt x="134" y="64"/>
                  </a:lnTo>
                  <a:lnTo>
                    <a:pt x="133" y="49"/>
                  </a:lnTo>
                  <a:lnTo>
                    <a:pt x="133" y="32"/>
                  </a:lnTo>
                  <a:lnTo>
                    <a:pt x="139" y="15"/>
                  </a:lnTo>
                  <a:lnTo>
                    <a:pt x="145" y="4"/>
                  </a:lnTo>
                  <a:lnTo>
                    <a:pt x="143" y="0"/>
                  </a:lnTo>
                  <a:lnTo>
                    <a:pt x="139" y="0"/>
                  </a:lnTo>
                  <a:lnTo>
                    <a:pt x="133" y="6"/>
                  </a:lnTo>
                  <a:close/>
                </a:path>
              </a:pathLst>
            </a:custGeom>
            <a:solidFill>
              <a:srgbClr val="004C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6198" name="Freeform 35"/>
            <p:cNvSpPr>
              <a:spLocks/>
            </p:cNvSpPr>
            <p:nvPr/>
          </p:nvSpPr>
          <p:spPr bwMode="auto">
            <a:xfrm>
              <a:off x="5355" y="963"/>
              <a:ext cx="188" cy="147"/>
            </a:xfrm>
            <a:custGeom>
              <a:avLst/>
              <a:gdLst>
                <a:gd name="T0" fmla="*/ 9 w 376"/>
                <a:gd name="T1" fmla="*/ 19 h 293"/>
                <a:gd name="T2" fmla="*/ 19 w 376"/>
                <a:gd name="T3" fmla="*/ 27 h 293"/>
                <a:gd name="T4" fmla="*/ 29 w 376"/>
                <a:gd name="T5" fmla="*/ 31 h 293"/>
                <a:gd name="T6" fmla="*/ 40 w 376"/>
                <a:gd name="T7" fmla="*/ 37 h 293"/>
                <a:gd name="T8" fmla="*/ 42 w 376"/>
                <a:gd name="T9" fmla="*/ 68 h 293"/>
                <a:gd name="T10" fmla="*/ 46 w 376"/>
                <a:gd name="T11" fmla="*/ 97 h 293"/>
                <a:gd name="T12" fmla="*/ 46 w 376"/>
                <a:gd name="T13" fmla="*/ 89 h 293"/>
                <a:gd name="T14" fmla="*/ 50 w 376"/>
                <a:gd name="T15" fmla="*/ 49 h 293"/>
                <a:gd name="T16" fmla="*/ 59 w 376"/>
                <a:gd name="T17" fmla="*/ 45 h 293"/>
                <a:gd name="T18" fmla="*/ 75 w 376"/>
                <a:gd name="T19" fmla="*/ 59 h 293"/>
                <a:gd name="T20" fmla="*/ 86 w 376"/>
                <a:gd name="T21" fmla="*/ 69 h 293"/>
                <a:gd name="T22" fmla="*/ 97 w 376"/>
                <a:gd name="T23" fmla="*/ 131 h 293"/>
                <a:gd name="T24" fmla="*/ 106 w 376"/>
                <a:gd name="T25" fmla="*/ 145 h 293"/>
                <a:gd name="T26" fmla="*/ 101 w 376"/>
                <a:gd name="T27" fmla="*/ 122 h 293"/>
                <a:gd name="T28" fmla="*/ 95 w 376"/>
                <a:gd name="T29" fmla="*/ 75 h 293"/>
                <a:gd name="T30" fmla="*/ 129 w 376"/>
                <a:gd name="T31" fmla="*/ 94 h 293"/>
                <a:gd name="T32" fmla="*/ 170 w 376"/>
                <a:gd name="T33" fmla="*/ 117 h 293"/>
                <a:gd name="T34" fmla="*/ 187 w 376"/>
                <a:gd name="T35" fmla="*/ 127 h 293"/>
                <a:gd name="T36" fmla="*/ 180 w 376"/>
                <a:gd name="T37" fmla="*/ 118 h 293"/>
                <a:gd name="T38" fmla="*/ 153 w 376"/>
                <a:gd name="T39" fmla="*/ 100 h 293"/>
                <a:gd name="T40" fmla="*/ 116 w 376"/>
                <a:gd name="T41" fmla="*/ 76 h 293"/>
                <a:gd name="T42" fmla="*/ 96 w 376"/>
                <a:gd name="T43" fmla="*/ 66 h 293"/>
                <a:gd name="T44" fmla="*/ 108 w 376"/>
                <a:gd name="T45" fmla="*/ 63 h 293"/>
                <a:gd name="T46" fmla="*/ 134 w 376"/>
                <a:gd name="T47" fmla="*/ 57 h 293"/>
                <a:gd name="T48" fmla="*/ 167 w 376"/>
                <a:gd name="T49" fmla="*/ 57 h 293"/>
                <a:gd name="T50" fmla="*/ 188 w 376"/>
                <a:gd name="T51" fmla="*/ 63 h 293"/>
                <a:gd name="T52" fmla="*/ 180 w 376"/>
                <a:gd name="T53" fmla="*/ 54 h 293"/>
                <a:gd name="T54" fmla="*/ 153 w 376"/>
                <a:gd name="T55" fmla="*/ 52 h 293"/>
                <a:gd name="T56" fmla="*/ 113 w 376"/>
                <a:gd name="T57" fmla="*/ 53 h 293"/>
                <a:gd name="T58" fmla="*/ 94 w 376"/>
                <a:gd name="T59" fmla="*/ 53 h 293"/>
                <a:gd name="T60" fmla="*/ 79 w 376"/>
                <a:gd name="T61" fmla="*/ 44 h 293"/>
                <a:gd name="T62" fmla="*/ 65 w 376"/>
                <a:gd name="T63" fmla="*/ 32 h 293"/>
                <a:gd name="T64" fmla="*/ 76 w 376"/>
                <a:gd name="T65" fmla="*/ 24 h 293"/>
                <a:gd name="T66" fmla="*/ 98 w 376"/>
                <a:gd name="T67" fmla="*/ 11 h 293"/>
                <a:gd name="T68" fmla="*/ 116 w 376"/>
                <a:gd name="T69" fmla="*/ 4 h 293"/>
                <a:gd name="T70" fmla="*/ 115 w 376"/>
                <a:gd name="T71" fmla="*/ 0 h 293"/>
                <a:gd name="T72" fmla="*/ 95 w 376"/>
                <a:gd name="T73" fmla="*/ 6 h 293"/>
                <a:gd name="T74" fmla="*/ 71 w 376"/>
                <a:gd name="T75" fmla="*/ 18 h 293"/>
                <a:gd name="T76" fmla="*/ 55 w 376"/>
                <a:gd name="T77" fmla="*/ 25 h 293"/>
                <a:gd name="T78" fmla="*/ 41 w 376"/>
                <a:gd name="T79" fmla="*/ 26 h 293"/>
                <a:gd name="T80" fmla="*/ 26 w 376"/>
                <a:gd name="T81" fmla="*/ 19 h 293"/>
                <a:gd name="T82" fmla="*/ 10 w 376"/>
                <a:gd name="T83" fmla="*/ 13 h 293"/>
                <a:gd name="T84" fmla="*/ 0 w 376"/>
                <a:gd name="T85" fmla="*/ 11 h 293"/>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376" h="293">
                  <a:moveTo>
                    <a:pt x="0" y="21"/>
                  </a:moveTo>
                  <a:lnTo>
                    <a:pt x="7" y="29"/>
                  </a:lnTo>
                  <a:lnTo>
                    <a:pt x="18" y="38"/>
                  </a:lnTo>
                  <a:lnTo>
                    <a:pt x="29" y="47"/>
                  </a:lnTo>
                  <a:lnTo>
                    <a:pt x="35" y="52"/>
                  </a:lnTo>
                  <a:lnTo>
                    <a:pt x="38" y="54"/>
                  </a:lnTo>
                  <a:lnTo>
                    <a:pt x="43" y="55"/>
                  </a:lnTo>
                  <a:lnTo>
                    <a:pt x="51" y="58"/>
                  </a:lnTo>
                  <a:lnTo>
                    <a:pt x="58" y="61"/>
                  </a:lnTo>
                  <a:lnTo>
                    <a:pt x="66" y="66"/>
                  </a:lnTo>
                  <a:lnTo>
                    <a:pt x="74" y="69"/>
                  </a:lnTo>
                  <a:lnTo>
                    <a:pt x="80" y="74"/>
                  </a:lnTo>
                  <a:lnTo>
                    <a:pt x="83" y="77"/>
                  </a:lnTo>
                  <a:lnTo>
                    <a:pt x="83" y="104"/>
                  </a:lnTo>
                  <a:lnTo>
                    <a:pt x="83" y="135"/>
                  </a:lnTo>
                  <a:lnTo>
                    <a:pt x="84" y="164"/>
                  </a:lnTo>
                  <a:lnTo>
                    <a:pt x="88" y="186"/>
                  </a:lnTo>
                  <a:lnTo>
                    <a:pt x="92" y="194"/>
                  </a:lnTo>
                  <a:lnTo>
                    <a:pt x="95" y="192"/>
                  </a:lnTo>
                  <a:lnTo>
                    <a:pt x="94" y="186"/>
                  </a:lnTo>
                  <a:lnTo>
                    <a:pt x="92" y="177"/>
                  </a:lnTo>
                  <a:lnTo>
                    <a:pt x="92" y="157"/>
                  </a:lnTo>
                  <a:lnTo>
                    <a:pt x="95" y="126"/>
                  </a:lnTo>
                  <a:lnTo>
                    <a:pt x="100" y="97"/>
                  </a:lnTo>
                  <a:lnTo>
                    <a:pt x="103" y="78"/>
                  </a:lnTo>
                  <a:lnTo>
                    <a:pt x="109" y="83"/>
                  </a:lnTo>
                  <a:lnTo>
                    <a:pt x="117" y="90"/>
                  </a:lnTo>
                  <a:lnTo>
                    <a:pt x="128" y="100"/>
                  </a:lnTo>
                  <a:lnTo>
                    <a:pt x="138" y="109"/>
                  </a:lnTo>
                  <a:lnTo>
                    <a:pt x="149" y="118"/>
                  </a:lnTo>
                  <a:lnTo>
                    <a:pt x="158" y="127"/>
                  </a:lnTo>
                  <a:lnTo>
                    <a:pt x="166" y="134"/>
                  </a:lnTo>
                  <a:lnTo>
                    <a:pt x="172" y="137"/>
                  </a:lnTo>
                  <a:lnTo>
                    <a:pt x="175" y="170"/>
                  </a:lnTo>
                  <a:lnTo>
                    <a:pt x="183" y="217"/>
                  </a:lnTo>
                  <a:lnTo>
                    <a:pt x="194" y="261"/>
                  </a:lnTo>
                  <a:lnTo>
                    <a:pt x="205" y="287"/>
                  </a:lnTo>
                  <a:lnTo>
                    <a:pt x="211" y="293"/>
                  </a:lnTo>
                  <a:lnTo>
                    <a:pt x="212" y="289"/>
                  </a:lnTo>
                  <a:lnTo>
                    <a:pt x="209" y="278"/>
                  </a:lnTo>
                  <a:lnTo>
                    <a:pt x="206" y="266"/>
                  </a:lnTo>
                  <a:lnTo>
                    <a:pt x="202" y="243"/>
                  </a:lnTo>
                  <a:lnTo>
                    <a:pt x="194" y="207"/>
                  </a:lnTo>
                  <a:lnTo>
                    <a:pt x="189" y="172"/>
                  </a:lnTo>
                  <a:lnTo>
                    <a:pt x="189" y="149"/>
                  </a:lnTo>
                  <a:lnTo>
                    <a:pt x="206" y="158"/>
                  </a:lnTo>
                  <a:lnTo>
                    <a:pt x="229" y="172"/>
                  </a:lnTo>
                  <a:lnTo>
                    <a:pt x="257" y="187"/>
                  </a:lnTo>
                  <a:lnTo>
                    <a:pt x="288" y="203"/>
                  </a:lnTo>
                  <a:lnTo>
                    <a:pt x="316" y="220"/>
                  </a:lnTo>
                  <a:lnTo>
                    <a:pt x="340" y="233"/>
                  </a:lnTo>
                  <a:lnTo>
                    <a:pt x="359" y="244"/>
                  </a:lnTo>
                  <a:lnTo>
                    <a:pt x="368" y="250"/>
                  </a:lnTo>
                  <a:lnTo>
                    <a:pt x="373" y="253"/>
                  </a:lnTo>
                  <a:lnTo>
                    <a:pt x="374" y="252"/>
                  </a:lnTo>
                  <a:lnTo>
                    <a:pt x="371" y="246"/>
                  </a:lnTo>
                  <a:lnTo>
                    <a:pt x="360" y="235"/>
                  </a:lnTo>
                  <a:lnTo>
                    <a:pt x="350" y="227"/>
                  </a:lnTo>
                  <a:lnTo>
                    <a:pt x="331" y="215"/>
                  </a:lnTo>
                  <a:lnTo>
                    <a:pt x="306" y="200"/>
                  </a:lnTo>
                  <a:lnTo>
                    <a:pt x="280" y="183"/>
                  </a:lnTo>
                  <a:lnTo>
                    <a:pt x="254" y="167"/>
                  </a:lnTo>
                  <a:lnTo>
                    <a:pt x="231" y="152"/>
                  </a:lnTo>
                  <a:lnTo>
                    <a:pt x="211" y="141"/>
                  </a:lnTo>
                  <a:lnTo>
                    <a:pt x="199" y="135"/>
                  </a:lnTo>
                  <a:lnTo>
                    <a:pt x="191" y="132"/>
                  </a:lnTo>
                  <a:lnTo>
                    <a:pt x="192" y="130"/>
                  </a:lnTo>
                  <a:lnTo>
                    <a:pt x="202" y="129"/>
                  </a:lnTo>
                  <a:lnTo>
                    <a:pt x="215" y="126"/>
                  </a:lnTo>
                  <a:lnTo>
                    <a:pt x="229" y="121"/>
                  </a:lnTo>
                  <a:lnTo>
                    <a:pt x="246" y="117"/>
                  </a:lnTo>
                  <a:lnTo>
                    <a:pt x="268" y="114"/>
                  </a:lnTo>
                  <a:lnTo>
                    <a:pt x="291" y="112"/>
                  </a:lnTo>
                  <a:lnTo>
                    <a:pt x="313" y="112"/>
                  </a:lnTo>
                  <a:lnTo>
                    <a:pt x="334" y="114"/>
                  </a:lnTo>
                  <a:lnTo>
                    <a:pt x="351" y="117"/>
                  </a:lnTo>
                  <a:lnTo>
                    <a:pt x="363" y="121"/>
                  </a:lnTo>
                  <a:lnTo>
                    <a:pt x="376" y="126"/>
                  </a:lnTo>
                  <a:lnTo>
                    <a:pt x="376" y="123"/>
                  </a:lnTo>
                  <a:lnTo>
                    <a:pt x="370" y="115"/>
                  </a:lnTo>
                  <a:lnTo>
                    <a:pt x="359" y="107"/>
                  </a:lnTo>
                  <a:lnTo>
                    <a:pt x="348" y="106"/>
                  </a:lnTo>
                  <a:lnTo>
                    <a:pt x="329" y="104"/>
                  </a:lnTo>
                  <a:lnTo>
                    <a:pt x="305" y="104"/>
                  </a:lnTo>
                  <a:lnTo>
                    <a:pt x="277" y="104"/>
                  </a:lnTo>
                  <a:lnTo>
                    <a:pt x="249" y="106"/>
                  </a:lnTo>
                  <a:lnTo>
                    <a:pt x="225" y="106"/>
                  </a:lnTo>
                  <a:lnTo>
                    <a:pt x="206" y="107"/>
                  </a:lnTo>
                  <a:lnTo>
                    <a:pt x="195" y="107"/>
                  </a:lnTo>
                  <a:lnTo>
                    <a:pt x="188" y="106"/>
                  </a:lnTo>
                  <a:lnTo>
                    <a:pt x="178" y="103"/>
                  </a:lnTo>
                  <a:lnTo>
                    <a:pt x="169" y="95"/>
                  </a:lnTo>
                  <a:lnTo>
                    <a:pt x="158" y="87"/>
                  </a:lnTo>
                  <a:lnTo>
                    <a:pt x="148" y="78"/>
                  </a:lnTo>
                  <a:lnTo>
                    <a:pt x="137" y="70"/>
                  </a:lnTo>
                  <a:lnTo>
                    <a:pt x="129" y="64"/>
                  </a:lnTo>
                  <a:lnTo>
                    <a:pt x="125" y="61"/>
                  </a:lnTo>
                  <a:lnTo>
                    <a:pt x="137" y="55"/>
                  </a:lnTo>
                  <a:lnTo>
                    <a:pt x="151" y="47"/>
                  </a:lnTo>
                  <a:lnTo>
                    <a:pt x="165" y="40"/>
                  </a:lnTo>
                  <a:lnTo>
                    <a:pt x="182" y="30"/>
                  </a:lnTo>
                  <a:lnTo>
                    <a:pt x="195" y="21"/>
                  </a:lnTo>
                  <a:lnTo>
                    <a:pt x="211" y="15"/>
                  </a:lnTo>
                  <a:lnTo>
                    <a:pt x="223" y="9"/>
                  </a:lnTo>
                  <a:lnTo>
                    <a:pt x="232" y="7"/>
                  </a:lnTo>
                  <a:lnTo>
                    <a:pt x="242" y="4"/>
                  </a:lnTo>
                  <a:lnTo>
                    <a:pt x="240" y="0"/>
                  </a:lnTo>
                  <a:lnTo>
                    <a:pt x="229" y="0"/>
                  </a:lnTo>
                  <a:lnTo>
                    <a:pt x="214" y="3"/>
                  </a:lnTo>
                  <a:lnTo>
                    <a:pt x="203" y="7"/>
                  </a:lnTo>
                  <a:lnTo>
                    <a:pt x="189" y="12"/>
                  </a:lnTo>
                  <a:lnTo>
                    <a:pt x="174" y="20"/>
                  </a:lnTo>
                  <a:lnTo>
                    <a:pt x="157" y="27"/>
                  </a:lnTo>
                  <a:lnTo>
                    <a:pt x="142" y="35"/>
                  </a:lnTo>
                  <a:lnTo>
                    <a:pt x="126" y="41"/>
                  </a:lnTo>
                  <a:lnTo>
                    <a:pt x="115" y="46"/>
                  </a:lnTo>
                  <a:lnTo>
                    <a:pt x="109" y="49"/>
                  </a:lnTo>
                  <a:lnTo>
                    <a:pt x="100" y="54"/>
                  </a:lnTo>
                  <a:lnTo>
                    <a:pt x="92" y="54"/>
                  </a:lnTo>
                  <a:lnTo>
                    <a:pt x="81" y="52"/>
                  </a:lnTo>
                  <a:lnTo>
                    <a:pt x="69" y="46"/>
                  </a:lnTo>
                  <a:lnTo>
                    <a:pt x="61" y="41"/>
                  </a:lnTo>
                  <a:lnTo>
                    <a:pt x="52" y="37"/>
                  </a:lnTo>
                  <a:lnTo>
                    <a:pt x="41" y="34"/>
                  </a:lnTo>
                  <a:lnTo>
                    <a:pt x="31" y="29"/>
                  </a:lnTo>
                  <a:lnTo>
                    <a:pt x="20" y="26"/>
                  </a:lnTo>
                  <a:lnTo>
                    <a:pt x="11" y="23"/>
                  </a:lnTo>
                  <a:lnTo>
                    <a:pt x="4" y="21"/>
                  </a:lnTo>
                  <a:lnTo>
                    <a:pt x="0" y="21"/>
                  </a:lnTo>
                  <a:close/>
                </a:path>
              </a:pathLst>
            </a:custGeom>
            <a:solidFill>
              <a:srgbClr val="004C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grpSp>
        <p:nvGrpSpPr>
          <p:cNvPr id="3" name="Group 36"/>
          <p:cNvGrpSpPr>
            <a:grpSpLocks noChangeAspect="1"/>
          </p:cNvGrpSpPr>
          <p:nvPr/>
        </p:nvGrpSpPr>
        <p:grpSpPr bwMode="auto">
          <a:xfrm rot="4651953">
            <a:off x="7662862" y="-111124"/>
            <a:ext cx="1370013" cy="1592262"/>
            <a:chOff x="4944" y="658"/>
            <a:chExt cx="624" cy="553"/>
          </a:xfrm>
        </p:grpSpPr>
        <p:sp>
          <p:nvSpPr>
            <p:cNvPr id="46147" name="AutoShape 37"/>
            <p:cNvSpPr>
              <a:spLocks noChangeAspect="1" noChangeArrowheads="1"/>
            </p:cNvSpPr>
            <p:nvPr/>
          </p:nvSpPr>
          <p:spPr bwMode="auto">
            <a:xfrm>
              <a:off x="4944" y="658"/>
              <a:ext cx="624" cy="5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46148" name="Freeform 38"/>
            <p:cNvSpPr>
              <a:spLocks/>
            </p:cNvSpPr>
            <p:nvPr/>
          </p:nvSpPr>
          <p:spPr bwMode="auto">
            <a:xfrm>
              <a:off x="5092" y="824"/>
              <a:ext cx="124" cy="126"/>
            </a:xfrm>
            <a:custGeom>
              <a:avLst/>
              <a:gdLst>
                <a:gd name="T0" fmla="*/ 22 w 248"/>
                <a:gd name="T1" fmla="*/ 31 h 253"/>
                <a:gd name="T2" fmla="*/ 11 w 248"/>
                <a:gd name="T3" fmla="*/ 41 h 253"/>
                <a:gd name="T4" fmla="*/ 16 w 248"/>
                <a:gd name="T5" fmla="*/ 59 h 253"/>
                <a:gd name="T6" fmla="*/ 28 w 248"/>
                <a:gd name="T7" fmla="*/ 61 h 253"/>
                <a:gd name="T8" fmla="*/ 37 w 248"/>
                <a:gd name="T9" fmla="*/ 64 h 253"/>
                <a:gd name="T10" fmla="*/ 44 w 248"/>
                <a:gd name="T11" fmla="*/ 73 h 253"/>
                <a:gd name="T12" fmla="*/ 37 w 248"/>
                <a:gd name="T13" fmla="*/ 73 h 253"/>
                <a:gd name="T14" fmla="*/ 27 w 248"/>
                <a:gd name="T15" fmla="*/ 71 h 253"/>
                <a:gd name="T16" fmla="*/ 22 w 248"/>
                <a:gd name="T17" fmla="*/ 65 h 253"/>
                <a:gd name="T18" fmla="*/ 6 w 248"/>
                <a:gd name="T19" fmla="*/ 67 h 253"/>
                <a:gd name="T20" fmla="*/ 0 w 248"/>
                <a:gd name="T21" fmla="*/ 83 h 253"/>
                <a:gd name="T22" fmla="*/ 3 w 248"/>
                <a:gd name="T23" fmla="*/ 92 h 253"/>
                <a:gd name="T24" fmla="*/ 11 w 248"/>
                <a:gd name="T25" fmla="*/ 98 h 253"/>
                <a:gd name="T26" fmla="*/ 22 w 248"/>
                <a:gd name="T27" fmla="*/ 98 h 253"/>
                <a:gd name="T28" fmla="*/ 29 w 248"/>
                <a:gd name="T29" fmla="*/ 94 h 253"/>
                <a:gd name="T30" fmla="*/ 39 w 248"/>
                <a:gd name="T31" fmla="*/ 91 h 253"/>
                <a:gd name="T32" fmla="*/ 30 w 248"/>
                <a:gd name="T33" fmla="*/ 107 h 253"/>
                <a:gd name="T34" fmla="*/ 33 w 248"/>
                <a:gd name="T35" fmla="*/ 124 h 253"/>
                <a:gd name="T36" fmla="*/ 43 w 248"/>
                <a:gd name="T37" fmla="*/ 126 h 253"/>
                <a:gd name="T38" fmla="*/ 53 w 248"/>
                <a:gd name="T39" fmla="*/ 121 h 253"/>
                <a:gd name="T40" fmla="*/ 58 w 248"/>
                <a:gd name="T41" fmla="*/ 107 h 253"/>
                <a:gd name="T42" fmla="*/ 53 w 248"/>
                <a:gd name="T43" fmla="*/ 93 h 253"/>
                <a:gd name="T44" fmla="*/ 56 w 248"/>
                <a:gd name="T45" fmla="*/ 88 h 253"/>
                <a:gd name="T46" fmla="*/ 60 w 248"/>
                <a:gd name="T47" fmla="*/ 95 h 253"/>
                <a:gd name="T48" fmla="*/ 66 w 248"/>
                <a:gd name="T49" fmla="*/ 107 h 253"/>
                <a:gd name="T50" fmla="*/ 84 w 248"/>
                <a:gd name="T51" fmla="*/ 107 h 253"/>
                <a:gd name="T52" fmla="*/ 99 w 248"/>
                <a:gd name="T53" fmla="*/ 111 h 253"/>
                <a:gd name="T54" fmla="*/ 113 w 248"/>
                <a:gd name="T55" fmla="*/ 102 h 253"/>
                <a:gd name="T56" fmla="*/ 116 w 248"/>
                <a:gd name="T57" fmla="*/ 93 h 253"/>
                <a:gd name="T58" fmla="*/ 114 w 248"/>
                <a:gd name="T59" fmla="*/ 88 h 253"/>
                <a:gd name="T60" fmla="*/ 97 w 248"/>
                <a:gd name="T61" fmla="*/ 81 h 253"/>
                <a:gd name="T62" fmla="*/ 86 w 248"/>
                <a:gd name="T63" fmla="*/ 78 h 253"/>
                <a:gd name="T64" fmla="*/ 91 w 248"/>
                <a:gd name="T65" fmla="*/ 66 h 253"/>
                <a:gd name="T66" fmla="*/ 103 w 248"/>
                <a:gd name="T67" fmla="*/ 60 h 253"/>
                <a:gd name="T68" fmla="*/ 113 w 248"/>
                <a:gd name="T69" fmla="*/ 59 h 253"/>
                <a:gd name="T70" fmla="*/ 120 w 248"/>
                <a:gd name="T71" fmla="*/ 54 h 253"/>
                <a:gd name="T72" fmla="*/ 124 w 248"/>
                <a:gd name="T73" fmla="*/ 41 h 253"/>
                <a:gd name="T74" fmla="*/ 117 w 248"/>
                <a:gd name="T75" fmla="*/ 30 h 253"/>
                <a:gd name="T76" fmla="*/ 108 w 248"/>
                <a:gd name="T77" fmla="*/ 28 h 253"/>
                <a:gd name="T78" fmla="*/ 98 w 248"/>
                <a:gd name="T79" fmla="*/ 29 h 253"/>
                <a:gd name="T80" fmla="*/ 92 w 248"/>
                <a:gd name="T81" fmla="*/ 38 h 253"/>
                <a:gd name="T82" fmla="*/ 88 w 248"/>
                <a:gd name="T83" fmla="*/ 49 h 253"/>
                <a:gd name="T84" fmla="*/ 76 w 248"/>
                <a:gd name="T85" fmla="*/ 58 h 253"/>
                <a:gd name="T86" fmla="*/ 71 w 248"/>
                <a:gd name="T87" fmla="*/ 54 h 253"/>
                <a:gd name="T88" fmla="*/ 73 w 248"/>
                <a:gd name="T89" fmla="*/ 43 h 253"/>
                <a:gd name="T90" fmla="*/ 81 w 248"/>
                <a:gd name="T91" fmla="*/ 30 h 253"/>
                <a:gd name="T92" fmla="*/ 87 w 248"/>
                <a:gd name="T93" fmla="*/ 12 h 253"/>
                <a:gd name="T94" fmla="*/ 73 w 248"/>
                <a:gd name="T95" fmla="*/ 1 h 253"/>
                <a:gd name="T96" fmla="*/ 60 w 248"/>
                <a:gd name="T97" fmla="*/ 3 h 253"/>
                <a:gd name="T98" fmla="*/ 51 w 248"/>
                <a:gd name="T99" fmla="*/ 11 h 253"/>
                <a:gd name="T100" fmla="*/ 49 w 248"/>
                <a:gd name="T101" fmla="*/ 18 h 253"/>
                <a:gd name="T102" fmla="*/ 56 w 248"/>
                <a:gd name="T103" fmla="*/ 31 h 253"/>
                <a:gd name="T104" fmla="*/ 59 w 248"/>
                <a:gd name="T105" fmla="*/ 43 h 253"/>
                <a:gd name="T106" fmla="*/ 56 w 248"/>
                <a:gd name="T107" fmla="*/ 50 h 253"/>
                <a:gd name="T108" fmla="*/ 52 w 248"/>
                <a:gd name="T109" fmla="*/ 52 h 253"/>
                <a:gd name="T110" fmla="*/ 39 w 248"/>
                <a:gd name="T111" fmla="*/ 31 h 253"/>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248" h="253">
                  <a:moveTo>
                    <a:pt x="60" y="57"/>
                  </a:moveTo>
                  <a:lnTo>
                    <a:pt x="52" y="59"/>
                  </a:lnTo>
                  <a:lnTo>
                    <a:pt x="43" y="62"/>
                  </a:lnTo>
                  <a:lnTo>
                    <a:pt x="34" y="66"/>
                  </a:lnTo>
                  <a:lnTo>
                    <a:pt x="28" y="74"/>
                  </a:lnTo>
                  <a:lnTo>
                    <a:pt x="21" y="82"/>
                  </a:lnTo>
                  <a:lnTo>
                    <a:pt x="20" y="93"/>
                  </a:lnTo>
                  <a:lnTo>
                    <a:pt x="23" y="105"/>
                  </a:lnTo>
                  <a:lnTo>
                    <a:pt x="31" y="119"/>
                  </a:lnTo>
                  <a:lnTo>
                    <a:pt x="38" y="123"/>
                  </a:lnTo>
                  <a:lnTo>
                    <a:pt x="48" y="123"/>
                  </a:lnTo>
                  <a:lnTo>
                    <a:pt x="55" y="122"/>
                  </a:lnTo>
                  <a:lnTo>
                    <a:pt x="60" y="119"/>
                  </a:lnTo>
                  <a:lnTo>
                    <a:pt x="66" y="125"/>
                  </a:lnTo>
                  <a:lnTo>
                    <a:pt x="74" y="129"/>
                  </a:lnTo>
                  <a:lnTo>
                    <a:pt x="80" y="136"/>
                  </a:lnTo>
                  <a:lnTo>
                    <a:pt x="85" y="142"/>
                  </a:lnTo>
                  <a:lnTo>
                    <a:pt x="88" y="146"/>
                  </a:lnTo>
                  <a:lnTo>
                    <a:pt x="86" y="148"/>
                  </a:lnTo>
                  <a:lnTo>
                    <a:pt x="81" y="148"/>
                  </a:lnTo>
                  <a:lnTo>
                    <a:pt x="74" y="146"/>
                  </a:lnTo>
                  <a:lnTo>
                    <a:pt x="65" y="145"/>
                  </a:lnTo>
                  <a:lnTo>
                    <a:pt x="58" y="143"/>
                  </a:lnTo>
                  <a:lnTo>
                    <a:pt x="54" y="142"/>
                  </a:lnTo>
                  <a:lnTo>
                    <a:pt x="52" y="139"/>
                  </a:lnTo>
                  <a:lnTo>
                    <a:pt x="49" y="134"/>
                  </a:lnTo>
                  <a:lnTo>
                    <a:pt x="43" y="131"/>
                  </a:lnTo>
                  <a:lnTo>
                    <a:pt x="34" y="128"/>
                  </a:lnTo>
                  <a:lnTo>
                    <a:pt x="23" y="129"/>
                  </a:lnTo>
                  <a:lnTo>
                    <a:pt x="12" y="134"/>
                  </a:lnTo>
                  <a:lnTo>
                    <a:pt x="4" y="143"/>
                  </a:lnTo>
                  <a:lnTo>
                    <a:pt x="0" y="154"/>
                  </a:lnTo>
                  <a:lnTo>
                    <a:pt x="0" y="166"/>
                  </a:lnTo>
                  <a:lnTo>
                    <a:pt x="1" y="174"/>
                  </a:lnTo>
                  <a:lnTo>
                    <a:pt x="3" y="180"/>
                  </a:lnTo>
                  <a:lnTo>
                    <a:pt x="6" y="185"/>
                  </a:lnTo>
                  <a:lnTo>
                    <a:pt x="9" y="189"/>
                  </a:lnTo>
                  <a:lnTo>
                    <a:pt x="15" y="193"/>
                  </a:lnTo>
                  <a:lnTo>
                    <a:pt x="21" y="196"/>
                  </a:lnTo>
                  <a:lnTo>
                    <a:pt x="29" y="197"/>
                  </a:lnTo>
                  <a:lnTo>
                    <a:pt x="37" y="197"/>
                  </a:lnTo>
                  <a:lnTo>
                    <a:pt x="43" y="196"/>
                  </a:lnTo>
                  <a:lnTo>
                    <a:pt x="51" y="194"/>
                  </a:lnTo>
                  <a:lnTo>
                    <a:pt x="55" y="191"/>
                  </a:lnTo>
                  <a:lnTo>
                    <a:pt x="58" y="188"/>
                  </a:lnTo>
                  <a:lnTo>
                    <a:pt x="65" y="182"/>
                  </a:lnTo>
                  <a:lnTo>
                    <a:pt x="72" y="182"/>
                  </a:lnTo>
                  <a:lnTo>
                    <a:pt x="78" y="183"/>
                  </a:lnTo>
                  <a:lnTo>
                    <a:pt x="85" y="185"/>
                  </a:lnTo>
                  <a:lnTo>
                    <a:pt x="71" y="197"/>
                  </a:lnTo>
                  <a:lnTo>
                    <a:pt x="60" y="214"/>
                  </a:lnTo>
                  <a:lnTo>
                    <a:pt x="54" y="231"/>
                  </a:lnTo>
                  <a:lnTo>
                    <a:pt x="58" y="245"/>
                  </a:lnTo>
                  <a:lnTo>
                    <a:pt x="65" y="249"/>
                  </a:lnTo>
                  <a:lnTo>
                    <a:pt x="71" y="251"/>
                  </a:lnTo>
                  <a:lnTo>
                    <a:pt x="78" y="253"/>
                  </a:lnTo>
                  <a:lnTo>
                    <a:pt x="86" y="253"/>
                  </a:lnTo>
                  <a:lnTo>
                    <a:pt x="92" y="251"/>
                  </a:lnTo>
                  <a:lnTo>
                    <a:pt x="100" y="248"/>
                  </a:lnTo>
                  <a:lnTo>
                    <a:pt x="105" y="243"/>
                  </a:lnTo>
                  <a:lnTo>
                    <a:pt x="109" y="239"/>
                  </a:lnTo>
                  <a:lnTo>
                    <a:pt x="114" y="226"/>
                  </a:lnTo>
                  <a:lnTo>
                    <a:pt x="115" y="214"/>
                  </a:lnTo>
                  <a:lnTo>
                    <a:pt x="114" y="202"/>
                  </a:lnTo>
                  <a:lnTo>
                    <a:pt x="109" y="193"/>
                  </a:lnTo>
                  <a:lnTo>
                    <a:pt x="105" y="186"/>
                  </a:lnTo>
                  <a:lnTo>
                    <a:pt x="105" y="182"/>
                  </a:lnTo>
                  <a:lnTo>
                    <a:pt x="108" y="179"/>
                  </a:lnTo>
                  <a:lnTo>
                    <a:pt x="112" y="177"/>
                  </a:lnTo>
                  <a:lnTo>
                    <a:pt x="115" y="179"/>
                  </a:lnTo>
                  <a:lnTo>
                    <a:pt x="118" y="183"/>
                  </a:lnTo>
                  <a:lnTo>
                    <a:pt x="120" y="191"/>
                  </a:lnTo>
                  <a:lnTo>
                    <a:pt x="122" y="199"/>
                  </a:lnTo>
                  <a:lnTo>
                    <a:pt x="125" y="206"/>
                  </a:lnTo>
                  <a:lnTo>
                    <a:pt x="132" y="214"/>
                  </a:lnTo>
                  <a:lnTo>
                    <a:pt x="145" y="217"/>
                  </a:lnTo>
                  <a:lnTo>
                    <a:pt x="162" y="208"/>
                  </a:lnTo>
                  <a:lnTo>
                    <a:pt x="168" y="214"/>
                  </a:lnTo>
                  <a:lnTo>
                    <a:pt x="177" y="219"/>
                  </a:lnTo>
                  <a:lnTo>
                    <a:pt x="186" y="222"/>
                  </a:lnTo>
                  <a:lnTo>
                    <a:pt x="197" y="222"/>
                  </a:lnTo>
                  <a:lnTo>
                    <a:pt x="208" y="220"/>
                  </a:lnTo>
                  <a:lnTo>
                    <a:pt x="217" y="214"/>
                  </a:lnTo>
                  <a:lnTo>
                    <a:pt x="226" y="205"/>
                  </a:lnTo>
                  <a:lnTo>
                    <a:pt x="232" y="191"/>
                  </a:lnTo>
                  <a:lnTo>
                    <a:pt x="232" y="189"/>
                  </a:lnTo>
                  <a:lnTo>
                    <a:pt x="232" y="186"/>
                  </a:lnTo>
                  <a:lnTo>
                    <a:pt x="231" y="185"/>
                  </a:lnTo>
                  <a:lnTo>
                    <a:pt x="229" y="183"/>
                  </a:lnTo>
                  <a:lnTo>
                    <a:pt x="228" y="177"/>
                  </a:lnTo>
                  <a:lnTo>
                    <a:pt x="222" y="168"/>
                  </a:lnTo>
                  <a:lnTo>
                    <a:pt x="209" y="160"/>
                  </a:lnTo>
                  <a:lnTo>
                    <a:pt x="194" y="162"/>
                  </a:lnTo>
                  <a:lnTo>
                    <a:pt x="185" y="163"/>
                  </a:lnTo>
                  <a:lnTo>
                    <a:pt x="177" y="160"/>
                  </a:lnTo>
                  <a:lnTo>
                    <a:pt x="171" y="156"/>
                  </a:lnTo>
                  <a:lnTo>
                    <a:pt x="166" y="149"/>
                  </a:lnTo>
                  <a:lnTo>
                    <a:pt x="174" y="142"/>
                  </a:lnTo>
                  <a:lnTo>
                    <a:pt x="182" y="133"/>
                  </a:lnTo>
                  <a:lnTo>
                    <a:pt x="189" y="126"/>
                  </a:lnTo>
                  <a:lnTo>
                    <a:pt x="195" y="120"/>
                  </a:lnTo>
                  <a:lnTo>
                    <a:pt x="205" y="120"/>
                  </a:lnTo>
                  <a:lnTo>
                    <a:pt x="212" y="120"/>
                  </a:lnTo>
                  <a:lnTo>
                    <a:pt x="219" y="120"/>
                  </a:lnTo>
                  <a:lnTo>
                    <a:pt x="225" y="119"/>
                  </a:lnTo>
                  <a:lnTo>
                    <a:pt x="231" y="116"/>
                  </a:lnTo>
                  <a:lnTo>
                    <a:pt x="236" y="113"/>
                  </a:lnTo>
                  <a:lnTo>
                    <a:pt x="240" y="108"/>
                  </a:lnTo>
                  <a:lnTo>
                    <a:pt x="243" y="103"/>
                  </a:lnTo>
                  <a:lnTo>
                    <a:pt x="246" y="93"/>
                  </a:lnTo>
                  <a:lnTo>
                    <a:pt x="248" y="83"/>
                  </a:lnTo>
                  <a:lnTo>
                    <a:pt x="245" y="74"/>
                  </a:lnTo>
                  <a:lnTo>
                    <a:pt x="239" y="65"/>
                  </a:lnTo>
                  <a:lnTo>
                    <a:pt x="234" y="60"/>
                  </a:lnTo>
                  <a:lnTo>
                    <a:pt x="229" y="57"/>
                  </a:lnTo>
                  <a:lnTo>
                    <a:pt x="222" y="56"/>
                  </a:lnTo>
                  <a:lnTo>
                    <a:pt x="216" y="56"/>
                  </a:lnTo>
                  <a:lnTo>
                    <a:pt x="208" y="56"/>
                  </a:lnTo>
                  <a:lnTo>
                    <a:pt x="202" y="57"/>
                  </a:lnTo>
                  <a:lnTo>
                    <a:pt x="195" y="59"/>
                  </a:lnTo>
                  <a:lnTo>
                    <a:pt x="191" y="62"/>
                  </a:lnTo>
                  <a:lnTo>
                    <a:pt x="185" y="69"/>
                  </a:lnTo>
                  <a:lnTo>
                    <a:pt x="183" y="77"/>
                  </a:lnTo>
                  <a:lnTo>
                    <a:pt x="183" y="83"/>
                  </a:lnTo>
                  <a:lnTo>
                    <a:pt x="183" y="89"/>
                  </a:lnTo>
                  <a:lnTo>
                    <a:pt x="175" y="99"/>
                  </a:lnTo>
                  <a:lnTo>
                    <a:pt x="166" y="108"/>
                  </a:lnTo>
                  <a:lnTo>
                    <a:pt x="157" y="114"/>
                  </a:lnTo>
                  <a:lnTo>
                    <a:pt x="152" y="117"/>
                  </a:lnTo>
                  <a:lnTo>
                    <a:pt x="149" y="114"/>
                  </a:lnTo>
                  <a:lnTo>
                    <a:pt x="146" y="111"/>
                  </a:lnTo>
                  <a:lnTo>
                    <a:pt x="142" y="108"/>
                  </a:lnTo>
                  <a:lnTo>
                    <a:pt x="137" y="106"/>
                  </a:lnTo>
                  <a:lnTo>
                    <a:pt x="142" y="97"/>
                  </a:lnTo>
                  <a:lnTo>
                    <a:pt x="146" y="86"/>
                  </a:lnTo>
                  <a:lnTo>
                    <a:pt x="148" y="76"/>
                  </a:lnTo>
                  <a:lnTo>
                    <a:pt x="151" y="69"/>
                  </a:lnTo>
                  <a:lnTo>
                    <a:pt x="162" y="60"/>
                  </a:lnTo>
                  <a:lnTo>
                    <a:pt x="171" y="49"/>
                  </a:lnTo>
                  <a:lnTo>
                    <a:pt x="174" y="37"/>
                  </a:lnTo>
                  <a:lnTo>
                    <a:pt x="174" y="25"/>
                  </a:lnTo>
                  <a:lnTo>
                    <a:pt x="168" y="16"/>
                  </a:lnTo>
                  <a:lnTo>
                    <a:pt x="159" y="6"/>
                  </a:lnTo>
                  <a:lnTo>
                    <a:pt x="146" y="2"/>
                  </a:lnTo>
                  <a:lnTo>
                    <a:pt x="134" y="0"/>
                  </a:lnTo>
                  <a:lnTo>
                    <a:pt x="126" y="2"/>
                  </a:lnTo>
                  <a:lnTo>
                    <a:pt x="120" y="6"/>
                  </a:lnTo>
                  <a:lnTo>
                    <a:pt x="112" y="11"/>
                  </a:lnTo>
                  <a:lnTo>
                    <a:pt x="106" y="17"/>
                  </a:lnTo>
                  <a:lnTo>
                    <a:pt x="102" y="22"/>
                  </a:lnTo>
                  <a:lnTo>
                    <a:pt x="98" y="26"/>
                  </a:lnTo>
                  <a:lnTo>
                    <a:pt x="97" y="31"/>
                  </a:lnTo>
                  <a:lnTo>
                    <a:pt x="97" y="37"/>
                  </a:lnTo>
                  <a:lnTo>
                    <a:pt x="100" y="48"/>
                  </a:lnTo>
                  <a:lnTo>
                    <a:pt x="106" y="56"/>
                  </a:lnTo>
                  <a:lnTo>
                    <a:pt x="112" y="62"/>
                  </a:lnTo>
                  <a:lnTo>
                    <a:pt x="118" y="66"/>
                  </a:lnTo>
                  <a:lnTo>
                    <a:pt x="120" y="77"/>
                  </a:lnTo>
                  <a:lnTo>
                    <a:pt x="118" y="86"/>
                  </a:lnTo>
                  <a:lnTo>
                    <a:pt x="118" y="94"/>
                  </a:lnTo>
                  <a:lnTo>
                    <a:pt x="118" y="100"/>
                  </a:lnTo>
                  <a:lnTo>
                    <a:pt x="112" y="100"/>
                  </a:lnTo>
                  <a:lnTo>
                    <a:pt x="108" y="102"/>
                  </a:lnTo>
                  <a:lnTo>
                    <a:pt x="105" y="105"/>
                  </a:lnTo>
                  <a:lnTo>
                    <a:pt x="103" y="105"/>
                  </a:lnTo>
                  <a:lnTo>
                    <a:pt x="94" y="94"/>
                  </a:lnTo>
                  <a:lnTo>
                    <a:pt x="88" y="79"/>
                  </a:lnTo>
                  <a:lnTo>
                    <a:pt x="78" y="63"/>
                  </a:lnTo>
                  <a:lnTo>
                    <a:pt x="60" y="57"/>
                  </a:lnTo>
                  <a:close/>
                </a:path>
              </a:pathLst>
            </a:custGeom>
            <a:solidFill>
              <a:srgbClr val="FFFF7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6149" name="Freeform 39"/>
            <p:cNvSpPr>
              <a:spLocks/>
            </p:cNvSpPr>
            <p:nvPr/>
          </p:nvSpPr>
          <p:spPr bwMode="auto">
            <a:xfrm>
              <a:off x="5006" y="990"/>
              <a:ext cx="127" cy="221"/>
            </a:xfrm>
            <a:custGeom>
              <a:avLst/>
              <a:gdLst>
                <a:gd name="T0" fmla="*/ 126 w 254"/>
                <a:gd name="T1" fmla="*/ 0 h 441"/>
                <a:gd name="T2" fmla="*/ 116 w 254"/>
                <a:gd name="T3" fmla="*/ 14 h 441"/>
                <a:gd name="T4" fmla="*/ 104 w 254"/>
                <a:gd name="T5" fmla="*/ 26 h 441"/>
                <a:gd name="T6" fmla="*/ 91 w 254"/>
                <a:gd name="T7" fmla="*/ 36 h 441"/>
                <a:gd name="T8" fmla="*/ 77 w 254"/>
                <a:gd name="T9" fmla="*/ 44 h 441"/>
                <a:gd name="T10" fmla="*/ 64 w 254"/>
                <a:gd name="T11" fmla="*/ 50 h 441"/>
                <a:gd name="T12" fmla="*/ 50 w 254"/>
                <a:gd name="T13" fmla="*/ 54 h 441"/>
                <a:gd name="T14" fmla="*/ 36 w 254"/>
                <a:gd name="T15" fmla="*/ 55 h 441"/>
                <a:gd name="T16" fmla="*/ 23 w 254"/>
                <a:gd name="T17" fmla="*/ 55 h 441"/>
                <a:gd name="T18" fmla="*/ 24 w 254"/>
                <a:gd name="T19" fmla="*/ 60 h 441"/>
                <a:gd name="T20" fmla="*/ 24 w 254"/>
                <a:gd name="T21" fmla="*/ 66 h 441"/>
                <a:gd name="T22" fmla="*/ 23 w 254"/>
                <a:gd name="T23" fmla="*/ 72 h 441"/>
                <a:gd name="T24" fmla="*/ 21 w 254"/>
                <a:gd name="T25" fmla="*/ 78 h 441"/>
                <a:gd name="T26" fmla="*/ 18 w 254"/>
                <a:gd name="T27" fmla="*/ 85 h 441"/>
                <a:gd name="T28" fmla="*/ 13 w 254"/>
                <a:gd name="T29" fmla="*/ 92 h 441"/>
                <a:gd name="T30" fmla="*/ 8 w 254"/>
                <a:gd name="T31" fmla="*/ 97 h 441"/>
                <a:gd name="T32" fmla="*/ 0 w 254"/>
                <a:gd name="T33" fmla="*/ 102 h 441"/>
                <a:gd name="T34" fmla="*/ 9 w 254"/>
                <a:gd name="T35" fmla="*/ 115 h 441"/>
                <a:gd name="T36" fmla="*/ 14 w 254"/>
                <a:gd name="T37" fmla="*/ 133 h 441"/>
                <a:gd name="T38" fmla="*/ 14 w 254"/>
                <a:gd name="T39" fmla="*/ 151 h 441"/>
                <a:gd name="T40" fmla="*/ 8 w 254"/>
                <a:gd name="T41" fmla="*/ 166 h 441"/>
                <a:gd name="T42" fmla="*/ 13 w 254"/>
                <a:gd name="T43" fmla="*/ 168 h 441"/>
                <a:gd name="T44" fmla="*/ 20 w 254"/>
                <a:gd name="T45" fmla="*/ 172 h 441"/>
                <a:gd name="T46" fmla="*/ 28 w 254"/>
                <a:gd name="T47" fmla="*/ 175 h 441"/>
                <a:gd name="T48" fmla="*/ 37 w 254"/>
                <a:gd name="T49" fmla="*/ 181 h 441"/>
                <a:gd name="T50" fmla="*/ 44 w 254"/>
                <a:gd name="T51" fmla="*/ 188 h 441"/>
                <a:gd name="T52" fmla="*/ 51 w 254"/>
                <a:gd name="T53" fmla="*/ 197 h 441"/>
                <a:gd name="T54" fmla="*/ 57 w 254"/>
                <a:gd name="T55" fmla="*/ 208 h 441"/>
                <a:gd name="T56" fmla="*/ 61 w 254"/>
                <a:gd name="T57" fmla="*/ 221 h 441"/>
                <a:gd name="T58" fmla="*/ 64 w 254"/>
                <a:gd name="T59" fmla="*/ 213 h 441"/>
                <a:gd name="T60" fmla="*/ 69 w 254"/>
                <a:gd name="T61" fmla="*/ 205 h 441"/>
                <a:gd name="T62" fmla="*/ 74 w 254"/>
                <a:gd name="T63" fmla="*/ 197 h 441"/>
                <a:gd name="T64" fmla="*/ 80 w 254"/>
                <a:gd name="T65" fmla="*/ 188 h 441"/>
                <a:gd name="T66" fmla="*/ 87 w 254"/>
                <a:gd name="T67" fmla="*/ 182 h 441"/>
                <a:gd name="T68" fmla="*/ 96 w 254"/>
                <a:gd name="T69" fmla="*/ 176 h 441"/>
                <a:gd name="T70" fmla="*/ 104 w 254"/>
                <a:gd name="T71" fmla="*/ 172 h 441"/>
                <a:gd name="T72" fmla="*/ 114 w 254"/>
                <a:gd name="T73" fmla="*/ 171 h 441"/>
                <a:gd name="T74" fmla="*/ 110 w 254"/>
                <a:gd name="T75" fmla="*/ 161 h 441"/>
                <a:gd name="T76" fmla="*/ 107 w 254"/>
                <a:gd name="T77" fmla="*/ 148 h 441"/>
                <a:gd name="T78" fmla="*/ 109 w 254"/>
                <a:gd name="T79" fmla="*/ 135 h 441"/>
                <a:gd name="T80" fmla="*/ 118 w 254"/>
                <a:gd name="T81" fmla="*/ 120 h 441"/>
                <a:gd name="T82" fmla="*/ 110 w 254"/>
                <a:gd name="T83" fmla="*/ 96 h 441"/>
                <a:gd name="T84" fmla="*/ 107 w 254"/>
                <a:gd name="T85" fmla="*/ 73 h 441"/>
                <a:gd name="T86" fmla="*/ 108 w 254"/>
                <a:gd name="T87" fmla="*/ 53 h 441"/>
                <a:gd name="T88" fmla="*/ 111 w 254"/>
                <a:gd name="T89" fmla="*/ 38 h 441"/>
                <a:gd name="T90" fmla="*/ 115 w 254"/>
                <a:gd name="T91" fmla="*/ 28 h 441"/>
                <a:gd name="T92" fmla="*/ 119 w 254"/>
                <a:gd name="T93" fmla="*/ 18 h 441"/>
                <a:gd name="T94" fmla="*/ 123 w 254"/>
                <a:gd name="T95" fmla="*/ 11 h 441"/>
                <a:gd name="T96" fmla="*/ 126 w 254"/>
                <a:gd name="T97" fmla="*/ 6 h 441"/>
                <a:gd name="T98" fmla="*/ 127 w 254"/>
                <a:gd name="T99" fmla="*/ 5 h 441"/>
                <a:gd name="T100" fmla="*/ 127 w 254"/>
                <a:gd name="T101" fmla="*/ 3 h 441"/>
                <a:gd name="T102" fmla="*/ 127 w 254"/>
                <a:gd name="T103" fmla="*/ 2 h 441"/>
                <a:gd name="T104" fmla="*/ 126 w 254"/>
                <a:gd name="T105" fmla="*/ 2 h 441"/>
                <a:gd name="T106" fmla="*/ 126 w 254"/>
                <a:gd name="T107" fmla="*/ 0 h 441"/>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254" h="441">
                  <a:moveTo>
                    <a:pt x="251" y="0"/>
                  </a:moveTo>
                  <a:lnTo>
                    <a:pt x="231" y="27"/>
                  </a:lnTo>
                  <a:lnTo>
                    <a:pt x="208" y="52"/>
                  </a:lnTo>
                  <a:lnTo>
                    <a:pt x="182" y="72"/>
                  </a:lnTo>
                  <a:lnTo>
                    <a:pt x="154" y="87"/>
                  </a:lnTo>
                  <a:lnTo>
                    <a:pt x="127" y="100"/>
                  </a:lnTo>
                  <a:lnTo>
                    <a:pt x="99" y="107"/>
                  </a:lnTo>
                  <a:lnTo>
                    <a:pt x="71" y="110"/>
                  </a:lnTo>
                  <a:lnTo>
                    <a:pt x="46" y="110"/>
                  </a:lnTo>
                  <a:lnTo>
                    <a:pt x="48" y="120"/>
                  </a:lnTo>
                  <a:lnTo>
                    <a:pt x="48" y="132"/>
                  </a:lnTo>
                  <a:lnTo>
                    <a:pt x="46" y="144"/>
                  </a:lnTo>
                  <a:lnTo>
                    <a:pt x="42" y="156"/>
                  </a:lnTo>
                  <a:lnTo>
                    <a:pt x="36" y="170"/>
                  </a:lnTo>
                  <a:lnTo>
                    <a:pt x="26" y="183"/>
                  </a:lnTo>
                  <a:lnTo>
                    <a:pt x="16" y="193"/>
                  </a:lnTo>
                  <a:lnTo>
                    <a:pt x="0" y="203"/>
                  </a:lnTo>
                  <a:lnTo>
                    <a:pt x="17" y="230"/>
                  </a:lnTo>
                  <a:lnTo>
                    <a:pt x="28" y="266"/>
                  </a:lnTo>
                  <a:lnTo>
                    <a:pt x="28" y="301"/>
                  </a:lnTo>
                  <a:lnTo>
                    <a:pt x="16" y="332"/>
                  </a:lnTo>
                  <a:lnTo>
                    <a:pt x="26" y="336"/>
                  </a:lnTo>
                  <a:lnTo>
                    <a:pt x="40" y="343"/>
                  </a:lnTo>
                  <a:lnTo>
                    <a:pt x="56" y="350"/>
                  </a:lnTo>
                  <a:lnTo>
                    <a:pt x="73" y="361"/>
                  </a:lnTo>
                  <a:lnTo>
                    <a:pt x="88" y="376"/>
                  </a:lnTo>
                  <a:lnTo>
                    <a:pt x="102" y="393"/>
                  </a:lnTo>
                  <a:lnTo>
                    <a:pt x="114" y="415"/>
                  </a:lnTo>
                  <a:lnTo>
                    <a:pt x="122" y="441"/>
                  </a:lnTo>
                  <a:lnTo>
                    <a:pt x="128" y="426"/>
                  </a:lnTo>
                  <a:lnTo>
                    <a:pt x="137" y="409"/>
                  </a:lnTo>
                  <a:lnTo>
                    <a:pt x="148" y="393"/>
                  </a:lnTo>
                  <a:lnTo>
                    <a:pt x="160" y="376"/>
                  </a:lnTo>
                  <a:lnTo>
                    <a:pt x="174" y="363"/>
                  </a:lnTo>
                  <a:lnTo>
                    <a:pt x="191" y="352"/>
                  </a:lnTo>
                  <a:lnTo>
                    <a:pt x="208" y="344"/>
                  </a:lnTo>
                  <a:lnTo>
                    <a:pt x="228" y="341"/>
                  </a:lnTo>
                  <a:lnTo>
                    <a:pt x="219" y="321"/>
                  </a:lnTo>
                  <a:lnTo>
                    <a:pt x="214" y="296"/>
                  </a:lnTo>
                  <a:lnTo>
                    <a:pt x="218" y="269"/>
                  </a:lnTo>
                  <a:lnTo>
                    <a:pt x="236" y="239"/>
                  </a:lnTo>
                  <a:lnTo>
                    <a:pt x="219" y="192"/>
                  </a:lnTo>
                  <a:lnTo>
                    <a:pt x="214" y="146"/>
                  </a:lnTo>
                  <a:lnTo>
                    <a:pt x="216" y="106"/>
                  </a:lnTo>
                  <a:lnTo>
                    <a:pt x="222" y="75"/>
                  </a:lnTo>
                  <a:lnTo>
                    <a:pt x="230" y="56"/>
                  </a:lnTo>
                  <a:lnTo>
                    <a:pt x="238" y="36"/>
                  </a:lnTo>
                  <a:lnTo>
                    <a:pt x="245" y="21"/>
                  </a:lnTo>
                  <a:lnTo>
                    <a:pt x="251" y="12"/>
                  </a:lnTo>
                  <a:lnTo>
                    <a:pt x="254" y="9"/>
                  </a:lnTo>
                  <a:lnTo>
                    <a:pt x="254" y="6"/>
                  </a:lnTo>
                  <a:lnTo>
                    <a:pt x="253" y="4"/>
                  </a:lnTo>
                  <a:lnTo>
                    <a:pt x="251" y="3"/>
                  </a:lnTo>
                  <a:lnTo>
                    <a:pt x="251" y="0"/>
                  </a:lnTo>
                  <a:close/>
                </a:path>
              </a:pathLst>
            </a:custGeom>
            <a:solidFill>
              <a:srgbClr val="49A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6150" name="Freeform 40"/>
            <p:cNvSpPr>
              <a:spLocks/>
            </p:cNvSpPr>
            <p:nvPr/>
          </p:nvSpPr>
          <p:spPr bwMode="auto">
            <a:xfrm>
              <a:off x="5329" y="935"/>
              <a:ext cx="239" cy="182"/>
            </a:xfrm>
            <a:custGeom>
              <a:avLst/>
              <a:gdLst>
                <a:gd name="T0" fmla="*/ 109 w 478"/>
                <a:gd name="T1" fmla="*/ 0 h 364"/>
                <a:gd name="T2" fmla="*/ 101 w 478"/>
                <a:gd name="T3" fmla="*/ 2 h 364"/>
                <a:gd name="T4" fmla="*/ 91 w 478"/>
                <a:gd name="T5" fmla="*/ 6 h 364"/>
                <a:gd name="T6" fmla="*/ 78 w 478"/>
                <a:gd name="T7" fmla="*/ 11 h 364"/>
                <a:gd name="T8" fmla="*/ 65 w 478"/>
                <a:gd name="T9" fmla="*/ 15 h 364"/>
                <a:gd name="T10" fmla="*/ 51 w 478"/>
                <a:gd name="T11" fmla="*/ 19 h 364"/>
                <a:gd name="T12" fmla="*/ 38 w 478"/>
                <a:gd name="T13" fmla="*/ 22 h 364"/>
                <a:gd name="T14" fmla="*/ 27 w 478"/>
                <a:gd name="T15" fmla="*/ 25 h 364"/>
                <a:gd name="T16" fmla="*/ 16 w 478"/>
                <a:gd name="T17" fmla="*/ 26 h 364"/>
                <a:gd name="T18" fmla="*/ 11 w 478"/>
                <a:gd name="T19" fmla="*/ 25 h 364"/>
                <a:gd name="T20" fmla="*/ 7 w 478"/>
                <a:gd name="T21" fmla="*/ 24 h 364"/>
                <a:gd name="T22" fmla="*/ 3 w 478"/>
                <a:gd name="T23" fmla="*/ 23 h 364"/>
                <a:gd name="T24" fmla="*/ 0 w 478"/>
                <a:gd name="T25" fmla="*/ 23 h 364"/>
                <a:gd name="T26" fmla="*/ 14 w 478"/>
                <a:gd name="T27" fmla="*/ 31 h 364"/>
                <a:gd name="T28" fmla="*/ 25 w 478"/>
                <a:gd name="T29" fmla="*/ 42 h 364"/>
                <a:gd name="T30" fmla="*/ 35 w 478"/>
                <a:gd name="T31" fmla="*/ 55 h 364"/>
                <a:gd name="T32" fmla="*/ 44 w 478"/>
                <a:gd name="T33" fmla="*/ 69 h 364"/>
                <a:gd name="T34" fmla="*/ 53 w 478"/>
                <a:gd name="T35" fmla="*/ 85 h 364"/>
                <a:gd name="T36" fmla="*/ 59 w 478"/>
                <a:gd name="T37" fmla="*/ 102 h 364"/>
                <a:gd name="T38" fmla="*/ 64 w 478"/>
                <a:gd name="T39" fmla="*/ 119 h 364"/>
                <a:gd name="T40" fmla="*/ 67 w 478"/>
                <a:gd name="T41" fmla="*/ 137 h 364"/>
                <a:gd name="T42" fmla="*/ 74 w 478"/>
                <a:gd name="T43" fmla="*/ 137 h 364"/>
                <a:gd name="T44" fmla="*/ 81 w 478"/>
                <a:gd name="T45" fmla="*/ 139 h 364"/>
                <a:gd name="T46" fmla="*/ 90 w 478"/>
                <a:gd name="T47" fmla="*/ 142 h 364"/>
                <a:gd name="T48" fmla="*/ 99 w 478"/>
                <a:gd name="T49" fmla="*/ 148 h 364"/>
                <a:gd name="T50" fmla="*/ 108 w 478"/>
                <a:gd name="T51" fmla="*/ 155 h 364"/>
                <a:gd name="T52" fmla="*/ 117 w 478"/>
                <a:gd name="T53" fmla="*/ 162 h 364"/>
                <a:gd name="T54" fmla="*/ 124 w 478"/>
                <a:gd name="T55" fmla="*/ 172 h 364"/>
                <a:gd name="T56" fmla="*/ 130 w 478"/>
                <a:gd name="T57" fmla="*/ 182 h 364"/>
                <a:gd name="T58" fmla="*/ 137 w 478"/>
                <a:gd name="T59" fmla="*/ 177 h 364"/>
                <a:gd name="T60" fmla="*/ 146 w 478"/>
                <a:gd name="T61" fmla="*/ 172 h 364"/>
                <a:gd name="T62" fmla="*/ 158 w 478"/>
                <a:gd name="T63" fmla="*/ 167 h 364"/>
                <a:gd name="T64" fmla="*/ 171 w 478"/>
                <a:gd name="T65" fmla="*/ 164 h 364"/>
                <a:gd name="T66" fmla="*/ 185 w 478"/>
                <a:gd name="T67" fmla="*/ 162 h 364"/>
                <a:gd name="T68" fmla="*/ 202 w 478"/>
                <a:gd name="T69" fmla="*/ 164 h 364"/>
                <a:gd name="T70" fmla="*/ 220 w 478"/>
                <a:gd name="T71" fmla="*/ 169 h 364"/>
                <a:gd name="T72" fmla="*/ 239 w 478"/>
                <a:gd name="T73" fmla="*/ 176 h 364"/>
                <a:gd name="T74" fmla="*/ 234 w 478"/>
                <a:gd name="T75" fmla="*/ 169 h 364"/>
                <a:gd name="T76" fmla="*/ 228 w 478"/>
                <a:gd name="T77" fmla="*/ 161 h 364"/>
                <a:gd name="T78" fmla="*/ 223 w 478"/>
                <a:gd name="T79" fmla="*/ 151 h 364"/>
                <a:gd name="T80" fmla="*/ 219 w 478"/>
                <a:gd name="T81" fmla="*/ 139 h 364"/>
                <a:gd name="T82" fmla="*/ 218 w 478"/>
                <a:gd name="T83" fmla="*/ 126 h 364"/>
                <a:gd name="T84" fmla="*/ 218 w 478"/>
                <a:gd name="T85" fmla="*/ 112 h 364"/>
                <a:gd name="T86" fmla="*/ 222 w 478"/>
                <a:gd name="T87" fmla="*/ 96 h 364"/>
                <a:gd name="T88" fmla="*/ 229 w 478"/>
                <a:gd name="T89" fmla="*/ 78 h 364"/>
                <a:gd name="T90" fmla="*/ 218 w 478"/>
                <a:gd name="T91" fmla="*/ 76 h 364"/>
                <a:gd name="T92" fmla="*/ 207 w 478"/>
                <a:gd name="T93" fmla="*/ 72 h 364"/>
                <a:gd name="T94" fmla="*/ 196 w 478"/>
                <a:gd name="T95" fmla="*/ 67 h 364"/>
                <a:gd name="T96" fmla="*/ 186 w 478"/>
                <a:gd name="T97" fmla="*/ 61 h 364"/>
                <a:gd name="T98" fmla="*/ 178 w 478"/>
                <a:gd name="T99" fmla="*/ 52 h 364"/>
                <a:gd name="T100" fmla="*/ 171 w 478"/>
                <a:gd name="T101" fmla="*/ 42 h 364"/>
                <a:gd name="T102" fmla="*/ 168 w 478"/>
                <a:gd name="T103" fmla="*/ 28 h 364"/>
                <a:gd name="T104" fmla="*/ 167 w 478"/>
                <a:gd name="T105" fmla="*/ 12 h 364"/>
                <a:gd name="T106" fmla="*/ 161 w 478"/>
                <a:gd name="T107" fmla="*/ 13 h 364"/>
                <a:gd name="T108" fmla="*/ 155 w 478"/>
                <a:gd name="T109" fmla="*/ 15 h 364"/>
                <a:gd name="T110" fmla="*/ 148 w 478"/>
                <a:gd name="T111" fmla="*/ 15 h 364"/>
                <a:gd name="T112" fmla="*/ 141 w 478"/>
                <a:gd name="T113" fmla="*/ 15 h 364"/>
                <a:gd name="T114" fmla="*/ 133 w 478"/>
                <a:gd name="T115" fmla="*/ 13 h 364"/>
                <a:gd name="T116" fmla="*/ 125 w 478"/>
                <a:gd name="T117" fmla="*/ 10 h 364"/>
                <a:gd name="T118" fmla="*/ 118 w 478"/>
                <a:gd name="T119" fmla="*/ 6 h 364"/>
                <a:gd name="T120" fmla="*/ 109 w 478"/>
                <a:gd name="T121" fmla="*/ 0 h 364"/>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478" h="364">
                  <a:moveTo>
                    <a:pt x="218" y="0"/>
                  </a:moveTo>
                  <a:lnTo>
                    <a:pt x="201" y="4"/>
                  </a:lnTo>
                  <a:lnTo>
                    <a:pt x="181" y="12"/>
                  </a:lnTo>
                  <a:lnTo>
                    <a:pt x="156" y="21"/>
                  </a:lnTo>
                  <a:lnTo>
                    <a:pt x="130" y="29"/>
                  </a:lnTo>
                  <a:lnTo>
                    <a:pt x="102" y="37"/>
                  </a:lnTo>
                  <a:lnTo>
                    <a:pt x="76" y="44"/>
                  </a:lnTo>
                  <a:lnTo>
                    <a:pt x="53" y="49"/>
                  </a:lnTo>
                  <a:lnTo>
                    <a:pt x="31" y="51"/>
                  </a:lnTo>
                  <a:lnTo>
                    <a:pt x="22" y="49"/>
                  </a:lnTo>
                  <a:lnTo>
                    <a:pt x="13" y="47"/>
                  </a:lnTo>
                  <a:lnTo>
                    <a:pt x="5" y="46"/>
                  </a:lnTo>
                  <a:lnTo>
                    <a:pt x="0" y="46"/>
                  </a:lnTo>
                  <a:lnTo>
                    <a:pt x="27" y="61"/>
                  </a:lnTo>
                  <a:lnTo>
                    <a:pt x="50" y="83"/>
                  </a:lnTo>
                  <a:lnTo>
                    <a:pt x="70" y="109"/>
                  </a:lnTo>
                  <a:lnTo>
                    <a:pt x="88" y="137"/>
                  </a:lnTo>
                  <a:lnTo>
                    <a:pt x="105" y="169"/>
                  </a:lnTo>
                  <a:lnTo>
                    <a:pt x="117" y="203"/>
                  </a:lnTo>
                  <a:lnTo>
                    <a:pt x="128" y="238"/>
                  </a:lnTo>
                  <a:lnTo>
                    <a:pt x="134" y="274"/>
                  </a:lnTo>
                  <a:lnTo>
                    <a:pt x="147" y="274"/>
                  </a:lnTo>
                  <a:lnTo>
                    <a:pt x="162" y="277"/>
                  </a:lnTo>
                  <a:lnTo>
                    <a:pt x="179" y="284"/>
                  </a:lnTo>
                  <a:lnTo>
                    <a:pt x="198" y="295"/>
                  </a:lnTo>
                  <a:lnTo>
                    <a:pt x="216" y="309"/>
                  </a:lnTo>
                  <a:lnTo>
                    <a:pt x="233" y="324"/>
                  </a:lnTo>
                  <a:lnTo>
                    <a:pt x="248" y="343"/>
                  </a:lnTo>
                  <a:lnTo>
                    <a:pt x="259" y="364"/>
                  </a:lnTo>
                  <a:lnTo>
                    <a:pt x="273" y="354"/>
                  </a:lnTo>
                  <a:lnTo>
                    <a:pt x="292" y="343"/>
                  </a:lnTo>
                  <a:lnTo>
                    <a:pt x="315" y="334"/>
                  </a:lnTo>
                  <a:lnTo>
                    <a:pt x="341" y="327"/>
                  </a:lnTo>
                  <a:lnTo>
                    <a:pt x="370" y="324"/>
                  </a:lnTo>
                  <a:lnTo>
                    <a:pt x="404" y="327"/>
                  </a:lnTo>
                  <a:lnTo>
                    <a:pt x="439" y="337"/>
                  </a:lnTo>
                  <a:lnTo>
                    <a:pt x="478" y="352"/>
                  </a:lnTo>
                  <a:lnTo>
                    <a:pt x="467" y="338"/>
                  </a:lnTo>
                  <a:lnTo>
                    <a:pt x="455" y="321"/>
                  </a:lnTo>
                  <a:lnTo>
                    <a:pt x="446" y="301"/>
                  </a:lnTo>
                  <a:lnTo>
                    <a:pt x="438" y="278"/>
                  </a:lnTo>
                  <a:lnTo>
                    <a:pt x="435" y="252"/>
                  </a:lnTo>
                  <a:lnTo>
                    <a:pt x="435" y="223"/>
                  </a:lnTo>
                  <a:lnTo>
                    <a:pt x="443" y="191"/>
                  </a:lnTo>
                  <a:lnTo>
                    <a:pt x="458" y="155"/>
                  </a:lnTo>
                  <a:lnTo>
                    <a:pt x="436" y="151"/>
                  </a:lnTo>
                  <a:lnTo>
                    <a:pt x="413" y="143"/>
                  </a:lnTo>
                  <a:lnTo>
                    <a:pt x="392" y="134"/>
                  </a:lnTo>
                  <a:lnTo>
                    <a:pt x="372" y="121"/>
                  </a:lnTo>
                  <a:lnTo>
                    <a:pt x="355" y="104"/>
                  </a:lnTo>
                  <a:lnTo>
                    <a:pt x="342" y="83"/>
                  </a:lnTo>
                  <a:lnTo>
                    <a:pt x="335" y="55"/>
                  </a:lnTo>
                  <a:lnTo>
                    <a:pt x="333" y="23"/>
                  </a:lnTo>
                  <a:lnTo>
                    <a:pt x="321" y="26"/>
                  </a:lnTo>
                  <a:lnTo>
                    <a:pt x="309" y="29"/>
                  </a:lnTo>
                  <a:lnTo>
                    <a:pt x="295" y="29"/>
                  </a:lnTo>
                  <a:lnTo>
                    <a:pt x="281" y="29"/>
                  </a:lnTo>
                  <a:lnTo>
                    <a:pt x="265" y="26"/>
                  </a:lnTo>
                  <a:lnTo>
                    <a:pt x="250" y="20"/>
                  </a:lnTo>
                  <a:lnTo>
                    <a:pt x="235" y="12"/>
                  </a:lnTo>
                  <a:lnTo>
                    <a:pt x="218" y="0"/>
                  </a:lnTo>
                  <a:close/>
                </a:path>
              </a:pathLst>
            </a:custGeom>
            <a:solidFill>
              <a:srgbClr val="49A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6151" name="Freeform 41"/>
            <p:cNvSpPr>
              <a:spLocks/>
            </p:cNvSpPr>
            <p:nvPr/>
          </p:nvSpPr>
          <p:spPr bwMode="auto">
            <a:xfrm>
              <a:off x="5207" y="662"/>
              <a:ext cx="209" cy="258"/>
            </a:xfrm>
            <a:custGeom>
              <a:avLst/>
              <a:gdLst>
                <a:gd name="T0" fmla="*/ 176 w 419"/>
                <a:gd name="T1" fmla="*/ 125 h 515"/>
                <a:gd name="T2" fmla="*/ 149 w 419"/>
                <a:gd name="T3" fmla="*/ 126 h 515"/>
                <a:gd name="T4" fmla="*/ 114 w 419"/>
                <a:gd name="T5" fmla="*/ 139 h 515"/>
                <a:gd name="T6" fmla="*/ 81 w 419"/>
                <a:gd name="T7" fmla="*/ 169 h 515"/>
                <a:gd name="T8" fmla="*/ 65 w 419"/>
                <a:gd name="T9" fmla="*/ 205 h 515"/>
                <a:gd name="T10" fmla="*/ 58 w 419"/>
                <a:gd name="T11" fmla="*/ 224 h 515"/>
                <a:gd name="T12" fmla="*/ 52 w 419"/>
                <a:gd name="T13" fmla="*/ 238 h 515"/>
                <a:gd name="T14" fmla="*/ 44 w 419"/>
                <a:gd name="T15" fmla="*/ 246 h 515"/>
                <a:gd name="T16" fmla="*/ 34 w 419"/>
                <a:gd name="T17" fmla="*/ 249 h 515"/>
                <a:gd name="T18" fmla="*/ 23 w 419"/>
                <a:gd name="T19" fmla="*/ 251 h 515"/>
                <a:gd name="T20" fmla="*/ 13 w 419"/>
                <a:gd name="T21" fmla="*/ 253 h 515"/>
                <a:gd name="T22" fmla="*/ 5 w 419"/>
                <a:gd name="T23" fmla="*/ 256 h 515"/>
                <a:gd name="T24" fmla="*/ 1 w 419"/>
                <a:gd name="T25" fmla="*/ 257 h 515"/>
                <a:gd name="T26" fmla="*/ 1 w 419"/>
                <a:gd name="T27" fmla="*/ 255 h 515"/>
                <a:gd name="T28" fmla="*/ 18 w 419"/>
                <a:gd name="T29" fmla="*/ 246 h 515"/>
                <a:gd name="T30" fmla="*/ 41 w 419"/>
                <a:gd name="T31" fmla="*/ 220 h 515"/>
                <a:gd name="T32" fmla="*/ 50 w 419"/>
                <a:gd name="T33" fmla="*/ 189 h 515"/>
                <a:gd name="T34" fmla="*/ 53 w 419"/>
                <a:gd name="T35" fmla="*/ 162 h 515"/>
                <a:gd name="T36" fmla="*/ 52 w 419"/>
                <a:gd name="T37" fmla="*/ 143 h 515"/>
                <a:gd name="T38" fmla="*/ 47 w 419"/>
                <a:gd name="T39" fmla="*/ 122 h 515"/>
                <a:gd name="T40" fmla="*/ 51 w 419"/>
                <a:gd name="T41" fmla="*/ 109 h 515"/>
                <a:gd name="T42" fmla="*/ 67 w 419"/>
                <a:gd name="T43" fmla="*/ 98 h 515"/>
                <a:gd name="T44" fmla="*/ 82 w 419"/>
                <a:gd name="T45" fmla="*/ 79 h 515"/>
                <a:gd name="T46" fmla="*/ 87 w 419"/>
                <a:gd name="T47" fmla="*/ 57 h 515"/>
                <a:gd name="T48" fmla="*/ 93 w 419"/>
                <a:gd name="T49" fmla="*/ 45 h 515"/>
                <a:gd name="T50" fmla="*/ 117 w 419"/>
                <a:gd name="T51" fmla="*/ 37 h 515"/>
                <a:gd name="T52" fmla="*/ 142 w 419"/>
                <a:gd name="T53" fmla="*/ 24 h 515"/>
                <a:gd name="T54" fmla="*/ 164 w 419"/>
                <a:gd name="T55" fmla="*/ 8 h 515"/>
                <a:gd name="T56" fmla="*/ 170 w 419"/>
                <a:gd name="T57" fmla="*/ 10 h 515"/>
                <a:gd name="T58" fmla="*/ 174 w 419"/>
                <a:gd name="T59" fmla="*/ 34 h 515"/>
                <a:gd name="T60" fmla="*/ 184 w 419"/>
                <a:gd name="T61" fmla="*/ 59 h 515"/>
                <a:gd name="T62" fmla="*/ 199 w 419"/>
                <a:gd name="T63" fmla="*/ 78 h 515"/>
                <a:gd name="T64" fmla="*/ 203 w 419"/>
                <a:gd name="T65" fmla="*/ 85 h 515"/>
                <a:gd name="T66" fmla="*/ 189 w 419"/>
                <a:gd name="T67" fmla="*/ 92 h 515"/>
                <a:gd name="T68" fmla="*/ 180 w 419"/>
                <a:gd name="T69" fmla="*/ 102 h 515"/>
                <a:gd name="T70" fmla="*/ 179 w 419"/>
                <a:gd name="T71" fmla="*/ 115 h 515"/>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419" h="515">
                  <a:moveTo>
                    <a:pt x="367" y="249"/>
                  </a:moveTo>
                  <a:lnTo>
                    <a:pt x="353" y="249"/>
                  </a:lnTo>
                  <a:lnTo>
                    <a:pt x="330" y="249"/>
                  </a:lnTo>
                  <a:lnTo>
                    <a:pt x="299" y="252"/>
                  </a:lnTo>
                  <a:lnTo>
                    <a:pt x="265" y="261"/>
                  </a:lnTo>
                  <a:lnTo>
                    <a:pt x="228" y="277"/>
                  </a:lnTo>
                  <a:lnTo>
                    <a:pt x="193" y="301"/>
                  </a:lnTo>
                  <a:lnTo>
                    <a:pt x="162" y="337"/>
                  </a:lnTo>
                  <a:lnTo>
                    <a:pt x="138" y="386"/>
                  </a:lnTo>
                  <a:lnTo>
                    <a:pt x="130" y="409"/>
                  </a:lnTo>
                  <a:lnTo>
                    <a:pt x="122" y="429"/>
                  </a:lnTo>
                  <a:lnTo>
                    <a:pt x="116" y="447"/>
                  </a:lnTo>
                  <a:lnTo>
                    <a:pt x="110" y="463"/>
                  </a:lnTo>
                  <a:lnTo>
                    <a:pt x="104" y="475"/>
                  </a:lnTo>
                  <a:lnTo>
                    <a:pt x="96" y="484"/>
                  </a:lnTo>
                  <a:lnTo>
                    <a:pt x="88" y="492"/>
                  </a:lnTo>
                  <a:lnTo>
                    <a:pt x="79" y="495"/>
                  </a:lnTo>
                  <a:lnTo>
                    <a:pt x="68" y="497"/>
                  </a:lnTo>
                  <a:lnTo>
                    <a:pt x="57" y="500"/>
                  </a:lnTo>
                  <a:lnTo>
                    <a:pt x="47" y="501"/>
                  </a:lnTo>
                  <a:lnTo>
                    <a:pt x="37" y="504"/>
                  </a:lnTo>
                  <a:lnTo>
                    <a:pt x="27" y="506"/>
                  </a:lnTo>
                  <a:lnTo>
                    <a:pt x="17" y="509"/>
                  </a:lnTo>
                  <a:lnTo>
                    <a:pt x="10" y="512"/>
                  </a:lnTo>
                  <a:lnTo>
                    <a:pt x="3" y="515"/>
                  </a:lnTo>
                  <a:lnTo>
                    <a:pt x="3" y="513"/>
                  </a:lnTo>
                  <a:lnTo>
                    <a:pt x="3" y="510"/>
                  </a:lnTo>
                  <a:lnTo>
                    <a:pt x="2" y="509"/>
                  </a:lnTo>
                  <a:lnTo>
                    <a:pt x="0" y="507"/>
                  </a:lnTo>
                  <a:lnTo>
                    <a:pt x="36" y="492"/>
                  </a:lnTo>
                  <a:lnTo>
                    <a:pt x="64" y="469"/>
                  </a:lnTo>
                  <a:lnTo>
                    <a:pt x="82" y="440"/>
                  </a:lnTo>
                  <a:lnTo>
                    <a:pt x="94" y="409"/>
                  </a:lnTo>
                  <a:lnTo>
                    <a:pt x="101" y="378"/>
                  </a:lnTo>
                  <a:lnTo>
                    <a:pt x="105" y="347"/>
                  </a:lnTo>
                  <a:lnTo>
                    <a:pt x="107" y="323"/>
                  </a:lnTo>
                  <a:lnTo>
                    <a:pt x="107" y="303"/>
                  </a:lnTo>
                  <a:lnTo>
                    <a:pt x="105" y="286"/>
                  </a:lnTo>
                  <a:lnTo>
                    <a:pt x="101" y="266"/>
                  </a:lnTo>
                  <a:lnTo>
                    <a:pt x="94" y="244"/>
                  </a:lnTo>
                  <a:lnTo>
                    <a:pt x="88" y="220"/>
                  </a:lnTo>
                  <a:lnTo>
                    <a:pt x="102" y="217"/>
                  </a:lnTo>
                  <a:lnTo>
                    <a:pt x="117" y="207"/>
                  </a:lnTo>
                  <a:lnTo>
                    <a:pt x="134" y="195"/>
                  </a:lnTo>
                  <a:lnTo>
                    <a:pt x="150" y="178"/>
                  </a:lnTo>
                  <a:lnTo>
                    <a:pt x="164" y="158"/>
                  </a:lnTo>
                  <a:lnTo>
                    <a:pt x="171" y="137"/>
                  </a:lnTo>
                  <a:lnTo>
                    <a:pt x="174" y="114"/>
                  </a:lnTo>
                  <a:lnTo>
                    <a:pt x="168" y="90"/>
                  </a:lnTo>
                  <a:lnTo>
                    <a:pt x="187" y="89"/>
                  </a:lnTo>
                  <a:lnTo>
                    <a:pt x="208" y="83"/>
                  </a:lnTo>
                  <a:lnTo>
                    <a:pt x="235" y="74"/>
                  </a:lnTo>
                  <a:lnTo>
                    <a:pt x="261" y="61"/>
                  </a:lnTo>
                  <a:lnTo>
                    <a:pt x="285" y="47"/>
                  </a:lnTo>
                  <a:lnTo>
                    <a:pt x="309" y="32"/>
                  </a:lnTo>
                  <a:lnTo>
                    <a:pt x="329" y="15"/>
                  </a:lnTo>
                  <a:lnTo>
                    <a:pt x="341" y="0"/>
                  </a:lnTo>
                  <a:lnTo>
                    <a:pt x="341" y="20"/>
                  </a:lnTo>
                  <a:lnTo>
                    <a:pt x="342" y="43"/>
                  </a:lnTo>
                  <a:lnTo>
                    <a:pt x="349" y="67"/>
                  </a:lnTo>
                  <a:lnTo>
                    <a:pt x="356" y="92"/>
                  </a:lnTo>
                  <a:lnTo>
                    <a:pt x="369" y="117"/>
                  </a:lnTo>
                  <a:lnTo>
                    <a:pt x="382" y="138"/>
                  </a:lnTo>
                  <a:lnTo>
                    <a:pt x="399" y="155"/>
                  </a:lnTo>
                  <a:lnTo>
                    <a:pt x="419" y="169"/>
                  </a:lnTo>
                  <a:lnTo>
                    <a:pt x="406" y="170"/>
                  </a:lnTo>
                  <a:lnTo>
                    <a:pt x="393" y="175"/>
                  </a:lnTo>
                  <a:lnTo>
                    <a:pt x="379" y="183"/>
                  </a:lnTo>
                  <a:lnTo>
                    <a:pt x="369" y="190"/>
                  </a:lnTo>
                  <a:lnTo>
                    <a:pt x="361" y="203"/>
                  </a:lnTo>
                  <a:lnTo>
                    <a:pt x="358" y="215"/>
                  </a:lnTo>
                  <a:lnTo>
                    <a:pt x="359" y="230"/>
                  </a:lnTo>
                  <a:lnTo>
                    <a:pt x="367" y="249"/>
                  </a:lnTo>
                  <a:close/>
                </a:path>
              </a:pathLst>
            </a:custGeom>
            <a:solidFill>
              <a:srgbClr val="49A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6152" name="Freeform 42"/>
            <p:cNvSpPr>
              <a:spLocks/>
            </p:cNvSpPr>
            <p:nvPr/>
          </p:nvSpPr>
          <p:spPr bwMode="auto">
            <a:xfrm>
              <a:off x="5138" y="666"/>
              <a:ext cx="124" cy="250"/>
            </a:xfrm>
            <a:custGeom>
              <a:avLst/>
              <a:gdLst>
                <a:gd name="T0" fmla="*/ 68 w 248"/>
                <a:gd name="T1" fmla="*/ 247 h 500"/>
                <a:gd name="T2" fmla="*/ 59 w 248"/>
                <a:gd name="T3" fmla="*/ 239 h 500"/>
                <a:gd name="T4" fmla="*/ 47 w 248"/>
                <a:gd name="T5" fmla="*/ 240 h 500"/>
                <a:gd name="T6" fmla="*/ 40 w 248"/>
                <a:gd name="T7" fmla="*/ 237 h 500"/>
                <a:gd name="T8" fmla="*/ 41 w 248"/>
                <a:gd name="T9" fmla="*/ 230 h 500"/>
                <a:gd name="T10" fmla="*/ 49 w 248"/>
                <a:gd name="T11" fmla="*/ 222 h 500"/>
                <a:gd name="T12" fmla="*/ 57 w 248"/>
                <a:gd name="T13" fmla="*/ 219 h 500"/>
                <a:gd name="T14" fmla="*/ 64 w 248"/>
                <a:gd name="T15" fmla="*/ 219 h 500"/>
                <a:gd name="T16" fmla="*/ 70 w 248"/>
                <a:gd name="T17" fmla="*/ 217 h 500"/>
                <a:gd name="T18" fmla="*/ 74 w 248"/>
                <a:gd name="T19" fmla="*/ 213 h 500"/>
                <a:gd name="T20" fmla="*/ 77 w 248"/>
                <a:gd name="T21" fmla="*/ 208 h 500"/>
                <a:gd name="T22" fmla="*/ 77 w 248"/>
                <a:gd name="T23" fmla="*/ 203 h 500"/>
                <a:gd name="T24" fmla="*/ 77 w 248"/>
                <a:gd name="T25" fmla="*/ 198 h 500"/>
                <a:gd name="T26" fmla="*/ 75 w 248"/>
                <a:gd name="T27" fmla="*/ 193 h 500"/>
                <a:gd name="T28" fmla="*/ 71 w 248"/>
                <a:gd name="T29" fmla="*/ 189 h 500"/>
                <a:gd name="T30" fmla="*/ 65 w 248"/>
                <a:gd name="T31" fmla="*/ 187 h 500"/>
                <a:gd name="T32" fmla="*/ 58 w 248"/>
                <a:gd name="T33" fmla="*/ 187 h 500"/>
                <a:gd name="T34" fmla="*/ 52 w 248"/>
                <a:gd name="T35" fmla="*/ 188 h 500"/>
                <a:gd name="T36" fmla="*/ 47 w 248"/>
                <a:gd name="T37" fmla="*/ 193 h 500"/>
                <a:gd name="T38" fmla="*/ 46 w 248"/>
                <a:gd name="T39" fmla="*/ 200 h 500"/>
                <a:gd name="T40" fmla="*/ 42 w 248"/>
                <a:gd name="T41" fmla="*/ 208 h 500"/>
                <a:gd name="T42" fmla="*/ 33 w 248"/>
                <a:gd name="T43" fmla="*/ 216 h 500"/>
                <a:gd name="T44" fmla="*/ 29 w 248"/>
                <a:gd name="T45" fmla="*/ 216 h 500"/>
                <a:gd name="T46" fmla="*/ 25 w 248"/>
                <a:gd name="T47" fmla="*/ 213 h 500"/>
                <a:gd name="T48" fmla="*/ 25 w 248"/>
                <a:gd name="T49" fmla="*/ 207 h 500"/>
                <a:gd name="T50" fmla="*/ 28 w 248"/>
                <a:gd name="T51" fmla="*/ 197 h 500"/>
                <a:gd name="T52" fmla="*/ 34 w 248"/>
                <a:gd name="T53" fmla="*/ 190 h 500"/>
                <a:gd name="T54" fmla="*/ 40 w 248"/>
                <a:gd name="T55" fmla="*/ 182 h 500"/>
                <a:gd name="T56" fmla="*/ 42 w 248"/>
                <a:gd name="T57" fmla="*/ 176 h 500"/>
                <a:gd name="T58" fmla="*/ 42 w 248"/>
                <a:gd name="T59" fmla="*/ 173 h 500"/>
                <a:gd name="T60" fmla="*/ 39 w 248"/>
                <a:gd name="T61" fmla="*/ 168 h 500"/>
                <a:gd name="T62" fmla="*/ 33 w 248"/>
                <a:gd name="T63" fmla="*/ 162 h 500"/>
                <a:gd name="T64" fmla="*/ 23 w 248"/>
                <a:gd name="T65" fmla="*/ 159 h 500"/>
                <a:gd name="T66" fmla="*/ 17 w 248"/>
                <a:gd name="T67" fmla="*/ 160 h 500"/>
                <a:gd name="T68" fmla="*/ 13 w 248"/>
                <a:gd name="T69" fmla="*/ 163 h 500"/>
                <a:gd name="T70" fmla="*/ 9 w 248"/>
                <a:gd name="T71" fmla="*/ 166 h 500"/>
                <a:gd name="T72" fmla="*/ 3 w 248"/>
                <a:gd name="T73" fmla="*/ 156 h 500"/>
                <a:gd name="T74" fmla="*/ 0 w 248"/>
                <a:gd name="T75" fmla="*/ 132 h 500"/>
                <a:gd name="T76" fmla="*/ 7 w 248"/>
                <a:gd name="T77" fmla="*/ 107 h 500"/>
                <a:gd name="T78" fmla="*/ 19 w 248"/>
                <a:gd name="T79" fmla="*/ 83 h 500"/>
                <a:gd name="T80" fmla="*/ 36 w 248"/>
                <a:gd name="T81" fmla="*/ 60 h 500"/>
                <a:gd name="T82" fmla="*/ 56 w 248"/>
                <a:gd name="T83" fmla="*/ 40 h 500"/>
                <a:gd name="T84" fmla="*/ 77 w 248"/>
                <a:gd name="T85" fmla="*/ 24 h 500"/>
                <a:gd name="T86" fmla="*/ 97 w 248"/>
                <a:gd name="T87" fmla="*/ 12 h 500"/>
                <a:gd name="T88" fmla="*/ 108 w 248"/>
                <a:gd name="T89" fmla="*/ 7 h 500"/>
                <a:gd name="T90" fmla="*/ 116 w 248"/>
                <a:gd name="T91" fmla="*/ 4 h 500"/>
                <a:gd name="T92" fmla="*/ 123 w 248"/>
                <a:gd name="T93" fmla="*/ 0 h 500"/>
                <a:gd name="T94" fmla="*/ 124 w 248"/>
                <a:gd name="T95" fmla="*/ 2 h 500"/>
                <a:gd name="T96" fmla="*/ 114 w 248"/>
                <a:gd name="T97" fmla="*/ 17 h 500"/>
                <a:gd name="T98" fmla="*/ 102 w 248"/>
                <a:gd name="T99" fmla="*/ 45 h 500"/>
                <a:gd name="T100" fmla="*/ 102 w 248"/>
                <a:gd name="T101" fmla="*/ 69 h 500"/>
                <a:gd name="T102" fmla="*/ 109 w 248"/>
                <a:gd name="T103" fmla="*/ 94 h 500"/>
                <a:gd name="T104" fmla="*/ 116 w 248"/>
                <a:gd name="T105" fmla="*/ 119 h 500"/>
                <a:gd name="T106" fmla="*/ 121 w 248"/>
                <a:gd name="T107" fmla="*/ 140 h 500"/>
                <a:gd name="T108" fmla="*/ 122 w 248"/>
                <a:gd name="T109" fmla="*/ 158 h 500"/>
                <a:gd name="T110" fmla="*/ 119 w 248"/>
                <a:gd name="T111" fmla="*/ 186 h 500"/>
                <a:gd name="T112" fmla="*/ 110 w 248"/>
                <a:gd name="T113" fmla="*/ 217 h 500"/>
                <a:gd name="T114" fmla="*/ 87 w 248"/>
                <a:gd name="T115" fmla="*/ 243 h 500"/>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0" t="0" r="r" b="b"/>
              <a:pathLst>
                <a:path w="248" h="500">
                  <a:moveTo>
                    <a:pt x="137" y="500"/>
                  </a:moveTo>
                  <a:lnTo>
                    <a:pt x="136" y="494"/>
                  </a:lnTo>
                  <a:lnTo>
                    <a:pt x="130" y="485"/>
                  </a:lnTo>
                  <a:lnTo>
                    <a:pt x="117" y="477"/>
                  </a:lnTo>
                  <a:lnTo>
                    <a:pt x="102" y="479"/>
                  </a:lnTo>
                  <a:lnTo>
                    <a:pt x="93" y="480"/>
                  </a:lnTo>
                  <a:lnTo>
                    <a:pt x="85" y="477"/>
                  </a:lnTo>
                  <a:lnTo>
                    <a:pt x="79" y="473"/>
                  </a:lnTo>
                  <a:lnTo>
                    <a:pt x="74" y="466"/>
                  </a:lnTo>
                  <a:lnTo>
                    <a:pt x="82" y="459"/>
                  </a:lnTo>
                  <a:lnTo>
                    <a:pt x="90" y="450"/>
                  </a:lnTo>
                  <a:lnTo>
                    <a:pt x="97" y="443"/>
                  </a:lnTo>
                  <a:lnTo>
                    <a:pt x="103" y="437"/>
                  </a:lnTo>
                  <a:lnTo>
                    <a:pt x="113" y="437"/>
                  </a:lnTo>
                  <a:lnTo>
                    <a:pt x="120" y="437"/>
                  </a:lnTo>
                  <a:lnTo>
                    <a:pt x="127" y="437"/>
                  </a:lnTo>
                  <a:lnTo>
                    <a:pt x="133" y="436"/>
                  </a:lnTo>
                  <a:lnTo>
                    <a:pt x="139" y="433"/>
                  </a:lnTo>
                  <a:lnTo>
                    <a:pt x="144" y="430"/>
                  </a:lnTo>
                  <a:lnTo>
                    <a:pt x="148" y="425"/>
                  </a:lnTo>
                  <a:lnTo>
                    <a:pt x="151" y="420"/>
                  </a:lnTo>
                  <a:lnTo>
                    <a:pt x="153" y="416"/>
                  </a:lnTo>
                  <a:lnTo>
                    <a:pt x="154" y="410"/>
                  </a:lnTo>
                  <a:lnTo>
                    <a:pt x="154" y="405"/>
                  </a:lnTo>
                  <a:lnTo>
                    <a:pt x="154" y="400"/>
                  </a:lnTo>
                  <a:lnTo>
                    <a:pt x="154" y="396"/>
                  </a:lnTo>
                  <a:lnTo>
                    <a:pt x="153" y="391"/>
                  </a:lnTo>
                  <a:lnTo>
                    <a:pt x="150" y="386"/>
                  </a:lnTo>
                  <a:lnTo>
                    <a:pt x="147" y="382"/>
                  </a:lnTo>
                  <a:lnTo>
                    <a:pt x="142" y="377"/>
                  </a:lnTo>
                  <a:lnTo>
                    <a:pt x="137" y="374"/>
                  </a:lnTo>
                  <a:lnTo>
                    <a:pt x="130" y="373"/>
                  </a:lnTo>
                  <a:lnTo>
                    <a:pt x="124" y="373"/>
                  </a:lnTo>
                  <a:lnTo>
                    <a:pt x="116" y="373"/>
                  </a:lnTo>
                  <a:lnTo>
                    <a:pt x="110" y="374"/>
                  </a:lnTo>
                  <a:lnTo>
                    <a:pt x="103" y="376"/>
                  </a:lnTo>
                  <a:lnTo>
                    <a:pt x="99" y="379"/>
                  </a:lnTo>
                  <a:lnTo>
                    <a:pt x="93" y="386"/>
                  </a:lnTo>
                  <a:lnTo>
                    <a:pt x="91" y="394"/>
                  </a:lnTo>
                  <a:lnTo>
                    <a:pt x="91" y="400"/>
                  </a:lnTo>
                  <a:lnTo>
                    <a:pt x="91" y="406"/>
                  </a:lnTo>
                  <a:lnTo>
                    <a:pt x="83" y="416"/>
                  </a:lnTo>
                  <a:lnTo>
                    <a:pt x="74" y="425"/>
                  </a:lnTo>
                  <a:lnTo>
                    <a:pt x="65" y="431"/>
                  </a:lnTo>
                  <a:lnTo>
                    <a:pt x="60" y="434"/>
                  </a:lnTo>
                  <a:lnTo>
                    <a:pt x="57" y="431"/>
                  </a:lnTo>
                  <a:lnTo>
                    <a:pt x="54" y="428"/>
                  </a:lnTo>
                  <a:lnTo>
                    <a:pt x="50" y="425"/>
                  </a:lnTo>
                  <a:lnTo>
                    <a:pt x="45" y="423"/>
                  </a:lnTo>
                  <a:lnTo>
                    <a:pt x="50" y="414"/>
                  </a:lnTo>
                  <a:lnTo>
                    <a:pt x="54" y="403"/>
                  </a:lnTo>
                  <a:lnTo>
                    <a:pt x="56" y="393"/>
                  </a:lnTo>
                  <a:lnTo>
                    <a:pt x="59" y="386"/>
                  </a:lnTo>
                  <a:lnTo>
                    <a:pt x="68" y="380"/>
                  </a:lnTo>
                  <a:lnTo>
                    <a:pt x="74" y="373"/>
                  </a:lnTo>
                  <a:lnTo>
                    <a:pt x="79" y="363"/>
                  </a:lnTo>
                  <a:lnTo>
                    <a:pt x="82" y="354"/>
                  </a:lnTo>
                  <a:lnTo>
                    <a:pt x="83" y="351"/>
                  </a:lnTo>
                  <a:lnTo>
                    <a:pt x="83" y="348"/>
                  </a:lnTo>
                  <a:lnTo>
                    <a:pt x="83" y="345"/>
                  </a:lnTo>
                  <a:lnTo>
                    <a:pt x="82" y="342"/>
                  </a:lnTo>
                  <a:lnTo>
                    <a:pt x="77" y="336"/>
                  </a:lnTo>
                  <a:lnTo>
                    <a:pt x="73" y="328"/>
                  </a:lnTo>
                  <a:lnTo>
                    <a:pt x="65" y="323"/>
                  </a:lnTo>
                  <a:lnTo>
                    <a:pt x="53" y="319"/>
                  </a:lnTo>
                  <a:lnTo>
                    <a:pt x="46" y="317"/>
                  </a:lnTo>
                  <a:lnTo>
                    <a:pt x="40" y="317"/>
                  </a:lnTo>
                  <a:lnTo>
                    <a:pt x="34" y="319"/>
                  </a:lnTo>
                  <a:lnTo>
                    <a:pt x="30" y="322"/>
                  </a:lnTo>
                  <a:lnTo>
                    <a:pt x="25" y="325"/>
                  </a:lnTo>
                  <a:lnTo>
                    <a:pt x="20" y="328"/>
                  </a:lnTo>
                  <a:lnTo>
                    <a:pt x="17" y="331"/>
                  </a:lnTo>
                  <a:lnTo>
                    <a:pt x="14" y="334"/>
                  </a:lnTo>
                  <a:lnTo>
                    <a:pt x="5" y="311"/>
                  </a:lnTo>
                  <a:lnTo>
                    <a:pt x="0" y="286"/>
                  </a:lnTo>
                  <a:lnTo>
                    <a:pt x="0" y="263"/>
                  </a:lnTo>
                  <a:lnTo>
                    <a:pt x="5" y="239"/>
                  </a:lnTo>
                  <a:lnTo>
                    <a:pt x="13" y="214"/>
                  </a:lnTo>
                  <a:lnTo>
                    <a:pt x="23" y="190"/>
                  </a:lnTo>
                  <a:lnTo>
                    <a:pt x="37" y="165"/>
                  </a:lnTo>
                  <a:lnTo>
                    <a:pt x="53" y="142"/>
                  </a:lnTo>
                  <a:lnTo>
                    <a:pt x="71" y="120"/>
                  </a:lnTo>
                  <a:lnTo>
                    <a:pt x="91" y="100"/>
                  </a:lnTo>
                  <a:lnTo>
                    <a:pt x="111" y="80"/>
                  </a:lnTo>
                  <a:lnTo>
                    <a:pt x="131" y="63"/>
                  </a:lnTo>
                  <a:lnTo>
                    <a:pt x="153" y="48"/>
                  </a:lnTo>
                  <a:lnTo>
                    <a:pt x="173" y="34"/>
                  </a:lnTo>
                  <a:lnTo>
                    <a:pt x="193" y="23"/>
                  </a:lnTo>
                  <a:lnTo>
                    <a:pt x="211" y="16"/>
                  </a:lnTo>
                  <a:lnTo>
                    <a:pt x="216" y="14"/>
                  </a:lnTo>
                  <a:lnTo>
                    <a:pt x="224" y="10"/>
                  </a:lnTo>
                  <a:lnTo>
                    <a:pt x="231" y="7"/>
                  </a:lnTo>
                  <a:lnTo>
                    <a:pt x="239" y="2"/>
                  </a:lnTo>
                  <a:lnTo>
                    <a:pt x="245" y="0"/>
                  </a:lnTo>
                  <a:lnTo>
                    <a:pt x="248" y="0"/>
                  </a:lnTo>
                  <a:lnTo>
                    <a:pt x="248" y="3"/>
                  </a:lnTo>
                  <a:lnTo>
                    <a:pt x="244" y="11"/>
                  </a:lnTo>
                  <a:lnTo>
                    <a:pt x="228" y="33"/>
                  </a:lnTo>
                  <a:lnTo>
                    <a:pt x="214" y="60"/>
                  </a:lnTo>
                  <a:lnTo>
                    <a:pt x="204" y="90"/>
                  </a:lnTo>
                  <a:lnTo>
                    <a:pt x="202" y="119"/>
                  </a:lnTo>
                  <a:lnTo>
                    <a:pt x="204" y="137"/>
                  </a:lnTo>
                  <a:lnTo>
                    <a:pt x="210" y="160"/>
                  </a:lnTo>
                  <a:lnTo>
                    <a:pt x="218" y="187"/>
                  </a:lnTo>
                  <a:lnTo>
                    <a:pt x="225" y="213"/>
                  </a:lnTo>
                  <a:lnTo>
                    <a:pt x="231" y="237"/>
                  </a:lnTo>
                  <a:lnTo>
                    <a:pt x="238" y="259"/>
                  </a:lnTo>
                  <a:lnTo>
                    <a:pt x="242" y="279"/>
                  </a:lnTo>
                  <a:lnTo>
                    <a:pt x="244" y="296"/>
                  </a:lnTo>
                  <a:lnTo>
                    <a:pt x="244" y="316"/>
                  </a:lnTo>
                  <a:lnTo>
                    <a:pt x="242" y="340"/>
                  </a:lnTo>
                  <a:lnTo>
                    <a:pt x="238" y="371"/>
                  </a:lnTo>
                  <a:lnTo>
                    <a:pt x="231" y="402"/>
                  </a:lnTo>
                  <a:lnTo>
                    <a:pt x="219" y="433"/>
                  </a:lnTo>
                  <a:lnTo>
                    <a:pt x="201" y="462"/>
                  </a:lnTo>
                  <a:lnTo>
                    <a:pt x="173" y="485"/>
                  </a:lnTo>
                  <a:lnTo>
                    <a:pt x="137" y="500"/>
                  </a:lnTo>
                  <a:close/>
                </a:path>
              </a:pathLst>
            </a:custGeom>
            <a:solidFill>
              <a:srgbClr val="FF193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6153" name="Freeform 43"/>
            <p:cNvSpPr>
              <a:spLocks/>
            </p:cNvSpPr>
            <p:nvPr/>
          </p:nvSpPr>
          <p:spPr bwMode="auto">
            <a:xfrm>
              <a:off x="4944" y="786"/>
              <a:ext cx="604" cy="424"/>
            </a:xfrm>
            <a:custGeom>
              <a:avLst/>
              <a:gdLst>
                <a:gd name="T0" fmla="*/ 280 w 1208"/>
                <a:gd name="T1" fmla="*/ 361 h 847"/>
                <a:gd name="T2" fmla="*/ 257 w 1208"/>
                <a:gd name="T3" fmla="*/ 399 h 847"/>
                <a:gd name="T4" fmla="*/ 244 w 1208"/>
                <a:gd name="T5" fmla="*/ 410 h 847"/>
                <a:gd name="T6" fmla="*/ 212 w 1208"/>
                <a:gd name="T7" fmla="*/ 359 h 847"/>
                <a:gd name="T8" fmla="*/ 190 w 1208"/>
                <a:gd name="T9" fmla="*/ 339 h 847"/>
                <a:gd name="T10" fmla="*/ 171 w 1208"/>
                <a:gd name="T11" fmla="*/ 300 h 847"/>
                <a:gd name="T12" fmla="*/ 180 w 1208"/>
                <a:gd name="T13" fmla="*/ 226 h 847"/>
                <a:gd name="T14" fmla="*/ 209 w 1208"/>
                <a:gd name="T15" fmla="*/ 182 h 847"/>
                <a:gd name="T16" fmla="*/ 214 w 1208"/>
                <a:gd name="T17" fmla="*/ 151 h 847"/>
                <a:gd name="T18" fmla="*/ 199 w 1208"/>
                <a:gd name="T19" fmla="*/ 181 h 847"/>
                <a:gd name="T20" fmla="*/ 166 w 1208"/>
                <a:gd name="T21" fmla="*/ 230 h 847"/>
                <a:gd name="T22" fmla="*/ 97 w 1208"/>
                <a:gd name="T23" fmla="*/ 259 h 847"/>
                <a:gd name="T24" fmla="*/ 69 w 1208"/>
                <a:gd name="T25" fmla="*/ 256 h 847"/>
                <a:gd name="T26" fmla="*/ 30 w 1208"/>
                <a:gd name="T27" fmla="*/ 239 h 847"/>
                <a:gd name="T28" fmla="*/ 13 w 1208"/>
                <a:gd name="T29" fmla="*/ 222 h 847"/>
                <a:gd name="T30" fmla="*/ 53 w 1208"/>
                <a:gd name="T31" fmla="*/ 202 h 847"/>
                <a:gd name="T32" fmla="*/ 93 w 1208"/>
                <a:gd name="T33" fmla="*/ 149 h 847"/>
                <a:gd name="T34" fmla="*/ 156 w 1208"/>
                <a:gd name="T35" fmla="*/ 134 h 847"/>
                <a:gd name="T36" fmla="*/ 174 w 1208"/>
                <a:gd name="T37" fmla="*/ 135 h 847"/>
                <a:gd name="T38" fmla="*/ 187 w 1208"/>
                <a:gd name="T39" fmla="*/ 129 h 847"/>
                <a:gd name="T40" fmla="*/ 176 w 1208"/>
                <a:gd name="T41" fmla="*/ 155 h 847"/>
                <a:gd name="T42" fmla="*/ 179 w 1208"/>
                <a:gd name="T43" fmla="*/ 161 h 847"/>
                <a:gd name="T44" fmla="*/ 194 w 1208"/>
                <a:gd name="T45" fmla="*/ 163 h 847"/>
                <a:gd name="T46" fmla="*/ 205 w 1208"/>
                <a:gd name="T47" fmla="*/ 139 h 847"/>
                <a:gd name="T48" fmla="*/ 204 w 1208"/>
                <a:gd name="T49" fmla="*/ 126 h 847"/>
                <a:gd name="T50" fmla="*/ 211 w 1208"/>
                <a:gd name="T51" fmla="*/ 141 h 847"/>
                <a:gd name="T52" fmla="*/ 237 w 1208"/>
                <a:gd name="T53" fmla="*/ 147 h 847"/>
                <a:gd name="T54" fmla="*/ 261 w 1208"/>
                <a:gd name="T55" fmla="*/ 140 h 847"/>
                <a:gd name="T56" fmla="*/ 281 w 1208"/>
                <a:gd name="T57" fmla="*/ 128 h 847"/>
                <a:gd name="T58" fmla="*/ 307 w 1208"/>
                <a:gd name="T59" fmla="*/ 122 h 847"/>
                <a:gd name="T60" fmla="*/ 324 w 1208"/>
                <a:gd name="T61" fmla="*/ 90 h 847"/>
                <a:gd name="T62" fmla="*/ 377 w 1208"/>
                <a:gd name="T63" fmla="*/ 14 h 847"/>
                <a:gd name="T64" fmla="*/ 446 w 1208"/>
                <a:gd name="T65" fmla="*/ 0 h 847"/>
                <a:gd name="T66" fmla="*/ 487 w 1208"/>
                <a:gd name="T67" fmla="*/ 6 h 847"/>
                <a:gd name="T68" fmla="*/ 536 w 1208"/>
                <a:gd name="T69" fmla="*/ 26 h 847"/>
                <a:gd name="T70" fmla="*/ 586 w 1208"/>
                <a:gd name="T71" fmla="*/ 30 h 847"/>
                <a:gd name="T72" fmla="*/ 596 w 1208"/>
                <a:gd name="T73" fmla="*/ 42 h 847"/>
                <a:gd name="T74" fmla="*/ 536 w 1208"/>
                <a:gd name="T75" fmla="*/ 118 h 847"/>
                <a:gd name="T76" fmla="*/ 476 w 1208"/>
                <a:gd name="T77" fmla="*/ 155 h 847"/>
                <a:gd name="T78" fmla="*/ 412 w 1208"/>
                <a:gd name="T79" fmla="*/ 173 h 847"/>
                <a:gd name="T80" fmla="*/ 355 w 1208"/>
                <a:gd name="T81" fmla="*/ 163 h 847"/>
                <a:gd name="T82" fmla="*/ 318 w 1208"/>
                <a:gd name="T83" fmla="*/ 146 h 847"/>
                <a:gd name="T84" fmla="*/ 296 w 1208"/>
                <a:gd name="T85" fmla="*/ 136 h 847"/>
                <a:gd name="T86" fmla="*/ 271 w 1208"/>
                <a:gd name="T87" fmla="*/ 142 h 847"/>
                <a:gd name="T88" fmla="*/ 268 w 1208"/>
                <a:gd name="T89" fmla="*/ 153 h 847"/>
                <a:gd name="T90" fmla="*/ 291 w 1208"/>
                <a:gd name="T91" fmla="*/ 153 h 847"/>
                <a:gd name="T92" fmla="*/ 321 w 1208"/>
                <a:gd name="T93" fmla="*/ 150 h 847"/>
                <a:gd name="T94" fmla="*/ 369 w 1208"/>
                <a:gd name="T95" fmla="*/ 164 h 847"/>
                <a:gd name="T96" fmla="*/ 429 w 1208"/>
                <a:gd name="T97" fmla="*/ 217 h 847"/>
                <a:gd name="T98" fmla="*/ 453 w 1208"/>
                <a:gd name="T99" fmla="*/ 297 h 847"/>
                <a:gd name="T100" fmla="*/ 435 w 1208"/>
                <a:gd name="T101" fmla="*/ 315 h 847"/>
                <a:gd name="T102" fmla="*/ 364 w 1208"/>
                <a:gd name="T103" fmla="*/ 290 h 847"/>
                <a:gd name="T104" fmla="*/ 317 w 1208"/>
                <a:gd name="T105" fmla="*/ 279 h 847"/>
                <a:gd name="T106" fmla="*/ 281 w 1208"/>
                <a:gd name="T107" fmla="*/ 232 h 847"/>
                <a:gd name="T108" fmla="*/ 266 w 1208"/>
                <a:gd name="T109" fmla="*/ 176 h 847"/>
                <a:gd name="T110" fmla="*/ 241 w 1208"/>
                <a:gd name="T111" fmla="*/ 156 h 847"/>
                <a:gd name="T112" fmla="*/ 223 w 1208"/>
                <a:gd name="T113" fmla="*/ 153 h 847"/>
                <a:gd name="T114" fmla="*/ 231 w 1208"/>
                <a:gd name="T115" fmla="*/ 176 h 847"/>
                <a:gd name="T116" fmla="*/ 274 w 1208"/>
                <a:gd name="T117" fmla="*/ 220 h 847"/>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0" t="0" r="r" b="b"/>
              <a:pathLst>
                <a:path w="1208" h="847">
                  <a:moveTo>
                    <a:pt x="576" y="500"/>
                  </a:moveTo>
                  <a:lnTo>
                    <a:pt x="587" y="560"/>
                  </a:lnTo>
                  <a:lnTo>
                    <a:pt x="589" y="621"/>
                  </a:lnTo>
                  <a:lnTo>
                    <a:pt x="578" y="677"/>
                  </a:lnTo>
                  <a:lnTo>
                    <a:pt x="559" y="721"/>
                  </a:lnTo>
                  <a:lnTo>
                    <a:pt x="549" y="738"/>
                  </a:lnTo>
                  <a:lnTo>
                    <a:pt x="538" y="754"/>
                  </a:lnTo>
                  <a:lnTo>
                    <a:pt x="528" y="769"/>
                  </a:lnTo>
                  <a:lnTo>
                    <a:pt x="521" y="783"/>
                  </a:lnTo>
                  <a:lnTo>
                    <a:pt x="513" y="798"/>
                  </a:lnTo>
                  <a:lnTo>
                    <a:pt x="507" y="814"/>
                  </a:lnTo>
                  <a:lnTo>
                    <a:pt x="501" y="829"/>
                  </a:lnTo>
                  <a:lnTo>
                    <a:pt x="496" y="847"/>
                  </a:lnTo>
                  <a:lnTo>
                    <a:pt x="493" y="835"/>
                  </a:lnTo>
                  <a:lnTo>
                    <a:pt x="487" y="820"/>
                  </a:lnTo>
                  <a:lnTo>
                    <a:pt x="478" y="800"/>
                  </a:lnTo>
                  <a:lnTo>
                    <a:pt x="467" y="778"/>
                  </a:lnTo>
                  <a:lnTo>
                    <a:pt x="453" y="757"/>
                  </a:lnTo>
                  <a:lnTo>
                    <a:pt x="439" y="737"/>
                  </a:lnTo>
                  <a:lnTo>
                    <a:pt x="424" y="718"/>
                  </a:lnTo>
                  <a:lnTo>
                    <a:pt x="408" y="704"/>
                  </a:lnTo>
                  <a:lnTo>
                    <a:pt x="401" y="698"/>
                  </a:lnTo>
                  <a:lnTo>
                    <a:pt x="393" y="692"/>
                  </a:lnTo>
                  <a:lnTo>
                    <a:pt x="385" y="684"/>
                  </a:lnTo>
                  <a:lnTo>
                    <a:pt x="379" y="678"/>
                  </a:lnTo>
                  <a:lnTo>
                    <a:pt x="373" y="671"/>
                  </a:lnTo>
                  <a:lnTo>
                    <a:pt x="368" y="663"/>
                  </a:lnTo>
                  <a:lnTo>
                    <a:pt x="364" y="655"/>
                  </a:lnTo>
                  <a:lnTo>
                    <a:pt x="359" y="647"/>
                  </a:lnTo>
                  <a:lnTo>
                    <a:pt x="342" y="600"/>
                  </a:lnTo>
                  <a:lnTo>
                    <a:pt x="337" y="554"/>
                  </a:lnTo>
                  <a:lnTo>
                    <a:pt x="339" y="514"/>
                  </a:lnTo>
                  <a:lnTo>
                    <a:pt x="345" y="483"/>
                  </a:lnTo>
                  <a:lnTo>
                    <a:pt x="350" y="466"/>
                  </a:lnTo>
                  <a:lnTo>
                    <a:pt x="359" y="451"/>
                  </a:lnTo>
                  <a:lnTo>
                    <a:pt x="368" y="434"/>
                  </a:lnTo>
                  <a:lnTo>
                    <a:pt x="381" y="417"/>
                  </a:lnTo>
                  <a:lnTo>
                    <a:pt x="393" y="400"/>
                  </a:lnTo>
                  <a:lnTo>
                    <a:pt x="405" y="381"/>
                  </a:lnTo>
                  <a:lnTo>
                    <a:pt x="418" y="363"/>
                  </a:lnTo>
                  <a:lnTo>
                    <a:pt x="428" y="343"/>
                  </a:lnTo>
                  <a:lnTo>
                    <a:pt x="433" y="329"/>
                  </a:lnTo>
                  <a:lnTo>
                    <a:pt x="433" y="315"/>
                  </a:lnTo>
                  <a:lnTo>
                    <a:pt x="431" y="304"/>
                  </a:lnTo>
                  <a:lnTo>
                    <a:pt x="428" y="301"/>
                  </a:lnTo>
                  <a:lnTo>
                    <a:pt x="419" y="309"/>
                  </a:lnTo>
                  <a:lnTo>
                    <a:pt x="411" y="320"/>
                  </a:lnTo>
                  <a:lnTo>
                    <a:pt x="407" y="332"/>
                  </a:lnTo>
                  <a:lnTo>
                    <a:pt x="404" y="343"/>
                  </a:lnTo>
                  <a:lnTo>
                    <a:pt x="398" y="361"/>
                  </a:lnTo>
                  <a:lnTo>
                    <a:pt x="391" y="377"/>
                  </a:lnTo>
                  <a:lnTo>
                    <a:pt x="384" y="394"/>
                  </a:lnTo>
                  <a:lnTo>
                    <a:pt x="374" y="408"/>
                  </a:lnTo>
                  <a:lnTo>
                    <a:pt x="354" y="435"/>
                  </a:lnTo>
                  <a:lnTo>
                    <a:pt x="331" y="460"/>
                  </a:lnTo>
                  <a:lnTo>
                    <a:pt x="305" y="480"/>
                  </a:lnTo>
                  <a:lnTo>
                    <a:pt x="277" y="495"/>
                  </a:lnTo>
                  <a:lnTo>
                    <a:pt x="250" y="508"/>
                  </a:lnTo>
                  <a:lnTo>
                    <a:pt x="222" y="515"/>
                  </a:lnTo>
                  <a:lnTo>
                    <a:pt x="194" y="518"/>
                  </a:lnTo>
                  <a:lnTo>
                    <a:pt x="169" y="518"/>
                  </a:lnTo>
                  <a:lnTo>
                    <a:pt x="160" y="518"/>
                  </a:lnTo>
                  <a:lnTo>
                    <a:pt x="153" y="517"/>
                  </a:lnTo>
                  <a:lnTo>
                    <a:pt x="145" y="514"/>
                  </a:lnTo>
                  <a:lnTo>
                    <a:pt x="137" y="512"/>
                  </a:lnTo>
                  <a:lnTo>
                    <a:pt x="122" y="506"/>
                  </a:lnTo>
                  <a:lnTo>
                    <a:pt x="108" y="500"/>
                  </a:lnTo>
                  <a:lnTo>
                    <a:pt x="92" y="494"/>
                  </a:lnTo>
                  <a:lnTo>
                    <a:pt x="77" y="486"/>
                  </a:lnTo>
                  <a:lnTo>
                    <a:pt x="60" y="478"/>
                  </a:lnTo>
                  <a:lnTo>
                    <a:pt x="43" y="469"/>
                  </a:lnTo>
                  <a:lnTo>
                    <a:pt x="23" y="461"/>
                  </a:lnTo>
                  <a:lnTo>
                    <a:pt x="0" y="452"/>
                  </a:lnTo>
                  <a:lnTo>
                    <a:pt x="12" y="448"/>
                  </a:lnTo>
                  <a:lnTo>
                    <a:pt x="26" y="443"/>
                  </a:lnTo>
                  <a:lnTo>
                    <a:pt x="43" y="438"/>
                  </a:lnTo>
                  <a:lnTo>
                    <a:pt x="60" y="432"/>
                  </a:lnTo>
                  <a:lnTo>
                    <a:pt x="77" y="424"/>
                  </a:lnTo>
                  <a:lnTo>
                    <a:pt x="91" y="415"/>
                  </a:lnTo>
                  <a:lnTo>
                    <a:pt x="105" y="403"/>
                  </a:lnTo>
                  <a:lnTo>
                    <a:pt x="114" y="389"/>
                  </a:lnTo>
                  <a:lnTo>
                    <a:pt x="126" y="368"/>
                  </a:lnTo>
                  <a:lnTo>
                    <a:pt x="142" y="343"/>
                  </a:lnTo>
                  <a:lnTo>
                    <a:pt x="163" y="320"/>
                  </a:lnTo>
                  <a:lnTo>
                    <a:pt x="186" y="297"/>
                  </a:lnTo>
                  <a:lnTo>
                    <a:pt x="214" y="278"/>
                  </a:lnTo>
                  <a:lnTo>
                    <a:pt x="243" y="266"/>
                  </a:lnTo>
                  <a:lnTo>
                    <a:pt x="274" y="260"/>
                  </a:lnTo>
                  <a:lnTo>
                    <a:pt x="305" y="264"/>
                  </a:lnTo>
                  <a:lnTo>
                    <a:pt x="311" y="268"/>
                  </a:lnTo>
                  <a:lnTo>
                    <a:pt x="317" y="271"/>
                  </a:lnTo>
                  <a:lnTo>
                    <a:pt x="325" y="272"/>
                  </a:lnTo>
                  <a:lnTo>
                    <a:pt x="333" y="272"/>
                  </a:lnTo>
                  <a:lnTo>
                    <a:pt x="339" y="271"/>
                  </a:lnTo>
                  <a:lnTo>
                    <a:pt x="347" y="269"/>
                  </a:lnTo>
                  <a:lnTo>
                    <a:pt x="351" y="266"/>
                  </a:lnTo>
                  <a:lnTo>
                    <a:pt x="354" y="263"/>
                  </a:lnTo>
                  <a:lnTo>
                    <a:pt x="361" y="257"/>
                  </a:lnTo>
                  <a:lnTo>
                    <a:pt x="368" y="257"/>
                  </a:lnTo>
                  <a:lnTo>
                    <a:pt x="374" y="258"/>
                  </a:lnTo>
                  <a:lnTo>
                    <a:pt x="381" y="260"/>
                  </a:lnTo>
                  <a:lnTo>
                    <a:pt x="370" y="269"/>
                  </a:lnTo>
                  <a:lnTo>
                    <a:pt x="361" y="281"/>
                  </a:lnTo>
                  <a:lnTo>
                    <a:pt x="353" y="297"/>
                  </a:lnTo>
                  <a:lnTo>
                    <a:pt x="351" y="309"/>
                  </a:lnTo>
                  <a:lnTo>
                    <a:pt x="351" y="312"/>
                  </a:lnTo>
                  <a:lnTo>
                    <a:pt x="353" y="315"/>
                  </a:lnTo>
                  <a:lnTo>
                    <a:pt x="353" y="317"/>
                  </a:lnTo>
                  <a:lnTo>
                    <a:pt x="354" y="320"/>
                  </a:lnTo>
                  <a:lnTo>
                    <a:pt x="357" y="321"/>
                  </a:lnTo>
                  <a:lnTo>
                    <a:pt x="361" y="323"/>
                  </a:lnTo>
                  <a:lnTo>
                    <a:pt x="362" y="324"/>
                  </a:lnTo>
                  <a:lnTo>
                    <a:pt x="365" y="326"/>
                  </a:lnTo>
                  <a:lnTo>
                    <a:pt x="376" y="328"/>
                  </a:lnTo>
                  <a:lnTo>
                    <a:pt x="388" y="326"/>
                  </a:lnTo>
                  <a:lnTo>
                    <a:pt x="399" y="321"/>
                  </a:lnTo>
                  <a:lnTo>
                    <a:pt x="405" y="314"/>
                  </a:lnTo>
                  <a:lnTo>
                    <a:pt x="410" y="301"/>
                  </a:lnTo>
                  <a:lnTo>
                    <a:pt x="411" y="289"/>
                  </a:lnTo>
                  <a:lnTo>
                    <a:pt x="410" y="277"/>
                  </a:lnTo>
                  <a:lnTo>
                    <a:pt x="405" y="268"/>
                  </a:lnTo>
                  <a:lnTo>
                    <a:pt x="401" y="261"/>
                  </a:lnTo>
                  <a:lnTo>
                    <a:pt x="401" y="257"/>
                  </a:lnTo>
                  <a:lnTo>
                    <a:pt x="404" y="254"/>
                  </a:lnTo>
                  <a:lnTo>
                    <a:pt x="408" y="252"/>
                  </a:lnTo>
                  <a:lnTo>
                    <a:pt x="411" y="254"/>
                  </a:lnTo>
                  <a:lnTo>
                    <a:pt x="414" y="258"/>
                  </a:lnTo>
                  <a:lnTo>
                    <a:pt x="416" y="266"/>
                  </a:lnTo>
                  <a:lnTo>
                    <a:pt x="418" y="274"/>
                  </a:lnTo>
                  <a:lnTo>
                    <a:pt x="421" y="281"/>
                  </a:lnTo>
                  <a:lnTo>
                    <a:pt x="428" y="289"/>
                  </a:lnTo>
                  <a:lnTo>
                    <a:pt x="441" y="292"/>
                  </a:lnTo>
                  <a:lnTo>
                    <a:pt x="458" y="283"/>
                  </a:lnTo>
                  <a:lnTo>
                    <a:pt x="464" y="289"/>
                  </a:lnTo>
                  <a:lnTo>
                    <a:pt x="473" y="294"/>
                  </a:lnTo>
                  <a:lnTo>
                    <a:pt x="482" y="297"/>
                  </a:lnTo>
                  <a:lnTo>
                    <a:pt x="493" y="297"/>
                  </a:lnTo>
                  <a:lnTo>
                    <a:pt x="504" y="295"/>
                  </a:lnTo>
                  <a:lnTo>
                    <a:pt x="513" y="289"/>
                  </a:lnTo>
                  <a:lnTo>
                    <a:pt x="522" y="280"/>
                  </a:lnTo>
                  <a:lnTo>
                    <a:pt x="528" y="266"/>
                  </a:lnTo>
                  <a:lnTo>
                    <a:pt x="535" y="263"/>
                  </a:lnTo>
                  <a:lnTo>
                    <a:pt x="542" y="260"/>
                  </a:lnTo>
                  <a:lnTo>
                    <a:pt x="552" y="257"/>
                  </a:lnTo>
                  <a:lnTo>
                    <a:pt x="562" y="255"/>
                  </a:lnTo>
                  <a:lnTo>
                    <a:pt x="572" y="252"/>
                  </a:lnTo>
                  <a:lnTo>
                    <a:pt x="582" y="251"/>
                  </a:lnTo>
                  <a:lnTo>
                    <a:pt x="593" y="248"/>
                  </a:lnTo>
                  <a:lnTo>
                    <a:pt x="604" y="246"/>
                  </a:lnTo>
                  <a:lnTo>
                    <a:pt x="613" y="243"/>
                  </a:lnTo>
                  <a:lnTo>
                    <a:pt x="621" y="235"/>
                  </a:lnTo>
                  <a:lnTo>
                    <a:pt x="629" y="226"/>
                  </a:lnTo>
                  <a:lnTo>
                    <a:pt x="635" y="214"/>
                  </a:lnTo>
                  <a:lnTo>
                    <a:pt x="641" y="198"/>
                  </a:lnTo>
                  <a:lnTo>
                    <a:pt x="647" y="180"/>
                  </a:lnTo>
                  <a:lnTo>
                    <a:pt x="655" y="160"/>
                  </a:lnTo>
                  <a:lnTo>
                    <a:pt x="663" y="137"/>
                  </a:lnTo>
                  <a:lnTo>
                    <a:pt x="687" y="88"/>
                  </a:lnTo>
                  <a:lnTo>
                    <a:pt x="718" y="52"/>
                  </a:lnTo>
                  <a:lnTo>
                    <a:pt x="753" y="28"/>
                  </a:lnTo>
                  <a:lnTo>
                    <a:pt x="790" y="12"/>
                  </a:lnTo>
                  <a:lnTo>
                    <a:pt x="824" y="3"/>
                  </a:lnTo>
                  <a:lnTo>
                    <a:pt x="855" y="0"/>
                  </a:lnTo>
                  <a:lnTo>
                    <a:pt x="878" y="0"/>
                  </a:lnTo>
                  <a:lnTo>
                    <a:pt x="892" y="0"/>
                  </a:lnTo>
                  <a:lnTo>
                    <a:pt x="903" y="0"/>
                  </a:lnTo>
                  <a:lnTo>
                    <a:pt x="917" y="1"/>
                  </a:lnTo>
                  <a:lnTo>
                    <a:pt x="934" y="5"/>
                  </a:lnTo>
                  <a:lnTo>
                    <a:pt x="954" y="8"/>
                  </a:lnTo>
                  <a:lnTo>
                    <a:pt x="974" y="12"/>
                  </a:lnTo>
                  <a:lnTo>
                    <a:pt x="995" y="18"/>
                  </a:lnTo>
                  <a:lnTo>
                    <a:pt x="1015" y="26"/>
                  </a:lnTo>
                  <a:lnTo>
                    <a:pt x="1034" y="35"/>
                  </a:lnTo>
                  <a:lnTo>
                    <a:pt x="1052" y="43"/>
                  </a:lnTo>
                  <a:lnTo>
                    <a:pt x="1071" y="51"/>
                  </a:lnTo>
                  <a:lnTo>
                    <a:pt x="1092" y="55"/>
                  </a:lnTo>
                  <a:lnTo>
                    <a:pt x="1112" y="58"/>
                  </a:lnTo>
                  <a:lnTo>
                    <a:pt x="1132" y="60"/>
                  </a:lnTo>
                  <a:lnTo>
                    <a:pt x="1152" y="60"/>
                  </a:lnTo>
                  <a:lnTo>
                    <a:pt x="1171" y="60"/>
                  </a:lnTo>
                  <a:lnTo>
                    <a:pt x="1188" y="58"/>
                  </a:lnTo>
                  <a:lnTo>
                    <a:pt x="1206" y="58"/>
                  </a:lnTo>
                  <a:lnTo>
                    <a:pt x="1208" y="66"/>
                  </a:lnTo>
                  <a:lnTo>
                    <a:pt x="1199" y="75"/>
                  </a:lnTo>
                  <a:lnTo>
                    <a:pt x="1191" y="83"/>
                  </a:lnTo>
                  <a:lnTo>
                    <a:pt x="1173" y="108"/>
                  </a:lnTo>
                  <a:lnTo>
                    <a:pt x="1151" y="137"/>
                  </a:lnTo>
                  <a:lnTo>
                    <a:pt x="1126" y="171"/>
                  </a:lnTo>
                  <a:lnTo>
                    <a:pt x="1099" y="203"/>
                  </a:lnTo>
                  <a:lnTo>
                    <a:pt x="1071" y="235"/>
                  </a:lnTo>
                  <a:lnTo>
                    <a:pt x="1042" y="263"/>
                  </a:lnTo>
                  <a:lnTo>
                    <a:pt x="1014" y="284"/>
                  </a:lnTo>
                  <a:lnTo>
                    <a:pt x="988" y="297"/>
                  </a:lnTo>
                  <a:lnTo>
                    <a:pt x="971" y="301"/>
                  </a:lnTo>
                  <a:lnTo>
                    <a:pt x="951" y="309"/>
                  </a:lnTo>
                  <a:lnTo>
                    <a:pt x="926" y="318"/>
                  </a:lnTo>
                  <a:lnTo>
                    <a:pt x="900" y="326"/>
                  </a:lnTo>
                  <a:lnTo>
                    <a:pt x="872" y="334"/>
                  </a:lnTo>
                  <a:lnTo>
                    <a:pt x="846" y="341"/>
                  </a:lnTo>
                  <a:lnTo>
                    <a:pt x="823" y="346"/>
                  </a:lnTo>
                  <a:lnTo>
                    <a:pt x="801" y="348"/>
                  </a:lnTo>
                  <a:lnTo>
                    <a:pt x="780" y="346"/>
                  </a:lnTo>
                  <a:lnTo>
                    <a:pt x="757" y="341"/>
                  </a:lnTo>
                  <a:lnTo>
                    <a:pt x="732" y="334"/>
                  </a:lnTo>
                  <a:lnTo>
                    <a:pt x="709" y="326"/>
                  </a:lnTo>
                  <a:lnTo>
                    <a:pt x="686" y="318"/>
                  </a:lnTo>
                  <a:lnTo>
                    <a:pt x="667" y="311"/>
                  </a:lnTo>
                  <a:lnTo>
                    <a:pt x="652" y="303"/>
                  </a:lnTo>
                  <a:lnTo>
                    <a:pt x="644" y="298"/>
                  </a:lnTo>
                  <a:lnTo>
                    <a:pt x="635" y="292"/>
                  </a:lnTo>
                  <a:lnTo>
                    <a:pt x="626" y="286"/>
                  </a:lnTo>
                  <a:lnTo>
                    <a:pt x="616" y="280"/>
                  </a:lnTo>
                  <a:lnTo>
                    <a:pt x="607" y="274"/>
                  </a:lnTo>
                  <a:lnTo>
                    <a:pt x="601" y="272"/>
                  </a:lnTo>
                  <a:lnTo>
                    <a:pt x="592" y="272"/>
                  </a:lnTo>
                  <a:lnTo>
                    <a:pt x="582" y="272"/>
                  </a:lnTo>
                  <a:lnTo>
                    <a:pt x="572" y="274"/>
                  </a:lnTo>
                  <a:lnTo>
                    <a:pt x="559" y="277"/>
                  </a:lnTo>
                  <a:lnTo>
                    <a:pt x="550" y="280"/>
                  </a:lnTo>
                  <a:lnTo>
                    <a:pt x="541" y="283"/>
                  </a:lnTo>
                  <a:lnTo>
                    <a:pt x="535" y="286"/>
                  </a:lnTo>
                  <a:lnTo>
                    <a:pt x="527" y="292"/>
                  </a:lnTo>
                  <a:lnTo>
                    <a:pt x="524" y="298"/>
                  </a:lnTo>
                  <a:lnTo>
                    <a:pt x="527" y="303"/>
                  </a:lnTo>
                  <a:lnTo>
                    <a:pt x="535" y="306"/>
                  </a:lnTo>
                  <a:lnTo>
                    <a:pt x="541" y="308"/>
                  </a:lnTo>
                  <a:lnTo>
                    <a:pt x="549" y="309"/>
                  </a:lnTo>
                  <a:lnTo>
                    <a:pt x="558" y="309"/>
                  </a:lnTo>
                  <a:lnTo>
                    <a:pt x="569" y="308"/>
                  </a:lnTo>
                  <a:lnTo>
                    <a:pt x="581" y="306"/>
                  </a:lnTo>
                  <a:lnTo>
                    <a:pt x="593" y="304"/>
                  </a:lnTo>
                  <a:lnTo>
                    <a:pt x="606" y="303"/>
                  </a:lnTo>
                  <a:lnTo>
                    <a:pt x="618" y="301"/>
                  </a:lnTo>
                  <a:lnTo>
                    <a:pt x="629" y="300"/>
                  </a:lnTo>
                  <a:lnTo>
                    <a:pt x="641" y="300"/>
                  </a:lnTo>
                  <a:lnTo>
                    <a:pt x="655" y="300"/>
                  </a:lnTo>
                  <a:lnTo>
                    <a:pt x="670" y="303"/>
                  </a:lnTo>
                  <a:lnTo>
                    <a:pt x="689" y="308"/>
                  </a:lnTo>
                  <a:lnTo>
                    <a:pt x="712" y="317"/>
                  </a:lnTo>
                  <a:lnTo>
                    <a:pt x="738" y="328"/>
                  </a:lnTo>
                  <a:lnTo>
                    <a:pt x="770" y="343"/>
                  </a:lnTo>
                  <a:lnTo>
                    <a:pt x="797" y="358"/>
                  </a:lnTo>
                  <a:lnTo>
                    <a:pt x="820" y="380"/>
                  </a:lnTo>
                  <a:lnTo>
                    <a:pt x="840" y="406"/>
                  </a:lnTo>
                  <a:lnTo>
                    <a:pt x="858" y="434"/>
                  </a:lnTo>
                  <a:lnTo>
                    <a:pt x="875" y="466"/>
                  </a:lnTo>
                  <a:lnTo>
                    <a:pt x="887" y="500"/>
                  </a:lnTo>
                  <a:lnTo>
                    <a:pt x="898" y="535"/>
                  </a:lnTo>
                  <a:lnTo>
                    <a:pt x="904" y="571"/>
                  </a:lnTo>
                  <a:lnTo>
                    <a:pt x="906" y="594"/>
                  </a:lnTo>
                  <a:lnTo>
                    <a:pt x="907" y="617"/>
                  </a:lnTo>
                  <a:lnTo>
                    <a:pt x="907" y="638"/>
                  </a:lnTo>
                  <a:lnTo>
                    <a:pt x="904" y="660"/>
                  </a:lnTo>
                  <a:lnTo>
                    <a:pt x="891" y="644"/>
                  </a:lnTo>
                  <a:lnTo>
                    <a:pt x="869" y="629"/>
                  </a:lnTo>
                  <a:lnTo>
                    <a:pt x="844" y="615"/>
                  </a:lnTo>
                  <a:lnTo>
                    <a:pt x="815" y="604"/>
                  </a:lnTo>
                  <a:lnTo>
                    <a:pt x="784" y="594"/>
                  </a:lnTo>
                  <a:lnTo>
                    <a:pt x="755" y="586"/>
                  </a:lnTo>
                  <a:lnTo>
                    <a:pt x="727" y="580"/>
                  </a:lnTo>
                  <a:lnTo>
                    <a:pt x="703" y="575"/>
                  </a:lnTo>
                  <a:lnTo>
                    <a:pt x="687" y="572"/>
                  </a:lnTo>
                  <a:lnTo>
                    <a:pt x="670" y="569"/>
                  </a:lnTo>
                  <a:lnTo>
                    <a:pt x="652" y="564"/>
                  </a:lnTo>
                  <a:lnTo>
                    <a:pt x="633" y="558"/>
                  </a:lnTo>
                  <a:lnTo>
                    <a:pt x="615" y="548"/>
                  </a:lnTo>
                  <a:lnTo>
                    <a:pt x="599" y="535"/>
                  </a:lnTo>
                  <a:lnTo>
                    <a:pt x="585" y="517"/>
                  </a:lnTo>
                  <a:lnTo>
                    <a:pt x="575" y="495"/>
                  </a:lnTo>
                  <a:lnTo>
                    <a:pt x="561" y="464"/>
                  </a:lnTo>
                  <a:lnTo>
                    <a:pt x="547" y="438"/>
                  </a:lnTo>
                  <a:lnTo>
                    <a:pt x="538" y="412"/>
                  </a:lnTo>
                  <a:lnTo>
                    <a:pt x="538" y="374"/>
                  </a:lnTo>
                  <a:lnTo>
                    <a:pt x="536" y="363"/>
                  </a:lnTo>
                  <a:lnTo>
                    <a:pt x="532" y="352"/>
                  </a:lnTo>
                  <a:lnTo>
                    <a:pt x="524" y="341"/>
                  </a:lnTo>
                  <a:lnTo>
                    <a:pt x="513" y="332"/>
                  </a:lnTo>
                  <a:lnTo>
                    <a:pt x="502" y="323"/>
                  </a:lnTo>
                  <a:lnTo>
                    <a:pt x="491" y="317"/>
                  </a:lnTo>
                  <a:lnTo>
                    <a:pt x="482" y="311"/>
                  </a:lnTo>
                  <a:lnTo>
                    <a:pt x="475" y="306"/>
                  </a:lnTo>
                  <a:lnTo>
                    <a:pt x="464" y="301"/>
                  </a:lnTo>
                  <a:lnTo>
                    <a:pt x="453" y="298"/>
                  </a:lnTo>
                  <a:lnTo>
                    <a:pt x="447" y="300"/>
                  </a:lnTo>
                  <a:lnTo>
                    <a:pt x="445" y="306"/>
                  </a:lnTo>
                  <a:lnTo>
                    <a:pt x="447" y="314"/>
                  </a:lnTo>
                  <a:lnTo>
                    <a:pt x="448" y="323"/>
                  </a:lnTo>
                  <a:lnTo>
                    <a:pt x="451" y="334"/>
                  </a:lnTo>
                  <a:lnTo>
                    <a:pt x="456" y="343"/>
                  </a:lnTo>
                  <a:lnTo>
                    <a:pt x="462" y="351"/>
                  </a:lnTo>
                  <a:lnTo>
                    <a:pt x="475" y="361"/>
                  </a:lnTo>
                  <a:lnTo>
                    <a:pt x="490" y="375"/>
                  </a:lnTo>
                  <a:lnTo>
                    <a:pt x="510" y="394"/>
                  </a:lnTo>
                  <a:lnTo>
                    <a:pt x="528" y="415"/>
                  </a:lnTo>
                  <a:lnTo>
                    <a:pt x="547" y="440"/>
                  </a:lnTo>
                  <a:lnTo>
                    <a:pt x="564" y="468"/>
                  </a:lnTo>
                  <a:lnTo>
                    <a:pt x="576" y="500"/>
                  </a:lnTo>
                  <a:close/>
                </a:path>
              </a:pathLst>
            </a:custGeom>
            <a:solidFill>
              <a:srgbClr val="FF193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6154" name="Freeform 44"/>
            <p:cNvSpPr>
              <a:spLocks/>
            </p:cNvSpPr>
            <p:nvPr/>
          </p:nvSpPr>
          <p:spPr bwMode="auto">
            <a:xfrm>
              <a:off x="4954" y="723"/>
              <a:ext cx="182" cy="184"/>
            </a:xfrm>
            <a:custGeom>
              <a:avLst/>
              <a:gdLst>
                <a:gd name="T0" fmla="*/ 138 w 364"/>
                <a:gd name="T1" fmla="*/ 178 h 367"/>
                <a:gd name="T2" fmla="*/ 144 w 364"/>
                <a:gd name="T3" fmla="*/ 168 h 367"/>
                <a:gd name="T4" fmla="*/ 155 w 364"/>
                <a:gd name="T5" fmla="*/ 165 h 367"/>
                <a:gd name="T6" fmla="*/ 163 w 364"/>
                <a:gd name="T7" fmla="*/ 168 h 367"/>
                <a:gd name="T8" fmla="*/ 165 w 364"/>
                <a:gd name="T9" fmla="*/ 172 h 367"/>
                <a:gd name="T10" fmla="*/ 171 w 364"/>
                <a:gd name="T11" fmla="*/ 173 h 367"/>
                <a:gd name="T12" fmla="*/ 179 w 364"/>
                <a:gd name="T13" fmla="*/ 175 h 367"/>
                <a:gd name="T14" fmla="*/ 182 w 364"/>
                <a:gd name="T15" fmla="*/ 174 h 367"/>
                <a:gd name="T16" fmla="*/ 178 w 364"/>
                <a:gd name="T17" fmla="*/ 169 h 367"/>
                <a:gd name="T18" fmla="*/ 171 w 364"/>
                <a:gd name="T19" fmla="*/ 163 h 367"/>
                <a:gd name="T20" fmla="*/ 166 w 364"/>
                <a:gd name="T21" fmla="*/ 162 h 367"/>
                <a:gd name="T22" fmla="*/ 157 w 364"/>
                <a:gd name="T23" fmla="*/ 162 h 367"/>
                <a:gd name="T24" fmla="*/ 150 w 364"/>
                <a:gd name="T25" fmla="*/ 155 h 367"/>
                <a:gd name="T26" fmla="*/ 148 w 364"/>
                <a:gd name="T27" fmla="*/ 147 h 367"/>
                <a:gd name="T28" fmla="*/ 150 w 364"/>
                <a:gd name="T29" fmla="*/ 141 h 367"/>
                <a:gd name="T30" fmla="*/ 152 w 364"/>
                <a:gd name="T31" fmla="*/ 137 h 367"/>
                <a:gd name="T32" fmla="*/ 157 w 364"/>
                <a:gd name="T33" fmla="*/ 133 h 367"/>
                <a:gd name="T34" fmla="*/ 165 w 364"/>
                <a:gd name="T35" fmla="*/ 130 h 367"/>
                <a:gd name="T36" fmla="*/ 172 w 364"/>
                <a:gd name="T37" fmla="*/ 111 h 367"/>
                <a:gd name="T38" fmla="*/ 167 w 364"/>
                <a:gd name="T39" fmla="*/ 76 h 367"/>
                <a:gd name="T40" fmla="*/ 144 w 364"/>
                <a:gd name="T41" fmla="*/ 47 h 367"/>
                <a:gd name="T42" fmla="*/ 102 w 364"/>
                <a:gd name="T43" fmla="*/ 26 h 367"/>
                <a:gd name="T44" fmla="*/ 63 w 364"/>
                <a:gd name="T45" fmla="*/ 19 h 367"/>
                <a:gd name="T46" fmla="*/ 41 w 364"/>
                <a:gd name="T47" fmla="*/ 13 h 367"/>
                <a:gd name="T48" fmla="*/ 21 w 364"/>
                <a:gd name="T49" fmla="*/ 8 h 367"/>
                <a:gd name="T50" fmla="*/ 6 w 364"/>
                <a:gd name="T51" fmla="*/ 2 h 367"/>
                <a:gd name="T52" fmla="*/ 6 w 364"/>
                <a:gd name="T53" fmla="*/ 9 h 367"/>
                <a:gd name="T54" fmla="*/ 18 w 364"/>
                <a:gd name="T55" fmla="*/ 32 h 367"/>
                <a:gd name="T56" fmla="*/ 26 w 364"/>
                <a:gd name="T57" fmla="*/ 56 h 367"/>
                <a:gd name="T58" fmla="*/ 33 w 364"/>
                <a:gd name="T59" fmla="*/ 80 h 367"/>
                <a:gd name="T60" fmla="*/ 38 w 364"/>
                <a:gd name="T61" fmla="*/ 102 h 367"/>
                <a:gd name="T62" fmla="*/ 50 w 364"/>
                <a:gd name="T63" fmla="*/ 132 h 367"/>
                <a:gd name="T64" fmla="*/ 74 w 364"/>
                <a:gd name="T65" fmla="*/ 162 h 367"/>
                <a:gd name="T66" fmla="*/ 112 w 364"/>
                <a:gd name="T67" fmla="*/ 181 h 367"/>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364" h="367">
                  <a:moveTo>
                    <a:pt x="276" y="367"/>
                  </a:moveTo>
                  <a:lnTo>
                    <a:pt x="276" y="355"/>
                  </a:lnTo>
                  <a:lnTo>
                    <a:pt x="280" y="344"/>
                  </a:lnTo>
                  <a:lnTo>
                    <a:pt x="288" y="335"/>
                  </a:lnTo>
                  <a:lnTo>
                    <a:pt x="299" y="330"/>
                  </a:lnTo>
                  <a:lnTo>
                    <a:pt x="310" y="329"/>
                  </a:lnTo>
                  <a:lnTo>
                    <a:pt x="319" y="332"/>
                  </a:lnTo>
                  <a:lnTo>
                    <a:pt x="325" y="335"/>
                  </a:lnTo>
                  <a:lnTo>
                    <a:pt x="328" y="340"/>
                  </a:lnTo>
                  <a:lnTo>
                    <a:pt x="330" y="343"/>
                  </a:lnTo>
                  <a:lnTo>
                    <a:pt x="334" y="344"/>
                  </a:lnTo>
                  <a:lnTo>
                    <a:pt x="341" y="346"/>
                  </a:lnTo>
                  <a:lnTo>
                    <a:pt x="350" y="347"/>
                  </a:lnTo>
                  <a:lnTo>
                    <a:pt x="357" y="349"/>
                  </a:lnTo>
                  <a:lnTo>
                    <a:pt x="362" y="349"/>
                  </a:lnTo>
                  <a:lnTo>
                    <a:pt x="364" y="347"/>
                  </a:lnTo>
                  <a:lnTo>
                    <a:pt x="361" y="343"/>
                  </a:lnTo>
                  <a:lnTo>
                    <a:pt x="356" y="337"/>
                  </a:lnTo>
                  <a:lnTo>
                    <a:pt x="350" y="330"/>
                  </a:lnTo>
                  <a:lnTo>
                    <a:pt x="342" y="326"/>
                  </a:lnTo>
                  <a:lnTo>
                    <a:pt x="336" y="320"/>
                  </a:lnTo>
                  <a:lnTo>
                    <a:pt x="331" y="323"/>
                  </a:lnTo>
                  <a:lnTo>
                    <a:pt x="324" y="324"/>
                  </a:lnTo>
                  <a:lnTo>
                    <a:pt x="314" y="324"/>
                  </a:lnTo>
                  <a:lnTo>
                    <a:pt x="307" y="320"/>
                  </a:lnTo>
                  <a:lnTo>
                    <a:pt x="300" y="310"/>
                  </a:lnTo>
                  <a:lnTo>
                    <a:pt x="297" y="301"/>
                  </a:lnTo>
                  <a:lnTo>
                    <a:pt x="296" y="294"/>
                  </a:lnTo>
                  <a:lnTo>
                    <a:pt x="297" y="286"/>
                  </a:lnTo>
                  <a:lnTo>
                    <a:pt x="299" y="281"/>
                  </a:lnTo>
                  <a:lnTo>
                    <a:pt x="300" y="278"/>
                  </a:lnTo>
                  <a:lnTo>
                    <a:pt x="304" y="274"/>
                  </a:lnTo>
                  <a:lnTo>
                    <a:pt x="307" y="270"/>
                  </a:lnTo>
                  <a:lnTo>
                    <a:pt x="313" y="266"/>
                  </a:lnTo>
                  <a:lnTo>
                    <a:pt x="322" y="261"/>
                  </a:lnTo>
                  <a:lnTo>
                    <a:pt x="330" y="260"/>
                  </a:lnTo>
                  <a:lnTo>
                    <a:pt x="336" y="258"/>
                  </a:lnTo>
                  <a:lnTo>
                    <a:pt x="344" y="221"/>
                  </a:lnTo>
                  <a:lnTo>
                    <a:pt x="342" y="186"/>
                  </a:lnTo>
                  <a:lnTo>
                    <a:pt x="333" y="152"/>
                  </a:lnTo>
                  <a:lnTo>
                    <a:pt x="314" y="121"/>
                  </a:lnTo>
                  <a:lnTo>
                    <a:pt x="287" y="94"/>
                  </a:lnTo>
                  <a:lnTo>
                    <a:pt x="250" y="71"/>
                  </a:lnTo>
                  <a:lnTo>
                    <a:pt x="203" y="52"/>
                  </a:lnTo>
                  <a:lnTo>
                    <a:pt x="148" y="40"/>
                  </a:lnTo>
                  <a:lnTo>
                    <a:pt x="126" y="37"/>
                  </a:lnTo>
                  <a:lnTo>
                    <a:pt x="103" y="32"/>
                  </a:lnTo>
                  <a:lnTo>
                    <a:pt x="82" y="26"/>
                  </a:lnTo>
                  <a:lnTo>
                    <a:pt x="60" y="20"/>
                  </a:lnTo>
                  <a:lnTo>
                    <a:pt x="42" y="15"/>
                  </a:lnTo>
                  <a:lnTo>
                    <a:pt x="25" y="9"/>
                  </a:lnTo>
                  <a:lnTo>
                    <a:pt x="11" y="4"/>
                  </a:lnTo>
                  <a:lnTo>
                    <a:pt x="0" y="0"/>
                  </a:lnTo>
                  <a:lnTo>
                    <a:pt x="12" y="18"/>
                  </a:lnTo>
                  <a:lnTo>
                    <a:pt x="25" y="38"/>
                  </a:lnTo>
                  <a:lnTo>
                    <a:pt x="35" y="63"/>
                  </a:lnTo>
                  <a:lnTo>
                    <a:pt x="45" y="87"/>
                  </a:lnTo>
                  <a:lnTo>
                    <a:pt x="52" y="112"/>
                  </a:lnTo>
                  <a:lnTo>
                    <a:pt x="59" y="137"/>
                  </a:lnTo>
                  <a:lnTo>
                    <a:pt x="65" y="160"/>
                  </a:lnTo>
                  <a:lnTo>
                    <a:pt x="69" y="181"/>
                  </a:lnTo>
                  <a:lnTo>
                    <a:pt x="76" y="204"/>
                  </a:lnTo>
                  <a:lnTo>
                    <a:pt x="86" y="234"/>
                  </a:lnTo>
                  <a:lnTo>
                    <a:pt x="100" y="264"/>
                  </a:lnTo>
                  <a:lnTo>
                    <a:pt x="120" y="295"/>
                  </a:lnTo>
                  <a:lnTo>
                    <a:pt x="148" y="323"/>
                  </a:lnTo>
                  <a:lnTo>
                    <a:pt x="182" y="346"/>
                  </a:lnTo>
                  <a:lnTo>
                    <a:pt x="223" y="361"/>
                  </a:lnTo>
                  <a:lnTo>
                    <a:pt x="276" y="367"/>
                  </a:lnTo>
                  <a:close/>
                </a:path>
              </a:pathLst>
            </a:custGeom>
            <a:solidFill>
              <a:srgbClr val="FF193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6155" name="Freeform 45"/>
            <p:cNvSpPr>
              <a:spLocks/>
            </p:cNvSpPr>
            <p:nvPr/>
          </p:nvSpPr>
          <p:spPr bwMode="auto">
            <a:xfrm>
              <a:off x="5150" y="833"/>
              <a:ext cx="19" cy="20"/>
            </a:xfrm>
            <a:custGeom>
              <a:avLst/>
              <a:gdLst>
                <a:gd name="T0" fmla="*/ 0 w 39"/>
                <a:gd name="T1" fmla="*/ 8 h 38"/>
                <a:gd name="T2" fmla="*/ 1 w 39"/>
                <a:gd name="T3" fmla="*/ 4 h 38"/>
                <a:gd name="T4" fmla="*/ 3 w 39"/>
                <a:gd name="T5" fmla="*/ 1 h 38"/>
                <a:gd name="T6" fmla="*/ 6 w 39"/>
                <a:gd name="T7" fmla="*/ 0 h 38"/>
                <a:gd name="T8" fmla="*/ 10 w 39"/>
                <a:gd name="T9" fmla="*/ 0 h 38"/>
                <a:gd name="T10" fmla="*/ 14 w 39"/>
                <a:gd name="T11" fmla="*/ 1 h 38"/>
                <a:gd name="T12" fmla="*/ 17 w 39"/>
                <a:gd name="T13" fmla="*/ 3 h 38"/>
                <a:gd name="T14" fmla="*/ 18 w 39"/>
                <a:gd name="T15" fmla="*/ 6 h 38"/>
                <a:gd name="T16" fmla="*/ 19 w 39"/>
                <a:gd name="T17" fmla="*/ 11 h 38"/>
                <a:gd name="T18" fmla="*/ 18 w 39"/>
                <a:gd name="T19" fmla="*/ 14 h 38"/>
                <a:gd name="T20" fmla="*/ 16 w 39"/>
                <a:gd name="T21" fmla="*/ 18 h 38"/>
                <a:gd name="T22" fmla="*/ 13 w 39"/>
                <a:gd name="T23" fmla="*/ 19 h 38"/>
                <a:gd name="T24" fmla="*/ 11 w 39"/>
                <a:gd name="T25" fmla="*/ 20 h 38"/>
                <a:gd name="T26" fmla="*/ 8 w 39"/>
                <a:gd name="T27" fmla="*/ 19 h 38"/>
                <a:gd name="T28" fmla="*/ 4 w 39"/>
                <a:gd name="T29" fmla="*/ 16 h 38"/>
                <a:gd name="T30" fmla="*/ 1 w 39"/>
                <a:gd name="T31" fmla="*/ 12 h 38"/>
                <a:gd name="T32" fmla="*/ 0 w 39"/>
                <a:gd name="T33" fmla="*/ 8 h 3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39" h="38">
                  <a:moveTo>
                    <a:pt x="0" y="15"/>
                  </a:moveTo>
                  <a:lnTo>
                    <a:pt x="2" y="7"/>
                  </a:lnTo>
                  <a:lnTo>
                    <a:pt x="7" y="1"/>
                  </a:lnTo>
                  <a:lnTo>
                    <a:pt x="13" y="0"/>
                  </a:lnTo>
                  <a:lnTo>
                    <a:pt x="20" y="0"/>
                  </a:lnTo>
                  <a:lnTo>
                    <a:pt x="28" y="1"/>
                  </a:lnTo>
                  <a:lnTo>
                    <a:pt x="34" y="6"/>
                  </a:lnTo>
                  <a:lnTo>
                    <a:pt x="37" y="12"/>
                  </a:lnTo>
                  <a:lnTo>
                    <a:pt x="39" y="20"/>
                  </a:lnTo>
                  <a:lnTo>
                    <a:pt x="37" y="27"/>
                  </a:lnTo>
                  <a:lnTo>
                    <a:pt x="33" y="34"/>
                  </a:lnTo>
                  <a:lnTo>
                    <a:pt x="27" y="37"/>
                  </a:lnTo>
                  <a:lnTo>
                    <a:pt x="22" y="38"/>
                  </a:lnTo>
                  <a:lnTo>
                    <a:pt x="16" y="37"/>
                  </a:lnTo>
                  <a:lnTo>
                    <a:pt x="8" y="30"/>
                  </a:lnTo>
                  <a:lnTo>
                    <a:pt x="2" y="23"/>
                  </a:lnTo>
                  <a:lnTo>
                    <a:pt x="0" y="15"/>
                  </a:lnTo>
                  <a:close/>
                </a:path>
              </a:pathLst>
            </a:custGeom>
            <a:solidFill>
              <a:srgbClr val="007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6156" name="Freeform 46"/>
            <p:cNvSpPr>
              <a:spLocks/>
            </p:cNvSpPr>
            <p:nvPr/>
          </p:nvSpPr>
          <p:spPr bwMode="auto">
            <a:xfrm>
              <a:off x="5188" y="860"/>
              <a:ext cx="21" cy="20"/>
            </a:xfrm>
            <a:custGeom>
              <a:avLst/>
              <a:gdLst>
                <a:gd name="T0" fmla="*/ 3 w 42"/>
                <a:gd name="T1" fmla="*/ 2 h 42"/>
                <a:gd name="T2" fmla="*/ 6 w 42"/>
                <a:gd name="T3" fmla="*/ 1 h 42"/>
                <a:gd name="T4" fmla="*/ 11 w 42"/>
                <a:gd name="T5" fmla="*/ 0 h 42"/>
                <a:gd name="T6" fmla="*/ 16 w 42"/>
                <a:gd name="T7" fmla="*/ 1 h 42"/>
                <a:gd name="T8" fmla="*/ 19 w 42"/>
                <a:gd name="T9" fmla="*/ 3 h 42"/>
                <a:gd name="T10" fmla="*/ 20 w 42"/>
                <a:gd name="T11" fmla="*/ 7 h 42"/>
                <a:gd name="T12" fmla="*/ 21 w 42"/>
                <a:gd name="T13" fmla="*/ 10 h 42"/>
                <a:gd name="T14" fmla="*/ 20 w 42"/>
                <a:gd name="T15" fmla="*/ 15 h 42"/>
                <a:gd name="T16" fmla="*/ 19 w 42"/>
                <a:gd name="T17" fmla="*/ 18 h 42"/>
                <a:gd name="T18" fmla="*/ 16 w 42"/>
                <a:gd name="T19" fmla="*/ 19 h 42"/>
                <a:gd name="T20" fmla="*/ 11 w 42"/>
                <a:gd name="T21" fmla="*/ 20 h 42"/>
                <a:gd name="T22" fmla="*/ 7 w 42"/>
                <a:gd name="T23" fmla="*/ 18 h 42"/>
                <a:gd name="T24" fmla="*/ 4 w 42"/>
                <a:gd name="T25" fmla="*/ 15 h 42"/>
                <a:gd name="T26" fmla="*/ 2 w 42"/>
                <a:gd name="T27" fmla="*/ 12 h 42"/>
                <a:gd name="T28" fmla="*/ 0 w 42"/>
                <a:gd name="T29" fmla="*/ 9 h 42"/>
                <a:gd name="T30" fmla="*/ 0 w 42"/>
                <a:gd name="T31" fmla="*/ 5 h 42"/>
                <a:gd name="T32" fmla="*/ 3 w 42"/>
                <a:gd name="T33" fmla="*/ 2 h 4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42" h="42">
                  <a:moveTo>
                    <a:pt x="5" y="5"/>
                  </a:moveTo>
                  <a:lnTo>
                    <a:pt x="11" y="2"/>
                  </a:lnTo>
                  <a:lnTo>
                    <a:pt x="22" y="0"/>
                  </a:lnTo>
                  <a:lnTo>
                    <a:pt x="31" y="3"/>
                  </a:lnTo>
                  <a:lnTo>
                    <a:pt x="37" y="6"/>
                  </a:lnTo>
                  <a:lnTo>
                    <a:pt x="40" y="14"/>
                  </a:lnTo>
                  <a:lnTo>
                    <a:pt x="42" y="22"/>
                  </a:lnTo>
                  <a:lnTo>
                    <a:pt x="40" y="31"/>
                  </a:lnTo>
                  <a:lnTo>
                    <a:pt x="37" y="37"/>
                  </a:lnTo>
                  <a:lnTo>
                    <a:pt x="31" y="40"/>
                  </a:lnTo>
                  <a:lnTo>
                    <a:pt x="22" y="42"/>
                  </a:lnTo>
                  <a:lnTo>
                    <a:pt x="13" y="38"/>
                  </a:lnTo>
                  <a:lnTo>
                    <a:pt x="7" y="32"/>
                  </a:lnTo>
                  <a:lnTo>
                    <a:pt x="3" y="25"/>
                  </a:lnTo>
                  <a:lnTo>
                    <a:pt x="0" y="18"/>
                  </a:lnTo>
                  <a:lnTo>
                    <a:pt x="0" y="11"/>
                  </a:lnTo>
                  <a:lnTo>
                    <a:pt x="5" y="5"/>
                  </a:lnTo>
                  <a:close/>
                </a:path>
              </a:pathLst>
            </a:custGeom>
            <a:solidFill>
              <a:srgbClr val="007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6157" name="Freeform 47"/>
            <p:cNvSpPr>
              <a:spLocks/>
            </p:cNvSpPr>
            <p:nvPr/>
          </p:nvSpPr>
          <p:spPr bwMode="auto">
            <a:xfrm>
              <a:off x="5142" y="884"/>
              <a:ext cx="20" cy="20"/>
            </a:xfrm>
            <a:custGeom>
              <a:avLst/>
              <a:gdLst>
                <a:gd name="T0" fmla="*/ 3 w 40"/>
                <a:gd name="T1" fmla="*/ 4 h 40"/>
                <a:gd name="T2" fmla="*/ 6 w 40"/>
                <a:gd name="T3" fmla="*/ 2 h 40"/>
                <a:gd name="T4" fmla="*/ 9 w 40"/>
                <a:gd name="T5" fmla="*/ 0 h 40"/>
                <a:gd name="T6" fmla="*/ 14 w 40"/>
                <a:gd name="T7" fmla="*/ 0 h 40"/>
                <a:gd name="T8" fmla="*/ 18 w 40"/>
                <a:gd name="T9" fmla="*/ 3 h 40"/>
                <a:gd name="T10" fmla="*/ 20 w 40"/>
                <a:gd name="T11" fmla="*/ 7 h 40"/>
                <a:gd name="T12" fmla="*/ 20 w 40"/>
                <a:gd name="T13" fmla="*/ 11 h 40"/>
                <a:gd name="T14" fmla="*/ 19 w 40"/>
                <a:gd name="T15" fmla="*/ 15 h 40"/>
                <a:gd name="T16" fmla="*/ 16 w 40"/>
                <a:gd name="T17" fmla="*/ 18 h 40"/>
                <a:gd name="T18" fmla="*/ 14 w 40"/>
                <a:gd name="T19" fmla="*/ 20 h 40"/>
                <a:gd name="T20" fmla="*/ 10 w 40"/>
                <a:gd name="T21" fmla="*/ 20 h 40"/>
                <a:gd name="T22" fmla="*/ 6 w 40"/>
                <a:gd name="T23" fmla="*/ 20 h 40"/>
                <a:gd name="T24" fmla="*/ 3 w 40"/>
                <a:gd name="T25" fmla="*/ 19 h 40"/>
                <a:gd name="T26" fmla="*/ 1 w 40"/>
                <a:gd name="T27" fmla="*/ 15 h 40"/>
                <a:gd name="T28" fmla="*/ 0 w 40"/>
                <a:gd name="T29" fmla="*/ 11 h 40"/>
                <a:gd name="T30" fmla="*/ 1 w 40"/>
                <a:gd name="T31" fmla="*/ 7 h 40"/>
                <a:gd name="T32" fmla="*/ 3 w 40"/>
                <a:gd name="T33" fmla="*/ 4 h 4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40" h="40">
                  <a:moveTo>
                    <a:pt x="5" y="8"/>
                  </a:moveTo>
                  <a:lnTo>
                    <a:pt x="11" y="3"/>
                  </a:lnTo>
                  <a:lnTo>
                    <a:pt x="18" y="0"/>
                  </a:lnTo>
                  <a:lnTo>
                    <a:pt x="28" y="0"/>
                  </a:lnTo>
                  <a:lnTo>
                    <a:pt x="35" y="5"/>
                  </a:lnTo>
                  <a:lnTo>
                    <a:pt x="40" y="13"/>
                  </a:lnTo>
                  <a:lnTo>
                    <a:pt x="40" y="22"/>
                  </a:lnTo>
                  <a:lnTo>
                    <a:pt x="37" y="29"/>
                  </a:lnTo>
                  <a:lnTo>
                    <a:pt x="32" y="36"/>
                  </a:lnTo>
                  <a:lnTo>
                    <a:pt x="28" y="39"/>
                  </a:lnTo>
                  <a:lnTo>
                    <a:pt x="20" y="40"/>
                  </a:lnTo>
                  <a:lnTo>
                    <a:pt x="12" y="40"/>
                  </a:lnTo>
                  <a:lnTo>
                    <a:pt x="5" y="37"/>
                  </a:lnTo>
                  <a:lnTo>
                    <a:pt x="2" y="29"/>
                  </a:lnTo>
                  <a:lnTo>
                    <a:pt x="0" y="22"/>
                  </a:lnTo>
                  <a:lnTo>
                    <a:pt x="2" y="14"/>
                  </a:lnTo>
                  <a:lnTo>
                    <a:pt x="5" y="8"/>
                  </a:lnTo>
                  <a:close/>
                </a:path>
              </a:pathLst>
            </a:custGeom>
            <a:solidFill>
              <a:srgbClr val="007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6158" name="Freeform 48"/>
            <p:cNvSpPr>
              <a:spLocks/>
            </p:cNvSpPr>
            <p:nvPr/>
          </p:nvSpPr>
          <p:spPr bwMode="auto">
            <a:xfrm>
              <a:off x="5109" y="859"/>
              <a:ext cx="21" cy="20"/>
            </a:xfrm>
            <a:custGeom>
              <a:avLst/>
              <a:gdLst>
                <a:gd name="T0" fmla="*/ 4 w 41"/>
                <a:gd name="T1" fmla="*/ 1 h 40"/>
                <a:gd name="T2" fmla="*/ 2 w 41"/>
                <a:gd name="T3" fmla="*/ 4 h 40"/>
                <a:gd name="T4" fmla="*/ 0 w 41"/>
                <a:gd name="T5" fmla="*/ 9 h 40"/>
                <a:gd name="T6" fmla="*/ 1 w 41"/>
                <a:gd name="T7" fmla="*/ 14 h 40"/>
                <a:gd name="T8" fmla="*/ 2 w 41"/>
                <a:gd name="T9" fmla="*/ 17 h 40"/>
                <a:gd name="T10" fmla="*/ 6 w 41"/>
                <a:gd name="T11" fmla="*/ 20 h 40"/>
                <a:gd name="T12" fmla="*/ 10 w 41"/>
                <a:gd name="T13" fmla="*/ 20 h 40"/>
                <a:gd name="T14" fmla="*/ 15 w 41"/>
                <a:gd name="T15" fmla="*/ 20 h 40"/>
                <a:gd name="T16" fmla="*/ 19 w 41"/>
                <a:gd name="T17" fmla="*/ 19 h 40"/>
                <a:gd name="T18" fmla="*/ 20 w 41"/>
                <a:gd name="T19" fmla="*/ 16 h 40"/>
                <a:gd name="T20" fmla="*/ 21 w 41"/>
                <a:gd name="T21" fmla="*/ 13 h 40"/>
                <a:gd name="T22" fmla="*/ 21 w 41"/>
                <a:gd name="T23" fmla="*/ 10 h 40"/>
                <a:gd name="T24" fmla="*/ 20 w 41"/>
                <a:gd name="T25" fmla="*/ 6 h 40"/>
                <a:gd name="T26" fmla="*/ 18 w 41"/>
                <a:gd name="T27" fmla="*/ 4 h 40"/>
                <a:gd name="T28" fmla="*/ 13 w 41"/>
                <a:gd name="T29" fmla="*/ 1 h 40"/>
                <a:gd name="T30" fmla="*/ 8 w 41"/>
                <a:gd name="T31" fmla="*/ 0 h 40"/>
                <a:gd name="T32" fmla="*/ 4 w 41"/>
                <a:gd name="T33" fmla="*/ 1 h 4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41" h="40">
                  <a:moveTo>
                    <a:pt x="7" y="2"/>
                  </a:moveTo>
                  <a:lnTo>
                    <a:pt x="3" y="8"/>
                  </a:lnTo>
                  <a:lnTo>
                    <a:pt x="0" y="17"/>
                  </a:lnTo>
                  <a:lnTo>
                    <a:pt x="1" y="27"/>
                  </a:lnTo>
                  <a:lnTo>
                    <a:pt x="4" y="34"/>
                  </a:lnTo>
                  <a:lnTo>
                    <a:pt x="11" y="39"/>
                  </a:lnTo>
                  <a:lnTo>
                    <a:pt x="20" y="40"/>
                  </a:lnTo>
                  <a:lnTo>
                    <a:pt x="29" y="40"/>
                  </a:lnTo>
                  <a:lnTo>
                    <a:pt x="37" y="37"/>
                  </a:lnTo>
                  <a:lnTo>
                    <a:pt x="40" y="31"/>
                  </a:lnTo>
                  <a:lnTo>
                    <a:pt x="41" y="25"/>
                  </a:lnTo>
                  <a:lnTo>
                    <a:pt x="41" y="19"/>
                  </a:lnTo>
                  <a:lnTo>
                    <a:pt x="40" y="11"/>
                  </a:lnTo>
                  <a:lnTo>
                    <a:pt x="35" y="7"/>
                  </a:lnTo>
                  <a:lnTo>
                    <a:pt x="26" y="2"/>
                  </a:lnTo>
                  <a:lnTo>
                    <a:pt x="15" y="0"/>
                  </a:lnTo>
                  <a:lnTo>
                    <a:pt x="7" y="2"/>
                  </a:lnTo>
                  <a:close/>
                </a:path>
              </a:pathLst>
            </a:custGeom>
            <a:solidFill>
              <a:srgbClr val="007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6159" name="Freeform 49"/>
            <p:cNvSpPr>
              <a:spLocks/>
            </p:cNvSpPr>
            <p:nvPr/>
          </p:nvSpPr>
          <p:spPr bwMode="auto">
            <a:xfrm>
              <a:off x="5097" y="897"/>
              <a:ext cx="17" cy="18"/>
            </a:xfrm>
            <a:custGeom>
              <a:avLst/>
              <a:gdLst>
                <a:gd name="T0" fmla="*/ 0 w 34"/>
                <a:gd name="T1" fmla="*/ 12 h 36"/>
                <a:gd name="T2" fmla="*/ 0 w 34"/>
                <a:gd name="T3" fmla="*/ 9 h 36"/>
                <a:gd name="T4" fmla="*/ 0 w 34"/>
                <a:gd name="T5" fmla="*/ 5 h 36"/>
                <a:gd name="T6" fmla="*/ 2 w 34"/>
                <a:gd name="T7" fmla="*/ 3 h 36"/>
                <a:gd name="T8" fmla="*/ 6 w 34"/>
                <a:gd name="T9" fmla="*/ 1 h 36"/>
                <a:gd name="T10" fmla="*/ 11 w 34"/>
                <a:gd name="T11" fmla="*/ 0 h 36"/>
                <a:gd name="T12" fmla="*/ 14 w 34"/>
                <a:gd name="T13" fmla="*/ 1 h 36"/>
                <a:gd name="T14" fmla="*/ 16 w 34"/>
                <a:gd name="T15" fmla="*/ 4 h 36"/>
                <a:gd name="T16" fmla="*/ 17 w 34"/>
                <a:gd name="T17" fmla="*/ 6 h 36"/>
                <a:gd name="T18" fmla="*/ 17 w 34"/>
                <a:gd name="T19" fmla="*/ 10 h 36"/>
                <a:gd name="T20" fmla="*/ 16 w 34"/>
                <a:gd name="T21" fmla="*/ 14 h 36"/>
                <a:gd name="T22" fmla="*/ 14 w 34"/>
                <a:gd name="T23" fmla="*/ 17 h 36"/>
                <a:gd name="T24" fmla="*/ 11 w 34"/>
                <a:gd name="T25" fmla="*/ 18 h 36"/>
                <a:gd name="T26" fmla="*/ 8 w 34"/>
                <a:gd name="T27" fmla="*/ 18 h 36"/>
                <a:gd name="T28" fmla="*/ 5 w 34"/>
                <a:gd name="T29" fmla="*/ 17 h 36"/>
                <a:gd name="T30" fmla="*/ 2 w 34"/>
                <a:gd name="T31" fmla="*/ 14 h 36"/>
                <a:gd name="T32" fmla="*/ 0 w 34"/>
                <a:gd name="T33" fmla="*/ 12 h 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34" h="36">
                  <a:moveTo>
                    <a:pt x="0" y="23"/>
                  </a:moveTo>
                  <a:lnTo>
                    <a:pt x="0" y="17"/>
                  </a:lnTo>
                  <a:lnTo>
                    <a:pt x="0" y="10"/>
                  </a:lnTo>
                  <a:lnTo>
                    <a:pt x="4" y="5"/>
                  </a:lnTo>
                  <a:lnTo>
                    <a:pt x="12" y="2"/>
                  </a:lnTo>
                  <a:lnTo>
                    <a:pt x="21" y="0"/>
                  </a:lnTo>
                  <a:lnTo>
                    <a:pt x="27" y="2"/>
                  </a:lnTo>
                  <a:lnTo>
                    <a:pt x="32" y="7"/>
                  </a:lnTo>
                  <a:lnTo>
                    <a:pt x="34" y="11"/>
                  </a:lnTo>
                  <a:lnTo>
                    <a:pt x="34" y="19"/>
                  </a:lnTo>
                  <a:lnTo>
                    <a:pt x="32" y="27"/>
                  </a:lnTo>
                  <a:lnTo>
                    <a:pt x="27" y="33"/>
                  </a:lnTo>
                  <a:lnTo>
                    <a:pt x="21" y="36"/>
                  </a:lnTo>
                  <a:lnTo>
                    <a:pt x="15" y="36"/>
                  </a:lnTo>
                  <a:lnTo>
                    <a:pt x="9" y="33"/>
                  </a:lnTo>
                  <a:lnTo>
                    <a:pt x="3" y="28"/>
                  </a:lnTo>
                  <a:lnTo>
                    <a:pt x="0" y="23"/>
                  </a:lnTo>
                  <a:close/>
                </a:path>
              </a:pathLst>
            </a:custGeom>
            <a:solidFill>
              <a:srgbClr val="007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6160" name="Freeform 50"/>
            <p:cNvSpPr>
              <a:spLocks/>
            </p:cNvSpPr>
            <p:nvPr/>
          </p:nvSpPr>
          <p:spPr bwMode="auto">
            <a:xfrm>
              <a:off x="5129" y="925"/>
              <a:ext cx="15" cy="21"/>
            </a:xfrm>
            <a:custGeom>
              <a:avLst/>
              <a:gdLst>
                <a:gd name="T0" fmla="*/ 5 w 31"/>
                <a:gd name="T1" fmla="*/ 21 h 41"/>
                <a:gd name="T2" fmla="*/ 2 w 31"/>
                <a:gd name="T3" fmla="*/ 20 h 41"/>
                <a:gd name="T4" fmla="*/ 0 w 31"/>
                <a:gd name="T5" fmla="*/ 18 h 41"/>
                <a:gd name="T6" fmla="*/ 0 w 31"/>
                <a:gd name="T7" fmla="*/ 14 h 41"/>
                <a:gd name="T8" fmla="*/ 0 w 31"/>
                <a:gd name="T9" fmla="*/ 10 h 41"/>
                <a:gd name="T10" fmla="*/ 1 w 31"/>
                <a:gd name="T11" fmla="*/ 6 h 41"/>
                <a:gd name="T12" fmla="*/ 3 w 31"/>
                <a:gd name="T13" fmla="*/ 3 h 41"/>
                <a:gd name="T14" fmla="*/ 7 w 31"/>
                <a:gd name="T15" fmla="*/ 1 h 41"/>
                <a:gd name="T16" fmla="*/ 10 w 31"/>
                <a:gd name="T17" fmla="*/ 0 h 41"/>
                <a:gd name="T18" fmla="*/ 12 w 31"/>
                <a:gd name="T19" fmla="*/ 1 h 41"/>
                <a:gd name="T20" fmla="*/ 14 w 31"/>
                <a:gd name="T21" fmla="*/ 4 h 41"/>
                <a:gd name="T22" fmla="*/ 14 w 31"/>
                <a:gd name="T23" fmla="*/ 8 h 41"/>
                <a:gd name="T24" fmla="*/ 15 w 31"/>
                <a:gd name="T25" fmla="*/ 11 h 41"/>
                <a:gd name="T26" fmla="*/ 14 w 31"/>
                <a:gd name="T27" fmla="*/ 14 h 41"/>
                <a:gd name="T28" fmla="*/ 12 w 31"/>
                <a:gd name="T29" fmla="*/ 17 h 41"/>
                <a:gd name="T30" fmla="*/ 9 w 31"/>
                <a:gd name="T31" fmla="*/ 20 h 41"/>
                <a:gd name="T32" fmla="*/ 5 w 31"/>
                <a:gd name="T33" fmla="*/ 21 h 41"/>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31" h="41">
                  <a:moveTo>
                    <a:pt x="11" y="41"/>
                  </a:moveTo>
                  <a:lnTo>
                    <a:pt x="4" y="40"/>
                  </a:lnTo>
                  <a:lnTo>
                    <a:pt x="1" y="35"/>
                  </a:lnTo>
                  <a:lnTo>
                    <a:pt x="0" y="27"/>
                  </a:lnTo>
                  <a:lnTo>
                    <a:pt x="0" y="20"/>
                  </a:lnTo>
                  <a:lnTo>
                    <a:pt x="3" y="12"/>
                  </a:lnTo>
                  <a:lnTo>
                    <a:pt x="7" y="6"/>
                  </a:lnTo>
                  <a:lnTo>
                    <a:pt x="14" y="1"/>
                  </a:lnTo>
                  <a:lnTo>
                    <a:pt x="20" y="0"/>
                  </a:lnTo>
                  <a:lnTo>
                    <a:pt x="24" y="1"/>
                  </a:lnTo>
                  <a:lnTo>
                    <a:pt x="28" y="7"/>
                  </a:lnTo>
                  <a:lnTo>
                    <a:pt x="29" y="15"/>
                  </a:lnTo>
                  <a:lnTo>
                    <a:pt x="31" y="21"/>
                  </a:lnTo>
                  <a:lnTo>
                    <a:pt x="29" y="27"/>
                  </a:lnTo>
                  <a:lnTo>
                    <a:pt x="24" y="34"/>
                  </a:lnTo>
                  <a:lnTo>
                    <a:pt x="18" y="40"/>
                  </a:lnTo>
                  <a:lnTo>
                    <a:pt x="11" y="41"/>
                  </a:lnTo>
                  <a:close/>
                </a:path>
              </a:pathLst>
            </a:custGeom>
            <a:solidFill>
              <a:srgbClr val="007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6161" name="Freeform 51"/>
            <p:cNvSpPr>
              <a:spLocks/>
            </p:cNvSpPr>
            <p:nvPr/>
          </p:nvSpPr>
          <p:spPr bwMode="auto">
            <a:xfrm>
              <a:off x="5157" y="906"/>
              <a:ext cx="19" cy="23"/>
            </a:xfrm>
            <a:custGeom>
              <a:avLst/>
              <a:gdLst>
                <a:gd name="T0" fmla="*/ 1 w 37"/>
                <a:gd name="T1" fmla="*/ 13 h 46"/>
                <a:gd name="T2" fmla="*/ 2 w 37"/>
                <a:gd name="T3" fmla="*/ 9 h 46"/>
                <a:gd name="T4" fmla="*/ 4 w 37"/>
                <a:gd name="T5" fmla="*/ 4 h 46"/>
                <a:gd name="T6" fmla="*/ 7 w 37"/>
                <a:gd name="T7" fmla="*/ 1 h 46"/>
                <a:gd name="T8" fmla="*/ 11 w 37"/>
                <a:gd name="T9" fmla="*/ 0 h 46"/>
                <a:gd name="T10" fmla="*/ 15 w 37"/>
                <a:gd name="T11" fmla="*/ 2 h 46"/>
                <a:gd name="T12" fmla="*/ 18 w 37"/>
                <a:gd name="T13" fmla="*/ 4 h 46"/>
                <a:gd name="T14" fmla="*/ 19 w 37"/>
                <a:gd name="T15" fmla="*/ 8 h 46"/>
                <a:gd name="T16" fmla="*/ 18 w 37"/>
                <a:gd name="T17" fmla="*/ 12 h 46"/>
                <a:gd name="T18" fmla="*/ 16 w 37"/>
                <a:gd name="T19" fmla="*/ 17 h 46"/>
                <a:gd name="T20" fmla="*/ 13 w 37"/>
                <a:gd name="T21" fmla="*/ 20 h 46"/>
                <a:gd name="T22" fmla="*/ 9 w 37"/>
                <a:gd name="T23" fmla="*/ 23 h 46"/>
                <a:gd name="T24" fmla="*/ 6 w 37"/>
                <a:gd name="T25" fmla="*/ 23 h 46"/>
                <a:gd name="T26" fmla="*/ 3 w 37"/>
                <a:gd name="T27" fmla="*/ 23 h 46"/>
                <a:gd name="T28" fmla="*/ 1 w 37"/>
                <a:gd name="T29" fmla="*/ 20 h 46"/>
                <a:gd name="T30" fmla="*/ 0 w 37"/>
                <a:gd name="T31" fmla="*/ 17 h 46"/>
                <a:gd name="T32" fmla="*/ 1 w 37"/>
                <a:gd name="T33" fmla="*/ 13 h 4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37" h="46">
                  <a:moveTo>
                    <a:pt x="1" y="25"/>
                  </a:moveTo>
                  <a:lnTo>
                    <a:pt x="4" y="17"/>
                  </a:lnTo>
                  <a:lnTo>
                    <a:pt x="7" y="8"/>
                  </a:lnTo>
                  <a:lnTo>
                    <a:pt x="14" y="2"/>
                  </a:lnTo>
                  <a:lnTo>
                    <a:pt x="21" y="0"/>
                  </a:lnTo>
                  <a:lnTo>
                    <a:pt x="29" y="3"/>
                  </a:lnTo>
                  <a:lnTo>
                    <a:pt x="35" y="8"/>
                  </a:lnTo>
                  <a:lnTo>
                    <a:pt x="37" y="16"/>
                  </a:lnTo>
                  <a:lnTo>
                    <a:pt x="35" y="23"/>
                  </a:lnTo>
                  <a:lnTo>
                    <a:pt x="32" y="33"/>
                  </a:lnTo>
                  <a:lnTo>
                    <a:pt x="26" y="39"/>
                  </a:lnTo>
                  <a:lnTo>
                    <a:pt x="18" y="45"/>
                  </a:lnTo>
                  <a:lnTo>
                    <a:pt x="11" y="46"/>
                  </a:lnTo>
                  <a:lnTo>
                    <a:pt x="6" y="45"/>
                  </a:lnTo>
                  <a:lnTo>
                    <a:pt x="1" y="39"/>
                  </a:lnTo>
                  <a:lnTo>
                    <a:pt x="0" y="33"/>
                  </a:lnTo>
                  <a:lnTo>
                    <a:pt x="1" y="25"/>
                  </a:lnTo>
                  <a:close/>
                </a:path>
              </a:pathLst>
            </a:custGeom>
            <a:solidFill>
              <a:srgbClr val="007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6162" name="Freeform 52"/>
            <p:cNvSpPr>
              <a:spLocks/>
            </p:cNvSpPr>
            <p:nvPr/>
          </p:nvSpPr>
          <p:spPr bwMode="auto">
            <a:xfrm>
              <a:off x="5181" y="910"/>
              <a:ext cx="18" cy="19"/>
            </a:xfrm>
            <a:custGeom>
              <a:avLst/>
              <a:gdLst>
                <a:gd name="T0" fmla="*/ 14 w 37"/>
                <a:gd name="T1" fmla="*/ 2 h 36"/>
                <a:gd name="T2" fmla="*/ 17 w 37"/>
                <a:gd name="T3" fmla="*/ 4 h 36"/>
                <a:gd name="T4" fmla="*/ 18 w 37"/>
                <a:gd name="T5" fmla="*/ 6 h 36"/>
                <a:gd name="T6" fmla="*/ 18 w 37"/>
                <a:gd name="T7" fmla="*/ 11 h 36"/>
                <a:gd name="T8" fmla="*/ 17 w 37"/>
                <a:gd name="T9" fmla="*/ 14 h 36"/>
                <a:gd name="T10" fmla="*/ 15 w 37"/>
                <a:gd name="T11" fmla="*/ 16 h 36"/>
                <a:gd name="T12" fmla="*/ 12 w 37"/>
                <a:gd name="T13" fmla="*/ 18 h 36"/>
                <a:gd name="T14" fmla="*/ 9 w 37"/>
                <a:gd name="T15" fmla="*/ 19 h 36"/>
                <a:gd name="T16" fmla="*/ 6 w 37"/>
                <a:gd name="T17" fmla="*/ 19 h 36"/>
                <a:gd name="T18" fmla="*/ 4 w 37"/>
                <a:gd name="T19" fmla="*/ 17 h 36"/>
                <a:gd name="T20" fmla="*/ 1 w 37"/>
                <a:gd name="T21" fmla="*/ 15 h 36"/>
                <a:gd name="T22" fmla="*/ 0 w 37"/>
                <a:gd name="T23" fmla="*/ 12 h 36"/>
                <a:gd name="T24" fmla="*/ 1 w 37"/>
                <a:gd name="T25" fmla="*/ 8 h 36"/>
                <a:gd name="T26" fmla="*/ 3 w 37"/>
                <a:gd name="T27" fmla="*/ 4 h 36"/>
                <a:gd name="T28" fmla="*/ 6 w 37"/>
                <a:gd name="T29" fmla="*/ 1 h 36"/>
                <a:gd name="T30" fmla="*/ 10 w 37"/>
                <a:gd name="T31" fmla="*/ 0 h 36"/>
                <a:gd name="T32" fmla="*/ 14 w 37"/>
                <a:gd name="T33" fmla="*/ 2 h 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37" h="36">
                  <a:moveTo>
                    <a:pt x="29" y="3"/>
                  </a:moveTo>
                  <a:lnTo>
                    <a:pt x="34" y="7"/>
                  </a:lnTo>
                  <a:lnTo>
                    <a:pt x="37" y="12"/>
                  </a:lnTo>
                  <a:lnTo>
                    <a:pt x="37" y="20"/>
                  </a:lnTo>
                  <a:lnTo>
                    <a:pt x="35" y="26"/>
                  </a:lnTo>
                  <a:lnTo>
                    <a:pt x="31" y="30"/>
                  </a:lnTo>
                  <a:lnTo>
                    <a:pt x="25" y="35"/>
                  </a:lnTo>
                  <a:lnTo>
                    <a:pt x="18" y="36"/>
                  </a:lnTo>
                  <a:lnTo>
                    <a:pt x="12" y="36"/>
                  </a:lnTo>
                  <a:lnTo>
                    <a:pt x="8" y="33"/>
                  </a:lnTo>
                  <a:lnTo>
                    <a:pt x="3" y="29"/>
                  </a:lnTo>
                  <a:lnTo>
                    <a:pt x="0" y="23"/>
                  </a:lnTo>
                  <a:lnTo>
                    <a:pt x="2" y="15"/>
                  </a:lnTo>
                  <a:lnTo>
                    <a:pt x="6" y="7"/>
                  </a:lnTo>
                  <a:lnTo>
                    <a:pt x="12" y="1"/>
                  </a:lnTo>
                  <a:lnTo>
                    <a:pt x="20" y="0"/>
                  </a:lnTo>
                  <a:lnTo>
                    <a:pt x="29" y="3"/>
                  </a:lnTo>
                  <a:close/>
                </a:path>
              </a:pathLst>
            </a:custGeom>
            <a:solidFill>
              <a:srgbClr val="007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6163" name="Freeform 53"/>
            <p:cNvSpPr>
              <a:spLocks/>
            </p:cNvSpPr>
            <p:nvPr/>
          </p:nvSpPr>
          <p:spPr bwMode="auto">
            <a:xfrm>
              <a:off x="4973" y="937"/>
              <a:ext cx="154" cy="106"/>
            </a:xfrm>
            <a:custGeom>
              <a:avLst/>
              <a:gdLst>
                <a:gd name="T0" fmla="*/ 152 w 308"/>
                <a:gd name="T1" fmla="*/ 11 h 211"/>
                <a:gd name="T2" fmla="*/ 148 w 308"/>
                <a:gd name="T3" fmla="*/ 8 h 211"/>
                <a:gd name="T4" fmla="*/ 147 w 308"/>
                <a:gd name="T5" fmla="*/ 4 h 211"/>
                <a:gd name="T6" fmla="*/ 140 w 308"/>
                <a:gd name="T7" fmla="*/ 12 h 211"/>
                <a:gd name="T8" fmla="*/ 124 w 308"/>
                <a:gd name="T9" fmla="*/ 8 h 211"/>
                <a:gd name="T10" fmla="*/ 92 w 308"/>
                <a:gd name="T11" fmla="*/ 2 h 211"/>
                <a:gd name="T12" fmla="*/ 67 w 308"/>
                <a:gd name="T13" fmla="*/ 1 h 211"/>
                <a:gd name="T14" fmla="*/ 62 w 308"/>
                <a:gd name="T15" fmla="*/ 4 h 211"/>
                <a:gd name="T16" fmla="*/ 84 w 308"/>
                <a:gd name="T17" fmla="*/ 4 h 211"/>
                <a:gd name="T18" fmla="*/ 111 w 308"/>
                <a:gd name="T19" fmla="*/ 10 h 211"/>
                <a:gd name="T20" fmla="*/ 130 w 308"/>
                <a:gd name="T21" fmla="*/ 19 h 211"/>
                <a:gd name="T22" fmla="*/ 128 w 308"/>
                <a:gd name="T23" fmla="*/ 24 h 211"/>
                <a:gd name="T24" fmla="*/ 115 w 308"/>
                <a:gd name="T25" fmla="*/ 30 h 211"/>
                <a:gd name="T26" fmla="*/ 103 w 308"/>
                <a:gd name="T27" fmla="*/ 33 h 211"/>
                <a:gd name="T28" fmla="*/ 78 w 308"/>
                <a:gd name="T29" fmla="*/ 27 h 211"/>
                <a:gd name="T30" fmla="*/ 52 w 308"/>
                <a:gd name="T31" fmla="*/ 24 h 211"/>
                <a:gd name="T32" fmla="*/ 40 w 308"/>
                <a:gd name="T33" fmla="*/ 30 h 211"/>
                <a:gd name="T34" fmla="*/ 49 w 308"/>
                <a:gd name="T35" fmla="*/ 29 h 211"/>
                <a:gd name="T36" fmla="*/ 62 w 308"/>
                <a:gd name="T37" fmla="*/ 29 h 211"/>
                <a:gd name="T38" fmla="*/ 76 w 308"/>
                <a:gd name="T39" fmla="*/ 31 h 211"/>
                <a:gd name="T40" fmla="*/ 95 w 308"/>
                <a:gd name="T41" fmla="*/ 37 h 211"/>
                <a:gd name="T42" fmla="*/ 100 w 308"/>
                <a:gd name="T43" fmla="*/ 41 h 211"/>
                <a:gd name="T44" fmla="*/ 89 w 308"/>
                <a:gd name="T45" fmla="*/ 47 h 211"/>
                <a:gd name="T46" fmla="*/ 77 w 308"/>
                <a:gd name="T47" fmla="*/ 50 h 211"/>
                <a:gd name="T48" fmla="*/ 69 w 308"/>
                <a:gd name="T49" fmla="*/ 51 h 211"/>
                <a:gd name="T50" fmla="*/ 57 w 308"/>
                <a:gd name="T51" fmla="*/ 49 h 211"/>
                <a:gd name="T52" fmla="*/ 46 w 308"/>
                <a:gd name="T53" fmla="*/ 45 h 211"/>
                <a:gd name="T54" fmla="*/ 31 w 308"/>
                <a:gd name="T55" fmla="*/ 44 h 211"/>
                <a:gd name="T56" fmla="*/ 41 w 308"/>
                <a:gd name="T57" fmla="*/ 49 h 211"/>
                <a:gd name="T58" fmla="*/ 51 w 308"/>
                <a:gd name="T59" fmla="*/ 53 h 211"/>
                <a:gd name="T60" fmla="*/ 58 w 308"/>
                <a:gd name="T61" fmla="*/ 56 h 211"/>
                <a:gd name="T62" fmla="*/ 38 w 308"/>
                <a:gd name="T63" fmla="*/ 62 h 211"/>
                <a:gd name="T64" fmla="*/ 13 w 308"/>
                <a:gd name="T65" fmla="*/ 70 h 211"/>
                <a:gd name="T66" fmla="*/ 0 w 308"/>
                <a:gd name="T67" fmla="*/ 74 h 211"/>
                <a:gd name="T68" fmla="*/ 8 w 308"/>
                <a:gd name="T69" fmla="*/ 76 h 211"/>
                <a:gd name="T70" fmla="*/ 30 w 308"/>
                <a:gd name="T71" fmla="*/ 73 h 211"/>
                <a:gd name="T72" fmla="*/ 54 w 308"/>
                <a:gd name="T73" fmla="*/ 67 h 211"/>
                <a:gd name="T74" fmla="*/ 64 w 308"/>
                <a:gd name="T75" fmla="*/ 71 h 211"/>
                <a:gd name="T76" fmla="*/ 53 w 308"/>
                <a:gd name="T77" fmla="*/ 101 h 211"/>
                <a:gd name="T78" fmla="*/ 54 w 308"/>
                <a:gd name="T79" fmla="*/ 106 h 211"/>
                <a:gd name="T80" fmla="*/ 68 w 308"/>
                <a:gd name="T81" fmla="*/ 83 h 211"/>
                <a:gd name="T82" fmla="*/ 80 w 308"/>
                <a:gd name="T83" fmla="*/ 60 h 211"/>
                <a:gd name="T84" fmla="*/ 94 w 308"/>
                <a:gd name="T85" fmla="*/ 55 h 211"/>
                <a:gd name="T86" fmla="*/ 108 w 308"/>
                <a:gd name="T87" fmla="*/ 50 h 211"/>
                <a:gd name="T88" fmla="*/ 110 w 308"/>
                <a:gd name="T89" fmla="*/ 70 h 211"/>
                <a:gd name="T90" fmla="*/ 103 w 308"/>
                <a:gd name="T91" fmla="*/ 97 h 211"/>
                <a:gd name="T92" fmla="*/ 108 w 308"/>
                <a:gd name="T93" fmla="*/ 92 h 211"/>
                <a:gd name="T94" fmla="*/ 120 w 308"/>
                <a:gd name="T95" fmla="*/ 57 h 211"/>
                <a:gd name="T96" fmla="*/ 131 w 308"/>
                <a:gd name="T97" fmla="*/ 34 h 211"/>
                <a:gd name="T98" fmla="*/ 140 w 308"/>
                <a:gd name="T99" fmla="*/ 24 h 211"/>
                <a:gd name="T100" fmla="*/ 144 w 308"/>
                <a:gd name="T101" fmla="*/ 30 h 211"/>
                <a:gd name="T102" fmla="*/ 141 w 308"/>
                <a:gd name="T103" fmla="*/ 65 h 211"/>
                <a:gd name="T104" fmla="*/ 150 w 308"/>
                <a:gd name="T105" fmla="*/ 45 h 211"/>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308" h="211">
                  <a:moveTo>
                    <a:pt x="308" y="25"/>
                  </a:moveTo>
                  <a:lnTo>
                    <a:pt x="305" y="23"/>
                  </a:lnTo>
                  <a:lnTo>
                    <a:pt x="304" y="22"/>
                  </a:lnTo>
                  <a:lnTo>
                    <a:pt x="300" y="20"/>
                  </a:lnTo>
                  <a:lnTo>
                    <a:pt x="297" y="19"/>
                  </a:lnTo>
                  <a:lnTo>
                    <a:pt x="296" y="16"/>
                  </a:lnTo>
                  <a:lnTo>
                    <a:pt x="296" y="14"/>
                  </a:lnTo>
                  <a:lnTo>
                    <a:pt x="294" y="11"/>
                  </a:lnTo>
                  <a:lnTo>
                    <a:pt x="294" y="8"/>
                  </a:lnTo>
                  <a:lnTo>
                    <a:pt x="290" y="14"/>
                  </a:lnTo>
                  <a:lnTo>
                    <a:pt x="284" y="19"/>
                  </a:lnTo>
                  <a:lnTo>
                    <a:pt x="279" y="23"/>
                  </a:lnTo>
                  <a:lnTo>
                    <a:pt x="276" y="27"/>
                  </a:lnTo>
                  <a:lnTo>
                    <a:pt x="263" y="22"/>
                  </a:lnTo>
                  <a:lnTo>
                    <a:pt x="247" y="16"/>
                  </a:lnTo>
                  <a:lnTo>
                    <a:pt x="226" y="11"/>
                  </a:lnTo>
                  <a:lnTo>
                    <a:pt x="205" y="7"/>
                  </a:lnTo>
                  <a:lnTo>
                    <a:pt x="183" y="3"/>
                  </a:lnTo>
                  <a:lnTo>
                    <a:pt x="162" y="0"/>
                  </a:lnTo>
                  <a:lnTo>
                    <a:pt x="145" y="0"/>
                  </a:lnTo>
                  <a:lnTo>
                    <a:pt x="133" y="2"/>
                  </a:lnTo>
                  <a:lnTo>
                    <a:pt x="120" y="7"/>
                  </a:lnTo>
                  <a:lnTo>
                    <a:pt x="119" y="8"/>
                  </a:lnTo>
                  <a:lnTo>
                    <a:pt x="123" y="8"/>
                  </a:lnTo>
                  <a:lnTo>
                    <a:pt x="133" y="8"/>
                  </a:lnTo>
                  <a:lnTo>
                    <a:pt x="149" y="7"/>
                  </a:lnTo>
                  <a:lnTo>
                    <a:pt x="168" y="8"/>
                  </a:lnTo>
                  <a:lnTo>
                    <a:pt x="186" y="11"/>
                  </a:lnTo>
                  <a:lnTo>
                    <a:pt x="205" y="14"/>
                  </a:lnTo>
                  <a:lnTo>
                    <a:pt x="222" y="20"/>
                  </a:lnTo>
                  <a:lnTo>
                    <a:pt x="237" y="25"/>
                  </a:lnTo>
                  <a:lnTo>
                    <a:pt x="251" y="31"/>
                  </a:lnTo>
                  <a:lnTo>
                    <a:pt x="260" y="37"/>
                  </a:lnTo>
                  <a:lnTo>
                    <a:pt x="263" y="42"/>
                  </a:lnTo>
                  <a:lnTo>
                    <a:pt x="262" y="45"/>
                  </a:lnTo>
                  <a:lnTo>
                    <a:pt x="256" y="48"/>
                  </a:lnTo>
                  <a:lnTo>
                    <a:pt x="248" y="51"/>
                  </a:lnTo>
                  <a:lnTo>
                    <a:pt x="240" y="56"/>
                  </a:lnTo>
                  <a:lnTo>
                    <a:pt x="230" y="60"/>
                  </a:lnTo>
                  <a:lnTo>
                    <a:pt x="222" y="65"/>
                  </a:lnTo>
                  <a:lnTo>
                    <a:pt x="216" y="70"/>
                  </a:lnTo>
                  <a:lnTo>
                    <a:pt x="206" y="65"/>
                  </a:lnTo>
                  <a:lnTo>
                    <a:pt x="191" y="60"/>
                  </a:lnTo>
                  <a:lnTo>
                    <a:pt x="174" y="56"/>
                  </a:lnTo>
                  <a:lnTo>
                    <a:pt x="156" y="53"/>
                  </a:lnTo>
                  <a:lnTo>
                    <a:pt x="137" y="50"/>
                  </a:lnTo>
                  <a:lnTo>
                    <a:pt x="119" y="48"/>
                  </a:lnTo>
                  <a:lnTo>
                    <a:pt x="103" y="48"/>
                  </a:lnTo>
                  <a:lnTo>
                    <a:pt x="91" y="51"/>
                  </a:lnTo>
                  <a:lnTo>
                    <a:pt x="82" y="56"/>
                  </a:lnTo>
                  <a:lnTo>
                    <a:pt x="79" y="59"/>
                  </a:lnTo>
                  <a:lnTo>
                    <a:pt x="80" y="60"/>
                  </a:lnTo>
                  <a:lnTo>
                    <a:pt x="89" y="59"/>
                  </a:lnTo>
                  <a:lnTo>
                    <a:pt x="97" y="57"/>
                  </a:lnTo>
                  <a:lnTo>
                    <a:pt x="105" y="57"/>
                  </a:lnTo>
                  <a:lnTo>
                    <a:pt x="114" y="57"/>
                  </a:lnTo>
                  <a:lnTo>
                    <a:pt x="123" y="57"/>
                  </a:lnTo>
                  <a:lnTo>
                    <a:pt x="133" y="59"/>
                  </a:lnTo>
                  <a:lnTo>
                    <a:pt x="142" y="60"/>
                  </a:lnTo>
                  <a:lnTo>
                    <a:pt x="151" y="62"/>
                  </a:lnTo>
                  <a:lnTo>
                    <a:pt x="160" y="65"/>
                  </a:lnTo>
                  <a:lnTo>
                    <a:pt x="176" y="71"/>
                  </a:lnTo>
                  <a:lnTo>
                    <a:pt x="190" y="74"/>
                  </a:lnTo>
                  <a:lnTo>
                    <a:pt x="199" y="76"/>
                  </a:lnTo>
                  <a:lnTo>
                    <a:pt x="205" y="79"/>
                  </a:lnTo>
                  <a:lnTo>
                    <a:pt x="199" y="82"/>
                  </a:lnTo>
                  <a:lnTo>
                    <a:pt x="193" y="85"/>
                  </a:lnTo>
                  <a:lnTo>
                    <a:pt x="185" y="90"/>
                  </a:lnTo>
                  <a:lnTo>
                    <a:pt x="177" y="93"/>
                  </a:lnTo>
                  <a:lnTo>
                    <a:pt x="168" y="96"/>
                  </a:lnTo>
                  <a:lnTo>
                    <a:pt x="160" y="97"/>
                  </a:lnTo>
                  <a:lnTo>
                    <a:pt x="154" y="100"/>
                  </a:lnTo>
                  <a:lnTo>
                    <a:pt x="148" y="102"/>
                  </a:lnTo>
                  <a:lnTo>
                    <a:pt x="143" y="102"/>
                  </a:lnTo>
                  <a:lnTo>
                    <a:pt x="137" y="102"/>
                  </a:lnTo>
                  <a:lnTo>
                    <a:pt x="129" y="100"/>
                  </a:lnTo>
                  <a:lnTo>
                    <a:pt x="122" y="99"/>
                  </a:lnTo>
                  <a:lnTo>
                    <a:pt x="114" y="97"/>
                  </a:lnTo>
                  <a:lnTo>
                    <a:pt x="105" y="94"/>
                  </a:lnTo>
                  <a:lnTo>
                    <a:pt x="97" y="93"/>
                  </a:lnTo>
                  <a:lnTo>
                    <a:pt x="91" y="90"/>
                  </a:lnTo>
                  <a:lnTo>
                    <a:pt x="79" y="87"/>
                  </a:lnTo>
                  <a:lnTo>
                    <a:pt x="68" y="87"/>
                  </a:lnTo>
                  <a:lnTo>
                    <a:pt x="62" y="88"/>
                  </a:lnTo>
                  <a:lnTo>
                    <a:pt x="68" y="93"/>
                  </a:lnTo>
                  <a:lnTo>
                    <a:pt x="74" y="94"/>
                  </a:lnTo>
                  <a:lnTo>
                    <a:pt x="82" y="97"/>
                  </a:lnTo>
                  <a:lnTo>
                    <a:pt x="88" y="99"/>
                  </a:lnTo>
                  <a:lnTo>
                    <a:pt x="96" y="102"/>
                  </a:lnTo>
                  <a:lnTo>
                    <a:pt x="102" y="105"/>
                  </a:lnTo>
                  <a:lnTo>
                    <a:pt x="108" y="107"/>
                  </a:lnTo>
                  <a:lnTo>
                    <a:pt x="112" y="110"/>
                  </a:lnTo>
                  <a:lnTo>
                    <a:pt x="116" y="111"/>
                  </a:lnTo>
                  <a:lnTo>
                    <a:pt x="106" y="114"/>
                  </a:lnTo>
                  <a:lnTo>
                    <a:pt x="92" y="119"/>
                  </a:lnTo>
                  <a:lnTo>
                    <a:pt x="76" y="123"/>
                  </a:lnTo>
                  <a:lnTo>
                    <a:pt x="59" y="130"/>
                  </a:lnTo>
                  <a:lnTo>
                    <a:pt x="42" y="134"/>
                  </a:lnTo>
                  <a:lnTo>
                    <a:pt x="26" y="139"/>
                  </a:lnTo>
                  <a:lnTo>
                    <a:pt x="14" y="142"/>
                  </a:lnTo>
                  <a:lnTo>
                    <a:pt x="6" y="145"/>
                  </a:lnTo>
                  <a:lnTo>
                    <a:pt x="0" y="148"/>
                  </a:lnTo>
                  <a:lnTo>
                    <a:pt x="0" y="150"/>
                  </a:lnTo>
                  <a:lnTo>
                    <a:pt x="5" y="151"/>
                  </a:lnTo>
                  <a:lnTo>
                    <a:pt x="15" y="151"/>
                  </a:lnTo>
                  <a:lnTo>
                    <a:pt x="26" y="151"/>
                  </a:lnTo>
                  <a:lnTo>
                    <a:pt x="42" y="148"/>
                  </a:lnTo>
                  <a:lnTo>
                    <a:pt x="59" y="145"/>
                  </a:lnTo>
                  <a:lnTo>
                    <a:pt x="76" y="142"/>
                  </a:lnTo>
                  <a:lnTo>
                    <a:pt x="92" y="137"/>
                  </a:lnTo>
                  <a:lnTo>
                    <a:pt x="108" y="133"/>
                  </a:lnTo>
                  <a:lnTo>
                    <a:pt x="122" y="128"/>
                  </a:lnTo>
                  <a:lnTo>
                    <a:pt x="129" y="123"/>
                  </a:lnTo>
                  <a:lnTo>
                    <a:pt x="128" y="142"/>
                  </a:lnTo>
                  <a:lnTo>
                    <a:pt x="122" y="165"/>
                  </a:lnTo>
                  <a:lnTo>
                    <a:pt x="114" y="188"/>
                  </a:lnTo>
                  <a:lnTo>
                    <a:pt x="106" y="202"/>
                  </a:lnTo>
                  <a:lnTo>
                    <a:pt x="102" y="208"/>
                  </a:lnTo>
                  <a:lnTo>
                    <a:pt x="103" y="211"/>
                  </a:lnTo>
                  <a:lnTo>
                    <a:pt x="108" y="211"/>
                  </a:lnTo>
                  <a:lnTo>
                    <a:pt x="114" y="205"/>
                  </a:lnTo>
                  <a:lnTo>
                    <a:pt x="123" y="190"/>
                  </a:lnTo>
                  <a:lnTo>
                    <a:pt x="136" y="165"/>
                  </a:lnTo>
                  <a:lnTo>
                    <a:pt x="146" y="140"/>
                  </a:lnTo>
                  <a:lnTo>
                    <a:pt x="151" y="123"/>
                  </a:lnTo>
                  <a:lnTo>
                    <a:pt x="159" y="120"/>
                  </a:lnTo>
                  <a:lnTo>
                    <a:pt x="168" y="117"/>
                  </a:lnTo>
                  <a:lnTo>
                    <a:pt x="177" y="114"/>
                  </a:lnTo>
                  <a:lnTo>
                    <a:pt x="188" y="110"/>
                  </a:lnTo>
                  <a:lnTo>
                    <a:pt x="199" y="105"/>
                  </a:lnTo>
                  <a:lnTo>
                    <a:pt x="208" y="102"/>
                  </a:lnTo>
                  <a:lnTo>
                    <a:pt x="216" y="99"/>
                  </a:lnTo>
                  <a:lnTo>
                    <a:pt x="220" y="96"/>
                  </a:lnTo>
                  <a:lnTo>
                    <a:pt x="222" y="113"/>
                  </a:lnTo>
                  <a:lnTo>
                    <a:pt x="219" y="139"/>
                  </a:lnTo>
                  <a:lnTo>
                    <a:pt x="214" y="165"/>
                  </a:lnTo>
                  <a:lnTo>
                    <a:pt x="208" y="183"/>
                  </a:lnTo>
                  <a:lnTo>
                    <a:pt x="205" y="193"/>
                  </a:lnTo>
                  <a:lnTo>
                    <a:pt x="206" y="196"/>
                  </a:lnTo>
                  <a:lnTo>
                    <a:pt x="210" y="193"/>
                  </a:lnTo>
                  <a:lnTo>
                    <a:pt x="216" y="183"/>
                  </a:lnTo>
                  <a:lnTo>
                    <a:pt x="225" y="165"/>
                  </a:lnTo>
                  <a:lnTo>
                    <a:pt x="234" y="140"/>
                  </a:lnTo>
                  <a:lnTo>
                    <a:pt x="240" y="113"/>
                  </a:lnTo>
                  <a:lnTo>
                    <a:pt x="239" y="88"/>
                  </a:lnTo>
                  <a:lnTo>
                    <a:pt x="251" y="77"/>
                  </a:lnTo>
                  <a:lnTo>
                    <a:pt x="262" y="67"/>
                  </a:lnTo>
                  <a:lnTo>
                    <a:pt x="270" y="59"/>
                  </a:lnTo>
                  <a:lnTo>
                    <a:pt x="276" y="51"/>
                  </a:lnTo>
                  <a:lnTo>
                    <a:pt x="280" y="48"/>
                  </a:lnTo>
                  <a:lnTo>
                    <a:pt x="284" y="48"/>
                  </a:lnTo>
                  <a:lnTo>
                    <a:pt x="287" y="51"/>
                  </a:lnTo>
                  <a:lnTo>
                    <a:pt x="287" y="59"/>
                  </a:lnTo>
                  <a:lnTo>
                    <a:pt x="285" y="76"/>
                  </a:lnTo>
                  <a:lnTo>
                    <a:pt x="284" y="102"/>
                  </a:lnTo>
                  <a:lnTo>
                    <a:pt x="282" y="130"/>
                  </a:lnTo>
                  <a:lnTo>
                    <a:pt x="279" y="147"/>
                  </a:lnTo>
                  <a:lnTo>
                    <a:pt x="290" y="125"/>
                  </a:lnTo>
                  <a:lnTo>
                    <a:pt x="299" y="90"/>
                  </a:lnTo>
                  <a:lnTo>
                    <a:pt x="305" y="54"/>
                  </a:lnTo>
                  <a:lnTo>
                    <a:pt x="308" y="25"/>
                  </a:lnTo>
                  <a:close/>
                </a:path>
              </a:pathLst>
            </a:custGeom>
            <a:solidFill>
              <a:srgbClr val="B2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6164" name="Freeform 54"/>
            <p:cNvSpPr>
              <a:spLocks/>
            </p:cNvSpPr>
            <p:nvPr/>
          </p:nvSpPr>
          <p:spPr bwMode="auto">
            <a:xfrm>
              <a:off x="4983" y="749"/>
              <a:ext cx="124" cy="117"/>
            </a:xfrm>
            <a:custGeom>
              <a:avLst/>
              <a:gdLst>
                <a:gd name="T0" fmla="*/ 120 w 248"/>
                <a:gd name="T1" fmla="*/ 115 h 235"/>
                <a:gd name="T2" fmla="*/ 123 w 248"/>
                <a:gd name="T3" fmla="*/ 111 h 235"/>
                <a:gd name="T4" fmla="*/ 119 w 248"/>
                <a:gd name="T5" fmla="*/ 105 h 235"/>
                <a:gd name="T6" fmla="*/ 111 w 248"/>
                <a:gd name="T7" fmla="*/ 96 h 235"/>
                <a:gd name="T8" fmla="*/ 110 w 248"/>
                <a:gd name="T9" fmla="*/ 83 h 235"/>
                <a:gd name="T10" fmla="*/ 106 w 248"/>
                <a:gd name="T11" fmla="*/ 54 h 235"/>
                <a:gd name="T12" fmla="*/ 100 w 248"/>
                <a:gd name="T13" fmla="*/ 41 h 235"/>
                <a:gd name="T14" fmla="*/ 97 w 248"/>
                <a:gd name="T15" fmla="*/ 40 h 235"/>
                <a:gd name="T16" fmla="*/ 99 w 248"/>
                <a:gd name="T17" fmla="*/ 53 h 235"/>
                <a:gd name="T18" fmla="*/ 100 w 248"/>
                <a:gd name="T19" fmla="*/ 76 h 235"/>
                <a:gd name="T20" fmla="*/ 96 w 248"/>
                <a:gd name="T21" fmla="*/ 83 h 235"/>
                <a:gd name="T22" fmla="*/ 89 w 248"/>
                <a:gd name="T23" fmla="*/ 79 h 235"/>
                <a:gd name="T24" fmla="*/ 82 w 248"/>
                <a:gd name="T25" fmla="*/ 73 h 235"/>
                <a:gd name="T26" fmla="*/ 77 w 248"/>
                <a:gd name="T27" fmla="*/ 69 h 235"/>
                <a:gd name="T28" fmla="*/ 72 w 248"/>
                <a:gd name="T29" fmla="*/ 59 h 235"/>
                <a:gd name="T30" fmla="*/ 66 w 248"/>
                <a:gd name="T31" fmla="*/ 36 h 235"/>
                <a:gd name="T32" fmla="*/ 66 w 248"/>
                <a:gd name="T33" fmla="*/ 21 h 235"/>
                <a:gd name="T34" fmla="*/ 64 w 248"/>
                <a:gd name="T35" fmla="*/ 9 h 235"/>
                <a:gd name="T36" fmla="*/ 60 w 248"/>
                <a:gd name="T37" fmla="*/ 3 h 235"/>
                <a:gd name="T38" fmla="*/ 60 w 248"/>
                <a:gd name="T39" fmla="*/ 6 h 235"/>
                <a:gd name="T40" fmla="*/ 62 w 248"/>
                <a:gd name="T41" fmla="*/ 16 h 235"/>
                <a:gd name="T42" fmla="*/ 60 w 248"/>
                <a:gd name="T43" fmla="*/ 27 h 235"/>
                <a:gd name="T44" fmla="*/ 59 w 248"/>
                <a:gd name="T45" fmla="*/ 36 h 235"/>
                <a:gd name="T46" fmla="*/ 62 w 248"/>
                <a:gd name="T47" fmla="*/ 53 h 235"/>
                <a:gd name="T48" fmla="*/ 54 w 248"/>
                <a:gd name="T49" fmla="*/ 52 h 235"/>
                <a:gd name="T50" fmla="*/ 36 w 248"/>
                <a:gd name="T51" fmla="*/ 33 h 235"/>
                <a:gd name="T52" fmla="*/ 19 w 248"/>
                <a:gd name="T53" fmla="*/ 15 h 235"/>
                <a:gd name="T54" fmla="*/ 5 w 248"/>
                <a:gd name="T55" fmla="*/ 2 h 235"/>
                <a:gd name="T56" fmla="*/ 4 w 248"/>
                <a:gd name="T57" fmla="*/ 5 h 235"/>
                <a:gd name="T58" fmla="*/ 12 w 248"/>
                <a:gd name="T59" fmla="*/ 16 h 235"/>
                <a:gd name="T60" fmla="*/ 21 w 248"/>
                <a:gd name="T61" fmla="*/ 28 h 235"/>
                <a:gd name="T62" fmla="*/ 27 w 248"/>
                <a:gd name="T63" fmla="*/ 38 h 235"/>
                <a:gd name="T64" fmla="*/ 31 w 248"/>
                <a:gd name="T65" fmla="*/ 44 h 235"/>
                <a:gd name="T66" fmla="*/ 38 w 248"/>
                <a:gd name="T67" fmla="*/ 51 h 235"/>
                <a:gd name="T68" fmla="*/ 46 w 248"/>
                <a:gd name="T69" fmla="*/ 58 h 235"/>
                <a:gd name="T70" fmla="*/ 54 w 248"/>
                <a:gd name="T71" fmla="*/ 64 h 235"/>
                <a:gd name="T72" fmla="*/ 54 w 248"/>
                <a:gd name="T73" fmla="*/ 66 h 235"/>
                <a:gd name="T74" fmla="*/ 46 w 248"/>
                <a:gd name="T75" fmla="*/ 66 h 235"/>
                <a:gd name="T76" fmla="*/ 38 w 248"/>
                <a:gd name="T77" fmla="*/ 64 h 235"/>
                <a:gd name="T78" fmla="*/ 31 w 248"/>
                <a:gd name="T79" fmla="*/ 61 h 235"/>
                <a:gd name="T80" fmla="*/ 25 w 248"/>
                <a:gd name="T81" fmla="*/ 57 h 235"/>
                <a:gd name="T82" fmla="*/ 21 w 248"/>
                <a:gd name="T83" fmla="*/ 59 h 235"/>
                <a:gd name="T84" fmla="*/ 26 w 248"/>
                <a:gd name="T85" fmla="*/ 64 h 235"/>
                <a:gd name="T86" fmla="*/ 38 w 248"/>
                <a:gd name="T87" fmla="*/ 70 h 235"/>
                <a:gd name="T88" fmla="*/ 51 w 248"/>
                <a:gd name="T89" fmla="*/ 76 h 235"/>
                <a:gd name="T90" fmla="*/ 65 w 248"/>
                <a:gd name="T91" fmla="*/ 79 h 235"/>
                <a:gd name="T92" fmla="*/ 74 w 248"/>
                <a:gd name="T93" fmla="*/ 79 h 235"/>
                <a:gd name="T94" fmla="*/ 81 w 248"/>
                <a:gd name="T95" fmla="*/ 83 h 235"/>
                <a:gd name="T96" fmla="*/ 89 w 248"/>
                <a:gd name="T97" fmla="*/ 89 h 235"/>
                <a:gd name="T98" fmla="*/ 94 w 248"/>
                <a:gd name="T99" fmla="*/ 94 h 235"/>
                <a:gd name="T100" fmla="*/ 92 w 248"/>
                <a:gd name="T101" fmla="*/ 98 h 235"/>
                <a:gd name="T102" fmla="*/ 83 w 248"/>
                <a:gd name="T103" fmla="*/ 100 h 235"/>
                <a:gd name="T104" fmla="*/ 72 w 248"/>
                <a:gd name="T105" fmla="*/ 102 h 235"/>
                <a:gd name="T106" fmla="*/ 62 w 248"/>
                <a:gd name="T107" fmla="*/ 102 h 235"/>
                <a:gd name="T108" fmla="*/ 52 w 248"/>
                <a:gd name="T109" fmla="*/ 101 h 235"/>
                <a:gd name="T110" fmla="*/ 51 w 248"/>
                <a:gd name="T111" fmla="*/ 103 h 235"/>
                <a:gd name="T112" fmla="*/ 65 w 248"/>
                <a:gd name="T113" fmla="*/ 106 h 235"/>
                <a:gd name="T114" fmla="*/ 79 w 248"/>
                <a:gd name="T115" fmla="*/ 107 h 235"/>
                <a:gd name="T116" fmla="*/ 92 w 248"/>
                <a:gd name="T117" fmla="*/ 106 h 235"/>
                <a:gd name="T118" fmla="*/ 103 w 248"/>
                <a:gd name="T119" fmla="*/ 106 h 235"/>
                <a:gd name="T120" fmla="*/ 111 w 248"/>
                <a:gd name="T121" fmla="*/ 106 h 235"/>
                <a:gd name="T122" fmla="*/ 117 w 248"/>
                <a:gd name="T123" fmla="*/ 113 h 235"/>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248" h="235">
                  <a:moveTo>
                    <a:pt x="238" y="235"/>
                  </a:moveTo>
                  <a:lnTo>
                    <a:pt x="240" y="230"/>
                  </a:lnTo>
                  <a:lnTo>
                    <a:pt x="241" y="227"/>
                  </a:lnTo>
                  <a:lnTo>
                    <a:pt x="245" y="223"/>
                  </a:lnTo>
                  <a:lnTo>
                    <a:pt x="248" y="219"/>
                  </a:lnTo>
                  <a:lnTo>
                    <a:pt x="237" y="210"/>
                  </a:lnTo>
                  <a:lnTo>
                    <a:pt x="228" y="201"/>
                  </a:lnTo>
                  <a:lnTo>
                    <a:pt x="221" y="193"/>
                  </a:lnTo>
                  <a:lnTo>
                    <a:pt x="220" y="184"/>
                  </a:lnTo>
                  <a:lnTo>
                    <a:pt x="220" y="166"/>
                  </a:lnTo>
                  <a:lnTo>
                    <a:pt x="215" y="138"/>
                  </a:lnTo>
                  <a:lnTo>
                    <a:pt x="211" y="109"/>
                  </a:lnTo>
                  <a:lnTo>
                    <a:pt x="206" y="90"/>
                  </a:lnTo>
                  <a:lnTo>
                    <a:pt x="200" y="83"/>
                  </a:lnTo>
                  <a:lnTo>
                    <a:pt x="197" y="78"/>
                  </a:lnTo>
                  <a:lnTo>
                    <a:pt x="194" y="81"/>
                  </a:lnTo>
                  <a:lnTo>
                    <a:pt x="195" y="89"/>
                  </a:lnTo>
                  <a:lnTo>
                    <a:pt x="198" y="107"/>
                  </a:lnTo>
                  <a:lnTo>
                    <a:pt x="200" y="130"/>
                  </a:lnTo>
                  <a:lnTo>
                    <a:pt x="200" y="153"/>
                  </a:lnTo>
                  <a:lnTo>
                    <a:pt x="198" y="170"/>
                  </a:lnTo>
                  <a:lnTo>
                    <a:pt x="192" y="167"/>
                  </a:lnTo>
                  <a:lnTo>
                    <a:pt x="186" y="163"/>
                  </a:lnTo>
                  <a:lnTo>
                    <a:pt x="178" y="158"/>
                  </a:lnTo>
                  <a:lnTo>
                    <a:pt x="172" y="152"/>
                  </a:lnTo>
                  <a:lnTo>
                    <a:pt x="164" y="147"/>
                  </a:lnTo>
                  <a:lnTo>
                    <a:pt x="158" y="143"/>
                  </a:lnTo>
                  <a:lnTo>
                    <a:pt x="154" y="138"/>
                  </a:lnTo>
                  <a:lnTo>
                    <a:pt x="151" y="133"/>
                  </a:lnTo>
                  <a:lnTo>
                    <a:pt x="144" y="118"/>
                  </a:lnTo>
                  <a:lnTo>
                    <a:pt x="137" y="96"/>
                  </a:lnTo>
                  <a:lnTo>
                    <a:pt x="132" y="73"/>
                  </a:lnTo>
                  <a:lnTo>
                    <a:pt x="131" y="56"/>
                  </a:lnTo>
                  <a:lnTo>
                    <a:pt x="131" y="43"/>
                  </a:lnTo>
                  <a:lnTo>
                    <a:pt x="131" y="30"/>
                  </a:lnTo>
                  <a:lnTo>
                    <a:pt x="127" y="18"/>
                  </a:lnTo>
                  <a:lnTo>
                    <a:pt x="124" y="9"/>
                  </a:lnTo>
                  <a:lnTo>
                    <a:pt x="120" y="6"/>
                  </a:lnTo>
                  <a:lnTo>
                    <a:pt x="118" y="7"/>
                  </a:lnTo>
                  <a:lnTo>
                    <a:pt x="120" y="13"/>
                  </a:lnTo>
                  <a:lnTo>
                    <a:pt x="121" y="23"/>
                  </a:lnTo>
                  <a:lnTo>
                    <a:pt x="123" y="33"/>
                  </a:lnTo>
                  <a:lnTo>
                    <a:pt x="121" y="44"/>
                  </a:lnTo>
                  <a:lnTo>
                    <a:pt x="120" y="55"/>
                  </a:lnTo>
                  <a:lnTo>
                    <a:pt x="118" y="63"/>
                  </a:lnTo>
                  <a:lnTo>
                    <a:pt x="118" y="73"/>
                  </a:lnTo>
                  <a:lnTo>
                    <a:pt x="120" y="90"/>
                  </a:lnTo>
                  <a:lnTo>
                    <a:pt x="123" y="107"/>
                  </a:lnTo>
                  <a:lnTo>
                    <a:pt x="124" y="119"/>
                  </a:lnTo>
                  <a:lnTo>
                    <a:pt x="107" y="104"/>
                  </a:lnTo>
                  <a:lnTo>
                    <a:pt x="90" y="86"/>
                  </a:lnTo>
                  <a:lnTo>
                    <a:pt x="72" y="67"/>
                  </a:lnTo>
                  <a:lnTo>
                    <a:pt x="54" y="47"/>
                  </a:lnTo>
                  <a:lnTo>
                    <a:pt x="37" y="30"/>
                  </a:lnTo>
                  <a:lnTo>
                    <a:pt x="21" y="15"/>
                  </a:lnTo>
                  <a:lnTo>
                    <a:pt x="9" y="4"/>
                  </a:lnTo>
                  <a:lnTo>
                    <a:pt x="0" y="0"/>
                  </a:lnTo>
                  <a:lnTo>
                    <a:pt x="7" y="10"/>
                  </a:lnTo>
                  <a:lnTo>
                    <a:pt x="15" y="21"/>
                  </a:lnTo>
                  <a:lnTo>
                    <a:pt x="24" y="33"/>
                  </a:lnTo>
                  <a:lnTo>
                    <a:pt x="32" y="46"/>
                  </a:lnTo>
                  <a:lnTo>
                    <a:pt x="41" y="56"/>
                  </a:lnTo>
                  <a:lnTo>
                    <a:pt x="49" y="67"/>
                  </a:lnTo>
                  <a:lnTo>
                    <a:pt x="54" y="76"/>
                  </a:lnTo>
                  <a:lnTo>
                    <a:pt x="58" y="83"/>
                  </a:lnTo>
                  <a:lnTo>
                    <a:pt x="61" y="89"/>
                  </a:lnTo>
                  <a:lnTo>
                    <a:pt x="67" y="95"/>
                  </a:lnTo>
                  <a:lnTo>
                    <a:pt x="75" y="103"/>
                  </a:lnTo>
                  <a:lnTo>
                    <a:pt x="84" y="109"/>
                  </a:lnTo>
                  <a:lnTo>
                    <a:pt x="92" y="116"/>
                  </a:lnTo>
                  <a:lnTo>
                    <a:pt x="101" y="123"/>
                  </a:lnTo>
                  <a:lnTo>
                    <a:pt x="107" y="129"/>
                  </a:lnTo>
                  <a:lnTo>
                    <a:pt x="114" y="132"/>
                  </a:lnTo>
                  <a:lnTo>
                    <a:pt x="107" y="132"/>
                  </a:lnTo>
                  <a:lnTo>
                    <a:pt x="101" y="132"/>
                  </a:lnTo>
                  <a:lnTo>
                    <a:pt x="92" y="132"/>
                  </a:lnTo>
                  <a:lnTo>
                    <a:pt x="83" y="130"/>
                  </a:lnTo>
                  <a:lnTo>
                    <a:pt x="75" y="129"/>
                  </a:lnTo>
                  <a:lnTo>
                    <a:pt x="67" y="126"/>
                  </a:lnTo>
                  <a:lnTo>
                    <a:pt x="61" y="123"/>
                  </a:lnTo>
                  <a:lnTo>
                    <a:pt x="57" y="119"/>
                  </a:lnTo>
                  <a:lnTo>
                    <a:pt x="50" y="115"/>
                  </a:lnTo>
                  <a:lnTo>
                    <a:pt x="44" y="115"/>
                  </a:lnTo>
                  <a:lnTo>
                    <a:pt x="41" y="118"/>
                  </a:lnTo>
                  <a:lnTo>
                    <a:pt x="46" y="124"/>
                  </a:lnTo>
                  <a:lnTo>
                    <a:pt x="52" y="129"/>
                  </a:lnTo>
                  <a:lnTo>
                    <a:pt x="63" y="135"/>
                  </a:lnTo>
                  <a:lnTo>
                    <a:pt x="75" y="141"/>
                  </a:lnTo>
                  <a:lnTo>
                    <a:pt x="87" y="146"/>
                  </a:lnTo>
                  <a:lnTo>
                    <a:pt x="101" y="152"/>
                  </a:lnTo>
                  <a:lnTo>
                    <a:pt x="117" y="155"/>
                  </a:lnTo>
                  <a:lnTo>
                    <a:pt x="129" y="158"/>
                  </a:lnTo>
                  <a:lnTo>
                    <a:pt x="141" y="158"/>
                  </a:lnTo>
                  <a:lnTo>
                    <a:pt x="147" y="159"/>
                  </a:lnTo>
                  <a:lnTo>
                    <a:pt x="155" y="164"/>
                  </a:lnTo>
                  <a:lnTo>
                    <a:pt x="161" y="167"/>
                  </a:lnTo>
                  <a:lnTo>
                    <a:pt x="169" y="172"/>
                  </a:lnTo>
                  <a:lnTo>
                    <a:pt x="177" y="178"/>
                  </a:lnTo>
                  <a:lnTo>
                    <a:pt x="183" y="183"/>
                  </a:lnTo>
                  <a:lnTo>
                    <a:pt x="188" y="189"/>
                  </a:lnTo>
                  <a:lnTo>
                    <a:pt x="192" y="193"/>
                  </a:lnTo>
                  <a:lnTo>
                    <a:pt x="184" y="196"/>
                  </a:lnTo>
                  <a:lnTo>
                    <a:pt x="177" y="199"/>
                  </a:lnTo>
                  <a:lnTo>
                    <a:pt x="166" y="201"/>
                  </a:lnTo>
                  <a:lnTo>
                    <a:pt x="155" y="203"/>
                  </a:lnTo>
                  <a:lnTo>
                    <a:pt x="143" y="204"/>
                  </a:lnTo>
                  <a:lnTo>
                    <a:pt x="132" y="204"/>
                  </a:lnTo>
                  <a:lnTo>
                    <a:pt x="123" y="204"/>
                  </a:lnTo>
                  <a:lnTo>
                    <a:pt x="115" y="203"/>
                  </a:lnTo>
                  <a:lnTo>
                    <a:pt x="104" y="203"/>
                  </a:lnTo>
                  <a:lnTo>
                    <a:pt x="98" y="204"/>
                  </a:lnTo>
                  <a:lnTo>
                    <a:pt x="101" y="207"/>
                  </a:lnTo>
                  <a:lnTo>
                    <a:pt x="117" y="212"/>
                  </a:lnTo>
                  <a:lnTo>
                    <a:pt x="129" y="213"/>
                  </a:lnTo>
                  <a:lnTo>
                    <a:pt x="141" y="215"/>
                  </a:lnTo>
                  <a:lnTo>
                    <a:pt x="157" y="215"/>
                  </a:lnTo>
                  <a:lnTo>
                    <a:pt x="171" y="215"/>
                  </a:lnTo>
                  <a:lnTo>
                    <a:pt x="183" y="213"/>
                  </a:lnTo>
                  <a:lnTo>
                    <a:pt x="195" y="213"/>
                  </a:lnTo>
                  <a:lnTo>
                    <a:pt x="206" y="212"/>
                  </a:lnTo>
                  <a:lnTo>
                    <a:pt x="212" y="212"/>
                  </a:lnTo>
                  <a:lnTo>
                    <a:pt x="221" y="213"/>
                  </a:lnTo>
                  <a:lnTo>
                    <a:pt x="228" y="219"/>
                  </a:lnTo>
                  <a:lnTo>
                    <a:pt x="234" y="227"/>
                  </a:lnTo>
                  <a:lnTo>
                    <a:pt x="238" y="235"/>
                  </a:lnTo>
                  <a:close/>
                </a:path>
              </a:pathLst>
            </a:custGeom>
            <a:solidFill>
              <a:srgbClr val="B2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6165" name="Freeform 55"/>
            <p:cNvSpPr>
              <a:spLocks/>
            </p:cNvSpPr>
            <p:nvPr/>
          </p:nvSpPr>
          <p:spPr bwMode="auto">
            <a:xfrm>
              <a:off x="5167" y="705"/>
              <a:ext cx="77" cy="178"/>
            </a:xfrm>
            <a:custGeom>
              <a:avLst/>
              <a:gdLst>
                <a:gd name="T0" fmla="*/ 8 w 152"/>
                <a:gd name="T1" fmla="*/ 147 h 355"/>
                <a:gd name="T2" fmla="*/ 13 w 152"/>
                <a:gd name="T3" fmla="*/ 139 h 355"/>
                <a:gd name="T4" fmla="*/ 18 w 152"/>
                <a:gd name="T5" fmla="*/ 142 h 355"/>
                <a:gd name="T6" fmla="*/ 20 w 152"/>
                <a:gd name="T7" fmla="*/ 126 h 355"/>
                <a:gd name="T8" fmla="*/ 8 w 152"/>
                <a:gd name="T9" fmla="*/ 100 h 355"/>
                <a:gd name="T10" fmla="*/ 1 w 152"/>
                <a:gd name="T11" fmla="*/ 72 h 355"/>
                <a:gd name="T12" fmla="*/ 3 w 152"/>
                <a:gd name="T13" fmla="*/ 74 h 355"/>
                <a:gd name="T14" fmla="*/ 16 w 152"/>
                <a:gd name="T15" fmla="*/ 103 h 355"/>
                <a:gd name="T16" fmla="*/ 29 w 152"/>
                <a:gd name="T17" fmla="*/ 83 h 355"/>
                <a:gd name="T18" fmla="*/ 29 w 152"/>
                <a:gd name="T19" fmla="*/ 49 h 355"/>
                <a:gd name="T20" fmla="*/ 28 w 152"/>
                <a:gd name="T21" fmla="*/ 20 h 355"/>
                <a:gd name="T22" fmla="*/ 31 w 152"/>
                <a:gd name="T23" fmla="*/ 21 h 355"/>
                <a:gd name="T24" fmla="*/ 32 w 152"/>
                <a:gd name="T25" fmla="*/ 39 h 355"/>
                <a:gd name="T26" fmla="*/ 39 w 152"/>
                <a:gd name="T27" fmla="*/ 39 h 355"/>
                <a:gd name="T28" fmla="*/ 58 w 152"/>
                <a:gd name="T29" fmla="*/ 2 h 355"/>
                <a:gd name="T30" fmla="*/ 62 w 152"/>
                <a:gd name="T31" fmla="*/ 2 h 355"/>
                <a:gd name="T32" fmla="*/ 50 w 152"/>
                <a:gd name="T33" fmla="*/ 26 h 355"/>
                <a:gd name="T34" fmla="*/ 48 w 152"/>
                <a:gd name="T35" fmla="*/ 49 h 355"/>
                <a:gd name="T36" fmla="*/ 65 w 152"/>
                <a:gd name="T37" fmla="*/ 42 h 355"/>
                <a:gd name="T38" fmla="*/ 68 w 152"/>
                <a:gd name="T39" fmla="*/ 41 h 355"/>
                <a:gd name="T40" fmla="*/ 61 w 152"/>
                <a:gd name="T41" fmla="*/ 48 h 355"/>
                <a:gd name="T42" fmla="*/ 50 w 152"/>
                <a:gd name="T43" fmla="*/ 56 h 355"/>
                <a:gd name="T44" fmla="*/ 41 w 152"/>
                <a:gd name="T45" fmla="*/ 61 h 355"/>
                <a:gd name="T46" fmla="*/ 33 w 152"/>
                <a:gd name="T47" fmla="*/ 101 h 355"/>
                <a:gd name="T48" fmla="*/ 43 w 152"/>
                <a:gd name="T49" fmla="*/ 109 h 355"/>
                <a:gd name="T50" fmla="*/ 60 w 152"/>
                <a:gd name="T51" fmla="*/ 106 h 355"/>
                <a:gd name="T52" fmla="*/ 70 w 152"/>
                <a:gd name="T53" fmla="*/ 102 h 355"/>
                <a:gd name="T54" fmla="*/ 73 w 152"/>
                <a:gd name="T55" fmla="*/ 101 h 355"/>
                <a:gd name="T56" fmla="*/ 65 w 152"/>
                <a:gd name="T57" fmla="*/ 108 h 355"/>
                <a:gd name="T58" fmla="*/ 47 w 152"/>
                <a:gd name="T59" fmla="*/ 116 h 355"/>
                <a:gd name="T60" fmla="*/ 33 w 152"/>
                <a:gd name="T61" fmla="*/ 121 h 355"/>
                <a:gd name="T62" fmla="*/ 26 w 152"/>
                <a:gd name="T63" fmla="*/ 139 h 355"/>
                <a:gd name="T64" fmla="*/ 32 w 152"/>
                <a:gd name="T65" fmla="*/ 146 h 355"/>
                <a:gd name="T66" fmla="*/ 45 w 152"/>
                <a:gd name="T67" fmla="*/ 143 h 355"/>
                <a:gd name="T68" fmla="*/ 59 w 152"/>
                <a:gd name="T69" fmla="*/ 136 h 355"/>
                <a:gd name="T70" fmla="*/ 69 w 152"/>
                <a:gd name="T71" fmla="*/ 131 h 355"/>
                <a:gd name="T72" fmla="*/ 77 w 152"/>
                <a:gd name="T73" fmla="*/ 126 h 355"/>
                <a:gd name="T74" fmla="*/ 72 w 152"/>
                <a:gd name="T75" fmla="*/ 135 h 355"/>
                <a:gd name="T76" fmla="*/ 62 w 152"/>
                <a:gd name="T77" fmla="*/ 148 h 355"/>
                <a:gd name="T78" fmla="*/ 52 w 152"/>
                <a:gd name="T79" fmla="*/ 159 h 355"/>
                <a:gd name="T80" fmla="*/ 48 w 152"/>
                <a:gd name="T81" fmla="*/ 156 h 355"/>
                <a:gd name="T82" fmla="*/ 42 w 152"/>
                <a:gd name="T83" fmla="*/ 149 h 355"/>
                <a:gd name="T84" fmla="*/ 33 w 152"/>
                <a:gd name="T85" fmla="*/ 147 h 355"/>
                <a:gd name="T86" fmla="*/ 22 w 152"/>
                <a:gd name="T87" fmla="*/ 149 h 355"/>
                <a:gd name="T88" fmla="*/ 16 w 152"/>
                <a:gd name="T89" fmla="*/ 158 h 355"/>
                <a:gd name="T90" fmla="*/ 12 w 152"/>
                <a:gd name="T91" fmla="*/ 169 h 355"/>
                <a:gd name="T92" fmla="*/ 1 w 152"/>
                <a:gd name="T93" fmla="*/ 178 h 355"/>
                <a:gd name="T94" fmla="*/ 12 w 152"/>
                <a:gd name="T95" fmla="*/ 162 h 355"/>
                <a:gd name="T96" fmla="*/ 6 w 152"/>
                <a:gd name="T97" fmla="*/ 153 h 355"/>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0" t="0" r="r" b="b"/>
              <a:pathLst>
                <a:path w="152" h="355">
                  <a:moveTo>
                    <a:pt x="0" y="307"/>
                  </a:moveTo>
                  <a:lnTo>
                    <a:pt x="9" y="301"/>
                  </a:lnTo>
                  <a:lnTo>
                    <a:pt x="15" y="294"/>
                  </a:lnTo>
                  <a:lnTo>
                    <a:pt x="20" y="284"/>
                  </a:lnTo>
                  <a:lnTo>
                    <a:pt x="23" y="275"/>
                  </a:lnTo>
                  <a:lnTo>
                    <a:pt x="26" y="278"/>
                  </a:lnTo>
                  <a:lnTo>
                    <a:pt x="29" y="281"/>
                  </a:lnTo>
                  <a:lnTo>
                    <a:pt x="32" y="283"/>
                  </a:lnTo>
                  <a:lnTo>
                    <a:pt x="35" y="283"/>
                  </a:lnTo>
                  <a:lnTo>
                    <a:pt x="37" y="278"/>
                  </a:lnTo>
                  <a:lnTo>
                    <a:pt x="40" y="266"/>
                  </a:lnTo>
                  <a:lnTo>
                    <a:pt x="40" y="252"/>
                  </a:lnTo>
                  <a:lnTo>
                    <a:pt x="38" y="244"/>
                  </a:lnTo>
                  <a:lnTo>
                    <a:pt x="28" y="227"/>
                  </a:lnTo>
                  <a:lnTo>
                    <a:pt x="15" y="200"/>
                  </a:lnTo>
                  <a:lnTo>
                    <a:pt x="4" y="172"/>
                  </a:lnTo>
                  <a:lnTo>
                    <a:pt x="0" y="155"/>
                  </a:lnTo>
                  <a:lnTo>
                    <a:pt x="1" y="144"/>
                  </a:lnTo>
                  <a:lnTo>
                    <a:pt x="3" y="140"/>
                  </a:lnTo>
                  <a:lnTo>
                    <a:pt x="4" y="140"/>
                  </a:lnTo>
                  <a:lnTo>
                    <a:pt x="6" y="148"/>
                  </a:lnTo>
                  <a:lnTo>
                    <a:pt x="11" y="163"/>
                  </a:lnTo>
                  <a:lnTo>
                    <a:pt x="21" y="186"/>
                  </a:lnTo>
                  <a:lnTo>
                    <a:pt x="32" y="206"/>
                  </a:lnTo>
                  <a:lnTo>
                    <a:pt x="44" y="217"/>
                  </a:lnTo>
                  <a:lnTo>
                    <a:pt x="51" y="195"/>
                  </a:lnTo>
                  <a:lnTo>
                    <a:pt x="57" y="166"/>
                  </a:lnTo>
                  <a:lnTo>
                    <a:pt x="60" y="138"/>
                  </a:lnTo>
                  <a:lnTo>
                    <a:pt x="60" y="117"/>
                  </a:lnTo>
                  <a:lnTo>
                    <a:pt x="57" y="98"/>
                  </a:lnTo>
                  <a:lnTo>
                    <a:pt x="54" y="75"/>
                  </a:lnTo>
                  <a:lnTo>
                    <a:pt x="52" y="54"/>
                  </a:lnTo>
                  <a:lnTo>
                    <a:pt x="55" y="40"/>
                  </a:lnTo>
                  <a:lnTo>
                    <a:pt x="58" y="35"/>
                  </a:lnTo>
                  <a:lnTo>
                    <a:pt x="60" y="35"/>
                  </a:lnTo>
                  <a:lnTo>
                    <a:pt x="61" y="41"/>
                  </a:lnTo>
                  <a:lnTo>
                    <a:pt x="60" y="51"/>
                  </a:lnTo>
                  <a:lnTo>
                    <a:pt x="60" y="63"/>
                  </a:lnTo>
                  <a:lnTo>
                    <a:pt x="63" y="77"/>
                  </a:lnTo>
                  <a:lnTo>
                    <a:pt x="66" y="91"/>
                  </a:lnTo>
                  <a:lnTo>
                    <a:pt x="69" y="100"/>
                  </a:lnTo>
                  <a:lnTo>
                    <a:pt x="77" y="77"/>
                  </a:lnTo>
                  <a:lnTo>
                    <a:pt x="88" y="48"/>
                  </a:lnTo>
                  <a:lnTo>
                    <a:pt x="98" y="20"/>
                  </a:lnTo>
                  <a:lnTo>
                    <a:pt x="114" y="3"/>
                  </a:lnTo>
                  <a:lnTo>
                    <a:pt x="122" y="0"/>
                  </a:lnTo>
                  <a:lnTo>
                    <a:pt x="123" y="0"/>
                  </a:lnTo>
                  <a:lnTo>
                    <a:pt x="122" y="4"/>
                  </a:lnTo>
                  <a:lnTo>
                    <a:pt x="117" y="9"/>
                  </a:lnTo>
                  <a:lnTo>
                    <a:pt x="108" y="24"/>
                  </a:lnTo>
                  <a:lnTo>
                    <a:pt x="98" y="52"/>
                  </a:lnTo>
                  <a:lnTo>
                    <a:pt x="89" y="80"/>
                  </a:lnTo>
                  <a:lnTo>
                    <a:pt x="85" y="98"/>
                  </a:lnTo>
                  <a:lnTo>
                    <a:pt x="95" y="97"/>
                  </a:lnTo>
                  <a:lnTo>
                    <a:pt x="108" y="92"/>
                  </a:lnTo>
                  <a:lnTo>
                    <a:pt x="120" y="88"/>
                  </a:lnTo>
                  <a:lnTo>
                    <a:pt x="128" y="83"/>
                  </a:lnTo>
                  <a:lnTo>
                    <a:pt x="132" y="80"/>
                  </a:lnTo>
                  <a:lnTo>
                    <a:pt x="135" y="78"/>
                  </a:lnTo>
                  <a:lnTo>
                    <a:pt x="135" y="81"/>
                  </a:lnTo>
                  <a:lnTo>
                    <a:pt x="131" y="88"/>
                  </a:lnTo>
                  <a:lnTo>
                    <a:pt x="126" y="91"/>
                  </a:lnTo>
                  <a:lnTo>
                    <a:pt x="120" y="95"/>
                  </a:lnTo>
                  <a:lnTo>
                    <a:pt x="114" y="100"/>
                  </a:lnTo>
                  <a:lnTo>
                    <a:pt x="106" y="106"/>
                  </a:lnTo>
                  <a:lnTo>
                    <a:pt x="98" y="111"/>
                  </a:lnTo>
                  <a:lnTo>
                    <a:pt x="91" y="115"/>
                  </a:lnTo>
                  <a:lnTo>
                    <a:pt x="86" y="118"/>
                  </a:lnTo>
                  <a:lnTo>
                    <a:pt x="81" y="121"/>
                  </a:lnTo>
                  <a:lnTo>
                    <a:pt x="78" y="146"/>
                  </a:lnTo>
                  <a:lnTo>
                    <a:pt x="72" y="175"/>
                  </a:lnTo>
                  <a:lnTo>
                    <a:pt x="66" y="201"/>
                  </a:lnTo>
                  <a:lnTo>
                    <a:pt x="61" y="217"/>
                  </a:lnTo>
                  <a:lnTo>
                    <a:pt x="72" y="217"/>
                  </a:lnTo>
                  <a:lnTo>
                    <a:pt x="85" y="217"/>
                  </a:lnTo>
                  <a:lnTo>
                    <a:pt x="95" y="215"/>
                  </a:lnTo>
                  <a:lnTo>
                    <a:pt x="108" y="212"/>
                  </a:lnTo>
                  <a:lnTo>
                    <a:pt x="118" y="211"/>
                  </a:lnTo>
                  <a:lnTo>
                    <a:pt x="128" y="207"/>
                  </a:lnTo>
                  <a:lnTo>
                    <a:pt x="134" y="206"/>
                  </a:lnTo>
                  <a:lnTo>
                    <a:pt x="138" y="203"/>
                  </a:lnTo>
                  <a:lnTo>
                    <a:pt x="143" y="200"/>
                  </a:lnTo>
                  <a:lnTo>
                    <a:pt x="146" y="200"/>
                  </a:lnTo>
                  <a:lnTo>
                    <a:pt x="145" y="201"/>
                  </a:lnTo>
                  <a:lnTo>
                    <a:pt x="142" y="207"/>
                  </a:lnTo>
                  <a:lnTo>
                    <a:pt x="137" y="211"/>
                  </a:lnTo>
                  <a:lnTo>
                    <a:pt x="128" y="215"/>
                  </a:lnTo>
                  <a:lnTo>
                    <a:pt x="117" y="221"/>
                  </a:lnTo>
                  <a:lnTo>
                    <a:pt x="105" y="226"/>
                  </a:lnTo>
                  <a:lnTo>
                    <a:pt x="92" y="232"/>
                  </a:lnTo>
                  <a:lnTo>
                    <a:pt x="80" y="237"/>
                  </a:lnTo>
                  <a:lnTo>
                    <a:pt x="71" y="240"/>
                  </a:lnTo>
                  <a:lnTo>
                    <a:pt x="65" y="241"/>
                  </a:lnTo>
                  <a:lnTo>
                    <a:pt x="58" y="249"/>
                  </a:lnTo>
                  <a:lnTo>
                    <a:pt x="54" y="261"/>
                  </a:lnTo>
                  <a:lnTo>
                    <a:pt x="51" y="277"/>
                  </a:lnTo>
                  <a:lnTo>
                    <a:pt x="51" y="286"/>
                  </a:lnTo>
                  <a:lnTo>
                    <a:pt x="54" y="291"/>
                  </a:lnTo>
                  <a:lnTo>
                    <a:pt x="63" y="292"/>
                  </a:lnTo>
                  <a:lnTo>
                    <a:pt x="72" y="292"/>
                  </a:lnTo>
                  <a:lnTo>
                    <a:pt x="80" y="291"/>
                  </a:lnTo>
                  <a:lnTo>
                    <a:pt x="89" y="286"/>
                  </a:lnTo>
                  <a:lnTo>
                    <a:pt x="98" y="281"/>
                  </a:lnTo>
                  <a:lnTo>
                    <a:pt x="108" y="277"/>
                  </a:lnTo>
                  <a:lnTo>
                    <a:pt x="117" y="272"/>
                  </a:lnTo>
                  <a:lnTo>
                    <a:pt x="125" y="269"/>
                  </a:lnTo>
                  <a:lnTo>
                    <a:pt x="132" y="264"/>
                  </a:lnTo>
                  <a:lnTo>
                    <a:pt x="137" y="261"/>
                  </a:lnTo>
                  <a:lnTo>
                    <a:pt x="142" y="258"/>
                  </a:lnTo>
                  <a:lnTo>
                    <a:pt x="148" y="254"/>
                  </a:lnTo>
                  <a:lnTo>
                    <a:pt x="152" y="251"/>
                  </a:lnTo>
                  <a:lnTo>
                    <a:pt x="152" y="254"/>
                  </a:lnTo>
                  <a:lnTo>
                    <a:pt x="148" y="261"/>
                  </a:lnTo>
                  <a:lnTo>
                    <a:pt x="143" y="269"/>
                  </a:lnTo>
                  <a:lnTo>
                    <a:pt x="137" y="277"/>
                  </a:lnTo>
                  <a:lnTo>
                    <a:pt x="129" y="286"/>
                  </a:lnTo>
                  <a:lnTo>
                    <a:pt x="122" y="295"/>
                  </a:lnTo>
                  <a:lnTo>
                    <a:pt x="115" y="304"/>
                  </a:lnTo>
                  <a:lnTo>
                    <a:pt x="108" y="312"/>
                  </a:lnTo>
                  <a:lnTo>
                    <a:pt x="102" y="318"/>
                  </a:lnTo>
                  <a:lnTo>
                    <a:pt x="95" y="321"/>
                  </a:lnTo>
                  <a:lnTo>
                    <a:pt x="95" y="317"/>
                  </a:lnTo>
                  <a:lnTo>
                    <a:pt x="94" y="312"/>
                  </a:lnTo>
                  <a:lnTo>
                    <a:pt x="91" y="307"/>
                  </a:lnTo>
                  <a:lnTo>
                    <a:pt x="88" y="303"/>
                  </a:lnTo>
                  <a:lnTo>
                    <a:pt x="83" y="298"/>
                  </a:lnTo>
                  <a:lnTo>
                    <a:pt x="78" y="295"/>
                  </a:lnTo>
                  <a:lnTo>
                    <a:pt x="71" y="294"/>
                  </a:lnTo>
                  <a:lnTo>
                    <a:pt x="65" y="294"/>
                  </a:lnTo>
                  <a:lnTo>
                    <a:pt x="57" y="294"/>
                  </a:lnTo>
                  <a:lnTo>
                    <a:pt x="51" y="295"/>
                  </a:lnTo>
                  <a:lnTo>
                    <a:pt x="44" y="297"/>
                  </a:lnTo>
                  <a:lnTo>
                    <a:pt x="40" y="300"/>
                  </a:lnTo>
                  <a:lnTo>
                    <a:pt x="34" y="307"/>
                  </a:lnTo>
                  <a:lnTo>
                    <a:pt x="32" y="315"/>
                  </a:lnTo>
                  <a:lnTo>
                    <a:pt x="32" y="321"/>
                  </a:lnTo>
                  <a:lnTo>
                    <a:pt x="32" y="327"/>
                  </a:lnTo>
                  <a:lnTo>
                    <a:pt x="24" y="337"/>
                  </a:lnTo>
                  <a:lnTo>
                    <a:pt x="15" y="346"/>
                  </a:lnTo>
                  <a:lnTo>
                    <a:pt x="6" y="352"/>
                  </a:lnTo>
                  <a:lnTo>
                    <a:pt x="1" y="355"/>
                  </a:lnTo>
                  <a:lnTo>
                    <a:pt x="11" y="344"/>
                  </a:lnTo>
                  <a:lnTo>
                    <a:pt x="18" y="332"/>
                  </a:lnTo>
                  <a:lnTo>
                    <a:pt x="23" y="323"/>
                  </a:lnTo>
                  <a:lnTo>
                    <a:pt x="23" y="315"/>
                  </a:lnTo>
                  <a:lnTo>
                    <a:pt x="18" y="309"/>
                  </a:lnTo>
                  <a:lnTo>
                    <a:pt x="12" y="306"/>
                  </a:lnTo>
                  <a:lnTo>
                    <a:pt x="6" y="304"/>
                  </a:lnTo>
                  <a:lnTo>
                    <a:pt x="0" y="307"/>
                  </a:lnTo>
                  <a:close/>
                </a:path>
              </a:pathLst>
            </a:custGeom>
            <a:solidFill>
              <a:srgbClr val="B2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6166" name="Freeform 56"/>
            <p:cNvSpPr>
              <a:spLocks/>
            </p:cNvSpPr>
            <p:nvPr/>
          </p:nvSpPr>
          <p:spPr bwMode="auto">
            <a:xfrm>
              <a:off x="5150" y="804"/>
              <a:ext cx="14" cy="22"/>
            </a:xfrm>
            <a:custGeom>
              <a:avLst/>
              <a:gdLst>
                <a:gd name="T0" fmla="*/ 14 w 28"/>
                <a:gd name="T1" fmla="*/ 21 h 45"/>
                <a:gd name="T2" fmla="*/ 11 w 28"/>
                <a:gd name="T3" fmla="*/ 20 h 45"/>
                <a:gd name="T4" fmla="*/ 8 w 28"/>
                <a:gd name="T5" fmla="*/ 20 h 45"/>
                <a:gd name="T6" fmla="*/ 5 w 28"/>
                <a:gd name="T7" fmla="*/ 21 h 45"/>
                <a:gd name="T8" fmla="*/ 3 w 28"/>
                <a:gd name="T9" fmla="*/ 22 h 45"/>
                <a:gd name="T10" fmla="*/ 2 w 28"/>
                <a:gd name="T11" fmla="*/ 16 h 45"/>
                <a:gd name="T12" fmla="*/ 1 w 28"/>
                <a:gd name="T13" fmla="*/ 11 h 45"/>
                <a:gd name="T14" fmla="*/ 0 w 28"/>
                <a:gd name="T15" fmla="*/ 6 h 45"/>
                <a:gd name="T16" fmla="*/ 0 w 28"/>
                <a:gd name="T17" fmla="*/ 1 h 45"/>
                <a:gd name="T18" fmla="*/ 1 w 28"/>
                <a:gd name="T19" fmla="*/ 0 h 45"/>
                <a:gd name="T20" fmla="*/ 2 w 28"/>
                <a:gd name="T21" fmla="*/ 0 h 45"/>
                <a:gd name="T22" fmla="*/ 3 w 28"/>
                <a:gd name="T23" fmla="*/ 1 h 45"/>
                <a:gd name="T24" fmla="*/ 3 w 28"/>
                <a:gd name="T25" fmla="*/ 3 h 45"/>
                <a:gd name="T26" fmla="*/ 4 w 28"/>
                <a:gd name="T27" fmla="*/ 7 h 45"/>
                <a:gd name="T28" fmla="*/ 7 w 28"/>
                <a:gd name="T29" fmla="*/ 11 h 45"/>
                <a:gd name="T30" fmla="*/ 10 w 28"/>
                <a:gd name="T31" fmla="*/ 17 h 45"/>
                <a:gd name="T32" fmla="*/ 14 w 28"/>
                <a:gd name="T33" fmla="*/ 21 h 4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28" h="45">
                  <a:moveTo>
                    <a:pt x="28" y="42"/>
                  </a:moveTo>
                  <a:lnTo>
                    <a:pt x="21" y="40"/>
                  </a:lnTo>
                  <a:lnTo>
                    <a:pt x="15" y="40"/>
                  </a:lnTo>
                  <a:lnTo>
                    <a:pt x="9" y="42"/>
                  </a:lnTo>
                  <a:lnTo>
                    <a:pt x="5" y="45"/>
                  </a:lnTo>
                  <a:lnTo>
                    <a:pt x="3" y="33"/>
                  </a:lnTo>
                  <a:lnTo>
                    <a:pt x="1" y="23"/>
                  </a:lnTo>
                  <a:lnTo>
                    <a:pt x="0" y="13"/>
                  </a:lnTo>
                  <a:lnTo>
                    <a:pt x="0" y="3"/>
                  </a:lnTo>
                  <a:lnTo>
                    <a:pt x="1" y="0"/>
                  </a:lnTo>
                  <a:lnTo>
                    <a:pt x="3" y="0"/>
                  </a:lnTo>
                  <a:lnTo>
                    <a:pt x="5" y="2"/>
                  </a:lnTo>
                  <a:lnTo>
                    <a:pt x="6" y="6"/>
                  </a:lnTo>
                  <a:lnTo>
                    <a:pt x="8" y="14"/>
                  </a:lnTo>
                  <a:lnTo>
                    <a:pt x="14" y="23"/>
                  </a:lnTo>
                  <a:lnTo>
                    <a:pt x="20" y="34"/>
                  </a:lnTo>
                  <a:lnTo>
                    <a:pt x="28" y="42"/>
                  </a:lnTo>
                  <a:close/>
                </a:path>
              </a:pathLst>
            </a:custGeom>
            <a:solidFill>
              <a:srgbClr val="B2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6167" name="Freeform 57"/>
            <p:cNvSpPr>
              <a:spLocks/>
            </p:cNvSpPr>
            <p:nvPr/>
          </p:nvSpPr>
          <p:spPr bwMode="auto">
            <a:xfrm>
              <a:off x="5254" y="797"/>
              <a:ext cx="243" cy="149"/>
            </a:xfrm>
            <a:custGeom>
              <a:avLst/>
              <a:gdLst>
                <a:gd name="T0" fmla="*/ 23 w 485"/>
                <a:gd name="T1" fmla="*/ 105 h 297"/>
                <a:gd name="T2" fmla="*/ 46 w 485"/>
                <a:gd name="T3" fmla="*/ 91 h 297"/>
                <a:gd name="T4" fmla="*/ 60 w 485"/>
                <a:gd name="T5" fmla="*/ 56 h 297"/>
                <a:gd name="T6" fmla="*/ 78 w 485"/>
                <a:gd name="T7" fmla="*/ 28 h 297"/>
                <a:gd name="T8" fmla="*/ 101 w 485"/>
                <a:gd name="T9" fmla="*/ 4 h 297"/>
                <a:gd name="T10" fmla="*/ 109 w 485"/>
                <a:gd name="T11" fmla="*/ 3 h 297"/>
                <a:gd name="T12" fmla="*/ 94 w 485"/>
                <a:gd name="T13" fmla="*/ 19 h 297"/>
                <a:gd name="T14" fmla="*/ 72 w 485"/>
                <a:gd name="T15" fmla="*/ 47 h 297"/>
                <a:gd name="T16" fmla="*/ 63 w 485"/>
                <a:gd name="T17" fmla="*/ 74 h 297"/>
                <a:gd name="T18" fmla="*/ 65 w 485"/>
                <a:gd name="T19" fmla="*/ 81 h 297"/>
                <a:gd name="T20" fmla="*/ 80 w 485"/>
                <a:gd name="T21" fmla="*/ 70 h 297"/>
                <a:gd name="T22" fmla="*/ 98 w 485"/>
                <a:gd name="T23" fmla="*/ 59 h 297"/>
                <a:gd name="T24" fmla="*/ 122 w 485"/>
                <a:gd name="T25" fmla="*/ 30 h 297"/>
                <a:gd name="T26" fmla="*/ 157 w 485"/>
                <a:gd name="T27" fmla="*/ 6 h 297"/>
                <a:gd name="T28" fmla="*/ 170 w 485"/>
                <a:gd name="T29" fmla="*/ 4 h 297"/>
                <a:gd name="T30" fmla="*/ 142 w 485"/>
                <a:gd name="T31" fmla="*/ 24 h 297"/>
                <a:gd name="T32" fmla="*/ 114 w 485"/>
                <a:gd name="T33" fmla="*/ 54 h 297"/>
                <a:gd name="T34" fmla="*/ 117 w 485"/>
                <a:gd name="T35" fmla="*/ 60 h 297"/>
                <a:gd name="T36" fmla="*/ 133 w 485"/>
                <a:gd name="T37" fmla="*/ 58 h 297"/>
                <a:gd name="T38" fmla="*/ 148 w 485"/>
                <a:gd name="T39" fmla="*/ 54 h 297"/>
                <a:gd name="T40" fmla="*/ 174 w 485"/>
                <a:gd name="T41" fmla="*/ 38 h 297"/>
                <a:gd name="T42" fmla="*/ 210 w 485"/>
                <a:gd name="T43" fmla="*/ 21 h 297"/>
                <a:gd name="T44" fmla="*/ 220 w 485"/>
                <a:gd name="T45" fmla="*/ 22 h 297"/>
                <a:gd name="T46" fmla="*/ 192 w 485"/>
                <a:gd name="T47" fmla="*/ 34 h 297"/>
                <a:gd name="T48" fmla="*/ 168 w 485"/>
                <a:gd name="T49" fmla="*/ 52 h 297"/>
                <a:gd name="T50" fmla="*/ 194 w 485"/>
                <a:gd name="T51" fmla="*/ 55 h 297"/>
                <a:gd name="T52" fmla="*/ 228 w 485"/>
                <a:gd name="T53" fmla="*/ 47 h 297"/>
                <a:gd name="T54" fmla="*/ 243 w 485"/>
                <a:gd name="T55" fmla="*/ 43 h 297"/>
                <a:gd name="T56" fmla="*/ 221 w 485"/>
                <a:gd name="T57" fmla="*/ 56 h 297"/>
                <a:gd name="T58" fmla="*/ 180 w 485"/>
                <a:gd name="T59" fmla="*/ 67 h 297"/>
                <a:gd name="T60" fmla="*/ 185 w 485"/>
                <a:gd name="T61" fmla="*/ 78 h 297"/>
                <a:gd name="T62" fmla="*/ 212 w 485"/>
                <a:gd name="T63" fmla="*/ 93 h 297"/>
                <a:gd name="T64" fmla="*/ 221 w 485"/>
                <a:gd name="T65" fmla="*/ 100 h 297"/>
                <a:gd name="T66" fmla="*/ 194 w 485"/>
                <a:gd name="T67" fmla="*/ 91 h 297"/>
                <a:gd name="T68" fmla="*/ 158 w 485"/>
                <a:gd name="T69" fmla="*/ 75 h 297"/>
                <a:gd name="T70" fmla="*/ 140 w 485"/>
                <a:gd name="T71" fmla="*/ 73 h 297"/>
                <a:gd name="T72" fmla="*/ 121 w 485"/>
                <a:gd name="T73" fmla="*/ 74 h 297"/>
                <a:gd name="T74" fmla="*/ 129 w 485"/>
                <a:gd name="T75" fmla="*/ 88 h 297"/>
                <a:gd name="T76" fmla="*/ 148 w 485"/>
                <a:gd name="T77" fmla="*/ 104 h 297"/>
                <a:gd name="T78" fmla="*/ 162 w 485"/>
                <a:gd name="T79" fmla="*/ 112 h 297"/>
                <a:gd name="T80" fmla="*/ 174 w 485"/>
                <a:gd name="T81" fmla="*/ 118 h 297"/>
                <a:gd name="T82" fmla="*/ 179 w 485"/>
                <a:gd name="T83" fmla="*/ 127 h 297"/>
                <a:gd name="T84" fmla="*/ 147 w 485"/>
                <a:gd name="T85" fmla="*/ 109 h 297"/>
                <a:gd name="T86" fmla="*/ 114 w 485"/>
                <a:gd name="T87" fmla="*/ 88 h 297"/>
                <a:gd name="T88" fmla="*/ 99 w 485"/>
                <a:gd name="T89" fmla="*/ 82 h 297"/>
                <a:gd name="T90" fmla="*/ 83 w 485"/>
                <a:gd name="T91" fmla="*/ 87 h 297"/>
                <a:gd name="T92" fmla="*/ 66 w 485"/>
                <a:gd name="T93" fmla="*/ 94 h 297"/>
                <a:gd name="T94" fmla="*/ 65 w 485"/>
                <a:gd name="T95" fmla="*/ 101 h 297"/>
                <a:gd name="T96" fmla="*/ 87 w 485"/>
                <a:gd name="T97" fmla="*/ 119 h 297"/>
                <a:gd name="T98" fmla="*/ 120 w 485"/>
                <a:gd name="T99" fmla="*/ 142 h 297"/>
                <a:gd name="T100" fmla="*/ 124 w 485"/>
                <a:gd name="T101" fmla="*/ 149 h 297"/>
                <a:gd name="T102" fmla="*/ 93 w 485"/>
                <a:gd name="T103" fmla="*/ 130 h 297"/>
                <a:gd name="T104" fmla="*/ 58 w 485"/>
                <a:gd name="T105" fmla="*/ 110 h 297"/>
                <a:gd name="T106" fmla="*/ 38 w 485"/>
                <a:gd name="T107" fmla="*/ 112 h 297"/>
                <a:gd name="T108" fmla="*/ 6 w 485"/>
                <a:gd name="T109" fmla="*/ 122 h 297"/>
                <a:gd name="T110" fmla="*/ 5 w 485"/>
                <a:gd name="T111" fmla="*/ 119 h 297"/>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485" h="297">
                  <a:moveTo>
                    <a:pt x="18" y="230"/>
                  </a:moveTo>
                  <a:lnTo>
                    <a:pt x="25" y="223"/>
                  </a:lnTo>
                  <a:lnTo>
                    <a:pt x="34" y="217"/>
                  </a:lnTo>
                  <a:lnTo>
                    <a:pt x="46" y="210"/>
                  </a:lnTo>
                  <a:lnTo>
                    <a:pt x="60" y="202"/>
                  </a:lnTo>
                  <a:lnTo>
                    <a:pt x="72" y="194"/>
                  </a:lnTo>
                  <a:lnTo>
                    <a:pt x="83" y="188"/>
                  </a:lnTo>
                  <a:lnTo>
                    <a:pt x="92" y="182"/>
                  </a:lnTo>
                  <a:lnTo>
                    <a:pt x="95" y="177"/>
                  </a:lnTo>
                  <a:lnTo>
                    <a:pt x="100" y="163"/>
                  </a:lnTo>
                  <a:lnTo>
                    <a:pt x="109" y="139"/>
                  </a:lnTo>
                  <a:lnTo>
                    <a:pt x="120" y="111"/>
                  </a:lnTo>
                  <a:lnTo>
                    <a:pt x="129" y="91"/>
                  </a:lnTo>
                  <a:lnTo>
                    <a:pt x="136" y="82"/>
                  </a:lnTo>
                  <a:lnTo>
                    <a:pt x="145" y="70"/>
                  </a:lnTo>
                  <a:lnTo>
                    <a:pt x="156" y="56"/>
                  </a:lnTo>
                  <a:lnTo>
                    <a:pt x="168" y="42"/>
                  </a:lnTo>
                  <a:lnTo>
                    <a:pt x="180" y="28"/>
                  </a:lnTo>
                  <a:lnTo>
                    <a:pt x="193" y="17"/>
                  </a:lnTo>
                  <a:lnTo>
                    <a:pt x="202" y="8"/>
                  </a:lnTo>
                  <a:lnTo>
                    <a:pt x="209" y="3"/>
                  </a:lnTo>
                  <a:lnTo>
                    <a:pt x="217" y="0"/>
                  </a:lnTo>
                  <a:lnTo>
                    <a:pt x="220" y="2"/>
                  </a:lnTo>
                  <a:lnTo>
                    <a:pt x="217" y="5"/>
                  </a:lnTo>
                  <a:lnTo>
                    <a:pt x="213" y="10"/>
                  </a:lnTo>
                  <a:lnTo>
                    <a:pt x="208" y="16"/>
                  </a:lnTo>
                  <a:lnTo>
                    <a:pt x="199" y="25"/>
                  </a:lnTo>
                  <a:lnTo>
                    <a:pt x="188" y="37"/>
                  </a:lnTo>
                  <a:lnTo>
                    <a:pt x="176" y="53"/>
                  </a:lnTo>
                  <a:lnTo>
                    <a:pt x="163" y="67"/>
                  </a:lnTo>
                  <a:lnTo>
                    <a:pt x="151" y="80"/>
                  </a:lnTo>
                  <a:lnTo>
                    <a:pt x="143" y="93"/>
                  </a:lnTo>
                  <a:lnTo>
                    <a:pt x="137" y="102"/>
                  </a:lnTo>
                  <a:lnTo>
                    <a:pt x="131" y="116"/>
                  </a:lnTo>
                  <a:lnTo>
                    <a:pt x="126" y="133"/>
                  </a:lnTo>
                  <a:lnTo>
                    <a:pt x="125" y="147"/>
                  </a:lnTo>
                  <a:lnTo>
                    <a:pt x="123" y="157"/>
                  </a:lnTo>
                  <a:lnTo>
                    <a:pt x="123" y="162"/>
                  </a:lnTo>
                  <a:lnTo>
                    <a:pt x="125" y="163"/>
                  </a:lnTo>
                  <a:lnTo>
                    <a:pt x="129" y="162"/>
                  </a:lnTo>
                  <a:lnTo>
                    <a:pt x="137" y="157"/>
                  </a:lnTo>
                  <a:lnTo>
                    <a:pt x="143" y="153"/>
                  </a:lnTo>
                  <a:lnTo>
                    <a:pt x="151" y="147"/>
                  </a:lnTo>
                  <a:lnTo>
                    <a:pt x="160" y="140"/>
                  </a:lnTo>
                  <a:lnTo>
                    <a:pt x="169" y="134"/>
                  </a:lnTo>
                  <a:lnTo>
                    <a:pt x="179" y="127"/>
                  </a:lnTo>
                  <a:lnTo>
                    <a:pt x="188" y="122"/>
                  </a:lnTo>
                  <a:lnTo>
                    <a:pt x="196" y="117"/>
                  </a:lnTo>
                  <a:lnTo>
                    <a:pt x="202" y="116"/>
                  </a:lnTo>
                  <a:lnTo>
                    <a:pt x="211" y="97"/>
                  </a:lnTo>
                  <a:lnTo>
                    <a:pt x="226" y="79"/>
                  </a:lnTo>
                  <a:lnTo>
                    <a:pt x="243" y="60"/>
                  </a:lnTo>
                  <a:lnTo>
                    <a:pt x="262" y="45"/>
                  </a:lnTo>
                  <a:lnTo>
                    <a:pt x="280" y="30"/>
                  </a:lnTo>
                  <a:lnTo>
                    <a:pt x="299" y="19"/>
                  </a:lnTo>
                  <a:lnTo>
                    <a:pt x="313" y="11"/>
                  </a:lnTo>
                  <a:lnTo>
                    <a:pt x="323" y="7"/>
                  </a:lnTo>
                  <a:lnTo>
                    <a:pt x="336" y="3"/>
                  </a:lnTo>
                  <a:lnTo>
                    <a:pt x="342" y="3"/>
                  </a:lnTo>
                  <a:lnTo>
                    <a:pt x="340" y="7"/>
                  </a:lnTo>
                  <a:lnTo>
                    <a:pt x="331" y="11"/>
                  </a:lnTo>
                  <a:lnTo>
                    <a:pt x="317" y="20"/>
                  </a:lnTo>
                  <a:lnTo>
                    <a:pt x="300" y="33"/>
                  </a:lnTo>
                  <a:lnTo>
                    <a:pt x="283" y="48"/>
                  </a:lnTo>
                  <a:lnTo>
                    <a:pt x="266" y="63"/>
                  </a:lnTo>
                  <a:lnTo>
                    <a:pt x="250" y="80"/>
                  </a:lnTo>
                  <a:lnTo>
                    <a:pt x="237" y="96"/>
                  </a:lnTo>
                  <a:lnTo>
                    <a:pt x="228" y="108"/>
                  </a:lnTo>
                  <a:lnTo>
                    <a:pt x="225" y="117"/>
                  </a:lnTo>
                  <a:lnTo>
                    <a:pt x="225" y="120"/>
                  </a:lnTo>
                  <a:lnTo>
                    <a:pt x="228" y="122"/>
                  </a:lnTo>
                  <a:lnTo>
                    <a:pt x="233" y="120"/>
                  </a:lnTo>
                  <a:lnTo>
                    <a:pt x="243" y="120"/>
                  </a:lnTo>
                  <a:lnTo>
                    <a:pt x="251" y="119"/>
                  </a:lnTo>
                  <a:lnTo>
                    <a:pt x="259" y="117"/>
                  </a:lnTo>
                  <a:lnTo>
                    <a:pt x="266" y="116"/>
                  </a:lnTo>
                  <a:lnTo>
                    <a:pt x="274" y="113"/>
                  </a:lnTo>
                  <a:lnTo>
                    <a:pt x="282" y="111"/>
                  </a:lnTo>
                  <a:lnTo>
                    <a:pt x="290" y="110"/>
                  </a:lnTo>
                  <a:lnTo>
                    <a:pt x="296" y="108"/>
                  </a:lnTo>
                  <a:lnTo>
                    <a:pt x="300" y="108"/>
                  </a:lnTo>
                  <a:lnTo>
                    <a:pt x="313" y="97"/>
                  </a:lnTo>
                  <a:lnTo>
                    <a:pt x="330" y="87"/>
                  </a:lnTo>
                  <a:lnTo>
                    <a:pt x="348" y="76"/>
                  </a:lnTo>
                  <a:lnTo>
                    <a:pt x="368" y="65"/>
                  </a:lnTo>
                  <a:lnTo>
                    <a:pt x="388" y="56"/>
                  </a:lnTo>
                  <a:lnTo>
                    <a:pt x="405" y="48"/>
                  </a:lnTo>
                  <a:lnTo>
                    <a:pt x="419" y="42"/>
                  </a:lnTo>
                  <a:lnTo>
                    <a:pt x="427" y="37"/>
                  </a:lnTo>
                  <a:lnTo>
                    <a:pt x="436" y="34"/>
                  </a:lnTo>
                  <a:lnTo>
                    <a:pt x="441" y="37"/>
                  </a:lnTo>
                  <a:lnTo>
                    <a:pt x="439" y="43"/>
                  </a:lnTo>
                  <a:lnTo>
                    <a:pt x="427" y="48"/>
                  </a:lnTo>
                  <a:lnTo>
                    <a:pt x="414" y="53"/>
                  </a:lnTo>
                  <a:lnTo>
                    <a:pt x="399" y="59"/>
                  </a:lnTo>
                  <a:lnTo>
                    <a:pt x="384" y="67"/>
                  </a:lnTo>
                  <a:lnTo>
                    <a:pt x="370" y="76"/>
                  </a:lnTo>
                  <a:lnTo>
                    <a:pt x="356" y="85"/>
                  </a:lnTo>
                  <a:lnTo>
                    <a:pt x="345" y="94"/>
                  </a:lnTo>
                  <a:lnTo>
                    <a:pt x="336" y="103"/>
                  </a:lnTo>
                  <a:lnTo>
                    <a:pt x="331" y="111"/>
                  </a:lnTo>
                  <a:lnTo>
                    <a:pt x="348" y="113"/>
                  </a:lnTo>
                  <a:lnTo>
                    <a:pt x="367" y="113"/>
                  </a:lnTo>
                  <a:lnTo>
                    <a:pt x="387" y="110"/>
                  </a:lnTo>
                  <a:lnTo>
                    <a:pt x="407" y="107"/>
                  </a:lnTo>
                  <a:lnTo>
                    <a:pt x="425" y="102"/>
                  </a:lnTo>
                  <a:lnTo>
                    <a:pt x="442" y="97"/>
                  </a:lnTo>
                  <a:lnTo>
                    <a:pt x="456" y="93"/>
                  </a:lnTo>
                  <a:lnTo>
                    <a:pt x="465" y="90"/>
                  </a:lnTo>
                  <a:lnTo>
                    <a:pt x="476" y="85"/>
                  </a:lnTo>
                  <a:lnTo>
                    <a:pt x="484" y="83"/>
                  </a:lnTo>
                  <a:lnTo>
                    <a:pt x="485" y="85"/>
                  </a:lnTo>
                  <a:lnTo>
                    <a:pt x="478" y="91"/>
                  </a:lnTo>
                  <a:lnTo>
                    <a:pt x="470" y="97"/>
                  </a:lnTo>
                  <a:lnTo>
                    <a:pt x="458" y="103"/>
                  </a:lnTo>
                  <a:lnTo>
                    <a:pt x="442" y="111"/>
                  </a:lnTo>
                  <a:lnTo>
                    <a:pt x="424" y="119"/>
                  </a:lnTo>
                  <a:lnTo>
                    <a:pt x="404" y="125"/>
                  </a:lnTo>
                  <a:lnTo>
                    <a:pt x="382" y="131"/>
                  </a:lnTo>
                  <a:lnTo>
                    <a:pt x="360" y="133"/>
                  </a:lnTo>
                  <a:lnTo>
                    <a:pt x="339" y="133"/>
                  </a:lnTo>
                  <a:lnTo>
                    <a:pt x="347" y="140"/>
                  </a:lnTo>
                  <a:lnTo>
                    <a:pt x="357" y="148"/>
                  </a:lnTo>
                  <a:lnTo>
                    <a:pt x="370" y="156"/>
                  </a:lnTo>
                  <a:lnTo>
                    <a:pt x="384" y="165"/>
                  </a:lnTo>
                  <a:lnTo>
                    <a:pt x="399" y="173"/>
                  </a:lnTo>
                  <a:lnTo>
                    <a:pt x="411" y="179"/>
                  </a:lnTo>
                  <a:lnTo>
                    <a:pt x="424" y="185"/>
                  </a:lnTo>
                  <a:lnTo>
                    <a:pt x="431" y="188"/>
                  </a:lnTo>
                  <a:lnTo>
                    <a:pt x="441" y="193"/>
                  </a:lnTo>
                  <a:lnTo>
                    <a:pt x="445" y="197"/>
                  </a:lnTo>
                  <a:lnTo>
                    <a:pt x="442" y="199"/>
                  </a:lnTo>
                  <a:lnTo>
                    <a:pt x="431" y="197"/>
                  </a:lnTo>
                  <a:lnTo>
                    <a:pt x="421" y="194"/>
                  </a:lnTo>
                  <a:lnTo>
                    <a:pt x="405" y="190"/>
                  </a:lnTo>
                  <a:lnTo>
                    <a:pt x="387" y="182"/>
                  </a:lnTo>
                  <a:lnTo>
                    <a:pt x="368" y="174"/>
                  </a:lnTo>
                  <a:lnTo>
                    <a:pt x="348" y="167"/>
                  </a:lnTo>
                  <a:lnTo>
                    <a:pt x="330" y="157"/>
                  </a:lnTo>
                  <a:lnTo>
                    <a:pt x="316" y="150"/>
                  </a:lnTo>
                  <a:lnTo>
                    <a:pt x="308" y="143"/>
                  </a:lnTo>
                  <a:lnTo>
                    <a:pt x="300" y="143"/>
                  </a:lnTo>
                  <a:lnTo>
                    <a:pt x="291" y="143"/>
                  </a:lnTo>
                  <a:lnTo>
                    <a:pt x="280" y="145"/>
                  </a:lnTo>
                  <a:lnTo>
                    <a:pt x="270" y="145"/>
                  </a:lnTo>
                  <a:lnTo>
                    <a:pt x="259" y="147"/>
                  </a:lnTo>
                  <a:lnTo>
                    <a:pt x="250" y="148"/>
                  </a:lnTo>
                  <a:lnTo>
                    <a:pt x="242" y="148"/>
                  </a:lnTo>
                  <a:lnTo>
                    <a:pt x="236" y="150"/>
                  </a:lnTo>
                  <a:lnTo>
                    <a:pt x="240" y="157"/>
                  </a:lnTo>
                  <a:lnTo>
                    <a:pt x="248" y="167"/>
                  </a:lnTo>
                  <a:lnTo>
                    <a:pt x="257" y="176"/>
                  </a:lnTo>
                  <a:lnTo>
                    <a:pt x="266" y="185"/>
                  </a:lnTo>
                  <a:lnTo>
                    <a:pt x="277" y="193"/>
                  </a:lnTo>
                  <a:lnTo>
                    <a:pt x="286" y="200"/>
                  </a:lnTo>
                  <a:lnTo>
                    <a:pt x="296" y="208"/>
                  </a:lnTo>
                  <a:lnTo>
                    <a:pt x="303" y="213"/>
                  </a:lnTo>
                  <a:lnTo>
                    <a:pt x="310" y="217"/>
                  </a:lnTo>
                  <a:lnTo>
                    <a:pt x="316" y="220"/>
                  </a:lnTo>
                  <a:lnTo>
                    <a:pt x="323" y="223"/>
                  </a:lnTo>
                  <a:lnTo>
                    <a:pt x="330" y="228"/>
                  </a:lnTo>
                  <a:lnTo>
                    <a:pt x="336" y="231"/>
                  </a:lnTo>
                  <a:lnTo>
                    <a:pt x="342" y="234"/>
                  </a:lnTo>
                  <a:lnTo>
                    <a:pt x="347" y="236"/>
                  </a:lnTo>
                  <a:lnTo>
                    <a:pt x="351" y="239"/>
                  </a:lnTo>
                  <a:lnTo>
                    <a:pt x="357" y="247"/>
                  </a:lnTo>
                  <a:lnTo>
                    <a:pt x="362" y="253"/>
                  </a:lnTo>
                  <a:lnTo>
                    <a:pt x="357" y="254"/>
                  </a:lnTo>
                  <a:lnTo>
                    <a:pt x="342" y="247"/>
                  </a:lnTo>
                  <a:lnTo>
                    <a:pt x="328" y="237"/>
                  </a:lnTo>
                  <a:lnTo>
                    <a:pt x="311" y="228"/>
                  </a:lnTo>
                  <a:lnTo>
                    <a:pt x="294" y="217"/>
                  </a:lnTo>
                  <a:lnTo>
                    <a:pt x="274" y="205"/>
                  </a:lnTo>
                  <a:lnTo>
                    <a:pt x="257" y="194"/>
                  </a:lnTo>
                  <a:lnTo>
                    <a:pt x="240" y="183"/>
                  </a:lnTo>
                  <a:lnTo>
                    <a:pt x="228" y="176"/>
                  </a:lnTo>
                  <a:lnTo>
                    <a:pt x="220" y="170"/>
                  </a:lnTo>
                  <a:lnTo>
                    <a:pt x="211" y="163"/>
                  </a:lnTo>
                  <a:lnTo>
                    <a:pt x="205" y="162"/>
                  </a:lnTo>
                  <a:lnTo>
                    <a:pt x="197" y="163"/>
                  </a:lnTo>
                  <a:lnTo>
                    <a:pt x="188" y="167"/>
                  </a:lnTo>
                  <a:lnTo>
                    <a:pt x="182" y="168"/>
                  </a:lnTo>
                  <a:lnTo>
                    <a:pt x="174" y="171"/>
                  </a:lnTo>
                  <a:lnTo>
                    <a:pt x="165" y="174"/>
                  </a:lnTo>
                  <a:lnTo>
                    <a:pt x="156" y="177"/>
                  </a:lnTo>
                  <a:lnTo>
                    <a:pt x="146" y="180"/>
                  </a:lnTo>
                  <a:lnTo>
                    <a:pt x="139" y="183"/>
                  </a:lnTo>
                  <a:lnTo>
                    <a:pt x="131" y="187"/>
                  </a:lnTo>
                  <a:lnTo>
                    <a:pt x="128" y="188"/>
                  </a:lnTo>
                  <a:lnTo>
                    <a:pt x="125" y="193"/>
                  </a:lnTo>
                  <a:lnTo>
                    <a:pt x="126" y="196"/>
                  </a:lnTo>
                  <a:lnTo>
                    <a:pt x="129" y="202"/>
                  </a:lnTo>
                  <a:lnTo>
                    <a:pt x="137" y="210"/>
                  </a:lnTo>
                  <a:lnTo>
                    <a:pt x="145" y="216"/>
                  </a:lnTo>
                  <a:lnTo>
                    <a:pt x="157" y="225"/>
                  </a:lnTo>
                  <a:lnTo>
                    <a:pt x="174" y="237"/>
                  </a:lnTo>
                  <a:lnTo>
                    <a:pt x="191" y="250"/>
                  </a:lnTo>
                  <a:lnTo>
                    <a:pt x="209" y="263"/>
                  </a:lnTo>
                  <a:lnTo>
                    <a:pt x="225" y="274"/>
                  </a:lnTo>
                  <a:lnTo>
                    <a:pt x="240" y="283"/>
                  </a:lnTo>
                  <a:lnTo>
                    <a:pt x="250" y="288"/>
                  </a:lnTo>
                  <a:lnTo>
                    <a:pt x="259" y="294"/>
                  </a:lnTo>
                  <a:lnTo>
                    <a:pt x="259" y="297"/>
                  </a:lnTo>
                  <a:lnTo>
                    <a:pt x="248" y="297"/>
                  </a:lnTo>
                  <a:lnTo>
                    <a:pt x="231" y="290"/>
                  </a:lnTo>
                  <a:lnTo>
                    <a:pt x="219" y="282"/>
                  </a:lnTo>
                  <a:lnTo>
                    <a:pt x="203" y="271"/>
                  </a:lnTo>
                  <a:lnTo>
                    <a:pt x="185" y="259"/>
                  </a:lnTo>
                  <a:lnTo>
                    <a:pt x="165" y="247"/>
                  </a:lnTo>
                  <a:lnTo>
                    <a:pt x="145" y="234"/>
                  </a:lnTo>
                  <a:lnTo>
                    <a:pt x="129" y="225"/>
                  </a:lnTo>
                  <a:lnTo>
                    <a:pt x="115" y="219"/>
                  </a:lnTo>
                  <a:lnTo>
                    <a:pt x="109" y="216"/>
                  </a:lnTo>
                  <a:lnTo>
                    <a:pt x="102" y="216"/>
                  </a:lnTo>
                  <a:lnTo>
                    <a:pt x="91" y="219"/>
                  </a:lnTo>
                  <a:lnTo>
                    <a:pt x="75" y="223"/>
                  </a:lnTo>
                  <a:lnTo>
                    <a:pt x="58" y="230"/>
                  </a:lnTo>
                  <a:lnTo>
                    <a:pt x="42" y="234"/>
                  </a:lnTo>
                  <a:lnTo>
                    <a:pt x="25" y="240"/>
                  </a:lnTo>
                  <a:lnTo>
                    <a:pt x="12" y="243"/>
                  </a:lnTo>
                  <a:lnTo>
                    <a:pt x="5" y="245"/>
                  </a:lnTo>
                  <a:lnTo>
                    <a:pt x="0" y="245"/>
                  </a:lnTo>
                  <a:lnTo>
                    <a:pt x="3" y="242"/>
                  </a:lnTo>
                  <a:lnTo>
                    <a:pt x="9" y="237"/>
                  </a:lnTo>
                  <a:lnTo>
                    <a:pt x="18" y="230"/>
                  </a:lnTo>
                  <a:close/>
                </a:path>
              </a:pathLst>
            </a:custGeom>
            <a:solidFill>
              <a:srgbClr val="B2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6168" name="Freeform 58"/>
            <p:cNvSpPr>
              <a:spLocks/>
            </p:cNvSpPr>
            <p:nvPr/>
          </p:nvSpPr>
          <p:spPr bwMode="auto">
            <a:xfrm>
              <a:off x="5204" y="946"/>
              <a:ext cx="177" cy="147"/>
            </a:xfrm>
            <a:custGeom>
              <a:avLst/>
              <a:gdLst>
                <a:gd name="T0" fmla="*/ 13 w 353"/>
                <a:gd name="T1" fmla="*/ 7 h 292"/>
                <a:gd name="T2" fmla="*/ 24 w 353"/>
                <a:gd name="T3" fmla="*/ 15 h 292"/>
                <a:gd name="T4" fmla="*/ 35 w 353"/>
                <a:gd name="T5" fmla="*/ 17 h 292"/>
                <a:gd name="T6" fmla="*/ 67 w 353"/>
                <a:gd name="T7" fmla="*/ 12 h 292"/>
                <a:gd name="T8" fmla="*/ 103 w 353"/>
                <a:gd name="T9" fmla="*/ 9 h 292"/>
                <a:gd name="T10" fmla="*/ 123 w 353"/>
                <a:gd name="T11" fmla="*/ 15 h 292"/>
                <a:gd name="T12" fmla="*/ 110 w 353"/>
                <a:gd name="T13" fmla="*/ 16 h 292"/>
                <a:gd name="T14" fmla="*/ 86 w 353"/>
                <a:gd name="T15" fmla="*/ 16 h 292"/>
                <a:gd name="T16" fmla="*/ 56 w 353"/>
                <a:gd name="T17" fmla="*/ 20 h 292"/>
                <a:gd name="T18" fmla="*/ 48 w 353"/>
                <a:gd name="T19" fmla="*/ 27 h 292"/>
                <a:gd name="T20" fmla="*/ 63 w 353"/>
                <a:gd name="T21" fmla="*/ 34 h 292"/>
                <a:gd name="T22" fmla="*/ 76 w 353"/>
                <a:gd name="T23" fmla="*/ 39 h 292"/>
                <a:gd name="T24" fmla="*/ 98 w 353"/>
                <a:gd name="T25" fmla="*/ 39 h 292"/>
                <a:gd name="T26" fmla="*/ 136 w 353"/>
                <a:gd name="T27" fmla="*/ 42 h 292"/>
                <a:gd name="T28" fmla="*/ 160 w 353"/>
                <a:gd name="T29" fmla="*/ 51 h 292"/>
                <a:gd name="T30" fmla="*/ 162 w 353"/>
                <a:gd name="T31" fmla="*/ 57 h 292"/>
                <a:gd name="T32" fmla="*/ 143 w 353"/>
                <a:gd name="T33" fmla="*/ 51 h 292"/>
                <a:gd name="T34" fmla="*/ 112 w 353"/>
                <a:gd name="T35" fmla="*/ 47 h 292"/>
                <a:gd name="T36" fmla="*/ 89 w 353"/>
                <a:gd name="T37" fmla="*/ 48 h 292"/>
                <a:gd name="T38" fmla="*/ 101 w 353"/>
                <a:gd name="T39" fmla="*/ 56 h 292"/>
                <a:gd name="T40" fmla="*/ 110 w 353"/>
                <a:gd name="T41" fmla="*/ 62 h 292"/>
                <a:gd name="T42" fmla="*/ 118 w 353"/>
                <a:gd name="T43" fmla="*/ 66 h 292"/>
                <a:gd name="T44" fmla="*/ 146 w 353"/>
                <a:gd name="T45" fmla="*/ 71 h 292"/>
                <a:gd name="T46" fmla="*/ 172 w 353"/>
                <a:gd name="T47" fmla="*/ 88 h 292"/>
                <a:gd name="T48" fmla="*/ 165 w 353"/>
                <a:gd name="T49" fmla="*/ 89 h 292"/>
                <a:gd name="T50" fmla="*/ 144 w 353"/>
                <a:gd name="T51" fmla="*/ 79 h 292"/>
                <a:gd name="T52" fmla="*/ 123 w 353"/>
                <a:gd name="T53" fmla="*/ 76 h 292"/>
                <a:gd name="T54" fmla="*/ 147 w 353"/>
                <a:gd name="T55" fmla="*/ 101 h 292"/>
                <a:gd name="T56" fmla="*/ 165 w 353"/>
                <a:gd name="T57" fmla="*/ 120 h 292"/>
                <a:gd name="T58" fmla="*/ 171 w 353"/>
                <a:gd name="T59" fmla="*/ 130 h 292"/>
                <a:gd name="T60" fmla="*/ 177 w 353"/>
                <a:gd name="T61" fmla="*/ 147 h 292"/>
                <a:gd name="T62" fmla="*/ 156 w 353"/>
                <a:gd name="T63" fmla="*/ 121 h 292"/>
                <a:gd name="T64" fmla="*/ 130 w 353"/>
                <a:gd name="T65" fmla="*/ 90 h 292"/>
                <a:gd name="T66" fmla="*/ 115 w 353"/>
                <a:gd name="T67" fmla="*/ 80 h 292"/>
                <a:gd name="T68" fmla="*/ 114 w 353"/>
                <a:gd name="T69" fmla="*/ 90 h 292"/>
                <a:gd name="T70" fmla="*/ 126 w 353"/>
                <a:gd name="T71" fmla="*/ 122 h 292"/>
                <a:gd name="T72" fmla="*/ 130 w 353"/>
                <a:gd name="T73" fmla="*/ 134 h 292"/>
                <a:gd name="T74" fmla="*/ 121 w 353"/>
                <a:gd name="T75" fmla="*/ 125 h 292"/>
                <a:gd name="T76" fmla="*/ 111 w 353"/>
                <a:gd name="T77" fmla="*/ 103 h 292"/>
                <a:gd name="T78" fmla="*/ 104 w 353"/>
                <a:gd name="T79" fmla="*/ 79 h 292"/>
                <a:gd name="T80" fmla="*/ 96 w 353"/>
                <a:gd name="T81" fmla="*/ 66 h 292"/>
                <a:gd name="T82" fmla="*/ 83 w 353"/>
                <a:gd name="T83" fmla="*/ 57 h 292"/>
                <a:gd name="T84" fmla="*/ 76 w 353"/>
                <a:gd name="T85" fmla="*/ 52 h 292"/>
                <a:gd name="T86" fmla="*/ 72 w 353"/>
                <a:gd name="T87" fmla="*/ 52 h 292"/>
                <a:gd name="T88" fmla="*/ 75 w 353"/>
                <a:gd name="T89" fmla="*/ 82 h 292"/>
                <a:gd name="T90" fmla="*/ 92 w 353"/>
                <a:gd name="T91" fmla="*/ 118 h 292"/>
                <a:gd name="T92" fmla="*/ 85 w 353"/>
                <a:gd name="T93" fmla="*/ 117 h 292"/>
                <a:gd name="T94" fmla="*/ 74 w 353"/>
                <a:gd name="T95" fmla="*/ 100 h 292"/>
                <a:gd name="T96" fmla="*/ 64 w 353"/>
                <a:gd name="T97" fmla="*/ 69 h 292"/>
                <a:gd name="T98" fmla="*/ 61 w 353"/>
                <a:gd name="T99" fmla="*/ 43 h 292"/>
                <a:gd name="T100" fmla="*/ 49 w 353"/>
                <a:gd name="T101" fmla="*/ 37 h 292"/>
                <a:gd name="T102" fmla="*/ 39 w 353"/>
                <a:gd name="T103" fmla="*/ 32 h 292"/>
                <a:gd name="T104" fmla="*/ 36 w 353"/>
                <a:gd name="T105" fmla="*/ 48 h 292"/>
                <a:gd name="T106" fmla="*/ 41 w 353"/>
                <a:gd name="T107" fmla="*/ 76 h 292"/>
                <a:gd name="T108" fmla="*/ 49 w 353"/>
                <a:gd name="T109" fmla="*/ 107 h 292"/>
                <a:gd name="T110" fmla="*/ 43 w 353"/>
                <a:gd name="T111" fmla="*/ 104 h 292"/>
                <a:gd name="T112" fmla="*/ 33 w 353"/>
                <a:gd name="T113" fmla="*/ 61 h 292"/>
                <a:gd name="T114" fmla="*/ 22 w 353"/>
                <a:gd name="T115" fmla="*/ 24 h 292"/>
                <a:gd name="T116" fmla="*/ 9 w 353"/>
                <a:gd name="T117" fmla="*/ 12 h 292"/>
                <a:gd name="T118" fmla="*/ 2 w 353"/>
                <a:gd name="T119" fmla="*/ 4 h 292"/>
                <a:gd name="T120" fmla="*/ 2 w 353"/>
                <a:gd name="T121" fmla="*/ 0 h 292"/>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353" h="292">
                  <a:moveTo>
                    <a:pt x="14" y="4"/>
                  </a:moveTo>
                  <a:lnTo>
                    <a:pt x="20" y="9"/>
                  </a:lnTo>
                  <a:lnTo>
                    <a:pt x="26" y="14"/>
                  </a:lnTo>
                  <a:lnTo>
                    <a:pt x="34" y="20"/>
                  </a:lnTo>
                  <a:lnTo>
                    <a:pt x="41" y="24"/>
                  </a:lnTo>
                  <a:lnTo>
                    <a:pt x="48" y="29"/>
                  </a:lnTo>
                  <a:lnTo>
                    <a:pt x="55" y="32"/>
                  </a:lnTo>
                  <a:lnTo>
                    <a:pt x="63" y="34"/>
                  </a:lnTo>
                  <a:lnTo>
                    <a:pt x="69" y="34"/>
                  </a:lnTo>
                  <a:lnTo>
                    <a:pt x="86" y="29"/>
                  </a:lnTo>
                  <a:lnTo>
                    <a:pt x="109" y="26"/>
                  </a:lnTo>
                  <a:lnTo>
                    <a:pt x="134" y="23"/>
                  </a:lnTo>
                  <a:lnTo>
                    <a:pt x="158" y="20"/>
                  </a:lnTo>
                  <a:lnTo>
                    <a:pt x="183" y="18"/>
                  </a:lnTo>
                  <a:lnTo>
                    <a:pt x="205" y="18"/>
                  </a:lnTo>
                  <a:lnTo>
                    <a:pt x="222" y="20"/>
                  </a:lnTo>
                  <a:lnTo>
                    <a:pt x="234" y="23"/>
                  </a:lnTo>
                  <a:lnTo>
                    <a:pt x="245" y="29"/>
                  </a:lnTo>
                  <a:lnTo>
                    <a:pt x="245" y="31"/>
                  </a:lnTo>
                  <a:lnTo>
                    <a:pt x="236" y="32"/>
                  </a:lnTo>
                  <a:lnTo>
                    <a:pt x="220" y="31"/>
                  </a:lnTo>
                  <a:lnTo>
                    <a:pt x="208" y="31"/>
                  </a:lnTo>
                  <a:lnTo>
                    <a:pt x="191" y="31"/>
                  </a:lnTo>
                  <a:lnTo>
                    <a:pt x="171" y="32"/>
                  </a:lnTo>
                  <a:lnTo>
                    <a:pt x="149" y="34"/>
                  </a:lnTo>
                  <a:lnTo>
                    <a:pt x="129" y="37"/>
                  </a:lnTo>
                  <a:lnTo>
                    <a:pt x="111" y="40"/>
                  </a:lnTo>
                  <a:lnTo>
                    <a:pt x="97" y="44"/>
                  </a:lnTo>
                  <a:lnTo>
                    <a:pt x="88" y="49"/>
                  </a:lnTo>
                  <a:lnTo>
                    <a:pt x="95" y="54"/>
                  </a:lnTo>
                  <a:lnTo>
                    <a:pt x="105" y="58"/>
                  </a:lnTo>
                  <a:lnTo>
                    <a:pt x="115" y="63"/>
                  </a:lnTo>
                  <a:lnTo>
                    <a:pt x="125" y="68"/>
                  </a:lnTo>
                  <a:lnTo>
                    <a:pt x="135" y="72"/>
                  </a:lnTo>
                  <a:lnTo>
                    <a:pt x="143" y="75"/>
                  </a:lnTo>
                  <a:lnTo>
                    <a:pt x="151" y="78"/>
                  </a:lnTo>
                  <a:lnTo>
                    <a:pt x="155" y="81"/>
                  </a:lnTo>
                  <a:lnTo>
                    <a:pt x="174" y="78"/>
                  </a:lnTo>
                  <a:lnTo>
                    <a:pt x="195" y="77"/>
                  </a:lnTo>
                  <a:lnTo>
                    <a:pt x="220" y="77"/>
                  </a:lnTo>
                  <a:lnTo>
                    <a:pt x="246" y="80"/>
                  </a:lnTo>
                  <a:lnTo>
                    <a:pt x="271" y="84"/>
                  </a:lnTo>
                  <a:lnTo>
                    <a:pt x="293" y="89"/>
                  </a:lnTo>
                  <a:lnTo>
                    <a:pt x="309" y="95"/>
                  </a:lnTo>
                  <a:lnTo>
                    <a:pt x="320" y="101"/>
                  </a:lnTo>
                  <a:lnTo>
                    <a:pt x="329" y="112"/>
                  </a:lnTo>
                  <a:lnTo>
                    <a:pt x="329" y="115"/>
                  </a:lnTo>
                  <a:lnTo>
                    <a:pt x="323" y="114"/>
                  </a:lnTo>
                  <a:lnTo>
                    <a:pt x="311" y="109"/>
                  </a:lnTo>
                  <a:lnTo>
                    <a:pt x="300" y="106"/>
                  </a:lnTo>
                  <a:lnTo>
                    <a:pt x="285" y="101"/>
                  </a:lnTo>
                  <a:lnTo>
                    <a:pt x="265" y="98"/>
                  </a:lnTo>
                  <a:lnTo>
                    <a:pt x="245" y="95"/>
                  </a:lnTo>
                  <a:lnTo>
                    <a:pt x="223" y="94"/>
                  </a:lnTo>
                  <a:lnTo>
                    <a:pt x="205" y="92"/>
                  </a:lnTo>
                  <a:lnTo>
                    <a:pt x="188" y="92"/>
                  </a:lnTo>
                  <a:lnTo>
                    <a:pt x="177" y="95"/>
                  </a:lnTo>
                  <a:lnTo>
                    <a:pt x="186" y="101"/>
                  </a:lnTo>
                  <a:lnTo>
                    <a:pt x="194" y="108"/>
                  </a:lnTo>
                  <a:lnTo>
                    <a:pt x="202" y="112"/>
                  </a:lnTo>
                  <a:lnTo>
                    <a:pt x="208" y="117"/>
                  </a:lnTo>
                  <a:lnTo>
                    <a:pt x="214" y="121"/>
                  </a:lnTo>
                  <a:lnTo>
                    <a:pt x="219" y="124"/>
                  </a:lnTo>
                  <a:lnTo>
                    <a:pt x="222" y="128"/>
                  </a:lnTo>
                  <a:lnTo>
                    <a:pt x="223" y="131"/>
                  </a:lnTo>
                  <a:lnTo>
                    <a:pt x="236" y="132"/>
                  </a:lnTo>
                  <a:lnTo>
                    <a:pt x="252" y="134"/>
                  </a:lnTo>
                  <a:lnTo>
                    <a:pt x="271" y="137"/>
                  </a:lnTo>
                  <a:lnTo>
                    <a:pt x="291" y="141"/>
                  </a:lnTo>
                  <a:lnTo>
                    <a:pt x="311" y="148"/>
                  </a:lnTo>
                  <a:lnTo>
                    <a:pt x="328" y="158"/>
                  </a:lnTo>
                  <a:lnTo>
                    <a:pt x="343" y="174"/>
                  </a:lnTo>
                  <a:lnTo>
                    <a:pt x="353" y="194"/>
                  </a:lnTo>
                  <a:lnTo>
                    <a:pt x="342" y="186"/>
                  </a:lnTo>
                  <a:lnTo>
                    <a:pt x="329" y="177"/>
                  </a:lnTo>
                  <a:lnTo>
                    <a:pt x="316" y="169"/>
                  </a:lnTo>
                  <a:lnTo>
                    <a:pt x="302" y="163"/>
                  </a:lnTo>
                  <a:lnTo>
                    <a:pt x="288" y="157"/>
                  </a:lnTo>
                  <a:lnTo>
                    <a:pt x="274" y="152"/>
                  </a:lnTo>
                  <a:lnTo>
                    <a:pt x="260" y="151"/>
                  </a:lnTo>
                  <a:lnTo>
                    <a:pt x="246" y="151"/>
                  </a:lnTo>
                  <a:lnTo>
                    <a:pt x="262" y="168"/>
                  </a:lnTo>
                  <a:lnTo>
                    <a:pt x="279" y="183"/>
                  </a:lnTo>
                  <a:lnTo>
                    <a:pt x="294" y="200"/>
                  </a:lnTo>
                  <a:lnTo>
                    <a:pt x="308" y="214"/>
                  </a:lnTo>
                  <a:lnTo>
                    <a:pt x="320" y="228"/>
                  </a:lnTo>
                  <a:lnTo>
                    <a:pt x="329" y="238"/>
                  </a:lnTo>
                  <a:lnTo>
                    <a:pt x="336" y="246"/>
                  </a:lnTo>
                  <a:lnTo>
                    <a:pt x="339" y="251"/>
                  </a:lnTo>
                  <a:lnTo>
                    <a:pt x="342" y="258"/>
                  </a:lnTo>
                  <a:lnTo>
                    <a:pt x="345" y="269"/>
                  </a:lnTo>
                  <a:lnTo>
                    <a:pt x="348" y="281"/>
                  </a:lnTo>
                  <a:lnTo>
                    <a:pt x="353" y="292"/>
                  </a:lnTo>
                  <a:lnTo>
                    <a:pt x="343" y="278"/>
                  </a:lnTo>
                  <a:lnTo>
                    <a:pt x="328" y="260"/>
                  </a:lnTo>
                  <a:lnTo>
                    <a:pt x="311" y="240"/>
                  </a:lnTo>
                  <a:lnTo>
                    <a:pt x="293" y="217"/>
                  </a:lnTo>
                  <a:lnTo>
                    <a:pt x="276" y="197"/>
                  </a:lnTo>
                  <a:lnTo>
                    <a:pt x="259" y="178"/>
                  </a:lnTo>
                  <a:lnTo>
                    <a:pt x="245" y="166"/>
                  </a:lnTo>
                  <a:lnTo>
                    <a:pt x="237" y="160"/>
                  </a:lnTo>
                  <a:lnTo>
                    <a:pt x="229" y="158"/>
                  </a:lnTo>
                  <a:lnTo>
                    <a:pt x="226" y="163"/>
                  </a:lnTo>
                  <a:lnTo>
                    <a:pt x="226" y="171"/>
                  </a:lnTo>
                  <a:lnTo>
                    <a:pt x="228" y="178"/>
                  </a:lnTo>
                  <a:lnTo>
                    <a:pt x="232" y="194"/>
                  </a:lnTo>
                  <a:lnTo>
                    <a:pt x="242" y="218"/>
                  </a:lnTo>
                  <a:lnTo>
                    <a:pt x="252" y="243"/>
                  </a:lnTo>
                  <a:lnTo>
                    <a:pt x="260" y="260"/>
                  </a:lnTo>
                  <a:lnTo>
                    <a:pt x="262" y="266"/>
                  </a:lnTo>
                  <a:lnTo>
                    <a:pt x="259" y="266"/>
                  </a:lnTo>
                  <a:lnTo>
                    <a:pt x="252" y="263"/>
                  </a:lnTo>
                  <a:lnTo>
                    <a:pt x="246" y="255"/>
                  </a:lnTo>
                  <a:lnTo>
                    <a:pt x="242" y="248"/>
                  </a:lnTo>
                  <a:lnTo>
                    <a:pt x="236" y="235"/>
                  </a:lnTo>
                  <a:lnTo>
                    <a:pt x="229" y="221"/>
                  </a:lnTo>
                  <a:lnTo>
                    <a:pt x="222" y="204"/>
                  </a:lnTo>
                  <a:lnTo>
                    <a:pt x="215" y="188"/>
                  </a:lnTo>
                  <a:lnTo>
                    <a:pt x="211" y="171"/>
                  </a:lnTo>
                  <a:lnTo>
                    <a:pt x="208" y="157"/>
                  </a:lnTo>
                  <a:lnTo>
                    <a:pt x="209" y="146"/>
                  </a:lnTo>
                  <a:lnTo>
                    <a:pt x="200" y="138"/>
                  </a:lnTo>
                  <a:lnTo>
                    <a:pt x="191" y="131"/>
                  </a:lnTo>
                  <a:lnTo>
                    <a:pt x="182" y="124"/>
                  </a:lnTo>
                  <a:lnTo>
                    <a:pt x="174" y="118"/>
                  </a:lnTo>
                  <a:lnTo>
                    <a:pt x="166" y="114"/>
                  </a:lnTo>
                  <a:lnTo>
                    <a:pt x="160" y="109"/>
                  </a:lnTo>
                  <a:lnTo>
                    <a:pt x="155" y="106"/>
                  </a:lnTo>
                  <a:lnTo>
                    <a:pt x="152" y="104"/>
                  </a:lnTo>
                  <a:lnTo>
                    <a:pt x="148" y="101"/>
                  </a:lnTo>
                  <a:lnTo>
                    <a:pt x="145" y="101"/>
                  </a:lnTo>
                  <a:lnTo>
                    <a:pt x="143" y="104"/>
                  </a:lnTo>
                  <a:lnTo>
                    <a:pt x="142" y="112"/>
                  </a:lnTo>
                  <a:lnTo>
                    <a:pt x="143" y="132"/>
                  </a:lnTo>
                  <a:lnTo>
                    <a:pt x="149" y="163"/>
                  </a:lnTo>
                  <a:lnTo>
                    <a:pt x="160" y="197"/>
                  </a:lnTo>
                  <a:lnTo>
                    <a:pt x="175" y="223"/>
                  </a:lnTo>
                  <a:lnTo>
                    <a:pt x="183" y="234"/>
                  </a:lnTo>
                  <a:lnTo>
                    <a:pt x="183" y="238"/>
                  </a:lnTo>
                  <a:lnTo>
                    <a:pt x="178" y="238"/>
                  </a:lnTo>
                  <a:lnTo>
                    <a:pt x="169" y="232"/>
                  </a:lnTo>
                  <a:lnTo>
                    <a:pt x="165" y="224"/>
                  </a:lnTo>
                  <a:lnTo>
                    <a:pt x="157" y="214"/>
                  </a:lnTo>
                  <a:lnTo>
                    <a:pt x="148" y="198"/>
                  </a:lnTo>
                  <a:lnTo>
                    <a:pt x="140" y="180"/>
                  </a:lnTo>
                  <a:lnTo>
                    <a:pt x="132" y="160"/>
                  </a:lnTo>
                  <a:lnTo>
                    <a:pt x="128" y="138"/>
                  </a:lnTo>
                  <a:lnTo>
                    <a:pt x="126" y="114"/>
                  </a:lnTo>
                  <a:lnTo>
                    <a:pt x="128" y="91"/>
                  </a:lnTo>
                  <a:lnTo>
                    <a:pt x="121" y="86"/>
                  </a:lnTo>
                  <a:lnTo>
                    <a:pt x="114" y="81"/>
                  </a:lnTo>
                  <a:lnTo>
                    <a:pt x="106" y="77"/>
                  </a:lnTo>
                  <a:lnTo>
                    <a:pt x="98" y="74"/>
                  </a:lnTo>
                  <a:lnTo>
                    <a:pt x="92" y="71"/>
                  </a:lnTo>
                  <a:lnTo>
                    <a:pt x="85" y="68"/>
                  </a:lnTo>
                  <a:lnTo>
                    <a:pt x="78" y="64"/>
                  </a:lnTo>
                  <a:lnTo>
                    <a:pt x="74" y="63"/>
                  </a:lnTo>
                  <a:lnTo>
                    <a:pt x="71" y="75"/>
                  </a:lnTo>
                  <a:lnTo>
                    <a:pt x="72" y="95"/>
                  </a:lnTo>
                  <a:lnTo>
                    <a:pt x="75" y="115"/>
                  </a:lnTo>
                  <a:lnTo>
                    <a:pt x="78" y="132"/>
                  </a:lnTo>
                  <a:lnTo>
                    <a:pt x="81" y="151"/>
                  </a:lnTo>
                  <a:lnTo>
                    <a:pt x="86" y="175"/>
                  </a:lnTo>
                  <a:lnTo>
                    <a:pt x="91" y="198"/>
                  </a:lnTo>
                  <a:lnTo>
                    <a:pt x="97" y="212"/>
                  </a:lnTo>
                  <a:lnTo>
                    <a:pt x="97" y="217"/>
                  </a:lnTo>
                  <a:lnTo>
                    <a:pt x="92" y="215"/>
                  </a:lnTo>
                  <a:lnTo>
                    <a:pt x="85" y="206"/>
                  </a:lnTo>
                  <a:lnTo>
                    <a:pt x="78" y="191"/>
                  </a:lnTo>
                  <a:lnTo>
                    <a:pt x="74" y="161"/>
                  </a:lnTo>
                  <a:lnTo>
                    <a:pt x="66" y="121"/>
                  </a:lnTo>
                  <a:lnTo>
                    <a:pt x="58" y="83"/>
                  </a:lnTo>
                  <a:lnTo>
                    <a:pt x="54" y="58"/>
                  </a:lnTo>
                  <a:lnTo>
                    <a:pt x="43" y="48"/>
                  </a:lnTo>
                  <a:lnTo>
                    <a:pt x="34" y="38"/>
                  </a:lnTo>
                  <a:lnTo>
                    <a:pt x="26" y="31"/>
                  </a:lnTo>
                  <a:lnTo>
                    <a:pt x="18" y="23"/>
                  </a:lnTo>
                  <a:lnTo>
                    <a:pt x="12" y="17"/>
                  </a:lnTo>
                  <a:lnTo>
                    <a:pt x="7" y="12"/>
                  </a:lnTo>
                  <a:lnTo>
                    <a:pt x="4" y="8"/>
                  </a:lnTo>
                  <a:lnTo>
                    <a:pt x="1" y="4"/>
                  </a:lnTo>
                  <a:lnTo>
                    <a:pt x="0" y="1"/>
                  </a:lnTo>
                  <a:lnTo>
                    <a:pt x="3" y="0"/>
                  </a:lnTo>
                  <a:lnTo>
                    <a:pt x="7" y="1"/>
                  </a:lnTo>
                  <a:lnTo>
                    <a:pt x="14" y="4"/>
                  </a:lnTo>
                  <a:close/>
                </a:path>
              </a:pathLst>
            </a:custGeom>
            <a:solidFill>
              <a:srgbClr val="B2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6169" name="Freeform 59"/>
            <p:cNvSpPr>
              <a:spLocks/>
            </p:cNvSpPr>
            <p:nvPr/>
          </p:nvSpPr>
          <p:spPr bwMode="auto">
            <a:xfrm>
              <a:off x="5114" y="964"/>
              <a:ext cx="121" cy="201"/>
            </a:xfrm>
            <a:custGeom>
              <a:avLst/>
              <a:gdLst>
                <a:gd name="T0" fmla="*/ 54 w 241"/>
                <a:gd name="T1" fmla="*/ 2 h 402"/>
                <a:gd name="T2" fmla="*/ 57 w 241"/>
                <a:gd name="T3" fmla="*/ 23 h 402"/>
                <a:gd name="T4" fmla="*/ 60 w 241"/>
                <a:gd name="T5" fmla="*/ 31 h 402"/>
                <a:gd name="T6" fmla="*/ 69 w 241"/>
                <a:gd name="T7" fmla="*/ 38 h 402"/>
                <a:gd name="T8" fmla="*/ 81 w 241"/>
                <a:gd name="T9" fmla="*/ 50 h 402"/>
                <a:gd name="T10" fmla="*/ 94 w 241"/>
                <a:gd name="T11" fmla="*/ 64 h 402"/>
                <a:gd name="T12" fmla="*/ 108 w 241"/>
                <a:gd name="T13" fmla="*/ 90 h 402"/>
                <a:gd name="T14" fmla="*/ 119 w 241"/>
                <a:gd name="T15" fmla="*/ 107 h 402"/>
                <a:gd name="T16" fmla="*/ 121 w 241"/>
                <a:gd name="T17" fmla="*/ 116 h 402"/>
                <a:gd name="T18" fmla="*/ 118 w 241"/>
                <a:gd name="T19" fmla="*/ 116 h 402"/>
                <a:gd name="T20" fmla="*/ 113 w 241"/>
                <a:gd name="T21" fmla="*/ 106 h 402"/>
                <a:gd name="T22" fmla="*/ 105 w 241"/>
                <a:gd name="T23" fmla="*/ 92 h 402"/>
                <a:gd name="T24" fmla="*/ 94 w 241"/>
                <a:gd name="T25" fmla="*/ 76 h 402"/>
                <a:gd name="T26" fmla="*/ 85 w 241"/>
                <a:gd name="T27" fmla="*/ 63 h 402"/>
                <a:gd name="T28" fmla="*/ 76 w 241"/>
                <a:gd name="T29" fmla="*/ 55 h 402"/>
                <a:gd name="T30" fmla="*/ 68 w 241"/>
                <a:gd name="T31" fmla="*/ 49 h 402"/>
                <a:gd name="T32" fmla="*/ 64 w 241"/>
                <a:gd name="T33" fmla="*/ 59 h 402"/>
                <a:gd name="T34" fmla="*/ 65 w 241"/>
                <a:gd name="T35" fmla="*/ 82 h 402"/>
                <a:gd name="T36" fmla="*/ 71 w 241"/>
                <a:gd name="T37" fmla="*/ 93 h 402"/>
                <a:gd name="T38" fmla="*/ 86 w 241"/>
                <a:gd name="T39" fmla="*/ 107 h 402"/>
                <a:gd name="T40" fmla="*/ 101 w 241"/>
                <a:gd name="T41" fmla="*/ 125 h 402"/>
                <a:gd name="T42" fmla="*/ 112 w 241"/>
                <a:gd name="T43" fmla="*/ 148 h 402"/>
                <a:gd name="T44" fmla="*/ 114 w 241"/>
                <a:gd name="T45" fmla="*/ 166 h 402"/>
                <a:gd name="T46" fmla="*/ 108 w 241"/>
                <a:gd name="T47" fmla="*/ 157 h 402"/>
                <a:gd name="T48" fmla="*/ 100 w 241"/>
                <a:gd name="T49" fmla="*/ 138 h 402"/>
                <a:gd name="T50" fmla="*/ 91 w 241"/>
                <a:gd name="T51" fmla="*/ 125 h 402"/>
                <a:gd name="T52" fmla="*/ 81 w 241"/>
                <a:gd name="T53" fmla="*/ 114 h 402"/>
                <a:gd name="T54" fmla="*/ 71 w 241"/>
                <a:gd name="T55" fmla="*/ 107 h 402"/>
                <a:gd name="T56" fmla="*/ 73 w 241"/>
                <a:gd name="T57" fmla="*/ 123 h 402"/>
                <a:gd name="T58" fmla="*/ 80 w 241"/>
                <a:gd name="T59" fmla="*/ 173 h 402"/>
                <a:gd name="T60" fmla="*/ 78 w 241"/>
                <a:gd name="T61" fmla="*/ 201 h 402"/>
                <a:gd name="T62" fmla="*/ 75 w 241"/>
                <a:gd name="T63" fmla="*/ 198 h 402"/>
                <a:gd name="T64" fmla="*/ 74 w 241"/>
                <a:gd name="T65" fmla="*/ 177 h 402"/>
                <a:gd name="T66" fmla="*/ 63 w 241"/>
                <a:gd name="T67" fmla="*/ 128 h 402"/>
                <a:gd name="T68" fmla="*/ 55 w 241"/>
                <a:gd name="T69" fmla="*/ 116 h 402"/>
                <a:gd name="T70" fmla="*/ 45 w 241"/>
                <a:gd name="T71" fmla="*/ 126 h 402"/>
                <a:gd name="T72" fmla="*/ 35 w 241"/>
                <a:gd name="T73" fmla="*/ 138 h 402"/>
                <a:gd name="T74" fmla="*/ 29 w 241"/>
                <a:gd name="T75" fmla="*/ 152 h 402"/>
                <a:gd name="T76" fmla="*/ 26 w 241"/>
                <a:gd name="T77" fmla="*/ 163 h 402"/>
                <a:gd name="T78" fmla="*/ 22 w 241"/>
                <a:gd name="T79" fmla="*/ 160 h 402"/>
                <a:gd name="T80" fmla="*/ 26 w 241"/>
                <a:gd name="T81" fmla="*/ 146 h 402"/>
                <a:gd name="T82" fmla="*/ 34 w 241"/>
                <a:gd name="T83" fmla="*/ 131 h 402"/>
                <a:gd name="T84" fmla="*/ 42 w 241"/>
                <a:gd name="T85" fmla="*/ 115 h 402"/>
                <a:gd name="T86" fmla="*/ 51 w 241"/>
                <a:gd name="T87" fmla="*/ 103 h 402"/>
                <a:gd name="T88" fmla="*/ 55 w 241"/>
                <a:gd name="T89" fmla="*/ 85 h 402"/>
                <a:gd name="T90" fmla="*/ 55 w 241"/>
                <a:gd name="T91" fmla="*/ 59 h 402"/>
                <a:gd name="T92" fmla="*/ 49 w 241"/>
                <a:gd name="T93" fmla="*/ 55 h 402"/>
                <a:gd name="T94" fmla="*/ 33 w 241"/>
                <a:gd name="T95" fmla="*/ 69 h 402"/>
                <a:gd name="T96" fmla="*/ 18 w 241"/>
                <a:gd name="T97" fmla="*/ 87 h 402"/>
                <a:gd name="T98" fmla="*/ 7 w 241"/>
                <a:gd name="T99" fmla="*/ 105 h 402"/>
                <a:gd name="T100" fmla="*/ 2 w 241"/>
                <a:gd name="T101" fmla="*/ 117 h 402"/>
                <a:gd name="T102" fmla="*/ 0 w 241"/>
                <a:gd name="T103" fmla="*/ 114 h 402"/>
                <a:gd name="T104" fmla="*/ 3 w 241"/>
                <a:gd name="T105" fmla="*/ 103 h 402"/>
                <a:gd name="T106" fmla="*/ 13 w 241"/>
                <a:gd name="T107" fmla="*/ 85 h 402"/>
                <a:gd name="T108" fmla="*/ 29 w 241"/>
                <a:gd name="T109" fmla="*/ 63 h 402"/>
                <a:gd name="T110" fmla="*/ 43 w 241"/>
                <a:gd name="T111" fmla="*/ 43 h 402"/>
                <a:gd name="T112" fmla="*/ 53 w 241"/>
                <a:gd name="T113" fmla="*/ 30 h 402"/>
                <a:gd name="T114" fmla="*/ 51 w 241"/>
                <a:gd name="T115" fmla="*/ 13 h 402"/>
                <a:gd name="T116" fmla="*/ 49 w 241"/>
                <a:gd name="T117" fmla="*/ 6 h 402"/>
                <a:gd name="T118" fmla="*/ 51 w 241"/>
                <a:gd name="T119" fmla="*/ 3 h 402"/>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241" h="402">
                  <a:moveTo>
                    <a:pt x="103" y="0"/>
                  </a:moveTo>
                  <a:lnTo>
                    <a:pt x="107" y="3"/>
                  </a:lnTo>
                  <a:lnTo>
                    <a:pt x="110" y="22"/>
                  </a:lnTo>
                  <a:lnTo>
                    <a:pt x="114" y="45"/>
                  </a:lnTo>
                  <a:lnTo>
                    <a:pt x="117" y="59"/>
                  </a:lnTo>
                  <a:lnTo>
                    <a:pt x="120" y="62"/>
                  </a:lnTo>
                  <a:lnTo>
                    <a:pt x="127" y="68"/>
                  </a:lnTo>
                  <a:lnTo>
                    <a:pt x="137" y="76"/>
                  </a:lnTo>
                  <a:lnTo>
                    <a:pt x="149" y="86"/>
                  </a:lnTo>
                  <a:lnTo>
                    <a:pt x="161" y="99"/>
                  </a:lnTo>
                  <a:lnTo>
                    <a:pt x="175" y="113"/>
                  </a:lnTo>
                  <a:lnTo>
                    <a:pt x="187" y="128"/>
                  </a:lnTo>
                  <a:lnTo>
                    <a:pt x="198" y="146"/>
                  </a:lnTo>
                  <a:lnTo>
                    <a:pt x="215" y="179"/>
                  </a:lnTo>
                  <a:lnTo>
                    <a:pt x="229" y="200"/>
                  </a:lnTo>
                  <a:lnTo>
                    <a:pt x="237" y="214"/>
                  </a:lnTo>
                  <a:lnTo>
                    <a:pt x="241" y="225"/>
                  </a:lnTo>
                  <a:lnTo>
                    <a:pt x="241" y="232"/>
                  </a:lnTo>
                  <a:lnTo>
                    <a:pt x="240" y="234"/>
                  </a:lnTo>
                  <a:lnTo>
                    <a:pt x="235" y="231"/>
                  </a:lnTo>
                  <a:lnTo>
                    <a:pt x="231" y="220"/>
                  </a:lnTo>
                  <a:lnTo>
                    <a:pt x="226" y="211"/>
                  </a:lnTo>
                  <a:lnTo>
                    <a:pt x="218" y="199"/>
                  </a:lnTo>
                  <a:lnTo>
                    <a:pt x="209" y="183"/>
                  </a:lnTo>
                  <a:lnTo>
                    <a:pt x="198" y="166"/>
                  </a:lnTo>
                  <a:lnTo>
                    <a:pt x="187" y="151"/>
                  </a:lnTo>
                  <a:lnTo>
                    <a:pt x="177" y="136"/>
                  </a:lnTo>
                  <a:lnTo>
                    <a:pt x="169" y="125"/>
                  </a:lnTo>
                  <a:lnTo>
                    <a:pt x="161" y="117"/>
                  </a:lnTo>
                  <a:lnTo>
                    <a:pt x="152" y="109"/>
                  </a:lnTo>
                  <a:lnTo>
                    <a:pt x="143" y="102"/>
                  </a:lnTo>
                  <a:lnTo>
                    <a:pt x="135" y="97"/>
                  </a:lnTo>
                  <a:lnTo>
                    <a:pt x="129" y="96"/>
                  </a:lnTo>
                  <a:lnTo>
                    <a:pt x="127" y="117"/>
                  </a:lnTo>
                  <a:lnTo>
                    <a:pt x="127" y="140"/>
                  </a:lnTo>
                  <a:lnTo>
                    <a:pt x="129" y="163"/>
                  </a:lnTo>
                  <a:lnTo>
                    <a:pt x="130" y="179"/>
                  </a:lnTo>
                  <a:lnTo>
                    <a:pt x="141" y="186"/>
                  </a:lnTo>
                  <a:lnTo>
                    <a:pt x="155" y="199"/>
                  </a:lnTo>
                  <a:lnTo>
                    <a:pt x="171" y="213"/>
                  </a:lnTo>
                  <a:lnTo>
                    <a:pt x="186" y="229"/>
                  </a:lnTo>
                  <a:lnTo>
                    <a:pt x="201" y="249"/>
                  </a:lnTo>
                  <a:lnTo>
                    <a:pt x="214" y="271"/>
                  </a:lnTo>
                  <a:lnTo>
                    <a:pt x="223" y="296"/>
                  </a:lnTo>
                  <a:lnTo>
                    <a:pt x="228" y="322"/>
                  </a:lnTo>
                  <a:lnTo>
                    <a:pt x="228" y="331"/>
                  </a:lnTo>
                  <a:lnTo>
                    <a:pt x="223" y="328"/>
                  </a:lnTo>
                  <a:lnTo>
                    <a:pt x="215" y="314"/>
                  </a:lnTo>
                  <a:lnTo>
                    <a:pt x="206" y="289"/>
                  </a:lnTo>
                  <a:lnTo>
                    <a:pt x="200" y="276"/>
                  </a:lnTo>
                  <a:lnTo>
                    <a:pt x="192" y="262"/>
                  </a:lnTo>
                  <a:lnTo>
                    <a:pt x="181" y="249"/>
                  </a:lnTo>
                  <a:lnTo>
                    <a:pt x="172" y="237"/>
                  </a:lnTo>
                  <a:lnTo>
                    <a:pt x="161" y="228"/>
                  </a:lnTo>
                  <a:lnTo>
                    <a:pt x="150" y="220"/>
                  </a:lnTo>
                  <a:lnTo>
                    <a:pt x="141" y="214"/>
                  </a:lnTo>
                  <a:lnTo>
                    <a:pt x="134" y="211"/>
                  </a:lnTo>
                  <a:lnTo>
                    <a:pt x="146" y="245"/>
                  </a:lnTo>
                  <a:lnTo>
                    <a:pt x="155" y="294"/>
                  </a:lnTo>
                  <a:lnTo>
                    <a:pt x="160" y="346"/>
                  </a:lnTo>
                  <a:lnTo>
                    <a:pt x="158" y="391"/>
                  </a:lnTo>
                  <a:lnTo>
                    <a:pt x="155" y="402"/>
                  </a:lnTo>
                  <a:lnTo>
                    <a:pt x="152" y="402"/>
                  </a:lnTo>
                  <a:lnTo>
                    <a:pt x="150" y="396"/>
                  </a:lnTo>
                  <a:lnTo>
                    <a:pt x="150" y="383"/>
                  </a:lnTo>
                  <a:lnTo>
                    <a:pt x="147" y="354"/>
                  </a:lnTo>
                  <a:lnTo>
                    <a:pt x="137" y="305"/>
                  </a:lnTo>
                  <a:lnTo>
                    <a:pt x="126" y="256"/>
                  </a:lnTo>
                  <a:lnTo>
                    <a:pt x="117" y="228"/>
                  </a:lnTo>
                  <a:lnTo>
                    <a:pt x="109" y="232"/>
                  </a:lnTo>
                  <a:lnTo>
                    <a:pt x="100" y="240"/>
                  </a:lnTo>
                  <a:lnTo>
                    <a:pt x="89" y="251"/>
                  </a:lnTo>
                  <a:lnTo>
                    <a:pt x="80" y="263"/>
                  </a:lnTo>
                  <a:lnTo>
                    <a:pt x="70" y="276"/>
                  </a:lnTo>
                  <a:lnTo>
                    <a:pt x="63" y="289"/>
                  </a:lnTo>
                  <a:lnTo>
                    <a:pt x="58" y="303"/>
                  </a:lnTo>
                  <a:lnTo>
                    <a:pt x="55" y="317"/>
                  </a:lnTo>
                  <a:lnTo>
                    <a:pt x="52" y="326"/>
                  </a:lnTo>
                  <a:lnTo>
                    <a:pt x="47" y="326"/>
                  </a:lnTo>
                  <a:lnTo>
                    <a:pt x="44" y="319"/>
                  </a:lnTo>
                  <a:lnTo>
                    <a:pt x="47" y="303"/>
                  </a:lnTo>
                  <a:lnTo>
                    <a:pt x="52" y="291"/>
                  </a:lnTo>
                  <a:lnTo>
                    <a:pt x="58" y="277"/>
                  </a:lnTo>
                  <a:lnTo>
                    <a:pt x="67" y="262"/>
                  </a:lnTo>
                  <a:lnTo>
                    <a:pt x="77" y="245"/>
                  </a:lnTo>
                  <a:lnTo>
                    <a:pt x="84" y="229"/>
                  </a:lnTo>
                  <a:lnTo>
                    <a:pt x="93" y="216"/>
                  </a:lnTo>
                  <a:lnTo>
                    <a:pt x="101" y="205"/>
                  </a:lnTo>
                  <a:lnTo>
                    <a:pt x="106" y="197"/>
                  </a:lnTo>
                  <a:lnTo>
                    <a:pt x="109" y="169"/>
                  </a:lnTo>
                  <a:lnTo>
                    <a:pt x="109" y="142"/>
                  </a:lnTo>
                  <a:lnTo>
                    <a:pt x="109" y="117"/>
                  </a:lnTo>
                  <a:lnTo>
                    <a:pt x="109" y="100"/>
                  </a:lnTo>
                  <a:lnTo>
                    <a:pt x="97" y="109"/>
                  </a:lnTo>
                  <a:lnTo>
                    <a:pt x="81" y="122"/>
                  </a:lnTo>
                  <a:lnTo>
                    <a:pt x="66" y="137"/>
                  </a:lnTo>
                  <a:lnTo>
                    <a:pt x="50" y="154"/>
                  </a:lnTo>
                  <a:lnTo>
                    <a:pt x="35" y="173"/>
                  </a:lnTo>
                  <a:lnTo>
                    <a:pt x="23" y="191"/>
                  </a:lnTo>
                  <a:lnTo>
                    <a:pt x="13" y="209"/>
                  </a:lnTo>
                  <a:lnTo>
                    <a:pt x="7" y="226"/>
                  </a:lnTo>
                  <a:lnTo>
                    <a:pt x="4" y="234"/>
                  </a:lnTo>
                  <a:lnTo>
                    <a:pt x="1" y="234"/>
                  </a:lnTo>
                  <a:lnTo>
                    <a:pt x="0" y="228"/>
                  </a:lnTo>
                  <a:lnTo>
                    <a:pt x="1" y="216"/>
                  </a:lnTo>
                  <a:lnTo>
                    <a:pt x="6" y="205"/>
                  </a:lnTo>
                  <a:lnTo>
                    <a:pt x="15" y="189"/>
                  </a:lnTo>
                  <a:lnTo>
                    <a:pt x="26" y="169"/>
                  </a:lnTo>
                  <a:lnTo>
                    <a:pt x="41" y="146"/>
                  </a:lnTo>
                  <a:lnTo>
                    <a:pt x="57" y="125"/>
                  </a:lnTo>
                  <a:lnTo>
                    <a:pt x="72" y="103"/>
                  </a:lnTo>
                  <a:lnTo>
                    <a:pt x="86" y="86"/>
                  </a:lnTo>
                  <a:lnTo>
                    <a:pt x="100" y="74"/>
                  </a:lnTo>
                  <a:lnTo>
                    <a:pt x="106" y="60"/>
                  </a:lnTo>
                  <a:lnTo>
                    <a:pt x="104" y="43"/>
                  </a:lnTo>
                  <a:lnTo>
                    <a:pt x="101" y="26"/>
                  </a:lnTo>
                  <a:lnTo>
                    <a:pt x="98" y="16"/>
                  </a:lnTo>
                  <a:lnTo>
                    <a:pt x="98" y="11"/>
                  </a:lnTo>
                  <a:lnTo>
                    <a:pt x="100" y="8"/>
                  </a:lnTo>
                  <a:lnTo>
                    <a:pt x="101" y="5"/>
                  </a:lnTo>
                  <a:lnTo>
                    <a:pt x="103" y="0"/>
                  </a:lnTo>
                  <a:close/>
                </a:path>
              </a:pathLst>
            </a:custGeom>
            <a:solidFill>
              <a:srgbClr val="B2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6170" name="Freeform 60"/>
            <p:cNvSpPr>
              <a:spLocks/>
            </p:cNvSpPr>
            <p:nvPr/>
          </p:nvSpPr>
          <p:spPr bwMode="auto">
            <a:xfrm>
              <a:off x="5237" y="702"/>
              <a:ext cx="146" cy="209"/>
            </a:xfrm>
            <a:custGeom>
              <a:avLst/>
              <a:gdLst>
                <a:gd name="T0" fmla="*/ 5 w 293"/>
                <a:gd name="T1" fmla="*/ 200 h 418"/>
                <a:gd name="T2" fmla="*/ 17 w 293"/>
                <a:gd name="T3" fmla="*/ 172 h 418"/>
                <a:gd name="T4" fmla="*/ 25 w 293"/>
                <a:gd name="T5" fmla="*/ 152 h 418"/>
                <a:gd name="T6" fmla="*/ 37 w 293"/>
                <a:gd name="T7" fmla="*/ 125 h 418"/>
                <a:gd name="T8" fmla="*/ 35 w 293"/>
                <a:gd name="T9" fmla="*/ 112 h 418"/>
                <a:gd name="T10" fmla="*/ 27 w 293"/>
                <a:gd name="T11" fmla="*/ 101 h 418"/>
                <a:gd name="T12" fmla="*/ 26 w 293"/>
                <a:gd name="T13" fmla="*/ 89 h 418"/>
                <a:gd name="T14" fmla="*/ 28 w 293"/>
                <a:gd name="T15" fmla="*/ 92 h 418"/>
                <a:gd name="T16" fmla="*/ 33 w 293"/>
                <a:gd name="T17" fmla="*/ 99 h 418"/>
                <a:gd name="T18" fmla="*/ 42 w 293"/>
                <a:gd name="T19" fmla="*/ 105 h 418"/>
                <a:gd name="T20" fmla="*/ 50 w 293"/>
                <a:gd name="T21" fmla="*/ 100 h 418"/>
                <a:gd name="T22" fmla="*/ 61 w 293"/>
                <a:gd name="T23" fmla="*/ 87 h 418"/>
                <a:gd name="T24" fmla="*/ 72 w 293"/>
                <a:gd name="T25" fmla="*/ 74 h 418"/>
                <a:gd name="T26" fmla="*/ 79 w 293"/>
                <a:gd name="T27" fmla="*/ 63 h 418"/>
                <a:gd name="T28" fmla="*/ 81 w 293"/>
                <a:gd name="T29" fmla="*/ 52 h 418"/>
                <a:gd name="T30" fmla="*/ 75 w 293"/>
                <a:gd name="T31" fmla="*/ 28 h 418"/>
                <a:gd name="T32" fmla="*/ 66 w 293"/>
                <a:gd name="T33" fmla="*/ 14 h 418"/>
                <a:gd name="T34" fmla="*/ 65 w 293"/>
                <a:gd name="T35" fmla="*/ 10 h 418"/>
                <a:gd name="T36" fmla="*/ 74 w 293"/>
                <a:gd name="T37" fmla="*/ 19 h 418"/>
                <a:gd name="T38" fmla="*/ 86 w 293"/>
                <a:gd name="T39" fmla="*/ 43 h 418"/>
                <a:gd name="T40" fmla="*/ 90 w 293"/>
                <a:gd name="T41" fmla="*/ 46 h 418"/>
                <a:gd name="T42" fmla="*/ 98 w 293"/>
                <a:gd name="T43" fmla="*/ 32 h 418"/>
                <a:gd name="T44" fmla="*/ 106 w 293"/>
                <a:gd name="T45" fmla="*/ 17 h 418"/>
                <a:gd name="T46" fmla="*/ 115 w 293"/>
                <a:gd name="T47" fmla="*/ 5 h 418"/>
                <a:gd name="T48" fmla="*/ 122 w 293"/>
                <a:gd name="T49" fmla="*/ 0 h 418"/>
                <a:gd name="T50" fmla="*/ 122 w 293"/>
                <a:gd name="T51" fmla="*/ 4 h 418"/>
                <a:gd name="T52" fmla="*/ 116 w 293"/>
                <a:gd name="T53" fmla="*/ 12 h 418"/>
                <a:gd name="T54" fmla="*/ 110 w 293"/>
                <a:gd name="T55" fmla="*/ 25 h 418"/>
                <a:gd name="T56" fmla="*/ 102 w 293"/>
                <a:gd name="T57" fmla="*/ 43 h 418"/>
                <a:gd name="T58" fmla="*/ 94 w 293"/>
                <a:gd name="T59" fmla="*/ 57 h 418"/>
                <a:gd name="T60" fmla="*/ 98 w 293"/>
                <a:gd name="T61" fmla="*/ 58 h 418"/>
                <a:gd name="T62" fmla="*/ 112 w 293"/>
                <a:gd name="T63" fmla="*/ 54 h 418"/>
                <a:gd name="T64" fmla="*/ 123 w 293"/>
                <a:gd name="T65" fmla="*/ 50 h 418"/>
                <a:gd name="T66" fmla="*/ 132 w 293"/>
                <a:gd name="T67" fmla="*/ 46 h 418"/>
                <a:gd name="T68" fmla="*/ 141 w 293"/>
                <a:gd name="T69" fmla="*/ 41 h 418"/>
                <a:gd name="T70" fmla="*/ 146 w 293"/>
                <a:gd name="T71" fmla="*/ 41 h 418"/>
                <a:gd name="T72" fmla="*/ 139 w 293"/>
                <a:gd name="T73" fmla="*/ 48 h 418"/>
                <a:gd name="T74" fmla="*/ 125 w 293"/>
                <a:gd name="T75" fmla="*/ 55 h 418"/>
                <a:gd name="T76" fmla="*/ 108 w 293"/>
                <a:gd name="T77" fmla="*/ 65 h 418"/>
                <a:gd name="T78" fmla="*/ 93 w 293"/>
                <a:gd name="T79" fmla="*/ 71 h 418"/>
                <a:gd name="T80" fmla="*/ 86 w 293"/>
                <a:gd name="T81" fmla="*/ 73 h 418"/>
                <a:gd name="T82" fmla="*/ 78 w 293"/>
                <a:gd name="T83" fmla="*/ 79 h 418"/>
                <a:gd name="T84" fmla="*/ 71 w 293"/>
                <a:gd name="T85" fmla="*/ 88 h 418"/>
                <a:gd name="T86" fmla="*/ 67 w 293"/>
                <a:gd name="T87" fmla="*/ 95 h 418"/>
                <a:gd name="T88" fmla="*/ 69 w 293"/>
                <a:gd name="T89" fmla="*/ 100 h 418"/>
                <a:gd name="T90" fmla="*/ 74 w 293"/>
                <a:gd name="T91" fmla="*/ 102 h 418"/>
                <a:gd name="T92" fmla="*/ 72 w 293"/>
                <a:gd name="T93" fmla="*/ 105 h 418"/>
                <a:gd name="T94" fmla="*/ 65 w 293"/>
                <a:gd name="T95" fmla="*/ 111 h 418"/>
                <a:gd name="T96" fmla="*/ 61 w 293"/>
                <a:gd name="T97" fmla="*/ 112 h 418"/>
                <a:gd name="T98" fmla="*/ 59 w 293"/>
                <a:gd name="T99" fmla="*/ 112 h 418"/>
                <a:gd name="T100" fmla="*/ 55 w 293"/>
                <a:gd name="T101" fmla="*/ 117 h 418"/>
                <a:gd name="T102" fmla="*/ 45 w 293"/>
                <a:gd name="T103" fmla="*/ 135 h 418"/>
                <a:gd name="T104" fmla="*/ 34 w 293"/>
                <a:gd name="T105" fmla="*/ 159 h 418"/>
                <a:gd name="T106" fmla="*/ 27 w 293"/>
                <a:gd name="T107" fmla="*/ 180 h 418"/>
                <a:gd name="T108" fmla="*/ 25 w 293"/>
                <a:gd name="T109" fmla="*/ 192 h 418"/>
                <a:gd name="T110" fmla="*/ 20 w 293"/>
                <a:gd name="T111" fmla="*/ 201 h 418"/>
                <a:gd name="T112" fmla="*/ 14 w 293"/>
                <a:gd name="T113" fmla="*/ 206 h 418"/>
                <a:gd name="T114" fmla="*/ 4 w 293"/>
                <a:gd name="T115" fmla="*/ 209 h 418"/>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0" t="0" r="r" b="b"/>
              <a:pathLst>
                <a:path w="293" h="418">
                  <a:moveTo>
                    <a:pt x="0" y="418"/>
                  </a:moveTo>
                  <a:lnTo>
                    <a:pt x="10" y="400"/>
                  </a:lnTo>
                  <a:lnTo>
                    <a:pt x="22" y="372"/>
                  </a:lnTo>
                  <a:lnTo>
                    <a:pt x="34" y="344"/>
                  </a:lnTo>
                  <a:lnTo>
                    <a:pt x="42" y="324"/>
                  </a:lnTo>
                  <a:lnTo>
                    <a:pt x="51" y="304"/>
                  </a:lnTo>
                  <a:lnTo>
                    <a:pt x="64" y="277"/>
                  </a:lnTo>
                  <a:lnTo>
                    <a:pt x="74" y="250"/>
                  </a:lnTo>
                  <a:lnTo>
                    <a:pt x="82" y="235"/>
                  </a:lnTo>
                  <a:lnTo>
                    <a:pt x="71" y="224"/>
                  </a:lnTo>
                  <a:lnTo>
                    <a:pt x="62" y="213"/>
                  </a:lnTo>
                  <a:lnTo>
                    <a:pt x="54" y="201"/>
                  </a:lnTo>
                  <a:lnTo>
                    <a:pt x="51" y="186"/>
                  </a:lnTo>
                  <a:lnTo>
                    <a:pt x="53" y="177"/>
                  </a:lnTo>
                  <a:lnTo>
                    <a:pt x="54" y="177"/>
                  </a:lnTo>
                  <a:lnTo>
                    <a:pt x="57" y="184"/>
                  </a:lnTo>
                  <a:lnTo>
                    <a:pt x="61" y="192"/>
                  </a:lnTo>
                  <a:lnTo>
                    <a:pt x="67" y="198"/>
                  </a:lnTo>
                  <a:lnTo>
                    <a:pt x="76" y="204"/>
                  </a:lnTo>
                  <a:lnTo>
                    <a:pt x="85" y="209"/>
                  </a:lnTo>
                  <a:lnTo>
                    <a:pt x="91" y="210"/>
                  </a:lnTo>
                  <a:lnTo>
                    <a:pt x="101" y="200"/>
                  </a:lnTo>
                  <a:lnTo>
                    <a:pt x="111" y="187"/>
                  </a:lnTo>
                  <a:lnTo>
                    <a:pt x="122" y="174"/>
                  </a:lnTo>
                  <a:lnTo>
                    <a:pt x="135" y="160"/>
                  </a:lnTo>
                  <a:lnTo>
                    <a:pt x="144" y="147"/>
                  </a:lnTo>
                  <a:lnTo>
                    <a:pt x="153" y="135"/>
                  </a:lnTo>
                  <a:lnTo>
                    <a:pt x="159" y="126"/>
                  </a:lnTo>
                  <a:lnTo>
                    <a:pt x="162" y="120"/>
                  </a:lnTo>
                  <a:lnTo>
                    <a:pt x="162" y="104"/>
                  </a:lnTo>
                  <a:lnTo>
                    <a:pt x="158" y="80"/>
                  </a:lnTo>
                  <a:lnTo>
                    <a:pt x="150" y="55"/>
                  </a:lnTo>
                  <a:lnTo>
                    <a:pt x="141" y="38"/>
                  </a:lnTo>
                  <a:lnTo>
                    <a:pt x="133" y="27"/>
                  </a:lnTo>
                  <a:lnTo>
                    <a:pt x="130" y="21"/>
                  </a:lnTo>
                  <a:lnTo>
                    <a:pt x="131" y="20"/>
                  </a:lnTo>
                  <a:lnTo>
                    <a:pt x="138" y="24"/>
                  </a:lnTo>
                  <a:lnTo>
                    <a:pt x="148" y="38"/>
                  </a:lnTo>
                  <a:lnTo>
                    <a:pt x="161" y="61"/>
                  </a:lnTo>
                  <a:lnTo>
                    <a:pt x="172" y="86"/>
                  </a:lnTo>
                  <a:lnTo>
                    <a:pt x="175" y="104"/>
                  </a:lnTo>
                  <a:lnTo>
                    <a:pt x="181" y="92"/>
                  </a:lnTo>
                  <a:lnTo>
                    <a:pt x="188" y="78"/>
                  </a:lnTo>
                  <a:lnTo>
                    <a:pt x="196" y="63"/>
                  </a:lnTo>
                  <a:lnTo>
                    <a:pt x="205" y="47"/>
                  </a:lnTo>
                  <a:lnTo>
                    <a:pt x="213" y="34"/>
                  </a:lnTo>
                  <a:lnTo>
                    <a:pt x="222" y="21"/>
                  </a:lnTo>
                  <a:lnTo>
                    <a:pt x="230" y="10"/>
                  </a:lnTo>
                  <a:lnTo>
                    <a:pt x="236" y="4"/>
                  </a:lnTo>
                  <a:lnTo>
                    <a:pt x="245" y="0"/>
                  </a:lnTo>
                  <a:lnTo>
                    <a:pt x="247" y="1"/>
                  </a:lnTo>
                  <a:lnTo>
                    <a:pt x="244" y="7"/>
                  </a:lnTo>
                  <a:lnTo>
                    <a:pt x="238" y="15"/>
                  </a:lnTo>
                  <a:lnTo>
                    <a:pt x="233" y="23"/>
                  </a:lnTo>
                  <a:lnTo>
                    <a:pt x="227" y="35"/>
                  </a:lnTo>
                  <a:lnTo>
                    <a:pt x="221" y="50"/>
                  </a:lnTo>
                  <a:lnTo>
                    <a:pt x="212" y="69"/>
                  </a:lnTo>
                  <a:lnTo>
                    <a:pt x="204" y="86"/>
                  </a:lnTo>
                  <a:lnTo>
                    <a:pt x="195" y="101"/>
                  </a:lnTo>
                  <a:lnTo>
                    <a:pt x="188" y="114"/>
                  </a:lnTo>
                  <a:lnTo>
                    <a:pt x="182" y="120"/>
                  </a:lnTo>
                  <a:lnTo>
                    <a:pt x="196" y="115"/>
                  </a:lnTo>
                  <a:lnTo>
                    <a:pt x="210" y="110"/>
                  </a:lnTo>
                  <a:lnTo>
                    <a:pt x="224" y="107"/>
                  </a:lnTo>
                  <a:lnTo>
                    <a:pt x="236" y="103"/>
                  </a:lnTo>
                  <a:lnTo>
                    <a:pt x="247" y="100"/>
                  </a:lnTo>
                  <a:lnTo>
                    <a:pt x="256" y="97"/>
                  </a:lnTo>
                  <a:lnTo>
                    <a:pt x="265" y="92"/>
                  </a:lnTo>
                  <a:lnTo>
                    <a:pt x="272" y="87"/>
                  </a:lnTo>
                  <a:lnTo>
                    <a:pt x="282" y="81"/>
                  </a:lnTo>
                  <a:lnTo>
                    <a:pt x="290" y="78"/>
                  </a:lnTo>
                  <a:lnTo>
                    <a:pt x="293" y="81"/>
                  </a:lnTo>
                  <a:lnTo>
                    <a:pt x="287" y="89"/>
                  </a:lnTo>
                  <a:lnTo>
                    <a:pt x="279" y="95"/>
                  </a:lnTo>
                  <a:lnTo>
                    <a:pt x="267" y="103"/>
                  </a:lnTo>
                  <a:lnTo>
                    <a:pt x="250" y="110"/>
                  </a:lnTo>
                  <a:lnTo>
                    <a:pt x="233" y="120"/>
                  </a:lnTo>
                  <a:lnTo>
                    <a:pt x="216" y="129"/>
                  </a:lnTo>
                  <a:lnTo>
                    <a:pt x="199" y="135"/>
                  </a:lnTo>
                  <a:lnTo>
                    <a:pt x="187" y="141"/>
                  </a:lnTo>
                  <a:lnTo>
                    <a:pt x="178" y="143"/>
                  </a:lnTo>
                  <a:lnTo>
                    <a:pt x="172" y="146"/>
                  </a:lnTo>
                  <a:lnTo>
                    <a:pt x="164" y="150"/>
                  </a:lnTo>
                  <a:lnTo>
                    <a:pt x="156" y="158"/>
                  </a:lnTo>
                  <a:lnTo>
                    <a:pt x="150" y="166"/>
                  </a:lnTo>
                  <a:lnTo>
                    <a:pt x="142" y="175"/>
                  </a:lnTo>
                  <a:lnTo>
                    <a:pt x="138" y="184"/>
                  </a:lnTo>
                  <a:lnTo>
                    <a:pt x="135" y="190"/>
                  </a:lnTo>
                  <a:lnTo>
                    <a:pt x="135" y="195"/>
                  </a:lnTo>
                  <a:lnTo>
                    <a:pt x="138" y="200"/>
                  </a:lnTo>
                  <a:lnTo>
                    <a:pt x="142" y="203"/>
                  </a:lnTo>
                  <a:lnTo>
                    <a:pt x="148" y="204"/>
                  </a:lnTo>
                  <a:lnTo>
                    <a:pt x="153" y="204"/>
                  </a:lnTo>
                  <a:lnTo>
                    <a:pt x="145" y="210"/>
                  </a:lnTo>
                  <a:lnTo>
                    <a:pt x="138" y="217"/>
                  </a:lnTo>
                  <a:lnTo>
                    <a:pt x="131" y="221"/>
                  </a:lnTo>
                  <a:lnTo>
                    <a:pt x="127" y="226"/>
                  </a:lnTo>
                  <a:lnTo>
                    <a:pt x="122" y="223"/>
                  </a:lnTo>
                  <a:lnTo>
                    <a:pt x="119" y="223"/>
                  </a:lnTo>
                  <a:lnTo>
                    <a:pt x="118" y="223"/>
                  </a:lnTo>
                  <a:lnTo>
                    <a:pt x="116" y="223"/>
                  </a:lnTo>
                  <a:lnTo>
                    <a:pt x="110" y="233"/>
                  </a:lnTo>
                  <a:lnTo>
                    <a:pt x="101" y="250"/>
                  </a:lnTo>
                  <a:lnTo>
                    <a:pt x="90" y="270"/>
                  </a:lnTo>
                  <a:lnTo>
                    <a:pt x="79" y="293"/>
                  </a:lnTo>
                  <a:lnTo>
                    <a:pt x="68" y="318"/>
                  </a:lnTo>
                  <a:lnTo>
                    <a:pt x="61" y="340"/>
                  </a:lnTo>
                  <a:lnTo>
                    <a:pt x="54" y="360"/>
                  </a:lnTo>
                  <a:lnTo>
                    <a:pt x="53" y="375"/>
                  </a:lnTo>
                  <a:lnTo>
                    <a:pt x="50" y="384"/>
                  </a:lnTo>
                  <a:lnTo>
                    <a:pt x="45" y="393"/>
                  </a:lnTo>
                  <a:lnTo>
                    <a:pt x="41" y="401"/>
                  </a:lnTo>
                  <a:lnTo>
                    <a:pt x="36" y="407"/>
                  </a:lnTo>
                  <a:lnTo>
                    <a:pt x="28" y="412"/>
                  </a:lnTo>
                  <a:lnTo>
                    <a:pt x="17" y="415"/>
                  </a:lnTo>
                  <a:lnTo>
                    <a:pt x="8" y="418"/>
                  </a:lnTo>
                  <a:lnTo>
                    <a:pt x="0" y="418"/>
                  </a:lnTo>
                  <a:close/>
                </a:path>
              </a:pathLst>
            </a:custGeom>
            <a:solidFill>
              <a:srgbClr val="004C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6171" name="Freeform 61"/>
            <p:cNvSpPr>
              <a:spLocks/>
            </p:cNvSpPr>
            <p:nvPr/>
          </p:nvSpPr>
          <p:spPr bwMode="auto">
            <a:xfrm>
              <a:off x="5023" y="1035"/>
              <a:ext cx="94" cy="161"/>
            </a:xfrm>
            <a:custGeom>
              <a:avLst/>
              <a:gdLst>
                <a:gd name="T0" fmla="*/ 61 w 190"/>
                <a:gd name="T1" fmla="*/ 10 h 323"/>
                <a:gd name="T2" fmla="*/ 52 w 190"/>
                <a:gd name="T3" fmla="*/ 28 h 323"/>
                <a:gd name="T4" fmla="*/ 45 w 190"/>
                <a:gd name="T5" fmla="*/ 33 h 323"/>
                <a:gd name="T6" fmla="*/ 31 w 190"/>
                <a:gd name="T7" fmla="*/ 39 h 323"/>
                <a:gd name="T8" fmla="*/ 14 w 190"/>
                <a:gd name="T9" fmla="*/ 47 h 323"/>
                <a:gd name="T10" fmla="*/ 4 w 190"/>
                <a:gd name="T11" fmla="*/ 55 h 323"/>
                <a:gd name="T12" fmla="*/ 0 w 190"/>
                <a:gd name="T13" fmla="*/ 61 h 323"/>
                <a:gd name="T14" fmla="*/ 1 w 190"/>
                <a:gd name="T15" fmla="*/ 62 h 323"/>
                <a:gd name="T16" fmla="*/ 8 w 190"/>
                <a:gd name="T17" fmla="*/ 59 h 323"/>
                <a:gd name="T18" fmla="*/ 18 w 190"/>
                <a:gd name="T19" fmla="*/ 53 h 323"/>
                <a:gd name="T20" fmla="*/ 31 w 190"/>
                <a:gd name="T21" fmla="*/ 46 h 323"/>
                <a:gd name="T22" fmla="*/ 42 w 190"/>
                <a:gd name="T23" fmla="*/ 40 h 323"/>
                <a:gd name="T24" fmla="*/ 45 w 190"/>
                <a:gd name="T25" fmla="*/ 47 h 323"/>
                <a:gd name="T26" fmla="*/ 40 w 190"/>
                <a:gd name="T27" fmla="*/ 69 h 323"/>
                <a:gd name="T28" fmla="*/ 35 w 190"/>
                <a:gd name="T29" fmla="*/ 79 h 323"/>
                <a:gd name="T30" fmla="*/ 24 w 190"/>
                <a:gd name="T31" fmla="*/ 90 h 323"/>
                <a:gd name="T32" fmla="*/ 14 w 190"/>
                <a:gd name="T33" fmla="*/ 102 h 323"/>
                <a:gd name="T34" fmla="*/ 5 w 190"/>
                <a:gd name="T35" fmla="*/ 111 h 323"/>
                <a:gd name="T36" fmla="*/ 3 w 190"/>
                <a:gd name="T37" fmla="*/ 118 h 323"/>
                <a:gd name="T38" fmla="*/ 4 w 190"/>
                <a:gd name="T39" fmla="*/ 120 h 323"/>
                <a:gd name="T40" fmla="*/ 10 w 190"/>
                <a:gd name="T41" fmla="*/ 113 h 323"/>
                <a:gd name="T42" fmla="*/ 18 w 190"/>
                <a:gd name="T43" fmla="*/ 106 h 323"/>
                <a:gd name="T44" fmla="*/ 28 w 190"/>
                <a:gd name="T45" fmla="*/ 97 h 323"/>
                <a:gd name="T46" fmla="*/ 36 w 190"/>
                <a:gd name="T47" fmla="*/ 89 h 323"/>
                <a:gd name="T48" fmla="*/ 40 w 190"/>
                <a:gd name="T49" fmla="*/ 100 h 323"/>
                <a:gd name="T50" fmla="*/ 44 w 190"/>
                <a:gd name="T51" fmla="*/ 143 h 323"/>
                <a:gd name="T52" fmla="*/ 47 w 190"/>
                <a:gd name="T53" fmla="*/ 160 h 323"/>
                <a:gd name="T54" fmla="*/ 48 w 190"/>
                <a:gd name="T55" fmla="*/ 160 h 323"/>
                <a:gd name="T56" fmla="*/ 48 w 190"/>
                <a:gd name="T57" fmla="*/ 140 h 323"/>
                <a:gd name="T58" fmla="*/ 47 w 190"/>
                <a:gd name="T59" fmla="*/ 93 h 323"/>
                <a:gd name="T60" fmla="*/ 49 w 190"/>
                <a:gd name="T61" fmla="*/ 78 h 323"/>
                <a:gd name="T62" fmla="*/ 52 w 190"/>
                <a:gd name="T63" fmla="*/ 80 h 323"/>
                <a:gd name="T64" fmla="*/ 54 w 190"/>
                <a:gd name="T65" fmla="*/ 87 h 323"/>
                <a:gd name="T66" fmla="*/ 62 w 190"/>
                <a:gd name="T67" fmla="*/ 98 h 323"/>
                <a:gd name="T68" fmla="*/ 72 w 190"/>
                <a:gd name="T69" fmla="*/ 110 h 323"/>
                <a:gd name="T70" fmla="*/ 81 w 190"/>
                <a:gd name="T71" fmla="*/ 120 h 323"/>
                <a:gd name="T72" fmla="*/ 87 w 190"/>
                <a:gd name="T73" fmla="*/ 121 h 323"/>
                <a:gd name="T74" fmla="*/ 84 w 190"/>
                <a:gd name="T75" fmla="*/ 115 h 323"/>
                <a:gd name="T76" fmla="*/ 76 w 190"/>
                <a:gd name="T77" fmla="*/ 107 h 323"/>
                <a:gd name="T78" fmla="*/ 69 w 190"/>
                <a:gd name="T79" fmla="*/ 97 h 323"/>
                <a:gd name="T80" fmla="*/ 62 w 190"/>
                <a:gd name="T81" fmla="*/ 87 h 323"/>
                <a:gd name="T82" fmla="*/ 56 w 190"/>
                <a:gd name="T83" fmla="*/ 77 h 323"/>
                <a:gd name="T84" fmla="*/ 54 w 190"/>
                <a:gd name="T85" fmla="*/ 67 h 323"/>
                <a:gd name="T86" fmla="*/ 56 w 190"/>
                <a:gd name="T87" fmla="*/ 47 h 323"/>
                <a:gd name="T88" fmla="*/ 59 w 190"/>
                <a:gd name="T89" fmla="*/ 40 h 323"/>
                <a:gd name="T90" fmla="*/ 62 w 190"/>
                <a:gd name="T91" fmla="*/ 42 h 323"/>
                <a:gd name="T92" fmla="*/ 67 w 190"/>
                <a:gd name="T93" fmla="*/ 48 h 323"/>
                <a:gd name="T94" fmla="*/ 75 w 190"/>
                <a:gd name="T95" fmla="*/ 55 h 323"/>
                <a:gd name="T96" fmla="*/ 84 w 190"/>
                <a:gd name="T97" fmla="*/ 63 h 323"/>
                <a:gd name="T98" fmla="*/ 91 w 190"/>
                <a:gd name="T99" fmla="*/ 69 h 323"/>
                <a:gd name="T100" fmla="*/ 94 w 190"/>
                <a:gd name="T101" fmla="*/ 71 h 323"/>
                <a:gd name="T102" fmla="*/ 88 w 190"/>
                <a:gd name="T103" fmla="*/ 62 h 323"/>
                <a:gd name="T104" fmla="*/ 79 w 190"/>
                <a:gd name="T105" fmla="*/ 51 h 323"/>
                <a:gd name="T106" fmla="*/ 69 w 190"/>
                <a:gd name="T107" fmla="*/ 40 h 323"/>
                <a:gd name="T108" fmla="*/ 66 w 190"/>
                <a:gd name="T109" fmla="*/ 32 h 323"/>
                <a:gd name="T110" fmla="*/ 66 w 190"/>
                <a:gd name="T111" fmla="*/ 16 h 323"/>
                <a:gd name="T112" fmla="*/ 72 w 190"/>
                <a:gd name="T113" fmla="*/ 2 h 323"/>
                <a:gd name="T114" fmla="*/ 69 w 190"/>
                <a:gd name="T115" fmla="*/ 0 h 323"/>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0" t="0" r="r" b="b"/>
              <a:pathLst>
                <a:path w="190" h="323">
                  <a:moveTo>
                    <a:pt x="133" y="6"/>
                  </a:moveTo>
                  <a:lnTo>
                    <a:pt x="123" y="20"/>
                  </a:lnTo>
                  <a:lnTo>
                    <a:pt x="114" y="38"/>
                  </a:lnTo>
                  <a:lnTo>
                    <a:pt x="105" y="57"/>
                  </a:lnTo>
                  <a:lnTo>
                    <a:pt x="102" y="67"/>
                  </a:lnTo>
                  <a:lnTo>
                    <a:pt x="91" y="67"/>
                  </a:lnTo>
                  <a:lnTo>
                    <a:pt x="77" y="72"/>
                  </a:lnTo>
                  <a:lnTo>
                    <a:pt x="62" y="78"/>
                  </a:lnTo>
                  <a:lnTo>
                    <a:pt x="45" y="86"/>
                  </a:lnTo>
                  <a:lnTo>
                    <a:pt x="29" y="95"/>
                  </a:lnTo>
                  <a:lnTo>
                    <a:pt x="17" y="103"/>
                  </a:lnTo>
                  <a:lnTo>
                    <a:pt x="8" y="110"/>
                  </a:lnTo>
                  <a:lnTo>
                    <a:pt x="3" y="115"/>
                  </a:lnTo>
                  <a:lnTo>
                    <a:pt x="0" y="123"/>
                  </a:lnTo>
                  <a:lnTo>
                    <a:pt x="0" y="124"/>
                  </a:lnTo>
                  <a:lnTo>
                    <a:pt x="3" y="124"/>
                  </a:lnTo>
                  <a:lnTo>
                    <a:pt x="9" y="121"/>
                  </a:lnTo>
                  <a:lnTo>
                    <a:pt x="16" y="118"/>
                  </a:lnTo>
                  <a:lnTo>
                    <a:pt x="25" y="112"/>
                  </a:lnTo>
                  <a:lnTo>
                    <a:pt x="36" y="106"/>
                  </a:lnTo>
                  <a:lnTo>
                    <a:pt x="49" y="98"/>
                  </a:lnTo>
                  <a:lnTo>
                    <a:pt x="62" y="92"/>
                  </a:lnTo>
                  <a:lnTo>
                    <a:pt x="74" y="86"/>
                  </a:lnTo>
                  <a:lnTo>
                    <a:pt x="85" y="81"/>
                  </a:lnTo>
                  <a:lnTo>
                    <a:pt x="94" y="80"/>
                  </a:lnTo>
                  <a:lnTo>
                    <a:pt x="90" y="95"/>
                  </a:lnTo>
                  <a:lnTo>
                    <a:pt x="85" y="117"/>
                  </a:lnTo>
                  <a:lnTo>
                    <a:pt x="80" y="138"/>
                  </a:lnTo>
                  <a:lnTo>
                    <a:pt x="79" y="150"/>
                  </a:lnTo>
                  <a:lnTo>
                    <a:pt x="71" y="158"/>
                  </a:lnTo>
                  <a:lnTo>
                    <a:pt x="60" y="169"/>
                  </a:lnTo>
                  <a:lnTo>
                    <a:pt x="49" y="180"/>
                  </a:lnTo>
                  <a:lnTo>
                    <a:pt x="39" y="192"/>
                  </a:lnTo>
                  <a:lnTo>
                    <a:pt x="28" y="204"/>
                  </a:lnTo>
                  <a:lnTo>
                    <a:pt x="17" y="215"/>
                  </a:lnTo>
                  <a:lnTo>
                    <a:pt x="11" y="223"/>
                  </a:lnTo>
                  <a:lnTo>
                    <a:pt x="8" y="229"/>
                  </a:lnTo>
                  <a:lnTo>
                    <a:pt x="6" y="237"/>
                  </a:lnTo>
                  <a:lnTo>
                    <a:pt x="8" y="240"/>
                  </a:lnTo>
                  <a:lnTo>
                    <a:pt x="9" y="240"/>
                  </a:lnTo>
                  <a:lnTo>
                    <a:pt x="16" y="234"/>
                  </a:lnTo>
                  <a:lnTo>
                    <a:pt x="20" y="227"/>
                  </a:lnTo>
                  <a:lnTo>
                    <a:pt x="28" y="220"/>
                  </a:lnTo>
                  <a:lnTo>
                    <a:pt x="37" y="212"/>
                  </a:lnTo>
                  <a:lnTo>
                    <a:pt x="46" y="201"/>
                  </a:lnTo>
                  <a:lnTo>
                    <a:pt x="56" y="194"/>
                  </a:lnTo>
                  <a:lnTo>
                    <a:pt x="65" y="184"/>
                  </a:lnTo>
                  <a:lnTo>
                    <a:pt x="73" y="178"/>
                  </a:lnTo>
                  <a:lnTo>
                    <a:pt x="79" y="175"/>
                  </a:lnTo>
                  <a:lnTo>
                    <a:pt x="80" y="201"/>
                  </a:lnTo>
                  <a:lnTo>
                    <a:pt x="83" y="244"/>
                  </a:lnTo>
                  <a:lnTo>
                    <a:pt x="88" y="287"/>
                  </a:lnTo>
                  <a:lnTo>
                    <a:pt x="93" y="314"/>
                  </a:lnTo>
                  <a:lnTo>
                    <a:pt x="96" y="321"/>
                  </a:lnTo>
                  <a:lnTo>
                    <a:pt x="97" y="323"/>
                  </a:lnTo>
                  <a:lnTo>
                    <a:pt x="97" y="320"/>
                  </a:lnTo>
                  <a:lnTo>
                    <a:pt x="97" y="309"/>
                  </a:lnTo>
                  <a:lnTo>
                    <a:pt x="97" y="280"/>
                  </a:lnTo>
                  <a:lnTo>
                    <a:pt x="96" y="234"/>
                  </a:lnTo>
                  <a:lnTo>
                    <a:pt x="94" y="187"/>
                  </a:lnTo>
                  <a:lnTo>
                    <a:pt x="97" y="160"/>
                  </a:lnTo>
                  <a:lnTo>
                    <a:pt x="100" y="157"/>
                  </a:lnTo>
                  <a:lnTo>
                    <a:pt x="103" y="157"/>
                  </a:lnTo>
                  <a:lnTo>
                    <a:pt x="105" y="161"/>
                  </a:lnTo>
                  <a:lnTo>
                    <a:pt x="106" y="169"/>
                  </a:lnTo>
                  <a:lnTo>
                    <a:pt x="110" y="175"/>
                  </a:lnTo>
                  <a:lnTo>
                    <a:pt x="116" y="186"/>
                  </a:lnTo>
                  <a:lnTo>
                    <a:pt x="125" y="197"/>
                  </a:lnTo>
                  <a:lnTo>
                    <a:pt x="134" y="209"/>
                  </a:lnTo>
                  <a:lnTo>
                    <a:pt x="145" y="221"/>
                  </a:lnTo>
                  <a:lnTo>
                    <a:pt x="156" y="232"/>
                  </a:lnTo>
                  <a:lnTo>
                    <a:pt x="163" y="240"/>
                  </a:lnTo>
                  <a:lnTo>
                    <a:pt x="170" y="243"/>
                  </a:lnTo>
                  <a:lnTo>
                    <a:pt x="176" y="243"/>
                  </a:lnTo>
                  <a:lnTo>
                    <a:pt x="174" y="238"/>
                  </a:lnTo>
                  <a:lnTo>
                    <a:pt x="170" y="230"/>
                  </a:lnTo>
                  <a:lnTo>
                    <a:pt x="160" y="220"/>
                  </a:lnTo>
                  <a:lnTo>
                    <a:pt x="154" y="214"/>
                  </a:lnTo>
                  <a:lnTo>
                    <a:pt x="148" y="204"/>
                  </a:lnTo>
                  <a:lnTo>
                    <a:pt x="140" y="194"/>
                  </a:lnTo>
                  <a:lnTo>
                    <a:pt x="133" y="184"/>
                  </a:lnTo>
                  <a:lnTo>
                    <a:pt x="125" y="174"/>
                  </a:lnTo>
                  <a:lnTo>
                    <a:pt x="119" y="164"/>
                  </a:lnTo>
                  <a:lnTo>
                    <a:pt x="114" y="155"/>
                  </a:lnTo>
                  <a:lnTo>
                    <a:pt x="111" y="149"/>
                  </a:lnTo>
                  <a:lnTo>
                    <a:pt x="110" y="134"/>
                  </a:lnTo>
                  <a:lnTo>
                    <a:pt x="111" y="114"/>
                  </a:lnTo>
                  <a:lnTo>
                    <a:pt x="113" y="95"/>
                  </a:lnTo>
                  <a:lnTo>
                    <a:pt x="116" y="84"/>
                  </a:lnTo>
                  <a:lnTo>
                    <a:pt x="119" y="81"/>
                  </a:lnTo>
                  <a:lnTo>
                    <a:pt x="122" y="81"/>
                  </a:lnTo>
                  <a:lnTo>
                    <a:pt x="125" y="84"/>
                  </a:lnTo>
                  <a:lnTo>
                    <a:pt x="131" y="92"/>
                  </a:lnTo>
                  <a:lnTo>
                    <a:pt x="136" y="97"/>
                  </a:lnTo>
                  <a:lnTo>
                    <a:pt x="143" y="103"/>
                  </a:lnTo>
                  <a:lnTo>
                    <a:pt x="151" y="110"/>
                  </a:lnTo>
                  <a:lnTo>
                    <a:pt x="160" y="118"/>
                  </a:lnTo>
                  <a:lnTo>
                    <a:pt x="170" y="126"/>
                  </a:lnTo>
                  <a:lnTo>
                    <a:pt x="177" y="134"/>
                  </a:lnTo>
                  <a:lnTo>
                    <a:pt x="184" y="138"/>
                  </a:lnTo>
                  <a:lnTo>
                    <a:pt x="188" y="143"/>
                  </a:lnTo>
                  <a:lnTo>
                    <a:pt x="190" y="143"/>
                  </a:lnTo>
                  <a:lnTo>
                    <a:pt x="185" y="135"/>
                  </a:lnTo>
                  <a:lnTo>
                    <a:pt x="177" y="124"/>
                  </a:lnTo>
                  <a:lnTo>
                    <a:pt x="168" y="114"/>
                  </a:lnTo>
                  <a:lnTo>
                    <a:pt x="159" y="103"/>
                  </a:lnTo>
                  <a:lnTo>
                    <a:pt x="150" y="90"/>
                  </a:lnTo>
                  <a:lnTo>
                    <a:pt x="140" y="81"/>
                  </a:lnTo>
                  <a:lnTo>
                    <a:pt x="136" y="74"/>
                  </a:lnTo>
                  <a:lnTo>
                    <a:pt x="134" y="64"/>
                  </a:lnTo>
                  <a:lnTo>
                    <a:pt x="133" y="49"/>
                  </a:lnTo>
                  <a:lnTo>
                    <a:pt x="133" y="32"/>
                  </a:lnTo>
                  <a:lnTo>
                    <a:pt x="139" y="15"/>
                  </a:lnTo>
                  <a:lnTo>
                    <a:pt x="145" y="4"/>
                  </a:lnTo>
                  <a:lnTo>
                    <a:pt x="143" y="0"/>
                  </a:lnTo>
                  <a:lnTo>
                    <a:pt x="139" y="0"/>
                  </a:lnTo>
                  <a:lnTo>
                    <a:pt x="133" y="6"/>
                  </a:lnTo>
                  <a:close/>
                </a:path>
              </a:pathLst>
            </a:custGeom>
            <a:solidFill>
              <a:srgbClr val="004C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6172" name="Freeform 62"/>
            <p:cNvSpPr>
              <a:spLocks/>
            </p:cNvSpPr>
            <p:nvPr/>
          </p:nvSpPr>
          <p:spPr bwMode="auto">
            <a:xfrm>
              <a:off x="5355" y="963"/>
              <a:ext cx="188" cy="147"/>
            </a:xfrm>
            <a:custGeom>
              <a:avLst/>
              <a:gdLst>
                <a:gd name="T0" fmla="*/ 9 w 376"/>
                <a:gd name="T1" fmla="*/ 19 h 293"/>
                <a:gd name="T2" fmla="*/ 19 w 376"/>
                <a:gd name="T3" fmla="*/ 27 h 293"/>
                <a:gd name="T4" fmla="*/ 29 w 376"/>
                <a:gd name="T5" fmla="*/ 31 h 293"/>
                <a:gd name="T6" fmla="*/ 40 w 376"/>
                <a:gd name="T7" fmla="*/ 37 h 293"/>
                <a:gd name="T8" fmla="*/ 42 w 376"/>
                <a:gd name="T9" fmla="*/ 68 h 293"/>
                <a:gd name="T10" fmla="*/ 46 w 376"/>
                <a:gd name="T11" fmla="*/ 97 h 293"/>
                <a:gd name="T12" fmla="*/ 46 w 376"/>
                <a:gd name="T13" fmla="*/ 89 h 293"/>
                <a:gd name="T14" fmla="*/ 50 w 376"/>
                <a:gd name="T15" fmla="*/ 49 h 293"/>
                <a:gd name="T16" fmla="*/ 59 w 376"/>
                <a:gd name="T17" fmla="*/ 45 h 293"/>
                <a:gd name="T18" fmla="*/ 75 w 376"/>
                <a:gd name="T19" fmla="*/ 59 h 293"/>
                <a:gd name="T20" fmla="*/ 86 w 376"/>
                <a:gd name="T21" fmla="*/ 69 h 293"/>
                <a:gd name="T22" fmla="*/ 97 w 376"/>
                <a:gd name="T23" fmla="*/ 131 h 293"/>
                <a:gd name="T24" fmla="*/ 106 w 376"/>
                <a:gd name="T25" fmla="*/ 145 h 293"/>
                <a:gd name="T26" fmla="*/ 101 w 376"/>
                <a:gd name="T27" fmla="*/ 122 h 293"/>
                <a:gd name="T28" fmla="*/ 95 w 376"/>
                <a:gd name="T29" fmla="*/ 75 h 293"/>
                <a:gd name="T30" fmla="*/ 129 w 376"/>
                <a:gd name="T31" fmla="*/ 94 h 293"/>
                <a:gd name="T32" fmla="*/ 170 w 376"/>
                <a:gd name="T33" fmla="*/ 117 h 293"/>
                <a:gd name="T34" fmla="*/ 187 w 376"/>
                <a:gd name="T35" fmla="*/ 127 h 293"/>
                <a:gd name="T36" fmla="*/ 180 w 376"/>
                <a:gd name="T37" fmla="*/ 118 h 293"/>
                <a:gd name="T38" fmla="*/ 153 w 376"/>
                <a:gd name="T39" fmla="*/ 100 h 293"/>
                <a:gd name="T40" fmla="*/ 116 w 376"/>
                <a:gd name="T41" fmla="*/ 76 h 293"/>
                <a:gd name="T42" fmla="*/ 96 w 376"/>
                <a:gd name="T43" fmla="*/ 66 h 293"/>
                <a:gd name="T44" fmla="*/ 108 w 376"/>
                <a:gd name="T45" fmla="*/ 63 h 293"/>
                <a:gd name="T46" fmla="*/ 134 w 376"/>
                <a:gd name="T47" fmla="*/ 57 h 293"/>
                <a:gd name="T48" fmla="*/ 167 w 376"/>
                <a:gd name="T49" fmla="*/ 57 h 293"/>
                <a:gd name="T50" fmla="*/ 188 w 376"/>
                <a:gd name="T51" fmla="*/ 63 h 293"/>
                <a:gd name="T52" fmla="*/ 180 w 376"/>
                <a:gd name="T53" fmla="*/ 54 h 293"/>
                <a:gd name="T54" fmla="*/ 153 w 376"/>
                <a:gd name="T55" fmla="*/ 52 h 293"/>
                <a:gd name="T56" fmla="*/ 113 w 376"/>
                <a:gd name="T57" fmla="*/ 53 h 293"/>
                <a:gd name="T58" fmla="*/ 94 w 376"/>
                <a:gd name="T59" fmla="*/ 53 h 293"/>
                <a:gd name="T60" fmla="*/ 79 w 376"/>
                <a:gd name="T61" fmla="*/ 44 h 293"/>
                <a:gd name="T62" fmla="*/ 65 w 376"/>
                <a:gd name="T63" fmla="*/ 32 h 293"/>
                <a:gd name="T64" fmla="*/ 76 w 376"/>
                <a:gd name="T65" fmla="*/ 24 h 293"/>
                <a:gd name="T66" fmla="*/ 98 w 376"/>
                <a:gd name="T67" fmla="*/ 11 h 293"/>
                <a:gd name="T68" fmla="*/ 116 w 376"/>
                <a:gd name="T69" fmla="*/ 4 h 293"/>
                <a:gd name="T70" fmla="*/ 115 w 376"/>
                <a:gd name="T71" fmla="*/ 0 h 293"/>
                <a:gd name="T72" fmla="*/ 95 w 376"/>
                <a:gd name="T73" fmla="*/ 6 h 293"/>
                <a:gd name="T74" fmla="*/ 71 w 376"/>
                <a:gd name="T75" fmla="*/ 18 h 293"/>
                <a:gd name="T76" fmla="*/ 55 w 376"/>
                <a:gd name="T77" fmla="*/ 25 h 293"/>
                <a:gd name="T78" fmla="*/ 41 w 376"/>
                <a:gd name="T79" fmla="*/ 26 h 293"/>
                <a:gd name="T80" fmla="*/ 26 w 376"/>
                <a:gd name="T81" fmla="*/ 19 h 293"/>
                <a:gd name="T82" fmla="*/ 10 w 376"/>
                <a:gd name="T83" fmla="*/ 13 h 293"/>
                <a:gd name="T84" fmla="*/ 0 w 376"/>
                <a:gd name="T85" fmla="*/ 11 h 293"/>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376" h="293">
                  <a:moveTo>
                    <a:pt x="0" y="21"/>
                  </a:moveTo>
                  <a:lnTo>
                    <a:pt x="7" y="29"/>
                  </a:lnTo>
                  <a:lnTo>
                    <a:pt x="18" y="38"/>
                  </a:lnTo>
                  <a:lnTo>
                    <a:pt x="29" y="47"/>
                  </a:lnTo>
                  <a:lnTo>
                    <a:pt x="35" y="52"/>
                  </a:lnTo>
                  <a:lnTo>
                    <a:pt x="38" y="54"/>
                  </a:lnTo>
                  <a:lnTo>
                    <a:pt x="43" y="55"/>
                  </a:lnTo>
                  <a:lnTo>
                    <a:pt x="51" y="58"/>
                  </a:lnTo>
                  <a:lnTo>
                    <a:pt x="58" y="61"/>
                  </a:lnTo>
                  <a:lnTo>
                    <a:pt x="66" y="66"/>
                  </a:lnTo>
                  <a:lnTo>
                    <a:pt x="74" y="69"/>
                  </a:lnTo>
                  <a:lnTo>
                    <a:pt x="80" y="74"/>
                  </a:lnTo>
                  <a:lnTo>
                    <a:pt x="83" y="77"/>
                  </a:lnTo>
                  <a:lnTo>
                    <a:pt x="83" y="104"/>
                  </a:lnTo>
                  <a:lnTo>
                    <a:pt x="83" y="135"/>
                  </a:lnTo>
                  <a:lnTo>
                    <a:pt x="84" y="164"/>
                  </a:lnTo>
                  <a:lnTo>
                    <a:pt x="88" y="186"/>
                  </a:lnTo>
                  <a:lnTo>
                    <a:pt x="92" y="194"/>
                  </a:lnTo>
                  <a:lnTo>
                    <a:pt x="95" y="192"/>
                  </a:lnTo>
                  <a:lnTo>
                    <a:pt x="94" y="186"/>
                  </a:lnTo>
                  <a:lnTo>
                    <a:pt x="92" y="177"/>
                  </a:lnTo>
                  <a:lnTo>
                    <a:pt x="92" y="157"/>
                  </a:lnTo>
                  <a:lnTo>
                    <a:pt x="95" y="126"/>
                  </a:lnTo>
                  <a:lnTo>
                    <a:pt x="100" y="97"/>
                  </a:lnTo>
                  <a:lnTo>
                    <a:pt x="103" y="78"/>
                  </a:lnTo>
                  <a:lnTo>
                    <a:pt x="109" y="83"/>
                  </a:lnTo>
                  <a:lnTo>
                    <a:pt x="117" y="90"/>
                  </a:lnTo>
                  <a:lnTo>
                    <a:pt x="128" y="100"/>
                  </a:lnTo>
                  <a:lnTo>
                    <a:pt x="138" y="109"/>
                  </a:lnTo>
                  <a:lnTo>
                    <a:pt x="149" y="118"/>
                  </a:lnTo>
                  <a:lnTo>
                    <a:pt x="158" y="127"/>
                  </a:lnTo>
                  <a:lnTo>
                    <a:pt x="166" y="134"/>
                  </a:lnTo>
                  <a:lnTo>
                    <a:pt x="172" y="137"/>
                  </a:lnTo>
                  <a:lnTo>
                    <a:pt x="175" y="170"/>
                  </a:lnTo>
                  <a:lnTo>
                    <a:pt x="183" y="217"/>
                  </a:lnTo>
                  <a:lnTo>
                    <a:pt x="194" y="261"/>
                  </a:lnTo>
                  <a:lnTo>
                    <a:pt x="205" y="287"/>
                  </a:lnTo>
                  <a:lnTo>
                    <a:pt x="211" y="293"/>
                  </a:lnTo>
                  <a:lnTo>
                    <a:pt x="212" y="289"/>
                  </a:lnTo>
                  <a:lnTo>
                    <a:pt x="209" y="278"/>
                  </a:lnTo>
                  <a:lnTo>
                    <a:pt x="206" y="266"/>
                  </a:lnTo>
                  <a:lnTo>
                    <a:pt x="202" y="243"/>
                  </a:lnTo>
                  <a:lnTo>
                    <a:pt x="194" y="207"/>
                  </a:lnTo>
                  <a:lnTo>
                    <a:pt x="189" y="172"/>
                  </a:lnTo>
                  <a:lnTo>
                    <a:pt x="189" y="149"/>
                  </a:lnTo>
                  <a:lnTo>
                    <a:pt x="206" y="158"/>
                  </a:lnTo>
                  <a:lnTo>
                    <a:pt x="229" y="172"/>
                  </a:lnTo>
                  <a:lnTo>
                    <a:pt x="257" y="187"/>
                  </a:lnTo>
                  <a:lnTo>
                    <a:pt x="288" y="203"/>
                  </a:lnTo>
                  <a:lnTo>
                    <a:pt x="316" y="220"/>
                  </a:lnTo>
                  <a:lnTo>
                    <a:pt x="340" y="233"/>
                  </a:lnTo>
                  <a:lnTo>
                    <a:pt x="359" y="244"/>
                  </a:lnTo>
                  <a:lnTo>
                    <a:pt x="368" y="250"/>
                  </a:lnTo>
                  <a:lnTo>
                    <a:pt x="373" y="253"/>
                  </a:lnTo>
                  <a:lnTo>
                    <a:pt x="374" y="252"/>
                  </a:lnTo>
                  <a:lnTo>
                    <a:pt x="371" y="246"/>
                  </a:lnTo>
                  <a:lnTo>
                    <a:pt x="360" y="235"/>
                  </a:lnTo>
                  <a:lnTo>
                    <a:pt x="350" y="227"/>
                  </a:lnTo>
                  <a:lnTo>
                    <a:pt x="331" y="215"/>
                  </a:lnTo>
                  <a:lnTo>
                    <a:pt x="306" y="200"/>
                  </a:lnTo>
                  <a:lnTo>
                    <a:pt x="280" y="183"/>
                  </a:lnTo>
                  <a:lnTo>
                    <a:pt x="254" y="167"/>
                  </a:lnTo>
                  <a:lnTo>
                    <a:pt x="231" y="152"/>
                  </a:lnTo>
                  <a:lnTo>
                    <a:pt x="211" y="141"/>
                  </a:lnTo>
                  <a:lnTo>
                    <a:pt x="199" y="135"/>
                  </a:lnTo>
                  <a:lnTo>
                    <a:pt x="191" y="132"/>
                  </a:lnTo>
                  <a:lnTo>
                    <a:pt x="192" y="130"/>
                  </a:lnTo>
                  <a:lnTo>
                    <a:pt x="202" y="129"/>
                  </a:lnTo>
                  <a:lnTo>
                    <a:pt x="215" y="126"/>
                  </a:lnTo>
                  <a:lnTo>
                    <a:pt x="229" y="121"/>
                  </a:lnTo>
                  <a:lnTo>
                    <a:pt x="246" y="117"/>
                  </a:lnTo>
                  <a:lnTo>
                    <a:pt x="268" y="114"/>
                  </a:lnTo>
                  <a:lnTo>
                    <a:pt x="291" y="112"/>
                  </a:lnTo>
                  <a:lnTo>
                    <a:pt x="313" y="112"/>
                  </a:lnTo>
                  <a:lnTo>
                    <a:pt x="334" y="114"/>
                  </a:lnTo>
                  <a:lnTo>
                    <a:pt x="351" y="117"/>
                  </a:lnTo>
                  <a:lnTo>
                    <a:pt x="363" y="121"/>
                  </a:lnTo>
                  <a:lnTo>
                    <a:pt x="376" y="126"/>
                  </a:lnTo>
                  <a:lnTo>
                    <a:pt x="376" y="123"/>
                  </a:lnTo>
                  <a:lnTo>
                    <a:pt x="370" y="115"/>
                  </a:lnTo>
                  <a:lnTo>
                    <a:pt x="359" y="107"/>
                  </a:lnTo>
                  <a:lnTo>
                    <a:pt x="348" y="106"/>
                  </a:lnTo>
                  <a:lnTo>
                    <a:pt x="329" y="104"/>
                  </a:lnTo>
                  <a:lnTo>
                    <a:pt x="305" y="104"/>
                  </a:lnTo>
                  <a:lnTo>
                    <a:pt x="277" y="104"/>
                  </a:lnTo>
                  <a:lnTo>
                    <a:pt x="249" y="106"/>
                  </a:lnTo>
                  <a:lnTo>
                    <a:pt x="225" y="106"/>
                  </a:lnTo>
                  <a:lnTo>
                    <a:pt x="206" y="107"/>
                  </a:lnTo>
                  <a:lnTo>
                    <a:pt x="195" y="107"/>
                  </a:lnTo>
                  <a:lnTo>
                    <a:pt x="188" y="106"/>
                  </a:lnTo>
                  <a:lnTo>
                    <a:pt x="178" y="103"/>
                  </a:lnTo>
                  <a:lnTo>
                    <a:pt x="169" y="95"/>
                  </a:lnTo>
                  <a:lnTo>
                    <a:pt x="158" y="87"/>
                  </a:lnTo>
                  <a:lnTo>
                    <a:pt x="148" y="78"/>
                  </a:lnTo>
                  <a:lnTo>
                    <a:pt x="137" y="70"/>
                  </a:lnTo>
                  <a:lnTo>
                    <a:pt x="129" y="64"/>
                  </a:lnTo>
                  <a:lnTo>
                    <a:pt x="125" y="61"/>
                  </a:lnTo>
                  <a:lnTo>
                    <a:pt x="137" y="55"/>
                  </a:lnTo>
                  <a:lnTo>
                    <a:pt x="151" y="47"/>
                  </a:lnTo>
                  <a:lnTo>
                    <a:pt x="165" y="40"/>
                  </a:lnTo>
                  <a:lnTo>
                    <a:pt x="182" y="30"/>
                  </a:lnTo>
                  <a:lnTo>
                    <a:pt x="195" y="21"/>
                  </a:lnTo>
                  <a:lnTo>
                    <a:pt x="211" y="15"/>
                  </a:lnTo>
                  <a:lnTo>
                    <a:pt x="223" y="9"/>
                  </a:lnTo>
                  <a:lnTo>
                    <a:pt x="232" y="7"/>
                  </a:lnTo>
                  <a:lnTo>
                    <a:pt x="242" y="4"/>
                  </a:lnTo>
                  <a:lnTo>
                    <a:pt x="240" y="0"/>
                  </a:lnTo>
                  <a:lnTo>
                    <a:pt x="229" y="0"/>
                  </a:lnTo>
                  <a:lnTo>
                    <a:pt x="214" y="3"/>
                  </a:lnTo>
                  <a:lnTo>
                    <a:pt x="203" y="7"/>
                  </a:lnTo>
                  <a:lnTo>
                    <a:pt x="189" y="12"/>
                  </a:lnTo>
                  <a:lnTo>
                    <a:pt x="174" y="20"/>
                  </a:lnTo>
                  <a:lnTo>
                    <a:pt x="157" y="27"/>
                  </a:lnTo>
                  <a:lnTo>
                    <a:pt x="142" y="35"/>
                  </a:lnTo>
                  <a:lnTo>
                    <a:pt x="126" y="41"/>
                  </a:lnTo>
                  <a:lnTo>
                    <a:pt x="115" y="46"/>
                  </a:lnTo>
                  <a:lnTo>
                    <a:pt x="109" y="49"/>
                  </a:lnTo>
                  <a:lnTo>
                    <a:pt x="100" y="54"/>
                  </a:lnTo>
                  <a:lnTo>
                    <a:pt x="92" y="54"/>
                  </a:lnTo>
                  <a:lnTo>
                    <a:pt x="81" y="52"/>
                  </a:lnTo>
                  <a:lnTo>
                    <a:pt x="69" y="46"/>
                  </a:lnTo>
                  <a:lnTo>
                    <a:pt x="61" y="41"/>
                  </a:lnTo>
                  <a:lnTo>
                    <a:pt x="52" y="37"/>
                  </a:lnTo>
                  <a:lnTo>
                    <a:pt x="41" y="34"/>
                  </a:lnTo>
                  <a:lnTo>
                    <a:pt x="31" y="29"/>
                  </a:lnTo>
                  <a:lnTo>
                    <a:pt x="20" y="26"/>
                  </a:lnTo>
                  <a:lnTo>
                    <a:pt x="11" y="23"/>
                  </a:lnTo>
                  <a:lnTo>
                    <a:pt x="4" y="21"/>
                  </a:lnTo>
                  <a:lnTo>
                    <a:pt x="0" y="21"/>
                  </a:lnTo>
                  <a:close/>
                </a:path>
              </a:pathLst>
            </a:custGeom>
            <a:solidFill>
              <a:srgbClr val="004C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sp>
        <p:nvSpPr>
          <p:cNvPr id="46091" name="Rectangle 63"/>
          <p:cNvSpPr>
            <a:spLocks noChangeArrowheads="1"/>
          </p:cNvSpPr>
          <p:nvPr/>
        </p:nvSpPr>
        <p:spPr bwMode="auto">
          <a:xfrm>
            <a:off x="179512" y="1268760"/>
            <a:ext cx="8424936" cy="3554819"/>
          </a:xfrm>
          <a:prstGeom prst="rect">
            <a:avLst/>
          </a:prstGeom>
          <a:noFill/>
          <a:ln>
            <a:noFill/>
          </a:ln>
          <a:effectLst/>
          <a:extLst>
            <a:ext uri="{909E8E84-426E-40DD-AFC4-6F175D3DCCD1}">
              <a14:hiddenFill xmlns:a14="http://schemas.microsoft.com/office/drawing/2010/main">
                <a:solidFill>
                  <a:srgbClr val="FF660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eaLnBrk="0" hangingPunct="0">
              <a:spcBef>
                <a:spcPct val="50000"/>
              </a:spcBef>
            </a:pPr>
            <a:r>
              <a:rPr lang="en-US" sz="5000" b="1" dirty="0" smtClean="0">
                <a:solidFill>
                  <a:srgbClr val="002060"/>
                </a:solidFill>
                <a:latin typeface="Times New Roman" pitchFamily="18" charset="0"/>
              </a:rPr>
              <a:t>TIẾT HỌC KẾT THÚC </a:t>
            </a:r>
            <a:endParaRPr lang="vi-VN" sz="5000" b="1" dirty="0" smtClean="0">
              <a:solidFill>
                <a:srgbClr val="002060"/>
              </a:solidFill>
              <a:latin typeface="Times New Roman" pitchFamily="18" charset="0"/>
            </a:endParaRPr>
          </a:p>
          <a:p>
            <a:pPr algn="ctr" eaLnBrk="0" hangingPunct="0">
              <a:spcBef>
                <a:spcPct val="50000"/>
              </a:spcBef>
            </a:pPr>
            <a:r>
              <a:rPr lang="en-US" sz="5000" b="1" dirty="0" smtClean="0">
                <a:solidFill>
                  <a:srgbClr val="FF0000"/>
                </a:solidFill>
                <a:latin typeface="Times New Roman" pitchFamily="18" charset="0"/>
              </a:rPr>
              <a:t> </a:t>
            </a:r>
            <a:r>
              <a:rPr lang="vi-VN" sz="5000" b="1" dirty="0" smtClean="0">
                <a:solidFill>
                  <a:srgbClr val="FF0000"/>
                </a:solidFill>
                <a:latin typeface="Times New Roman" pitchFamily="18" charset="0"/>
              </a:rPr>
              <a:t>CÁM ƠN</a:t>
            </a:r>
            <a:r>
              <a:rPr lang="en-US" sz="5000" b="1" dirty="0" smtClean="0">
                <a:solidFill>
                  <a:srgbClr val="FF0000"/>
                </a:solidFill>
                <a:latin typeface="Times New Roman" pitchFamily="18" charset="0"/>
              </a:rPr>
              <a:t> QUÝ THẦY CÔ CÙNG TẤT CẢ CÁC BẠN ĐÃ THEO DÕI</a:t>
            </a:r>
            <a:endParaRPr lang="en-US" sz="5000" b="1" dirty="0">
              <a:solidFill>
                <a:srgbClr val="FF0000"/>
              </a:solidFill>
              <a:latin typeface="Times New Roman" pitchFamily="18" charset="0"/>
            </a:endParaRPr>
          </a:p>
        </p:txBody>
      </p:sp>
      <p:grpSp>
        <p:nvGrpSpPr>
          <p:cNvPr id="4" name="Group 109"/>
          <p:cNvGrpSpPr>
            <a:grpSpLocks/>
          </p:cNvGrpSpPr>
          <p:nvPr/>
        </p:nvGrpSpPr>
        <p:grpSpPr bwMode="auto">
          <a:xfrm>
            <a:off x="3429000" y="5562600"/>
            <a:ext cx="4800600" cy="847725"/>
            <a:chOff x="2350" y="1008"/>
            <a:chExt cx="1826" cy="534"/>
          </a:xfrm>
        </p:grpSpPr>
        <p:pic>
          <p:nvPicPr>
            <p:cNvPr id="46107" name="Picture 110" descr="SPARKLES"/>
            <p:cNvPicPr>
              <a:picLocks noChangeAspect="1" noChangeArrowheads="1" noCrop="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790" y="1008"/>
              <a:ext cx="386" cy="4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6108" name="Picture 111" descr="SPARKLES"/>
            <p:cNvPicPr>
              <a:picLocks noChangeAspect="1" noChangeArrowheads="1" noCrop="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408" y="1050"/>
              <a:ext cx="386" cy="4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6109" name="Picture 112" descr="SPARKLES"/>
            <p:cNvPicPr>
              <a:picLocks noChangeAspect="1" noChangeArrowheads="1" noCrop="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784" y="1008"/>
              <a:ext cx="386" cy="4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6110" name="Picture 113" descr="SPARKLES"/>
            <p:cNvPicPr>
              <a:picLocks noChangeAspect="1" noChangeArrowheads="1" noCrop="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350" y="1056"/>
              <a:ext cx="386" cy="4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64" name="Picture 11" descr="Rose03"/>
          <p:cNvPicPr>
            <a:picLocks noChangeAspect="1" noChangeArrowheads="1" noCrop="1"/>
          </p:cNvPicPr>
          <p:nvPr/>
        </p:nvPicPr>
        <p:blipFill>
          <a:blip r:embed="rId5"/>
          <a:srcRect/>
          <a:stretch>
            <a:fillRect/>
          </a:stretch>
        </p:blipFill>
        <p:spPr bwMode="auto">
          <a:xfrm>
            <a:off x="304800" y="4724400"/>
            <a:ext cx="1219200" cy="1219200"/>
          </a:xfrm>
          <a:prstGeom prst="rect">
            <a:avLst/>
          </a:prstGeom>
          <a:noFill/>
          <a:ln w="9525">
            <a:noFill/>
            <a:miter lim="800000"/>
            <a:headEnd/>
            <a:tailEnd/>
          </a:ln>
        </p:spPr>
      </p:pic>
      <p:pic>
        <p:nvPicPr>
          <p:cNvPr id="65" name="Picture 11" descr="Rose03"/>
          <p:cNvPicPr>
            <a:picLocks noChangeAspect="1" noChangeArrowheads="1" noCrop="1"/>
          </p:cNvPicPr>
          <p:nvPr/>
        </p:nvPicPr>
        <p:blipFill>
          <a:blip r:embed="rId5"/>
          <a:srcRect/>
          <a:stretch>
            <a:fillRect/>
          </a:stretch>
        </p:blipFill>
        <p:spPr bwMode="auto">
          <a:xfrm>
            <a:off x="7162800" y="4724400"/>
            <a:ext cx="1219200" cy="1219200"/>
          </a:xfrm>
          <a:prstGeom prst="rect">
            <a:avLst/>
          </a:prstGeom>
          <a:noFill/>
          <a:ln w="9525">
            <a:noFill/>
            <a:miter lim="800000"/>
            <a:headEnd/>
            <a:tailEnd/>
          </a:ln>
        </p:spPr>
      </p:pic>
    </p:spTree>
    <p:extLst>
      <p:ext uri="{BB962C8B-B14F-4D97-AF65-F5344CB8AC3E}">
        <p14:creationId xmlns:p14="http://schemas.microsoft.com/office/powerpoint/2010/main" val="3378292078"/>
      </p:ext>
    </p:extLst>
  </p:cSld>
  <p:clrMapOvr>
    <a:masterClrMapping/>
  </p:clrMapOvr>
  <p:transition spd="slow">
    <p:cove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17860" y="5778500"/>
            <a:ext cx="1584722" cy="71913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2667" dirty="0" err="1">
                <a:solidFill>
                  <a:schemeClr val="tx1"/>
                </a:solidFill>
              </a:rPr>
              <a:t>Đáp</a:t>
            </a:r>
            <a:r>
              <a:rPr lang="en-US" sz="2667" dirty="0">
                <a:solidFill>
                  <a:schemeClr val="tx1"/>
                </a:solidFill>
              </a:rPr>
              <a:t> </a:t>
            </a:r>
            <a:r>
              <a:rPr lang="en-US" sz="2667" dirty="0" err="1">
                <a:solidFill>
                  <a:schemeClr val="tx1"/>
                </a:solidFill>
              </a:rPr>
              <a:t>án</a:t>
            </a:r>
            <a:endParaRPr lang="en-US" sz="2667" dirty="0">
              <a:solidFill>
                <a:schemeClr val="tx1"/>
              </a:solidFill>
            </a:endParaRPr>
          </a:p>
        </p:txBody>
      </p:sp>
      <p:sp>
        <p:nvSpPr>
          <p:cNvPr id="12" name="Rectangle 11"/>
          <p:cNvSpPr/>
          <p:nvPr/>
        </p:nvSpPr>
        <p:spPr>
          <a:xfrm>
            <a:off x="8046244" y="5789614"/>
            <a:ext cx="1079897" cy="71913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2667" dirty="0">
                <a:solidFill>
                  <a:schemeClr val="tx1"/>
                </a:solidFill>
                <a:hlinkClick r:id="rId3" action="ppaction://hlinksldjump"/>
              </a:rPr>
              <a:t>Home</a:t>
            </a:r>
            <a:endParaRPr lang="en-US" sz="2667" dirty="0">
              <a:solidFill>
                <a:schemeClr val="tx1"/>
              </a:solidFill>
            </a:endParaRPr>
          </a:p>
        </p:txBody>
      </p:sp>
      <p:sp>
        <p:nvSpPr>
          <p:cNvPr id="18435" name="TextBox 2"/>
          <p:cNvSpPr txBox="1">
            <a:spLocks noChangeArrowheads="1"/>
          </p:cNvSpPr>
          <p:nvPr/>
        </p:nvSpPr>
        <p:spPr bwMode="auto">
          <a:xfrm>
            <a:off x="2051447" y="2373314"/>
            <a:ext cx="5329238" cy="2677656"/>
          </a:xfrm>
          <a:prstGeom prst="rect">
            <a:avLst/>
          </a:prstGeom>
          <a:noFill/>
          <a:ln w="9525">
            <a:noFill/>
            <a:miter lim="800000"/>
            <a:headEnd/>
            <a:tailEnd/>
          </a:ln>
        </p:spPr>
        <p:txBody>
          <a:bodyPr>
            <a:spAutoFit/>
          </a:bodyPr>
          <a:lstStyle/>
          <a:p>
            <a:r>
              <a:rPr lang="en-US" sz="2800" b="1" i="1" dirty="0" err="1">
                <a:latin typeface="Times New Roman" pitchFamily="18" charset="0"/>
                <a:cs typeface="Times New Roman" pitchFamily="18" charset="0"/>
              </a:rPr>
              <a:t>Kể</a:t>
            </a:r>
            <a:r>
              <a:rPr lang="en-US" sz="2800" b="1" i="1" dirty="0">
                <a:latin typeface="Times New Roman" pitchFamily="18" charset="0"/>
                <a:cs typeface="Times New Roman" pitchFamily="18" charset="0"/>
              </a:rPr>
              <a:t> </a:t>
            </a:r>
            <a:r>
              <a:rPr lang="en-US" sz="2800" b="1" i="1" dirty="0" err="1">
                <a:latin typeface="Times New Roman" pitchFamily="18" charset="0"/>
                <a:cs typeface="Times New Roman" pitchFamily="18" charset="0"/>
              </a:rPr>
              <a:t>tên</a:t>
            </a:r>
            <a:r>
              <a:rPr lang="en-US" sz="2800" b="1" i="1" dirty="0">
                <a:latin typeface="Times New Roman" pitchFamily="18" charset="0"/>
                <a:cs typeface="Times New Roman" pitchFamily="18" charset="0"/>
              </a:rPr>
              <a:t> </a:t>
            </a:r>
            <a:r>
              <a:rPr lang="en-US" sz="2800" b="1" i="1" dirty="0" err="1">
                <a:latin typeface="Times New Roman" pitchFamily="18" charset="0"/>
                <a:cs typeface="Times New Roman" pitchFamily="18" charset="0"/>
              </a:rPr>
              <a:t>các</a:t>
            </a:r>
            <a:r>
              <a:rPr lang="en-US" sz="2800" b="1" i="1" dirty="0">
                <a:latin typeface="Times New Roman" pitchFamily="18" charset="0"/>
                <a:cs typeface="Times New Roman" pitchFamily="18" charset="0"/>
              </a:rPr>
              <a:t> </a:t>
            </a:r>
            <a:r>
              <a:rPr lang="en-US" sz="2800" b="1" i="1" dirty="0" err="1">
                <a:latin typeface="Times New Roman" pitchFamily="18" charset="0"/>
                <a:cs typeface="Times New Roman" pitchFamily="18" charset="0"/>
              </a:rPr>
              <a:t>bộ</a:t>
            </a:r>
            <a:r>
              <a:rPr lang="en-US" sz="2800" b="1" i="1" dirty="0">
                <a:latin typeface="Times New Roman" pitchFamily="18" charset="0"/>
                <a:cs typeface="Times New Roman" pitchFamily="18" charset="0"/>
              </a:rPr>
              <a:t> </a:t>
            </a:r>
            <a:r>
              <a:rPr lang="en-US" sz="2800" b="1" i="1" dirty="0" err="1">
                <a:latin typeface="Times New Roman" pitchFamily="18" charset="0"/>
                <a:cs typeface="Times New Roman" pitchFamily="18" charset="0"/>
              </a:rPr>
              <a:t>phận</a:t>
            </a:r>
            <a:r>
              <a:rPr lang="en-US" sz="2800" b="1" i="1" dirty="0">
                <a:latin typeface="Times New Roman" pitchFamily="18" charset="0"/>
                <a:cs typeface="Times New Roman" pitchFamily="18" charset="0"/>
              </a:rPr>
              <a:t> </a:t>
            </a:r>
            <a:r>
              <a:rPr lang="en-US" sz="2800" b="1" i="1" dirty="0" err="1">
                <a:latin typeface="Times New Roman" pitchFamily="18" charset="0"/>
                <a:cs typeface="Times New Roman" pitchFamily="18" charset="0"/>
              </a:rPr>
              <a:t>chính</a:t>
            </a:r>
            <a:r>
              <a:rPr lang="en-US" sz="2800" b="1" i="1" dirty="0">
                <a:latin typeface="Times New Roman" pitchFamily="18" charset="0"/>
                <a:cs typeface="Times New Roman" pitchFamily="18" charset="0"/>
              </a:rPr>
              <a:t> </a:t>
            </a:r>
            <a:r>
              <a:rPr lang="en-US" sz="2800" b="1" i="1" dirty="0" err="1">
                <a:latin typeface="Times New Roman" pitchFamily="18" charset="0"/>
                <a:cs typeface="Times New Roman" pitchFamily="18" charset="0"/>
              </a:rPr>
              <a:t>của</a:t>
            </a:r>
            <a:r>
              <a:rPr lang="en-US" sz="2800" b="1" i="1" dirty="0">
                <a:latin typeface="Times New Roman" pitchFamily="18" charset="0"/>
                <a:cs typeface="Times New Roman" pitchFamily="18" charset="0"/>
              </a:rPr>
              <a:t> </a:t>
            </a:r>
            <a:r>
              <a:rPr lang="en-US" sz="2800" b="1" i="1" dirty="0" err="1">
                <a:latin typeface="Times New Roman" pitchFamily="18" charset="0"/>
                <a:cs typeface="Times New Roman" pitchFamily="18" charset="0"/>
              </a:rPr>
              <a:t>câu</a:t>
            </a:r>
            <a:r>
              <a:rPr lang="en-US" sz="2800" b="1" i="1" dirty="0">
                <a:latin typeface="Times New Roman" pitchFamily="18" charset="0"/>
                <a:cs typeface="Times New Roman" pitchFamily="18" charset="0"/>
              </a:rPr>
              <a:t> </a:t>
            </a:r>
            <a:r>
              <a:rPr lang="en-US" sz="2800" b="1" i="1" dirty="0" err="1">
                <a:latin typeface="Times New Roman" pitchFamily="18" charset="0"/>
                <a:cs typeface="Times New Roman" pitchFamily="18" charset="0"/>
              </a:rPr>
              <a:t>kể</a:t>
            </a:r>
            <a:r>
              <a:rPr lang="en-US" sz="2800" b="1" i="1" dirty="0">
                <a:latin typeface="Times New Roman" pitchFamily="18" charset="0"/>
                <a:cs typeface="Times New Roman" pitchFamily="18" charset="0"/>
              </a:rPr>
              <a:t>? </a:t>
            </a:r>
            <a:r>
              <a:rPr lang="en-US" sz="2800" dirty="0">
                <a:latin typeface="Times New Roman" pitchFamily="18" charset="0"/>
                <a:cs typeface="Times New Roman" pitchFamily="18" charset="0"/>
              </a:rPr>
              <a:t/>
            </a:r>
            <a:br>
              <a:rPr lang="en-US" sz="2800" dirty="0">
                <a:latin typeface="Times New Roman" pitchFamily="18" charset="0"/>
                <a:cs typeface="Times New Roman" pitchFamily="18" charset="0"/>
              </a:rPr>
            </a:br>
            <a:r>
              <a:rPr lang="en-US" sz="2800" dirty="0">
                <a:latin typeface="Times New Roman" pitchFamily="18" charset="0"/>
                <a:cs typeface="Times New Roman" pitchFamily="18" charset="0"/>
              </a:rPr>
              <a:t>A/ </a:t>
            </a:r>
            <a:r>
              <a:rPr lang="en-US" sz="2800" dirty="0" err="1">
                <a:latin typeface="Times New Roman" pitchFamily="18" charset="0"/>
                <a:cs typeface="Times New Roman" pitchFamily="18" charset="0"/>
              </a:rPr>
              <a:t>Trạng</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ngữ</a:t>
            </a:r>
            <a:r>
              <a:rPr lang="en-US" sz="2800" dirty="0">
                <a:latin typeface="Times New Roman" pitchFamily="18" charset="0"/>
                <a:cs typeface="Times New Roman" pitchFamily="18" charset="0"/>
              </a:rPr>
              <a:t/>
            </a:r>
            <a:br>
              <a:rPr lang="en-US" sz="2800" dirty="0">
                <a:latin typeface="Times New Roman" pitchFamily="18" charset="0"/>
                <a:cs typeface="Times New Roman" pitchFamily="18" charset="0"/>
              </a:rPr>
            </a:br>
            <a:r>
              <a:rPr lang="en-US" sz="2800" dirty="0">
                <a:latin typeface="Times New Roman" pitchFamily="18" charset="0"/>
                <a:cs typeface="Times New Roman" pitchFamily="18" charset="0"/>
              </a:rPr>
              <a:t>B/ </a:t>
            </a:r>
            <a:r>
              <a:rPr lang="en-US" sz="2800" dirty="0" err="1">
                <a:latin typeface="Times New Roman" pitchFamily="18" charset="0"/>
                <a:cs typeface="Times New Roman" pitchFamily="18" charset="0"/>
              </a:rPr>
              <a:t>Chủ</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ngữ</a:t>
            </a:r>
            <a:r>
              <a:rPr lang="en-US" sz="2800" dirty="0">
                <a:latin typeface="Times New Roman" pitchFamily="18" charset="0"/>
                <a:cs typeface="Times New Roman" pitchFamily="18" charset="0"/>
              </a:rPr>
              <a:t/>
            </a:r>
            <a:br>
              <a:rPr lang="en-US" sz="2800" dirty="0">
                <a:latin typeface="Times New Roman" pitchFamily="18" charset="0"/>
                <a:cs typeface="Times New Roman" pitchFamily="18" charset="0"/>
              </a:rPr>
            </a:br>
            <a:r>
              <a:rPr lang="en-US" sz="2800" dirty="0">
                <a:latin typeface="Times New Roman" pitchFamily="18" charset="0"/>
                <a:cs typeface="Times New Roman" pitchFamily="18" charset="0"/>
              </a:rPr>
              <a:t>C/ </a:t>
            </a:r>
            <a:r>
              <a:rPr lang="en-US" sz="2800" dirty="0" err="1">
                <a:latin typeface="Times New Roman" pitchFamily="18" charset="0"/>
                <a:cs typeface="Times New Roman" pitchFamily="18" charset="0"/>
              </a:rPr>
              <a:t>Vị</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Ngữ</a:t>
            </a:r>
            <a:r>
              <a:rPr lang="en-US" sz="2800" dirty="0">
                <a:latin typeface="Times New Roman" pitchFamily="18" charset="0"/>
                <a:cs typeface="Times New Roman" pitchFamily="18" charset="0"/>
              </a:rPr>
              <a:t/>
            </a:r>
            <a:br>
              <a:rPr lang="en-US" sz="2800" dirty="0">
                <a:latin typeface="Times New Roman" pitchFamily="18" charset="0"/>
                <a:cs typeface="Times New Roman" pitchFamily="18" charset="0"/>
              </a:rPr>
            </a:br>
            <a:r>
              <a:rPr lang="en-US" sz="2800" dirty="0">
                <a:latin typeface="Times New Roman" pitchFamily="18" charset="0"/>
                <a:cs typeface="Times New Roman" pitchFamily="18" charset="0"/>
              </a:rPr>
              <a:t>D/ </a:t>
            </a:r>
            <a:r>
              <a:rPr lang="en-US" sz="2800" dirty="0" err="1">
                <a:latin typeface="Times New Roman" pitchFamily="18" charset="0"/>
                <a:cs typeface="Times New Roman" pitchFamily="18" charset="0"/>
              </a:rPr>
              <a:t>Cả</a:t>
            </a:r>
            <a:r>
              <a:rPr lang="en-US" sz="2800" dirty="0">
                <a:latin typeface="Times New Roman" pitchFamily="18" charset="0"/>
                <a:cs typeface="Times New Roman" pitchFamily="18" charset="0"/>
              </a:rPr>
              <a:t> 2 </a:t>
            </a:r>
            <a:r>
              <a:rPr lang="en-US" sz="2800" dirty="0" err="1">
                <a:latin typeface="Times New Roman" pitchFamily="18" charset="0"/>
                <a:cs typeface="Times New Roman" pitchFamily="18" charset="0"/>
              </a:rPr>
              <a:t>đáp</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án</a:t>
            </a:r>
            <a:r>
              <a:rPr lang="en-US" sz="2800" dirty="0">
                <a:latin typeface="Times New Roman" pitchFamily="18" charset="0"/>
                <a:cs typeface="Times New Roman" pitchFamily="18" charset="0"/>
              </a:rPr>
              <a:t> B </a:t>
            </a:r>
            <a:r>
              <a:rPr lang="en-US" sz="2800" dirty="0" err="1">
                <a:latin typeface="Times New Roman" pitchFamily="18" charset="0"/>
                <a:cs typeface="Times New Roman" pitchFamily="18" charset="0"/>
              </a:rPr>
              <a:t>và</a:t>
            </a:r>
            <a:r>
              <a:rPr lang="en-US" sz="2800" dirty="0">
                <a:latin typeface="Times New Roman" pitchFamily="18" charset="0"/>
                <a:cs typeface="Times New Roman" pitchFamily="18" charset="0"/>
              </a:rPr>
              <a:t> C</a:t>
            </a:r>
          </a:p>
        </p:txBody>
      </p:sp>
      <p:sp>
        <p:nvSpPr>
          <p:cNvPr id="5" name="Rectangle 4"/>
          <p:cNvSpPr/>
          <p:nvPr/>
        </p:nvSpPr>
        <p:spPr>
          <a:xfrm>
            <a:off x="5546577" y="4879590"/>
            <a:ext cx="957956" cy="1477328"/>
          </a:xfrm>
          <a:prstGeom prst="rect">
            <a:avLst/>
          </a:prstGeom>
          <a:noFill/>
        </p:spPr>
        <p:txBody>
          <a:bodyPr wrap="none" lIns="121920" tIns="60960" rIns="121920" bIns="60960">
            <a:spAutoFit/>
          </a:bodyPr>
          <a:lstStyle/>
          <a:p>
            <a:pPr algn="ctr" fontAlgn="auto">
              <a:spcBef>
                <a:spcPts val="0"/>
              </a:spcBef>
              <a:spcAft>
                <a:spcPts val="0"/>
              </a:spcAft>
              <a:defRPr/>
            </a:pPr>
            <a:r>
              <a:rPr lang="en-US" sz="8800" b="1" dirty="0">
                <a:ln w="18000">
                  <a:solidFill>
                    <a:schemeClr val="accent2">
                      <a:satMod val="140000"/>
                    </a:schemeClr>
                  </a:solidFill>
                  <a:prstDash val="solid"/>
                  <a:miter lim="800000"/>
                </a:ln>
                <a:noFill/>
                <a:effectLst>
                  <a:outerShdw blurRad="25500" dist="23000" dir="7020000" algn="tl">
                    <a:srgbClr val="000000">
                      <a:alpha val="50000"/>
                    </a:srgbClr>
                  </a:outerShdw>
                </a:effectLst>
                <a:latin typeface="+mn-lt"/>
              </a:rPr>
              <a:t>D</a:t>
            </a:r>
          </a:p>
        </p:txBody>
      </p:sp>
      <p:sp>
        <p:nvSpPr>
          <p:cNvPr id="8" name="Rectangle 7"/>
          <p:cNvSpPr/>
          <p:nvPr/>
        </p:nvSpPr>
        <p:spPr>
          <a:xfrm>
            <a:off x="1291808" y="789505"/>
            <a:ext cx="6560386" cy="923331"/>
          </a:xfrm>
          <a:prstGeom prst="rect">
            <a:avLst/>
          </a:prstGeom>
          <a:solidFill>
            <a:schemeClr val="accent2">
              <a:lumMod val="60000"/>
              <a:lumOff val="40000"/>
            </a:schemeClr>
          </a:solidFill>
          <a:effectLst>
            <a:glow rad="101600">
              <a:schemeClr val="accent4">
                <a:satMod val="175000"/>
                <a:alpha val="40000"/>
              </a:schemeClr>
            </a:glow>
          </a:effectLst>
        </p:spPr>
        <p:txBody>
          <a:bodyPr spcFirstLastPara="1" wrap="none" lIns="121920" tIns="60960" rIns="121920" bIns="60960">
            <a:prstTxWarp prst="textArchUp">
              <a:avLst/>
            </a:prstTxWarp>
            <a:spAutoFit/>
          </a:bodyPr>
          <a:lstStyle/>
          <a:p>
            <a:pPr algn="ctr" fontAlgn="auto">
              <a:spcBef>
                <a:spcPts val="0"/>
              </a:spcBef>
              <a:spcAft>
                <a:spcPts val="0"/>
              </a:spcAft>
              <a:defRPr/>
            </a:pPr>
            <a:r>
              <a:rPr lang="en-US" sz="7200" b="1" dirty="0" err="1">
                <a:ln w="17780" cmpd="sng">
                  <a:solidFill>
                    <a:srgbClr val="FFFFFF"/>
                  </a:solidFill>
                  <a:prstDash val="solid"/>
                  <a:miter lim="800000"/>
                </a:ln>
                <a:solidFill>
                  <a:srgbClr val="FF0000"/>
                </a:solidFill>
                <a:effectLst>
                  <a:outerShdw blurRad="50800" algn="tl" rotWithShape="0">
                    <a:srgbClr val="000000"/>
                  </a:outerShdw>
                </a:effectLst>
                <a:latin typeface="+mn-lt"/>
              </a:rPr>
              <a:t>Hộp</a:t>
            </a:r>
            <a:r>
              <a:rPr lang="en-US" sz="7200" b="1" dirty="0">
                <a:ln w="17780" cmpd="sng">
                  <a:solidFill>
                    <a:srgbClr val="FFFFFF"/>
                  </a:solidFill>
                  <a:prstDash val="solid"/>
                  <a:miter lim="800000"/>
                </a:ln>
                <a:solidFill>
                  <a:srgbClr val="FF0000"/>
                </a:solidFill>
                <a:effectLst>
                  <a:outerShdw blurRad="50800" algn="tl" rotWithShape="0">
                    <a:srgbClr val="000000"/>
                  </a:outerShdw>
                </a:effectLst>
                <a:latin typeface="+mn-lt"/>
              </a:rPr>
              <a:t> </a:t>
            </a:r>
            <a:r>
              <a:rPr lang="en-US" sz="7200" b="1" dirty="0" err="1">
                <a:ln w="17780" cmpd="sng">
                  <a:solidFill>
                    <a:srgbClr val="FFFFFF"/>
                  </a:solidFill>
                  <a:prstDash val="solid"/>
                  <a:miter lim="800000"/>
                </a:ln>
                <a:solidFill>
                  <a:srgbClr val="FF0000"/>
                </a:solidFill>
                <a:effectLst>
                  <a:outerShdw blurRad="50800" algn="tl" rotWithShape="0">
                    <a:srgbClr val="000000"/>
                  </a:outerShdw>
                </a:effectLst>
                <a:latin typeface="+mn-lt"/>
              </a:rPr>
              <a:t>quà</a:t>
            </a:r>
            <a:r>
              <a:rPr lang="en-US" sz="7200" b="1" dirty="0">
                <a:ln w="17780" cmpd="sng">
                  <a:solidFill>
                    <a:srgbClr val="FFFFFF"/>
                  </a:solidFill>
                  <a:prstDash val="solid"/>
                  <a:miter lim="800000"/>
                </a:ln>
                <a:solidFill>
                  <a:srgbClr val="FF0000"/>
                </a:solidFill>
                <a:effectLst>
                  <a:outerShdw blurRad="50800" algn="tl" rotWithShape="0">
                    <a:srgbClr val="000000"/>
                  </a:outerShdw>
                </a:effectLst>
                <a:latin typeface="+mn-lt"/>
              </a:rPr>
              <a:t> </a:t>
            </a:r>
            <a:r>
              <a:rPr lang="en-US" sz="7200" b="1" dirty="0" err="1">
                <a:ln w="17780" cmpd="sng">
                  <a:solidFill>
                    <a:srgbClr val="FFFFFF"/>
                  </a:solidFill>
                  <a:prstDash val="solid"/>
                  <a:miter lim="800000"/>
                </a:ln>
                <a:solidFill>
                  <a:srgbClr val="FF0000"/>
                </a:solidFill>
                <a:effectLst>
                  <a:outerShdw blurRad="50800" algn="tl" rotWithShape="0">
                    <a:srgbClr val="000000"/>
                  </a:outerShdw>
                </a:effectLst>
                <a:latin typeface="+mn-lt"/>
              </a:rPr>
              <a:t>số</a:t>
            </a:r>
            <a:r>
              <a:rPr lang="en-US" sz="7200" b="1" dirty="0">
                <a:ln w="17780" cmpd="sng">
                  <a:solidFill>
                    <a:srgbClr val="FFFFFF"/>
                  </a:solidFill>
                  <a:prstDash val="solid"/>
                  <a:miter lim="800000"/>
                </a:ln>
                <a:solidFill>
                  <a:srgbClr val="FF0000"/>
                </a:solidFill>
                <a:effectLst>
                  <a:outerShdw blurRad="50800" algn="tl" rotWithShape="0">
                    <a:srgbClr val="000000"/>
                  </a:outerShdw>
                </a:effectLst>
                <a:latin typeface="+mn-lt"/>
              </a:rPr>
              <a:t> 1</a:t>
            </a:r>
          </a:p>
        </p:txBody>
      </p:sp>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11"/>
                    </p:tgtEl>
                  </p:cond>
                </p:stCondLst>
                <p:endSync evt="end" delay="0">
                  <p:rtn val="all"/>
                </p:endSync>
                <p:childTnLst>
                  <p:par>
                    <p:cTn id="3" fill="hold">
                      <p:stCondLst>
                        <p:cond delay="0"/>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80">
                                          <p:stCondLst>
                                            <p:cond delay="0"/>
                                          </p:stCondLst>
                                        </p:cTn>
                                        <p:tgtEl>
                                          <p:spTgt spid="5"/>
                                        </p:tgtEl>
                                      </p:cBhvr>
                                    </p:animEffect>
                                    <p:anim calcmode="lin" valueType="num">
                                      <p:cBhvr>
                                        <p:cTn id="8" dur="1822"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5"/>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5"/>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5"/>
                                        </p:tgtEl>
                                        <p:attrNameLst>
                                          <p:attrName>ppt_y</p:attrName>
                                        </p:attrNameLst>
                                      </p:cBhvr>
                                      <p:tavLst>
                                        <p:tav tm="0" fmla="#ppt_y-sin(pi*$)/81">
                                          <p:val>
                                            <p:fltVal val="0"/>
                                          </p:val>
                                        </p:tav>
                                        <p:tav tm="100000">
                                          <p:val>
                                            <p:fltVal val="1"/>
                                          </p:val>
                                        </p:tav>
                                      </p:tavLst>
                                    </p:anim>
                                    <p:animScale>
                                      <p:cBhvr>
                                        <p:cTn id="13" dur="26">
                                          <p:stCondLst>
                                            <p:cond delay="650"/>
                                          </p:stCondLst>
                                        </p:cTn>
                                        <p:tgtEl>
                                          <p:spTgt spid="5"/>
                                        </p:tgtEl>
                                      </p:cBhvr>
                                      <p:to x="100000" y="60000"/>
                                    </p:animScale>
                                    <p:animScale>
                                      <p:cBhvr>
                                        <p:cTn id="14" dur="166" decel="50000">
                                          <p:stCondLst>
                                            <p:cond delay="676"/>
                                          </p:stCondLst>
                                        </p:cTn>
                                        <p:tgtEl>
                                          <p:spTgt spid="5"/>
                                        </p:tgtEl>
                                      </p:cBhvr>
                                      <p:to x="100000" y="100000"/>
                                    </p:animScale>
                                    <p:animScale>
                                      <p:cBhvr>
                                        <p:cTn id="15" dur="26">
                                          <p:stCondLst>
                                            <p:cond delay="1312"/>
                                          </p:stCondLst>
                                        </p:cTn>
                                        <p:tgtEl>
                                          <p:spTgt spid="5"/>
                                        </p:tgtEl>
                                      </p:cBhvr>
                                      <p:to x="100000" y="80000"/>
                                    </p:animScale>
                                    <p:animScale>
                                      <p:cBhvr>
                                        <p:cTn id="16" dur="166" decel="50000">
                                          <p:stCondLst>
                                            <p:cond delay="1338"/>
                                          </p:stCondLst>
                                        </p:cTn>
                                        <p:tgtEl>
                                          <p:spTgt spid="5"/>
                                        </p:tgtEl>
                                      </p:cBhvr>
                                      <p:to x="100000" y="100000"/>
                                    </p:animScale>
                                    <p:animScale>
                                      <p:cBhvr>
                                        <p:cTn id="17" dur="26">
                                          <p:stCondLst>
                                            <p:cond delay="1642"/>
                                          </p:stCondLst>
                                        </p:cTn>
                                        <p:tgtEl>
                                          <p:spTgt spid="5"/>
                                        </p:tgtEl>
                                      </p:cBhvr>
                                      <p:to x="100000" y="90000"/>
                                    </p:animScale>
                                    <p:animScale>
                                      <p:cBhvr>
                                        <p:cTn id="18" dur="166" decel="50000">
                                          <p:stCondLst>
                                            <p:cond delay="1668"/>
                                          </p:stCondLst>
                                        </p:cTn>
                                        <p:tgtEl>
                                          <p:spTgt spid="5"/>
                                        </p:tgtEl>
                                      </p:cBhvr>
                                      <p:to x="100000" y="100000"/>
                                    </p:animScale>
                                    <p:animScale>
                                      <p:cBhvr>
                                        <p:cTn id="19" dur="26">
                                          <p:stCondLst>
                                            <p:cond delay="1808"/>
                                          </p:stCondLst>
                                        </p:cTn>
                                        <p:tgtEl>
                                          <p:spTgt spid="5"/>
                                        </p:tgtEl>
                                      </p:cBhvr>
                                      <p:to x="100000" y="95000"/>
                                    </p:animScale>
                                    <p:animScale>
                                      <p:cBhvr>
                                        <p:cTn id="20" dur="166" decel="50000">
                                          <p:stCondLst>
                                            <p:cond delay="1834"/>
                                          </p:stCondLst>
                                        </p:cTn>
                                        <p:tgtEl>
                                          <p:spTgt spid="5"/>
                                        </p:tgtEl>
                                      </p:cBhvr>
                                      <p:to x="100000" y="100000"/>
                                    </p:animScale>
                                  </p:childTnLst>
                                </p:cTn>
                              </p:par>
                            </p:childTnLst>
                          </p:cTn>
                        </p:par>
                      </p:childTnLst>
                    </p:cTn>
                  </p:par>
                </p:childTnLst>
              </p:cTn>
              <p:nextCondLst>
                <p:cond evt="onClick" delay="0">
                  <p:tgtEl>
                    <p:spTgt spid="11"/>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259682" y="2565400"/>
            <a:ext cx="5187126" cy="1815882"/>
          </a:xfrm>
          <a:prstGeom prst="rect">
            <a:avLst/>
          </a:prstGeom>
          <a:noFill/>
        </p:spPr>
        <p:txBody>
          <a:bodyPr wrap="none">
            <a:spAutoFit/>
          </a:bodyPr>
          <a:lstStyle/>
          <a:p>
            <a:pPr fontAlgn="auto">
              <a:spcBef>
                <a:spcPts val="0"/>
              </a:spcBef>
              <a:spcAft>
                <a:spcPts val="0"/>
              </a:spcAft>
              <a:defRPr/>
            </a:pPr>
            <a:r>
              <a:rPr lang="en-US" sz="2800" b="1" i="1" dirty="0" err="1">
                <a:latin typeface="Times New Roman" pitchFamily="18" charset="0"/>
                <a:cs typeface="Times New Roman" pitchFamily="18" charset="0"/>
              </a:rPr>
              <a:t>Tác</a:t>
            </a:r>
            <a:r>
              <a:rPr lang="en-US" sz="2800" b="1" i="1" dirty="0">
                <a:latin typeface="Times New Roman" pitchFamily="18" charset="0"/>
                <a:cs typeface="Times New Roman" pitchFamily="18" charset="0"/>
              </a:rPr>
              <a:t> </a:t>
            </a:r>
            <a:r>
              <a:rPr lang="en-US" sz="2800" b="1" i="1" dirty="0" err="1">
                <a:latin typeface="Times New Roman" pitchFamily="18" charset="0"/>
                <a:cs typeface="Times New Roman" pitchFamily="18" charset="0"/>
              </a:rPr>
              <a:t>dụng</a:t>
            </a:r>
            <a:r>
              <a:rPr lang="en-US" sz="2800" b="1" i="1" dirty="0">
                <a:latin typeface="Times New Roman" pitchFamily="18" charset="0"/>
                <a:cs typeface="Times New Roman" pitchFamily="18" charset="0"/>
              </a:rPr>
              <a:t> </a:t>
            </a:r>
            <a:r>
              <a:rPr lang="en-US" sz="2800" b="1" i="1" dirty="0" err="1">
                <a:latin typeface="Times New Roman" pitchFamily="18" charset="0"/>
                <a:cs typeface="Times New Roman" pitchFamily="18" charset="0"/>
              </a:rPr>
              <a:t>của</a:t>
            </a:r>
            <a:r>
              <a:rPr lang="en-US" sz="2800" b="1" i="1" dirty="0">
                <a:latin typeface="Times New Roman" pitchFamily="18" charset="0"/>
                <a:cs typeface="Times New Roman" pitchFamily="18" charset="0"/>
              </a:rPr>
              <a:t> </a:t>
            </a:r>
            <a:r>
              <a:rPr lang="en-US" sz="2800" b="1" i="1" dirty="0" err="1">
                <a:latin typeface="Times New Roman" pitchFamily="18" charset="0"/>
                <a:cs typeface="Times New Roman" pitchFamily="18" charset="0"/>
              </a:rPr>
              <a:t>câu</a:t>
            </a:r>
            <a:r>
              <a:rPr lang="en-US" sz="2800" b="1" i="1" dirty="0">
                <a:latin typeface="Times New Roman" pitchFamily="18" charset="0"/>
                <a:cs typeface="Times New Roman" pitchFamily="18" charset="0"/>
              </a:rPr>
              <a:t> </a:t>
            </a:r>
            <a:r>
              <a:rPr lang="en-US" sz="2800" b="1" i="1" dirty="0" err="1">
                <a:latin typeface="Times New Roman" pitchFamily="18" charset="0"/>
                <a:cs typeface="Times New Roman" pitchFamily="18" charset="0"/>
              </a:rPr>
              <a:t>kể</a:t>
            </a:r>
            <a:r>
              <a:rPr lang="en-US" sz="2800" b="1" i="1" dirty="0">
                <a:latin typeface="Times New Roman" pitchFamily="18" charset="0"/>
                <a:cs typeface="Times New Roman" pitchFamily="18" charset="0"/>
              </a:rPr>
              <a:t> Ai </a:t>
            </a:r>
            <a:r>
              <a:rPr lang="en-US" sz="2800" b="1" i="1" dirty="0" err="1">
                <a:latin typeface="Times New Roman" pitchFamily="18" charset="0"/>
                <a:cs typeface="Times New Roman" pitchFamily="18" charset="0"/>
              </a:rPr>
              <a:t>là</a:t>
            </a:r>
            <a:r>
              <a:rPr lang="en-US" sz="2800" b="1" i="1" dirty="0">
                <a:latin typeface="Times New Roman" pitchFamily="18" charset="0"/>
                <a:cs typeface="Times New Roman" pitchFamily="18" charset="0"/>
              </a:rPr>
              <a:t> </a:t>
            </a:r>
            <a:r>
              <a:rPr lang="en-US" sz="2800" b="1" i="1" dirty="0" err="1">
                <a:latin typeface="Times New Roman" pitchFamily="18" charset="0"/>
                <a:cs typeface="Times New Roman" pitchFamily="18" charset="0"/>
              </a:rPr>
              <a:t>gì</a:t>
            </a:r>
            <a:r>
              <a:rPr lang="en-US" sz="2800" b="1" i="1" dirty="0">
                <a:latin typeface="Times New Roman" pitchFamily="18" charset="0"/>
                <a:cs typeface="Times New Roman" pitchFamily="18" charset="0"/>
              </a:rPr>
              <a:t>? </a:t>
            </a:r>
            <a:r>
              <a:rPr lang="en-US" sz="2800" b="1" i="1" dirty="0" err="1">
                <a:latin typeface="Times New Roman" pitchFamily="18" charset="0"/>
                <a:cs typeface="Times New Roman" pitchFamily="18" charset="0"/>
              </a:rPr>
              <a:t>là</a:t>
            </a:r>
            <a:r>
              <a:rPr lang="en-US" sz="2800" b="1" i="1" dirty="0">
                <a:latin typeface="Times New Roman" pitchFamily="18" charset="0"/>
                <a:cs typeface="Times New Roman" pitchFamily="18" charset="0"/>
              </a:rPr>
              <a:t>: </a:t>
            </a:r>
            <a:r>
              <a:rPr lang="en-US" sz="2800" dirty="0">
                <a:latin typeface="Times New Roman" pitchFamily="18" charset="0"/>
                <a:cs typeface="Times New Roman" pitchFamily="18" charset="0"/>
              </a:rPr>
              <a:t/>
            </a:r>
            <a:br>
              <a:rPr lang="en-US" sz="2800" dirty="0">
                <a:latin typeface="Times New Roman" pitchFamily="18" charset="0"/>
                <a:cs typeface="Times New Roman" pitchFamily="18" charset="0"/>
              </a:rPr>
            </a:br>
            <a:r>
              <a:rPr lang="en-US" sz="2800" dirty="0">
                <a:latin typeface="Times New Roman" pitchFamily="18" charset="0"/>
                <a:cs typeface="Times New Roman" pitchFamily="18" charset="0"/>
              </a:rPr>
              <a:t>A/ </a:t>
            </a:r>
            <a:r>
              <a:rPr lang="en-US" sz="2800" dirty="0" err="1">
                <a:latin typeface="Times New Roman" pitchFamily="18" charset="0"/>
                <a:cs typeface="Times New Roman" pitchFamily="18" charset="0"/>
              </a:rPr>
              <a:t>Giới</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thiệu</a:t>
            </a:r>
            <a:r>
              <a:rPr lang="en-US" sz="2800" dirty="0">
                <a:latin typeface="Times New Roman" pitchFamily="18" charset="0"/>
                <a:cs typeface="Times New Roman" pitchFamily="18" charset="0"/>
              </a:rPr>
              <a:t/>
            </a:r>
            <a:br>
              <a:rPr lang="en-US" sz="2800" dirty="0">
                <a:latin typeface="Times New Roman" pitchFamily="18" charset="0"/>
                <a:cs typeface="Times New Roman" pitchFamily="18" charset="0"/>
              </a:rPr>
            </a:br>
            <a:r>
              <a:rPr lang="en-US" sz="2800" dirty="0">
                <a:latin typeface="Times New Roman" pitchFamily="18" charset="0"/>
                <a:cs typeface="Times New Roman" pitchFamily="18" charset="0"/>
              </a:rPr>
              <a:t>B/ </a:t>
            </a:r>
            <a:r>
              <a:rPr lang="en-US" sz="2800" dirty="0" err="1">
                <a:latin typeface="Times New Roman" pitchFamily="18" charset="0"/>
                <a:cs typeface="Times New Roman" pitchFamily="18" charset="0"/>
              </a:rPr>
              <a:t>Nhận</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định</a:t>
            </a:r>
            <a:r>
              <a:rPr lang="en-US" sz="2800" dirty="0">
                <a:latin typeface="Times New Roman" pitchFamily="18" charset="0"/>
                <a:cs typeface="Times New Roman" pitchFamily="18" charset="0"/>
              </a:rPr>
              <a:t/>
            </a:r>
            <a:br>
              <a:rPr lang="en-US" sz="2800" dirty="0">
                <a:latin typeface="Times New Roman" pitchFamily="18" charset="0"/>
                <a:cs typeface="Times New Roman" pitchFamily="18" charset="0"/>
              </a:rPr>
            </a:br>
            <a:r>
              <a:rPr lang="en-US" sz="2800" dirty="0">
                <a:latin typeface="Times New Roman" pitchFamily="18" charset="0"/>
                <a:cs typeface="Times New Roman" pitchFamily="18" charset="0"/>
              </a:rPr>
              <a:t>C/ CẢ 2 </a:t>
            </a:r>
            <a:r>
              <a:rPr lang="en-US" sz="2800" dirty="0" err="1">
                <a:latin typeface="Times New Roman" pitchFamily="18" charset="0"/>
                <a:cs typeface="Times New Roman" pitchFamily="18" charset="0"/>
              </a:rPr>
              <a:t>đáp</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án</a:t>
            </a:r>
            <a:r>
              <a:rPr lang="en-US" sz="2800" dirty="0">
                <a:latin typeface="Times New Roman" pitchFamily="18" charset="0"/>
                <a:cs typeface="Times New Roman" pitchFamily="18" charset="0"/>
              </a:rPr>
              <a:t> A </a:t>
            </a:r>
            <a:r>
              <a:rPr lang="en-US" sz="2800" dirty="0" err="1">
                <a:latin typeface="Times New Roman" pitchFamily="18" charset="0"/>
                <a:cs typeface="Times New Roman" pitchFamily="18" charset="0"/>
              </a:rPr>
              <a:t>và</a:t>
            </a:r>
            <a:r>
              <a:rPr lang="en-US" sz="2800" dirty="0">
                <a:latin typeface="Times New Roman" pitchFamily="18" charset="0"/>
                <a:cs typeface="Times New Roman" pitchFamily="18" charset="0"/>
              </a:rPr>
              <a:t> B</a:t>
            </a:r>
          </a:p>
        </p:txBody>
      </p:sp>
      <p:sp>
        <p:nvSpPr>
          <p:cNvPr id="11" name="Rectangle 10"/>
          <p:cNvSpPr/>
          <p:nvPr/>
        </p:nvSpPr>
        <p:spPr>
          <a:xfrm>
            <a:off x="48816" y="5751514"/>
            <a:ext cx="1368028" cy="72072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2667" dirty="0" err="1">
                <a:solidFill>
                  <a:schemeClr val="tx1"/>
                </a:solidFill>
              </a:rPr>
              <a:t>Đáp</a:t>
            </a:r>
            <a:r>
              <a:rPr lang="en-US" sz="2667" dirty="0">
                <a:solidFill>
                  <a:schemeClr val="tx1"/>
                </a:solidFill>
              </a:rPr>
              <a:t> </a:t>
            </a:r>
            <a:r>
              <a:rPr lang="en-US" sz="2667" dirty="0" err="1">
                <a:solidFill>
                  <a:schemeClr val="tx1"/>
                </a:solidFill>
              </a:rPr>
              <a:t>án</a:t>
            </a:r>
            <a:endParaRPr lang="en-US" sz="2667" dirty="0">
              <a:solidFill>
                <a:schemeClr val="tx1"/>
              </a:solidFill>
            </a:endParaRPr>
          </a:p>
        </p:txBody>
      </p:sp>
      <p:sp>
        <p:nvSpPr>
          <p:cNvPr id="12" name="Rectangle 11">
            <a:hlinkClick r:id="rId2" action="ppaction://hlinksldjump"/>
          </p:cNvPr>
          <p:cNvSpPr/>
          <p:nvPr/>
        </p:nvSpPr>
        <p:spPr>
          <a:xfrm>
            <a:off x="7920037" y="5751514"/>
            <a:ext cx="1223963" cy="71913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2400">
                <a:solidFill>
                  <a:schemeClr val="tx1"/>
                </a:solidFill>
              </a:rPr>
              <a:t>Home</a:t>
            </a:r>
          </a:p>
        </p:txBody>
      </p:sp>
      <p:sp>
        <p:nvSpPr>
          <p:cNvPr id="3" name="Rectangle 2"/>
          <p:cNvSpPr/>
          <p:nvPr/>
        </p:nvSpPr>
        <p:spPr>
          <a:xfrm>
            <a:off x="4813827" y="4737070"/>
            <a:ext cx="735138" cy="1231106"/>
          </a:xfrm>
          <a:prstGeom prst="rect">
            <a:avLst/>
          </a:prstGeom>
          <a:noFill/>
        </p:spPr>
        <p:txBody>
          <a:bodyPr wrap="none" lIns="121920" tIns="60960" rIns="121920" bIns="60960">
            <a:spAutoFit/>
          </a:bodyPr>
          <a:lstStyle/>
          <a:p>
            <a:pPr algn="ctr" fontAlgn="auto">
              <a:spcBef>
                <a:spcPts val="0"/>
              </a:spcBef>
              <a:spcAft>
                <a:spcPts val="0"/>
              </a:spcAft>
              <a:defRPr/>
            </a:pPr>
            <a:r>
              <a:rPr lang="en-US" sz="7200" b="1" dirty="0">
                <a:ln w="18000">
                  <a:solidFill>
                    <a:schemeClr val="accent2">
                      <a:satMod val="140000"/>
                    </a:schemeClr>
                  </a:solidFill>
                  <a:prstDash val="solid"/>
                  <a:miter lim="800000"/>
                </a:ln>
                <a:noFill/>
                <a:effectLst>
                  <a:outerShdw blurRad="25500" dist="23000" dir="7020000" algn="tl">
                    <a:srgbClr val="000000">
                      <a:alpha val="50000"/>
                    </a:srgbClr>
                  </a:outerShdw>
                </a:effectLst>
                <a:latin typeface="+mn-lt"/>
              </a:rPr>
              <a:t>C</a:t>
            </a:r>
          </a:p>
        </p:txBody>
      </p:sp>
      <p:sp>
        <p:nvSpPr>
          <p:cNvPr id="8" name="Rectangle 7"/>
          <p:cNvSpPr/>
          <p:nvPr/>
        </p:nvSpPr>
        <p:spPr>
          <a:xfrm>
            <a:off x="1452062" y="895897"/>
            <a:ext cx="6560386" cy="923331"/>
          </a:xfrm>
          <a:prstGeom prst="rect">
            <a:avLst/>
          </a:prstGeom>
          <a:solidFill>
            <a:schemeClr val="accent2">
              <a:lumMod val="60000"/>
              <a:lumOff val="40000"/>
            </a:schemeClr>
          </a:solidFill>
          <a:effectLst>
            <a:glow rad="101600">
              <a:schemeClr val="accent4">
                <a:satMod val="175000"/>
                <a:alpha val="40000"/>
              </a:schemeClr>
            </a:glow>
          </a:effectLst>
        </p:spPr>
        <p:txBody>
          <a:bodyPr spcFirstLastPara="1" wrap="none" lIns="121920" tIns="60960" rIns="121920" bIns="60960">
            <a:prstTxWarp prst="textArchUp">
              <a:avLst/>
            </a:prstTxWarp>
            <a:spAutoFit/>
          </a:bodyPr>
          <a:lstStyle/>
          <a:p>
            <a:pPr algn="ctr" fontAlgn="auto">
              <a:spcBef>
                <a:spcPts val="0"/>
              </a:spcBef>
              <a:spcAft>
                <a:spcPts val="0"/>
              </a:spcAft>
              <a:defRPr/>
            </a:pPr>
            <a:r>
              <a:rPr lang="en-US" sz="7200" b="1" dirty="0" err="1">
                <a:ln w="17780" cmpd="sng">
                  <a:solidFill>
                    <a:srgbClr val="FFFFFF"/>
                  </a:solidFill>
                  <a:prstDash val="solid"/>
                  <a:miter lim="800000"/>
                </a:ln>
                <a:solidFill>
                  <a:srgbClr val="FF0000"/>
                </a:solidFill>
                <a:effectLst>
                  <a:outerShdw blurRad="50800" algn="tl" rotWithShape="0">
                    <a:srgbClr val="000000"/>
                  </a:outerShdw>
                </a:effectLst>
                <a:latin typeface="+mn-lt"/>
              </a:rPr>
              <a:t>Hộp</a:t>
            </a:r>
            <a:r>
              <a:rPr lang="en-US" sz="7200" b="1" dirty="0">
                <a:ln w="17780" cmpd="sng">
                  <a:solidFill>
                    <a:srgbClr val="FFFFFF"/>
                  </a:solidFill>
                  <a:prstDash val="solid"/>
                  <a:miter lim="800000"/>
                </a:ln>
                <a:solidFill>
                  <a:srgbClr val="FF0000"/>
                </a:solidFill>
                <a:effectLst>
                  <a:outerShdw blurRad="50800" algn="tl" rotWithShape="0">
                    <a:srgbClr val="000000"/>
                  </a:outerShdw>
                </a:effectLst>
                <a:latin typeface="+mn-lt"/>
              </a:rPr>
              <a:t> </a:t>
            </a:r>
            <a:r>
              <a:rPr lang="en-US" sz="7200" b="1" dirty="0" err="1">
                <a:ln w="17780" cmpd="sng">
                  <a:solidFill>
                    <a:srgbClr val="FFFFFF"/>
                  </a:solidFill>
                  <a:prstDash val="solid"/>
                  <a:miter lim="800000"/>
                </a:ln>
                <a:solidFill>
                  <a:srgbClr val="FF0000"/>
                </a:solidFill>
                <a:effectLst>
                  <a:outerShdw blurRad="50800" algn="tl" rotWithShape="0">
                    <a:srgbClr val="000000"/>
                  </a:outerShdw>
                </a:effectLst>
                <a:latin typeface="+mn-lt"/>
              </a:rPr>
              <a:t>quà</a:t>
            </a:r>
            <a:r>
              <a:rPr lang="en-US" sz="7200" b="1" dirty="0">
                <a:ln w="17780" cmpd="sng">
                  <a:solidFill>
                    <a:srgbClr val="FFFFFF"/>
                  </a:solidFill>
                  <a:prstDash val="solid"/>
                  <a:miter lim="800000"/>
                </a:ln>
                <a:solidFill>
                  <a:srgbClr val="FF0000"/>
                </a:solidFill>
                <a:effectLst>
                  <a:outerShdw blurRad="50800" algn="tl" rotWithShape="0">
                    <a:srgbClr val="000000"/>
                  </a:outerShdw>
                </a:effectLst>
                <a:latin typeface="+mn-lt"/>
              </a:rPr>
              <a:t> </a:t>
            </a:r>
            <a:r>
              <a:rPr lang="en-US" sz="7200" b="1" dirty="0" err="1">
                <a:ln w="17780" cmpd="sng">
                  <a:solidFill>
                    <a:srgbClr val="FFFFFF"/>
                  </a:solidFill>
                  <a:prstDash val="solid"/>
                  <a:miter lim="800000"/>
                </a:ln>
                <a:solidFill>
                  <a:srgbClr val="FF0000"/>
                </a:solidFill>
                <a:effectLst>
                  <a:outerShdw blurRad="50800" algn="tl" rotWithShape="0">
                    <a:srgbClr val="000000"/>
                  </a:outerShdw>
                </a:effectLst>
                <a:latin typeface="+mn-lt"/>
              </a:rPr>
              <a:t>số</a:t>
            </a:r>
            <a:r>
              <a:rPr lang="en-US" sz="7200" b="1" dirty="0">
                <a:ln w="17780" cmpd="sng">
                  <a:solidFill>
                    <a:srgbClr val="FFFFFF"/>
                  </a:solidFill>
                  <a:prstDash val="solid"/>
                  <a:miter lim="800000"/>
                </a:ln>
                <a:solidFill>
                  <a:srgbClr val="FF0000"/>
                </a:solidFill>
                <a:effectLst>
                  <a:outerShdw blurRad="50800" algn="tl" rotWithShape="0">
                    <a:srgbClr val="000000"/>
                  </a:outerShdw>
                </a:effectLst>
                <a:latin typeface="+mn-lt"/>
              </a:rPr>
              <a:t> 2</a:t>
            </a:r>
          </a:p>
        </p:txBody>
      </p:sp>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11"/>
                    </p:tgtEl>
                  </p:cond>
                </p:stCondLst>
                <p:endSync evt="end" delay="0">
                  <p:rtn val="all"/>
                </p:endSync>
                <p:childTnLst>
                  <p:par>
                    <p:cTn id="3" fill="hold">
                      <p:stCondLst>
                        <p:cond delay="0"/>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80">
                                          <p:stCondLst>
                                            <p:cond delay="0"/>
                                          </p:stCondLst>
                                        </p:cTn>
                                        <p:tgtEl>
                                          <p:spTgt spid="3"/>
                                        </p:tgtEl>
                                      </p:cBhvr>
                                    </p:animEffect>
                                    <p:anim calcmode="lin" valueType="num">
                                      <p:cBhvr>
                                        <p:cTn id="8" dur="1822" tmFilter="0,0; 0.14,0.36; 0.43,0.73; 0.71,0.91; 1.0,1.0">
                                          <p:stCondLst>
                                            <p:cond delay="0"/>
                                          </p:stCondLst>
                                        </p:cTn>
                                        <p:tgtEl>
                                          <p:spTgt spid="3"/>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3"/>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3"/>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3"/>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3"/>
                                        </p:tgtEl>
                                        <p:attrNameLst>
                                          <p:attrName>ppt_y</p:attrName>
                                        </p:attrNameLst>
                                      </p:cBhvr>
                                      <p:tavLst>
                                        <p:tav tm="0" fmla="#ppt_y-sin(pi*$)/81">
                                          <p:val>
                                            <p:fltVal val="0"/>
                                          </p:val>
                                        </p:tav>
                                        <p:tav tm="100000">
                                          <p:val>
                                            <p:fltVal val="1"/>
                                          </p:val>
                                        </p:tav>
                                      </p:tavLst>
                                    </p:anim>
                                    <p:animScale>
                                      <p:cBhvr>
                                        <p:cTn id="13" dur="26">
                                          <p:stCondLst>
                                            <p:cond delay="650"/>
                                          </p:stCondLst>
                                        </p:cTn>
                                        <p:tgtEl>
                                          <p:spTgt spid="3"/>
                                        </p:tgtEl>
                                      </p:cBhvr>
                                      <p:to x="100000" y="60000"/>
                                    </p:animScale>
                                    <p:animScale>
                                      <p:cBhvr>
                                        <p:cTn id="14" dur="166" decel="50000">
                                          <p:stCondLst>
                                            <p:cond delay="676"/>
                                          </p:stCondLst>
                                        </p:cTn>
                                        <p:tgtEl>
                                          <p:spTgt spid="3"/>
                                        </p:tgtEl>
                                      </p:cBhvr>
                                      <p:to x="100000" y="100000"/>
                                    </p:animScale>
                                    <p:animScale>
                                      <p:cBhvr>
                                        <p:cTn id="15" dur="26">
                                          <p:stCondLst>
                                            <p:cond delay="1312"/>
                                          </p:stCondLst>
                                        </p:cTn>
                                        <p:tgtEl>
                                          <p:spTgt spid="3"/>
                                        </p:tgtEl>
                                      </p:cBhvr>
                                      <p:to x="100000" y="80000"/>
                                    </p:animScale>
                                    <p:animScale>
                                      <p:cBhvr>
                                        <p:cTn id="16" dur="166" decel="50000">
                                          <p:stCondLst>
                                            <p:cond delay="1338"/>
                                          </p:stCondLst>
                                        </p:cTn>
                                        <p:tgtEl>
                                          <p:spTgt spid="3"/>
                                        </p:tgtEl>
                                      </p:cBhvr>
                                      <p:to x="100000" y="100000"/>
                                    </p:animScale>
                                    <p:animScale>
                                      <p:cBhvr>
                                        <p:cTn id="17" dur="26">
                                          <p:stCondLst>
                                            <p:cond delay="1642"/>
                                          </p:stCondLst>
                                        </p:cTn>
                                        <p:tgtEl>
                                          <p:spTgt spid="3"/>
                                        </p:tgtEl>
                                      </p:cBhvr>
                                      <p:to x="100000" y="90000"/>
                                    </p:animScale>
                                    <p:animScale>
                                      <p:cBhvr>
                                        <p:cTn id="18" dur="166" decel="50000">
                                          <p:stCondLst>
                                            <p:cond delay="1668"/>
                                          </p:stCondLst>
                                        </p:cTn>
                                        <p:tgtEl>
                                          <p:spTgt spid="3"/>
                                        </p:tgtEl>
                                      </p:cBhvr>
                                      <p:to x="100000" y="100000"/>
                                    </p:animScale>
                                    <p:animScale>
                                      <p:cBhvr>
                                        <p:cTn id="19" dur="26">
                                          <p:stCondLst>
                                            <p:cond delay="1808"/>
                                          </p:stCondLst>
                                        </p:cTn>
                                        <p:tgtEl>
                                          <p:spTgt spid="3"/>
                                        </p:tgtEl>
                                      </p:cBhvr>
                                      <p:to x="100000" y="95000"/>
                                    </p:animScale>
                                    <p:animScale>
                                      <p:cBhvr>
                                        <p:cTn id="20" dur="166" decel="50000">
                                          <p:stCondLst>
                                            <p:cond delay="1834"/>
                                          </p:stCondLst>
                                        </p:cTn>
                                        <p:tgtEl>
                                          <p:spTgt spid="3"/>
                                        </p:tgtEl>
                                      </p:cBhvr>
                                      <p:to x="100000" y="100000"/>
                                    </p:animScale>
                                  </p:childTnLst>
                                </p:cTn>
                              </p:par>
                            </p:childTnLst>
                          </p:cTn>
                        </p:par>
                      </p:childTnLst>
                    </p:cTn>
                  </p:par>
                </p:childTnLst>
              </p:cTn>
              <p:nextCondLst>
                <p:cond evt="onClick" delay="0">
                  <p:tgtEl>
                    <p:spTgt spid="11"/>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hlinkClick r:id="rId2" action="ppaction://hlinksldjump"/>
          </p:cNvPr>
          <p:cNvSpPr/>
          <p:nvPr/>
        </p:nvSpPr>
        <p:spPr>
          <a:xfrm>
            <a:off x="7860507" y="5541964"/>
            <a:ext cx="1283494" cy="71913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2400">
                <a:solidFill>
                  <a:schemeClr val="tx1"/>
                </a:solidFill>
              </a:rPr>
              <a:t>Home</a:t>
            </a:r>
          </a:p>
        </p:txBody>
      </p:sp>
      <p:sp>
        <p:nvSpPr>
          <p:cNvPr id="21506" name="Rectangle 1"/>
          <p:cNvSpPr>
            <a:spLocks noChangeArrowheads="1"/>
          </p:cNvSpPr>
          <p:nvPr/>
        </p:nvSpPr>
        <p:spPr bwMode="auto">
          <a:xfrm>
            <a:off x="900113" y="2055814"/>
            <a:ext cx="7775972" cy="2677656"/>
          </a:xfrm>
          <a:prstGeom prst="rect">
            <a:avLst/>
          </a:prstGeom>
          <a:noFill/>
          <a:ln w="9525">
            <a:noFill/>
            <a:miter lim="800000"/>
            <a:headEnd/>
            <a:tailEnd/>
          </a:ln>
        </p:spPr>
        <p:txBody>
          <a:bodyPr>
            <a:spAutoFit/>
          </a:bodyPr>
          <a:lstStyle/>
          <a:p>
            <a:r>
              <a:rPr lang="en-US" sz="2800" b="1" i="1" dirty="0" err="1">
                <a:latin typeface="Times New Roman" pitchFamily="18" charset="0"/>
                <a:cs typeface="Times New Roman" pitchFamily="18" charset="0"/>
              </a:rPr>
              <a:t>Vị</a:t>
            </a:r>
            <a:r>
              <a:rPr lang="en-US" sz="2800" b="1" i="1" dirty="0">
                <a:latin typeface="Times New Roman" pitchFamily="18" charset="0"/>
                <a:cs typeface="Times New Roman" pitchFamily="18" charset="0"/>
              </a:rPr>
              <a:t> </a:t>
            </a:r>
            <a:r>
              <a:rPr lang="en-US" sz="2800" b="1" i="1" dirty="0" err="1">
                <a:latin typeface="Times New Roman" pitchFamily="18" charset="0"/>
                <a:cs typeface="Times New Roman" pitchFamily="18" charset="0"/>
              </a:rPr>
              <a:t>Ngữ</a:t>
            </a:r>
            <a:r>
              <a:rPr lang="en-US" sz="2800" b="1" i="1" dirty="0">
                <a:latin typeface="Times New Roman" pitchFamily="18" charset="0"/>
                <a:cs typeface="Times New Roman" pitchFamily="18" charset="0"/>
              </a:rPr>
              <a:t> </a:t>
            </a:r>
            <a:r>
              <a:rPr lang="en-US" sz="2800" b="1" i="1" dirty="0" err="1">
                <a:latin typeface="Times New Roman" pitchFamily="18" charset="0"/>
                <a:cs typeface="Times New Roman" pitchFamily="18" charset="0"/>
              </a:rPr>
              <a:t>trong</a:t>
            </a:r>
            <a:r>
              <a:rPr lang="en-US" sz="2800" b="1" i="1" dirty="0">
                <a:latin typeface="Times New Roman" pitchFamily="18" charset="0"/>
                <a:cs typeface="Times New Roman" pitchFamily="18" charset="0"/>
              </a:rPr>
              <a:t> </a:t>
            </a:r>
            <a:r>
              <a:rPr lang="en-US" sz="2800" b="1" i="1" dirty="0" err="1">
                <a:latin typeface="Times New Roman" pitchFamily="18" charset="0"/>
                <a:cs typeface="Times New Roman" pitchFamily="18" charset="0"/>
              </a:rPr>
              <a:t>câu</a:t>
            </a:r>
            <a:r>
              <a:rPr lang="en-US" sz="2800" b="1" i="1" dirty="0">
                <a:latin typeface="Times New Roman" pitchFamily="18" charset="0"/>
                <a:cs typeface="Times New Roman" pitchFamily="18" charset="0"/>
              </a:rPr>
              <a:t> </a:t>
            </a:r>
            <a:r>
              <a:rPr lang="en-US" sz="2800" b="1" i="1" dirty="0" err="1">
                <a:latin typeface="Times New Roman" pitchFamily="18" charset="0"/>
                <a:cs typeface="Times New Roman" pitchFamily="18" charset="0"/>
              </a:rPr>
              <a:t>kể</a:t>
            </a:r>
            <a:r>
              <a:rPr lang="en-US" sz="2800" b="1" i="1" dirty="0">
                <a:latin typeface="Times New Roman" pitchFamily="18" charset="0"/>
                <a:cs typeface="Times New Roman" pitchFamily="18" charset="0"/>
              </a:rPr>
              <a:t> Ai </a:t>
            </a:r>
            <a:r>
              <a:rPr lang="en-US" sz="2800" b="1" i="1" dirty="0" err="1">
                <a:latin typeface="Times New Roman" pitchFamily="18" charset="0"/>
                <a:cs typeface="Times New Roman" pitchFamily="18" charset="0"/>
              </a:rPr>
              <a:t>là</a:t>
            </a:r>
            <a:r>
              <a:rPr lang="en-US" sz="2800" b="1" i="1" dirty="0">
                <a:latin typeface="Times New Roman" pitchFamily="18" charset="0"/>
                <a:cs typeface="Times New Roman" pitchFamily="18" charset="0"/>
              </a:rPr>
              <a:t> </a:t>
            </a:r>
            <a:r>
              <a:rPr lang="en-US" sz="2800" b="1" i="1" dirty="0" err="1">
                <a:latin typeface="Times New Roman" pitchFamily="18" charset="0"/>
                <a:cs typeface="Times New Roman" pitchFamily="18" charset="0"/>
              </a:rPr>
              <a:t>gì</a:t>
            </a:r>
            <a:r>
              <a:rPr lang="en-US" sz="2800" b="1" i="1" dirty="0">
                <a:latin typeface="Times New Roman" pitchFamily="18" charset="0"/>
                <a:cs typeface="Times New Roman" pitchFamily="18" charset="0"/>
              </a:rPr>
              <a:t>? do </a:t>
            </a:r>
            <a:r>
              <a:rPr lang="en-US" sz="2800" b="1" i="1" dirty="0" err="1">
                <a:latin typeface="Times New Roman" pitchFamily="18" charset="0"/>
                <a:cs typeface="Times New Roman" pitchFamily="18" charset="0"/>
              </a:rPr>
              <a:t>loại</a:t>
            </a:r>
            <a:r>
              <a:rPr lang="en-US" sz="2800" b="1" i="1" dirty="0">
                <a:latin typeface="Times New Roman" pitchFamily="18" charset="0"/>
                <a:cs typeface="Times New Roman" pitchFamily="18" charset="0"/>
              </a:rPr>
              <a:t> </a:t>
            </a:r>
            <a:r>
              <a:rPr lang="en-US" sz="2800" b="1" i="1" dirty="0" err="1">
                <a:latin typeface="Times New Roman" pitchFamily="18" charset="0"/>
                <a:cs typeface="Times New Roman" pitchFamily="18" charset="0"/>
              </a:rPr>
              <a:t>từ</a:t>
            </a:r>
            <a:r>
              <a:rPr lang="en-US" sz="2800" b="1" i="1" dirty="0">
                <a:latin typeface="Times New Roman" pitchFamily="18" charset="0"/>
                <a:cs typeface="Times New Roman" pitchFamily="18" charset="0"/>
              </a:rPr>
              <a:t> </a:t>
            </a:r>
            <a:r>
              <a:rPr lang="en-US" sz="2800" b="1" i="1" dirty="0" err="1">
                <a:latin typeface="Times New Roman" pitchFamily="18" charset="0"/>
                <a:cs typeface="Times New Roman" pitchFamily="18" charset="0"/>
              </a:rPr>
              <a:t>nào</a:t>
            </a:r>
            <a:r>
              <a:rPr lang="en-US" sz="2800" b="1" i="1" dirty="0">
                <a:latin typeface="Times New Roman" pitchFamily="18" charset="0"/>
                <a:cs typeface="Times New Roman" pitchFamily="18" charset="0"/>
              </a:rPr>
              <a:t> </a:t>
            </a:r>
            <a:r>
              <a:rPr lang="en-US" sz="2800" b="1" i="1" dirty="0" err="1">
                <a:latin typeface="Times New Roman" pitchFamily="18" charset="0"/>
                <a:cs typeface="Times New Roman" pitchFamily="18" charset="0"/>
              </a:rPr>
              <a:t>tạo</a:t>
            </a:r>
            <a:r>
              <a:rPr lang="en-US" sz="2800" b="1" i="1" dirty="0">
                <a:latin typeface="Times New Roman" pitchFamily="18" charset="0"/>
                <a:cs typeface="Times New Roman" pitchFamily="18" charset="0"/>
              </a:rPr>
              <a:t> </a:t>
            </a:r>
            <a:r>
              <a:rPr lang="en-US" sz="2800" b="1" i="1" dirty="0" err="1">
                <a:latin typeface="Times New Roman" pitchFamily="18" charset="0"/>
                <a:cs typeface="Times New Roman" pitchFamily="18" charset="0"/>
              </a:rPr>
              <a:t>thành</a:t>
            </a:r>
            <a:r>
              <a:rPr lang="en-US" sz="2800" b="1" i="1" dirty="0">
                <a:latin typeface="Times New Roman" pitchFamily="18" charset="0"/>
                <a:cs typeface="Times New Roman" pitchFamily="18" charset="0"/>
              </a:rPr>
              <a:t>? </a:t>
            </a:r>
            <a:r>
              <a:rPr lang="en-US" sz="2800" dirty="0">
                <a:latin typeface="Times New Roman" pitchFamily="18" charset="0"/>
                <a:cs typeface="Times New Roman" pitchFamily="18" charset="0"/>
              </a:rPr>
              <a:t/>
            </a:r>
            <a:br>
              <a:rPr lang="en-US" sz="2800" dirty="0">
                <a:latin typeface="Times New Roman" pitchFamily="18" charset="0"/>
                <a:cs typeface="Times New Roman" pitchFamily="18" charset="0"/>
              </a:rPr>
            </a:br>
            <a:r>
              <a:rPr lang="en-US" sz="2800" dirty="0">
                <a:latin typeface="Times New Roman" pitchFamily="18" charset="0"/>
                <a:cs typeface="Times New Roman" pitchFamily="18" charset="0"/>
              </a:rPr>
              <a:t>A/ </a:t>
            </a:r>
            <a:r>
              <a:rPr lang="en-US" sz="2800" dirty="0" err="1">
                <a:latin typeface="Times New Roman" pitchFamily="18" charset="0"/>
                <a:cs typeface="Times New Roman" pitchFamily="18" charset="0"/>
              </a:rPr>
              <a:t>Cụm</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tính</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từ</a:t>
            </a:r>
            <a:r>
              <a:rPr lang="en-US" sz="2800" dirty="0">
                <a:latin typeface="Times New Roman" pitchFamily="18" charset="0"/>
                <a:cs typeface="Times New Roman" pitchFamily="18" charset="0"/>
              </a:rPr>
              <a:t/>
            </a:r>
            <a:br>
              <a:rPr lang="en-US" sz="2800" dirty="0">
                <a:latin typeface="Times New Roman" pitchFamily="18" charset="0"/>
                <a:cs typeface="Times New Roman" pitchFamily="18" charset="0"/>
              </a:rPr>
            </a:br>
            <a:r>
              <a:rPr lang="en-US" sz="2800" dirty="0">
                <a:latin typeface="Times New Roman" pitchFamily="18" charset="0"/>
                <a:cs typeface="Times New Roman" pitchFamily="18" charset="0"/>
              </a:rPr>
              <a:t>B/ </a:t>
            </a:r>
            <a:r>
              <a:rPr lang="en-US" sz="2800" dirty="0" err="1">
                <a:latin typeface="Times New Roman" pitchFamily="18" charset="0"/>
                <a:cs typeface="Times New Roman" pitchFamily="18" charset="0"/>
              </a:rPr>
              <a:t>Tính</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từ</a:t>
            </a:r>
            <a:r>
              <a:rPr lang="en-US" sz="2800" dirty="0">
                <a:latin typeface="Times New Roman" pitchFamily="18" charset="0"/>
                <a:cs typeface="Times New Roman" pitchFamily="18" charset="0"/>
              </a:rPr>
              <a:t/>
            </a:r>
            <a:br>
              <a:rPr lang="en-US" sz="2800" dirty="0">
                <a:latin typeface="Times New Roman" pitchFamily="18" charset="0"/>
                <a:cs typeface="Times New Roman" pitchFamily="18" charset="0"/>
              </a:rPr>
            </a:br>
            <a:r>
              <a:rPr lang="en-US" sz="2800" dirty="0">
                <a:latin typeface="Times New Roman" pitchFamily="18" charset="0"/>
                <a:cs typeface="Times New Roman" pitchFamily="18" charset="0"/>
              </a:rPr>
              <a:t>C/ </a:t>
            </a:r>
            <a:r>
              <a:rPr lang="en-US" sz="2800" dirty="0" err="1">
                <a:latin typeface="Times New Roman" pitchFamily="18" charset="0"/>
                <a:cs typeface="Times New Roman" pitchFamily="18" charset="0"/>
              </a:rPr>
              <a:t>Danh</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từ</a:t>
            </a:r>
            <a:r>
              <a:rPr lang="en-US" sz="2800" dirty="0">
                <a:latin typeface="Times New Roman" pitchFamily="18" charset="0"/>
                <a:cs typeface="Times New Roman" pitchFamily="18" charset="0"/>
              </a:rPr>
              <a:t/>
            </a:r>
            <a:br>
              <a:rPr lang="en-US" sz="2800" dirty="0">
                <a:latin typeface="Times New Roman" pitchFamily="18" charset="0"/>
                <a:cs typeface="Times New Roman" pitchFamily="18" charset="0"/>
              </a:rPr>
            </a:br>
            <a:r>
              <a:rPr lang="en-US" sz="2800" dirty="0">
                <a:latin typeface="Times New Roman" pitchFamily="18" charset="0"/>
                <a:cs typeface="Times New Roman" pitchFamily="18" charset="0"/>
              </a:rPr>
              <a:t>D/ </a:t>
            </a:r>
            <a:r>
              <a:rPr lang="en-US" sz="2800" dirty="0" err="1">
                <a:latin typeface="Times New Roman" pitchFamily="18" charset="0"/>
                <a:cs typeface="Times New Roman" pitchFamily="18" charset="0"/>
              </a:rPr>
              <a:t>Cụm</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danh</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từ</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và</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danh</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từ</a:t>
            </a:r>
            <a:endParaRPr lang="en-US" sz="2800" dirty="0">
              <a:latin typeface="Times New Roman" pitchFamily="18" charset="0"/>
              <a:cs typeface="Times New Roman" pitchFamily="18" charset="0"/>
            </a:endParaRPr>
          </a:p>
        </p:txBody>
      </p:sp>
      <p:sp>
        <p:nvSpPr>
          <p:cNvPr id="3" name="Rectangle 2"/>
          <p:cNvSpPr/>
          <p:nvPr/>
        </p:nvSpPr>
        <p:spPr>
          <a:xfrm>
            <a:off x="4819884" y="5030209"/>
            <a:ext cx="828112" cy="1231106"/>
          </a:xfrm>
          <a:prstGeom prst="rect">
            <a:avLst/>
          </a:prstGeom>
          <a:noFill/>
        </p:spPr>
        <p:txBody>
          <a:bodyPr wrap="none" lIns="121920" tIns="60960" rIns="121920" bIns="60960">
            <a:spAutoFit/>
          </a:bodyPr>
          <a:lstStyle/>
          <a:p>
            <a:pPr algn="ctr" fontAlgn="auto">
              <a:spcBef>
                <a:spcPts val="0"/>
              </a:spcBef>
              <a:spcAft>
                <a:spcPts val="0"/>
              </a:spcAft>
              <a:defRPr/>
            </a:pPr>
            <a:r>
              <a:rPr lang="en-US" sz="7200" b="1" dirty="0">
                <a:ln w="18000">
                  <a:solidFill>
                    <a:schemeClr val="accent2">
                      <a:satMod val="140000"/>
                    </a:schemeClr>
                  </a:solidFill>
                  <a:prstDash val="solid"/>
                  <a:miter lim="800000"/>
                </a:ln>
                <a:noFill/>
                <a:effectLst>
                  <a:outerShdw blurRad="25500" dist="23000" dir="7020000" algn="tl">
                    <a:srgbClr val="000000">
                      <a:alpha val="50000"/>
                    </a:srgbClr>
                  </a:outerShdw>
                </a:effectLst>
                <a:latin typeface="+mn-lt"/>
              </a:rPr>
              <a:t>D</a:t>
            </a:r>
          </a:p>
        </p:txBody>
      </p:sp>
      <p:sp>
        <p:nvSpPr>
          <p:cNvPr id="11" name="Rectangle 10"/>
          <p:cNvSpPr/>
          <p:nvPr/>
        </p:nvSpPr>
        <p:spPr>
          <a:xfrm>
            <a:off x="-28575" y="5541964"/>
            <a:ext cx="1359694" cy="71913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2400">
                <a:solidFill>
                  <a:schemeClr val="tx1"/>
                </a:solidFill>
              </a:rPr>
              <a:t>Đáp án</a:t>
            </a:r>
          </a:p>
        </p:txBody>
      </p:sp>
      <p:sp>
        <p:nvSpPr>
          <p:cNvPr id="8" name="Rectangle 7"/>
          <p:cNvSpPr/>
          <p:nvPr/>
        </p:nvSpPr>
        <p:spPr>
          <a:xfrm>
            <a:off x="1299662" y="873489"/>
            <a:ext cx="6560386" cy="923331"/>
          </a:xfrm>
          <a:prstGeom prst="rect">
            <a:avLst/>
          </a:prstGeom>
          <a:solidFill>
            <a:schemeClr val="accent2">
              <a:lumMod val="60000"/>
              <a:lumOff val="40000"/>
            </a:schemeClr>
          </a:solidFill>
          <a:effectLst>
            <a:glow rad="101600">
              <a:schemeClr val="accent4">
                <a:satMod val="175000"/>
                <a:alpha val="40000"/>
              </a:schemeClr>
            </a:glow>
          </a:effectLst>
        </p:spPr>
        <p:txBody>
          <a:bodyPr spcFirstLastPara="1" wrap="none" lIns="121920" tIns="60960" rIns="121920" bIns="60960">
            <a:prstTxWarp prst="textArchUp">
              <a:avLst/>
            </a:prstTxWarp>
            <a:spAutoFit/>
          </a:bodyPr>
          <a:lstStyle/>
          <a:p>
            <a:pPr algn="ctr" fontAlgn="auto">
              <a:spcBef>
                <a:spcPts val="0"/>
              </a:spcBef>
              <a:spcAft>
                <a:spcPts val="0"/>
              </a:spcAft>
              <a:defRPr/>
            </a:pPr>
            <a:r>
              <a:rPr lang="en-US" sz="7200" b="1" dirty="0" err="1">
                <a:ln w="17780" cmpd="sng">
                  <a:solidFill>
                    <a:srgbClr val="FFFFFF"/>
                  </a:solidFill>
                  <a:prstDash val="solid"/>
                  <a:miter lim="800000"/>
                </a:ln>
                <a:solidFill>
                  <a:srgbClr val="FF0000"/>
                </a:solidFill>
                <a:effectLst>
                  <a:outerShdw blurRad="50800" algn="tl" rotWithShape="0">
                    <a:srgbClr val="000000"/>
                  </a:outerShdw>
                </a:effectLst>
                <a:latin typeface="+mn-lt"/>
              </a:rPr>
              <a:t>Hộp</a:t>
            </a:r>
            <a:r>
              <a:rPr lang="en-US" sz="7200" b="1" dirty="0">
                <a:ln w="17780" cmpd="sng">
                  <a:solidFill>
                    <a:srgbClr val="FFFFFF"/>
                  </a:solidFill>
                  <a:prstDash val="solid"/>
                  <a:miter lim="800000"/>
                </a:ln>
                <a:solidFill>
                  <a:srgbClr val="FF0000"/>
                </a:solidFill>
                <a:effectLst>
                  <a:outerShdw blurRad="50800" algn="tl" rotWithShape="0">
                    <a:srgbClr val="000000"/>
                  </a:outerShdw>
                </a:effectLst>
                <a:latin typeface="+mn-lt"/>
              </a:rPr>
              <a:t> </a:t>
            </a:r>
            <a:r>
              <a:rPr lang="en-US" sz="7200" b="1" dirty="0" err="1">
                <a:ln w="17780" cmpd="sng">
                  <a:solidFill>
                    <a:srgbClr val="FFFFFF"/>
                  </a:solidFill>
                  <a:prstDash val="solid"/>
                  <a:miter lim="800000"/>
                </a:ln>
                <a:solidFill>
                  <a:srgbClr val="FF0000"/>
                </a:solidFill>
                <a:effectLst>
                  <a:outerShdw blurRad="50800" algn="tl" rotWithShape="0">
                    <a:srgbClr val="000000"/>
                  </a:outerShdw>
                </a:effectLst>
                <a:latin typeface="+mn-lt"/>
              </a:rPr>
              <a:t>quà</a:t>
            </a:r>
            <a:r>
              <a:rPr lang="en-US" sz="7200" b="1" dirty="0">
                <a:ln w="17780" cmpd="sng">
                  <a:solidFill>
                    <a:srgbClr val="FFFFFF"/>
                  </a:solidFill>
                  <a:prstDash val="solid"/>
                  <a:miter lim="800000"/>
                </a:ln>
                <a:solidFill>
                  <a:srgbClr val="FF0000"/>
                </a:solidFill>
                <a:effectLst>
                  <a:outerShdw blurRad="50800" algn="tl" rotWithShape="0">
                    <a:srgbClr val="000000"/>
                  </a:outerShdw>
                </a:effectLst>
                <a:latin typeface="+mn-lt"/>
              </a:rPr>
              <a:t> </a:t>
            </a:r>
            <a:r>
              <a:rPr lang="en-US" sz="7200" b="1" dirty="0" err="1">
                <a:ln w="17780" cmpd="sng">
                  <a:solidFill>
                    <a:srgbClr val="FFFFFF"/>
                  </a:solidFill>
                  <a:prstDash val="solid"/>
                  <a:miter lim="800000"/>
                </a:ln>
                <a:solidFill>
                  <a:srgbClr val="FF0000"/>
                </a:solidFill>
                <a:effectLst>
                  <a:outerShdw blurRad="50800" algn="tl" rotWithShape="0">
                    <a:srgbClr val="000000"/>
                  </a:outerShdw>
                </a:effectLst>
                <a:latin typeface="+mn-lt"/>
              </a:rPr>
              <a:t>số</a:t>
            </a:r>
            <a:r>
              <a:rPr lang="en-US" sz="7200" b="1" dirty="0">
                <a:ln w="17780" cmpd="sng">
                  <a:solidFill>
                    <a:srgbClr val="FFFFFF"/>
                  </a:solidFill>
                  <a:prstDash val="solid"/>
                  <a:miter lim="800000"/>
                </a:ln>
                <a:solidFill>
                  <a:srgbClr val="FF0000"/>
                </a:solidFill>
                <a:effectLst>
                  <a:outerShdw blurRad="50800" algn="tl" rotWithShape="0">
                    <a:srgbClr val="000000"/>
                  </a:outerShdw>
                </a:effectLst>
                <a:latin typeface="+mn-lt"/>
              </a:rPr>
              <a:t> 3</a:t>
            </a:r>
          </a:p>
        </p:txBody>
      </p:sp>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11"/>
                    </p:tgtEl>
                  </p:cond>
                </p:stCondLst>
                <p:endSync evt="end" delay="0">
                  <p:rtn val="all"/>
                </p:endSync>
                <p:childTnLst>
                  <p:par>
                    <p:cTn id="3" fill="hold">
                      <p:stCondLst>
                        <p:cond delay="0"/>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80">
                                          <p:stCondLst>
                                            <p:cond delay="0"/>
                                          </p:stCondLst>
                                        </p:cTn>
                                        <p:tgtEl>
                                          <p:spTgt spid="3">
                                            <p:txEl>
                                              <p:pRg st="0" end="0"/>
                                            </p:txEl>
                                          </p:spTgt>
                                        </p:tgtEl>
                                      </p:cBhvr>
                                    </p:animEffect>
                                    <p:anim calcmode="lin" valueType="num">
                                      <p:cBhvr>
                                        <p:cTn id="8" dur="1822" tmFilter="0,0; 0.14,0.36; 0.43,0.73; 0.71,0.91; 1.0,1.0">
                                          <p:stCondLst>
                                            <p:cond delay="0"/>
                                          </p:stCondLst>
                                        </p:cTn>
                                        <p:tgtEl>
                                          <p:spTgt spid="3">
                                            <p:txEl>
                                              <p:pRg st="0" end="0"/>
                                            </p:txEl>
                                          </p:spTgt>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3">
                                            <p:txEl>
                                              <p:pRg st="0" end="0"/>
                                            </p:txEl>
                                          </p:spTgt>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3">
                                            <p:txEl>
                                              <p:pRg st="0" end="0"/>
                                            </p:txEl>
                                          </p:spTgt>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3">
                                            <p:txEl>
                                              <p:pRg st="0" end="0"/>
                                            </p:txEl>
                                          </p:spTgt>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3">
                                            <p:txEl>
                                              <p:pRg st="0" end="0"/>
                                            </p:txEl>
                                          </p:spTgt>
                                        </p:tgtEl>
                                        <p:attrNameLst>
                                          <p:attrName>ppt_y</p:attrName>
                                        </p:attrNameLst>
                                      </p:cBhvr>
                                      <p:tavLst>
                                        <p:tav tm="0" fmla="#ppt_y-sin(pi*$)/81">
                                          <p:val>
                                            <p:fltVal val="0"/>
                                          </p:val>
                                        </p:tav>
                                        <p:tav tm="100000">
                                          <p:val>
                                            <p:fltVal val="1"/>
                                          </p:val>
                                        </p:tav>
                                      </p:tavLst>
                                    </p:anim>
                                    <p:animScale>
                                      <p:cBhvr>
                                        <p:cTn id="13" dur="26">
                                          <p:stCondLst>
                                            <p:cond delay="650"/>
                                          </p:stCondLst>
                                        </p:cTn>
                                        <p:tgtEl>
                                          <p:spTgt spid="3">
                                            <p:txEl>
                                              <p:pRg st="0" end="0"/>
                                            </p:txEl>
                                          </p:spTgt>
                                        </p:tgtEl>
                                      </p:cBhvr>
                                      <p:to x="100000" y="60000"/>
                                    </p:animScale>
                                    <p:animScale>
                                      <p:cBhvr>
                                        <p:cTn id="14" dur="166" decel="50000">
                                          <p:stCondLst>
                                            <p:cond delay="676"/>
                                          </p:stCondLst>
                                        </p:cTn>
                                        <p:tgtEl>
                                          <p:spTgt spid="3">
                                            <p:txEl>
                                              <p:pRg st="0" end="0"/>
                                            </p:txEl>
                                          </p:spTgt>
                                        </p:tgtEl>
                                      </p:cBhvr>
                                      <p:to x="100000" y="100000"/>
                                    </p:animScale>
                                    <p:animScale>
                                      <p:cBhvr>
                                        <p:cTn id="15" dur="26">
                                          <p:stCondLst>
                                            <p:cond delay="1312"/>
                                          </p:stCondLst>
                                        </p:cTn>
                                        <p:tgtEl>
                                          <p:spTgt spid="3">
                                            <p:txEl>
                                              <p:pRg st="0" end="0"/>
                                            </p:txEl>
                                          </p:spTgt>
                                        </p:tgtEl>
                                      </p:cBhvr>
                                      <p:to x="100000" y="80000"/>
                                    </p:animScale>
                                    <p:animScale>
                                      <p:cBhvr>
                                        <p:cTn id="16" dur="166" decel="50000">
                                          <p:stCondLst>
                                            <p:cond delay="1338"/>
                                          </p:stCondLst>
                                        </p:cTn>
                                        <p:tgtEl>
                                          <p:spTgt spid="3">
                                            <p:txEl>
                                              <p:pRg st="0" end="0"/>
                                            </p:txEl>
                                          </p:spTgt>
                                        </p:tgtEl>
                                      </p:cBhvr>
                                      <p:to x="100000" y="100000"/>
                                    </p:animScale>
                                    <p:animScale>
                                      <p:cBhvr>
                                        <p:cTn id="17" dur="26">
                                          <p:stCondLst>
                                            <p:cond delay="1642"/>
                                          </p:stCondLst>
                                        </p:cTn>
                                        <p:tgtEl>
                                          <p:spTgt spid="3">
                                            <p:txEl>
                                              <p:pRg st="0" end="0"/>
                                            </p:txEl>
                                          </p:spTgt>
                                        </p:tgtEl>
                                      </p:cBhvr>
                                      <p:to x="100000" y="90000"/>
                                    </p:animScale>
                                    <p:animScale>
                                      <p:cBhvr>
                                        <p:cTn id="18" dur="166" decel="50000">
                                          <p:stCondLst>
                                            <p:cond delay="1668"/>
                                          </p:stCondLst>
                                        </p:cTn>
                                        <p:tgtEl>
                                          <p:spTgt spid="3">
                                            <p:txEl>
                                              <p:pRg st="0" end="0"/>
                                            </p:txEl>
                                          </p:spTgt>
                                        </p:tgtEl>
                                      </p:cBhvr>
                                      <p:to x="100000" y="100000"/>
                                    </p:animScale>
                                    <p:animScale>
                                      <p:cBhvr>
                                        <p:cTn id="19" dur="26">
                                          <p:stCondLst>
                                            <p:cond delay="1808"/>
                                          </p:stCondLst>
                                        </p:cTn>
                                        <p:tgtEl>
                                          <p:spTgt spid="3">
                                            <p:txEl>
                                              <p:pRg st="0" end="0"/>
                                            </p:txEl>
                                          </p:spTgt>
                                        </p:tgtEl>
                                      </p:cBhvr>
                                      <p:to x="100000" y="95000"/>
                                    </p:animScale>
                                    <p:animScale>
                                      <p:cBhvr>
                                        <p:cTn id="20" dur="166" decel="50000">
                                          <p:stCondLst>
                                            <p:cond delay="1834"/>
                                          </p:stCondLst>
                                        </p:cTn>
                                        <p:tgtEl>
                                          <p:spTgt spid="3">
                                            <p:txEl>
                                              <p:pRg st="0" end="0"/>
                                            </p:txEl>
                                          </p:spTgt>
                                        </p:tgtEl>
                                      </p:cBhvr>
                                      <p:to x="100000" y="100000"/>
                                    </p:animScale>
                                  </p:childTnLst>
                                </p:cTn>
                              </p:par>
                            </p:childTnLst>
                          </p:cTn>
                        </p:par>
                      </p:childTnLst>
                    </p:cTn>
                  </p:par>
                </p:childTnLst>
              </p:cTn>
              <p:nextCondLst>
                <p:cond evt="onClick" delay="0">
                  <p:tgtEl>
                    <p:spTgt spid="11"/>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1433745" y="683538"/>
            <a:ext cx="6560386" cy="923331"/>
          </a:xfrm>
          <a:prstGeom prst="rect">
            <a:avLst/>
          </a:prstGeom>
          <a:solidFill>
            <a:schemeClr val="accent2">
              <a:lumMod val="60000"/>
              <a:lumOff val="40000"/>
            </a:schemeClr>
          </a:solidFill>
          <a:effectLst>
            <a:glow rad="101600">
              <a:schemeClr val="accent4">
                <a:satMod val="175000"/>
                <a:alpha val="40000"/>
              </a:schemeClr>
            </a:glow>
          </a:effectLst>
        </p:spPr>
        <p:txBody>
          <a:bodyPr spcFirstLastPara="1" wrap="none" lIns="121920" tIns="60960" rIns="121920" bIns="60960">
            <a:prstTxWarp prst="textArchUp">
              <a:avLst/>
            </a:prstTxWarp>
            <a:spAutoFit/>
          </a:bodyPr>
          <a:lstStyle/>
          <a:p>
            <a:pPr algn="ctr" fontAlgn="auto">
              <a:spcBef>
                <a:spcPts val="0"/>
              </a:spcBef>
              <a:spcAft>
                <a:spcPts val="0"/>
              </a:spcAft>
              <a:defRPr/>
            </a:pPr>
            <a:r>
              <a:rPr lang="en-US" sz="7200" b="1" dirty="0" err="1">
                <a:ln w="17780" cmpd="sng">
                  <a:solidFill>
                    <a:srgbClr val="FFFFFF"/>
                  </a:solidFill>
                  <a:prstDash val="solid"/>
                  <a:miter lim="800000"/>
                </a:ln>
                <a:solidFill>
                  <a:srgbClr val="FF0000"/>
                </a:solidFill>
                <a:effectLst>
                  <a:outerShdw blurRad="50800" algn="tl" rotWithShape="0">
                    <a:srgbClr val="000000"/>
                  </a:outerShdw>
                </a:effectLst>
                <a:latin typeface="+mn-lt"/>
              </a:rPr>
              <a:t>Hộp</a:t>
            </a:r>
            <a:r>
              <a:rPr lang="en-US" sz="7200" b="1" dirty="0">
                <a:ln w="17780" cmpd="sng">
                  <a:solidFill>
                    <a:srgbClr val="FFFFFF"/>
                  </a:solidFill>
                  <a:prstDash val="solid"/>
                  <a:miter lim="800000"/>
                </a:ln>
                <a:solidFill>
                  <a:srgbClr val="FF0000"/>
                </a:solidFill>
                <a:effectLst>
                  <a:outerShdw blurRad="50800" algn="tl" rotWithShape="0">
                    <a:srgbClr val="000000"/>
                  </a:outerShdw>
                </a:effectLst>
                <a:latin typeface="+mn-lt"/>
              </a:rPr>
              <a:t> </a:t>
            </a:r>
            <a:r>
              <a:rPr lang="en-US" sz="7200" b="1" dirty="0" err="1">
                <a:ln w="17780" cmpd="sng">
                  <a:solidFill>
                    <a:srgbClr val="FFFFFF"/>
                  </a:solidFill>
                  <a:prstDash val="solid"/>
                  <a:miter lim="800000"/>
                </a:ln>
                <a:solidFill>
                  <a:srgbClr val="FF0000"/>
                </a:solidFill>
                <a:effectLst>
                  <a:outerShdw blurRad="50800" algn="tl" rotWithShape="0">
                    <a:srgbClr val="000000"/>
                  </a:outerShdw>
                </a:effectLst>
                <a:latin typeface="+mn-lt"/>
              </a:rPr>
              <a:t>quà</a:t>
            </a:r>
            <a:r>
              <a:rPr lang="en-US" sz="7200" b="1" dirty="0">
                <a:ln w="17780" cmpd="sng">
                  <a:solidFill>
                    <a:srgbClr val="FFFFFF"/>
                  </a:solidFill>
                  <a:prstDash val="solid"/>
                  <a:miter lim="800000"/>
                </a:ln>
                <a:solidFill>
                  <a:srgbClr val="FF0000"/>
                </a:solidFill>
                <a:effectLst>
                  <a:outerShdw blurRad="50800" algn="tl" rotWithShape="0">
                    <a:srgbClr val="000000"/>
                  </a:outerShdw>
                </a:effectLst>
                <a:latin typeface="+mn-lt"/>
              </a:rPr>
              <a:t> </a:t>
            </a:r>
            <a:r>
              <a:rPr lang="en-US" sz="7200" b="1" dirty="0" err="1">
                <a:ln w="17780" cmpd="sng">
                  <a:solidFill>
                    <a:srgbClr val="FFFFFF"/>
                  </a:solidFill>
                  <a:prstDash val="solid"/>
                  <a:miter lim="800000"/>
                </a:ln>
                <a:solidFill>
                  <a:srgbClr val="FF0000"/>
                </a:solidFill>
                <a:effectLst>
                  <a:outerShdw blurRad="50800" algn="tl" rotWithShape="0">
                    <a:srgbClr val="000000"/>
                  </a:outerShdw>
                </a:effectLst>
                <a:latin typeface="+mn-lt"/>
              </a:rPr>
              <a:t>số</a:t>
            </a:r>
            <a:r>
              <a:rPr lang="en-US" sz="7200" b="1" dirty="0">
                <a:ln w="17780" cmpd="sng">
                  <a:solidFill>
                    <a:srgbClr val="FFFFFF"/>
                  </a:solidFill>
                  <a:prstDash val="solid"/>
                  <a:miter lim="800000"/>
                </a:ln>
                <a:solidFill>
                  <a:srgbClr val="FF0000"/>
                </a:solidFill>
                <a:effectLst>
                  <a:outerShdw blurRad="50800" algn="tl" rotWithShape="0">
                    <a:srgbClr val="000000"/>
                  </a:outerShdw>
                </a:effectLst>
                <a:latin typeface="+mn-lt"/>
              </a:rPr>
              <a:t> 4</a:t>
            </a:r>
          </a:p>
        </p:txBody>
      </p:sp>
      <p:sp>
        <p:nvSpPr>
          <p:cNvPr id="2" name="Thought Bubble: Cloud 1"/>
          <p:cNvSpPr/>
          <p:nvPr/>
        </p:nvSpPr>
        <p:spPr>
          <a:xfrm>
            <a:off x="827585" y="1988841"/>
            <a:ext cx="7992887" cy="3186168"/>
          </a:xfrm>
          <a:prstGeom prst="cloudCallout">
            <a:avLst>
              <a:gd name="adj1" fmla="val -32464"/>
              <a:gd name="adj2" fmla="val 92158"/>
            </a:avLst>
          </a:prstGeom>
          <a:solidFill>
            <a:srgbClr val="FFCC99"/>
          </a:solidFill>
        </p:spPr>
        <p:txBody>
          <a:bodyPr lIns="121920" tIns="60960" rIns="121920" bIns="6096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fontAlgn="auto">
              <a:spcBef>
                <a:spcPts val="0"/>
              </a:spcBef>
              <a:spcAft>
                <a:spcPts val="0"/>
              </a:spcAft>
              <a:defRPr/>
            </a:pPr>
            <a:r>
              <a:rPr lang="en-US" sz="4267" b="1" i="1" spc="67" dirty="0">
                <a:ln w="11430"/>
                <a:effectLst>
                  <a:outerShdw blurRad="76200" dist="50800" dir="5400000" algn="tl" rotWithShape="0">
                    <a:srgbClr val="000000">
                      <a:alpha val="65000"/>
                    </a:srgbClr>
                  </a:outerShdw>
                </a:effectLst>
                <a:latin typeface="+mn-lt"/>
              </a:rPr>
              <a:t>CHÚC MỪNG BẠN </a:t>
            </a:r>
          </a:p>
          <a:p>
            <a:pPr algn="ctr" fontAlgn="auto">
              <a:spcBef>
                <a:spcPts val="0"/>
              </a:spcBef>
              <a:spcAft>
                <a:spcPts val="0"/>
              </a:spcAft>
              <a:defRPr/>
            </a:pPr>
            <a:r>
              <a:rPr lang="en-US" sz="4267" b="1" i="1" spc="67" dirty="0">
                <a:ln w="11430"/>
                <a:effectLst>
                  <a:outerShdw blurRad="76200" dist="50800" dir="5400000" algn="tl" rotWithShape="0">
                    <a:srgbClr val="000000">
                      <a:alpha val="65000"/>
                    </a:srgbClr>
                  </a:outerShdw>
                </a:effectLst>
                <a:latin typeface="+mn-lt"/>
              </a:rPr>
              <a:t>NHẬN ĐƯỢC PHẦN QUÀ MAY MẮN</a:t>
            </a:r>
          </a:p>
        </p:txBody>
      </p:sp>
      <p:sp>
        <p:nvSpPr>
          <p:cNvPr id="4" name="Rectangle 3">
            <a:hlinkClick r:id="rId2" action="ppaction://hlinksldjump"/>
            <a:extLst>
              <a:ext uri="{FF2B5EF4-FFF2-40B4-BE49-F238E27FC236}"/>
            </a:extLst>
          </p:cNvPr>
          <p:cNvSpPr/>
          <p:nvPr/>
        </p:nvSpPr>
        <p:spPr>
          <a:xfrm>
            <a:off x="8046244" y="5789614"/>
            <a:ext cx="1079897" cy="71913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2667" dirty="0">
                <a:solidFill>
                  <a:schemeClr val="tx1"/>
                </a:solidFill>
              </a:rPr>
              <a:t>Home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fill="hold" grpId="0" nodeType="withEffect">
                                  <p:stCondLst>
                                    <p:cond delay="0"/>
                                  </p:stCondLst>
                                  <p:childTnLst>
                                    <p:animRot by="120000">
                                      <p:cBhvr>
                                        <p:cTn id="6" dur="100" fill="hold">
                                          <p:stCondLst>
                                            <p:cond delay="0"/>
                                          </p:stCondLst>
                                        </p:cTn>
                                        <p:tgtEl>
                                          <p:spTgt spid="2"/>
                                        </p:tgtEl>
                                        <p:attrNameLst>
                                          <p:attrName>r</p:attrName>
                                        </p:attrNameLst>
                                      </p:cBhvr>
                                    </p:animRot>
                                    <p:animRot by="-240000">
                                      <p:cBhvr>
                                        <p:cTn id="7" dur="200" fill="hold">
                                          <p:stCondLst>
                                            <p:cond delay="200"/>
                                          </p:stCondLst>
                                        </p:cTn>
                                        <p:tgtEl>
                                          <p:spTgt spid="2"/>
                                        </p:tgtEl>
                                        <p:attrNameLst>
                                          <p:attrName>r</p:attrName>
                                        </p:attrNameLst>
                                      </p:cBhvr>
                                    </p:animRot>
                                    <p:animRot by="240000">
                                      <p:cBhvr>
                                        <p:cTn id="8" dur="200" fill="hold">
                                          <p:stCondLst>
                                            <p:cond delay="400"/>
                                          </p:stCondLst>
                                        </p:cTn>
                                        <p:tgtEl>
                                          <p:spTgt spid="2"/>
                                        </p:tgtEl>
                                        <p:attrNameLst>
                                          <p:attrName>r</p:attrName>
                                        </p:attrNameLst>
                                      </p:cBhvr>
                                    </p:animRot>
                                    <p:animRot by="-240000">
                                      <p:cBhvr>
                                        <p:cTn id="9" dur="200" fill="hold">
                                          <p:stCondLst>
                                            <p:cond delay="600"/>
                                          </p:stCondLst>
                                        </p:cTn>
                                        <p:tgtEl>
                                          <p:spTgt spid="2"/>
                                        </p:tgtEl>
                                        <p:attrNameLst>
                                          <p:attrName>r</p:attrName>
                                        </p:attrNameLst>
                                      </p:cBhvr>
                                    </p:animRot>
                                    <p:animRot by="120000">
                                      <p:cBhvr>
                                        <p:cTn id="10" dur="200" fill="hold">
                                          <p:stCondLst>
                                            <p:cond delay="800"/>
                                          </p:stCondLst>
                                        </p:cTn>
                                        <p:tgtEl>
                                          <p:spTgt spid="2"/>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3" name="Google Shape;183;p15"/>
          <p:cNvSpPr txBox="1">
            <a:spLocks noGrp="1"/>
          </p:cNvSpPr>
          <p:nvPr>
            <p:ph type="ctrTitle"/>
          </p:nvPr>
        </p:nvSpPr>
        <p:spPr>
          <a:xfrm>
            <a:off x="1187054" y="2308225"/>
            <a:ext cx="6841331" cy="2241550"/>
          </a:xfrm>
        </p:spPr>
        <p:txBody>
          <a:bodyPr rtlCol="0"/>
          <a:lstStyle/>
          <a:p>
            <a:pPr fontAlgn="auto">
              <a:defRPr/>
            </a:pPr>
            <a:r>
              <a:rPr lang="en" sz="6600" b="1" u="sng" dirty="0">
                <a:effectLst>
                  <a:outerShdw blurRad="38100" dist="38100" dir="2700000" algn="tl">
                    <a:srgbClr val="000000">
                      <a:alpha val="43137"/>
                    </a:srgbClr>
                  </a:outerShdw>
                </a:effectLst>
                <a:latin typeface="Bahnschrift" pitchFamily="34" charset="0"/>
                <a:cs typeface="Times New Roman" pitchFamily="18" charset="0"/>
              </a:rPr>
              <a:t>Luyện từ và </a:t>
            </a:r>
            <a:r>
              <a:rPr lang="en" sz="6600" b="1" u="sng" dirty="0" smtClean="0">
                <a:effectLst>
                  <a:outerShdw blurRad="38100" dist="38100" dir="2700000" algn="tl">
                    <a:srgbClr val="000000">
                      <a:alpha val="43137"/>
                    </a:srgbClr>
                  </a:outerShdw>
                </a:effectLst>
                <a:latin typeface="Bahnschrift" pitchFamily="34" charset="0"/>
                <a:cs typeface="Times New Roman" pitchFamily="18" charset="0"/>
              </a:rPr>
              <a:t>câu:</a:t>
            </a:r>
            <a:r>
              <a:rPr lang="en" sz="8000" b="1" dirty="0">
                <a:solidFill>
                  <a:srgbClr val="FF0000"/>
                </a:solidFill>
                <a:effectLst>
                  <a:outerShdw blurRad="38100" dist="38100" dir="2700000" algn="tl">
                    <a:srgbClr val="000000">
                      <a:alpha val="43137"/>
                    </a:srgbClr>
                  </a:outerShdw>
                </a:effectLst>
                <a:latin typeface="Bahnschrift" pitchFamily="34" charset="0"/>
                <a:cs typeface="Times New Roman" pitchFamily="18" charset="0"/>
              </a:rPr>
              <a:t/>
            </a:r>
            <a:br>
              <a:rPr lang="en" sz="8000" b="1" dirty="0">
                <a:solidFill>
                  <a:srgbClr val="FF0000"/>
                </a:solidFill>
                <a:effectLst>
                  <a:outerShdw blurRad="38100" dist="38100" dir="2700000" algn="tl">
                    <a:srgbClr val="000000">
                      <a:alpha val="43137"/>
                    </a:srgbClr>
                  </a:outerShdw>
                </a:effectLst>
                <a:latin typeface="Bahnschrift" pitchFamily="34" charset="0"/>
                <a:cs typeface="Times New Roman" pitchFamily="18" charset="0"/>
              </a:rPr>
            </a:br>
            <a:r>
              <a:rPr lang="en" sz="8000" b="1" dirty="0">
                <a:solidFill>
                  <a:srgbClr val="FF0000"/>
                </a:solidFill>
                <a:effectLst>
                  <a:outerShdw blurRad="38100" dist="38100" dir="2700000" algn="tl">
                    <a:srgbClr val="000000">
                      <a:alpha val="43137"/>
                    </a:srgbClr>
                  </a:outerShdw>
                </a:effectLst>
                <a:latin typeface="Bahnschrift" pitchFamily="34" charset="0"/>
                <a:cs typeface="Times New Roman" pitchFamily="18" charset="0"/>
              </a:rPr>
              <a:t>Luyện tập </a:t>
            </a:r>
            <a:r>
              <a:rPr lang="en" sz="8000" b="1" dirty="0" smtClean="0">
                <a:solidFill>
                  <a:srgbClr val="FF0000"/>
                </a:solidFill>
                <a:effectLst>
                  <a:outerShdw blurRad="38100" dist="38100" dir="2700000" algn="tl">
                    <a:srgbClr val="000000">
                      <a:alpha val="43137"/>
                    </a:srgbClr>
                  </a:outerShdw>
                </a:effectLst>
                <a:latin typeface="Bahnschrift" pitchFamily="34" charset="0"/>
                <a:cs typeface="Times New Roman" pitchFamily="18" charset="0"/>
              </a:rPr>
              <a:t>về câu </a:t>
            </a:r>
            <a:r>
              <a:rPr lang="en" sz="8000" b="1" dirty="0">
                <a:solidFill>
                  <a:srgbClr val="FF0000"/>
                </a:solidFill>
                <a:effectLst>
                  <a:outerShdw blurRad="38100" dist="38100" dir="2700000" algn="tl">
                    <a:srgbClr val="000000">
                      <a:alpha val="43137"/>
                    </a:srgbClr>
                  </a:outerShdw>
                </a:effectLst>
                <a:latin typeface="Bahnschrift" pitchFamily="34" charset="0"/>
                <a:cs typeface="Times New Roman" pitchFamily="18" charset="0"/>
              </a:rPr>
              <a:t>kể Ai là gì?</a:t>
            </a:r>
            <a:endParaRPr sz="8000" b="1" dirty="0">
              <a:solidFill>
                <a:srgbClr val="FF0000"/>
              </a:solidFill>
              <a:effectLst>
                <a:outerShdw blurRad="38100" dist="38100" dir="2700000" algn="tl">
                  <a:srgbClr val="000000">
                    <a:alpha val="43137"/>
                  </a:srgbClr>
                </a:outerShdw>
              </a:effectLst>
              <a:latin typeface="Bahnschrift" pitchFamily="34"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83"/>
                                        </p:tgtEl>
                                        <p:attrNameLst>
                                          <p:attrName>style.visibility</p:attrName>
                                        </p:attrNameLst>
                                      </p:cBhvr>
                                      <p:to>
                                        <p:strVal val="visible"/>
                                      </p:to>
                                    </p:set>
                                    <p:animEffect transition="in" filter="fade">
                                      <p:cBhvr>
                                        <p:cTn id="7" dur="500"/>
                                        <p:tgtEl>
                                          <p:spTgt spid="18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3"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69" name="Rectangle 21"/>
          <p:cNvSpPr>
            <a:spLocks noChangeArrowheads="1"/>
          </p:cNvSpPr>
          <p:nvPr/>
        </p:nvSpPr>
        <p:spPr bwMode="auto">
          <a:xfrm>
            <a:off x="196850" y="1319213"/>
            <a:ext cx="8991600" cy="830262"/>
          </a:xfrm>
          <a:prstGeom prst="rect">
            <a:avLst/>
          </a:prstGeom>
          <a:noFill/>
          <a:ln w="9525">
            <a:noFill/>
            <a:miter lim="800000"/>
            <a:headEnd/>
            <a:tailEnd/>
          </a:ln>
        </p:spPr>
        <p:txBody>
          <a:bodyPr>
            <a:spAutoFit/>
          </a:bodyPr>
          <a:lstStyle/>
          <a:p>
            <a:pPr eaLnBrk="0" hangingPunct="0"/>
            <a:r>
              <a:rPr lang="en-US" altLang="en-US" sz="2400" b="1" dirty="0" err="1">
                <a:latin typeface="Times New Roman" pitchFamily="18" charset="0"/>
                <a:cs typeface="Times New Roman" pitchFamily="18" charset="0"/>
              </a:rPr>
              <a:t>Bài</a:t>
            </a:r>
            <a:r>
              <a:rPr lang="en-US" altLang="en-US" sz="2400" b="1" dirty="0">
                <a:latin typeface="Times New Roman" pitchFamily="18" charset="0"/>
                <a:cs typeface="Times New Roman" pitchFamily="18" charset="0"/>
              </a:rPr>
              <a:t> </a:t>
            </a:r>
            <a:r>
              <a:rPr lang="en-US" altLang="en-US" sz="2400" b="1" dirty="0" smtClean="0">
                <a:latin typeface="Times New Roman" pitchFamily="18" charset="0"/>
                <a:cs typeface="Times New Roman" pitchFamily="18" charset="0"/>
              </a:rPr>
              <a:t>1</a:t>
            </a:r>
            <a:r>
              <a:rPr lang="en-US" altLang="en-US" sz="2400" b="1" dirty="0">
                <a:latin typeface="Times New Roman" pitchFamily="18" charset="0"/>
                <a:cs typeface="Times New Roman" pitchFamily="18" charset="0"/>
              </a:rPr>
              <a:t>:</a:t>
            </a:r>
            <a:r>
              <a:rPr lang="en-US" altLang="en-US" sz="2400" b="1" dirty="0" smtClean="0">
                <a:latin typeface="Times New Roman" pitchFamily="18" charset="0"/>
                <a:cs typeface="Times New Roman" pitchFamily="18" charset="0"/>
              </a:rPr>
              <a:t> </a:t>
            </a:r>
            <a:r>
              <a:rPr lang="en-US" altLang="en-US" sz="2400" dirty="0" err="1">
                <a:latin typeface="Times New Roman" pitchFamily="18" charset="0"/>
                <a:cs typeface="Times New Roman" pitchFamily="18" charset="0"/>
              </a:rPr>
              <a:t>Tìm</a:t>
            </a:r>
            <a:r>
              <a:rPr lang="en-US" altLang="en-US" sz="2400" dirty="0">
                <a:latin typeface="Times New Roman" pitchFamily="18" charset="0"/>
                <a:cs typeface="Times New Roman" pitchFamily="18" charset="0"/>
              </a:rPr>
              <a:t> </a:t>
            </a:r>
            <a:r>
              <a:rPr lang="en-US" altLang="en-US" sz="2400" dirty="0" err="1">
                <a:latin typeface="Times New Roman" pitchFamily="18" charset="0"/>
                <a:cs typeface="Times New Roman" pitchFamily="18" charset="0"/>
              </a:rPr>
              <a:t>câu</a:t>
            </a:r>
            <a:r>
              <a:rPr lang="en-US" altLang="en-US" sz="2400" dirty="0">
                <a:latin typeface="Times New Roman" pitchFamily="18" charset="0"/>
                <a:cs typeface="Times New Roman" pitchFamily="18" charset="0"/>
              </a:rPr>
              <a:t> </a:t>
            </a:r>
            <a:r>
              <a:rPr lang="en-US" altLang="en-US" sz="2400" dirty="0" err="1">
                <a:latin typeface="Times New Roman" pitchFamily="18" charset="0"/>
                <a:cs typeface="Times New Roman" pitchFamily="18" charset="0"/>
              </a:rPr>
              <a:t>kể</a:t>
            </a:r>
            <a:r>
              <a:rPr lang="en-US" altLang="en-US" sz="2400" dirty="0">
                <a:latin typeface="Times New Roman" pitchFamily="18" charset="0"/>
                <a:cs typeface="Times New Roman" pitchFamily="18" charset="0"/>
              </a:rPr>
              <a:t> Ai </a:t>
            </a:r>
            <a:r>
              <a:rPr lang="en-US" altLang="en-US" sz="2400" dirty="0" err="1">
                <a:latin typeface="Times New Roman" pitchFamily="18" charset="0"/>
                <a:cs typeface="Times New Roman" pitchFamily="18" charset="0"/>
              </a:rPr>
              <a:t>là</a:t>
            </a:r>
            <a:r>
              <a:rPr lang="en-US" altLang="en-US" sz="2400" dirty="0">
                <a:latin typeface="Times New Roman" pitchFamily="18" charset="0"/>
                <a:cs typeface="Times New Roman" pitchFamily="18" charset="0"/>
              </a:rPr>
              <a:t> </a:t>
            </a:r>
            <a:r>
              <a:rPr lang="en-US" altLang="en-US" sz="2400" dirty="0" err="1">
                <a:latin typeface="Times New Roman" pitchFamily="18" charset="0"/>
                <a:cs typeface="Times New Roman" pitchFamily="18" charset="0"/>
              </a:rPr>
              <a:t>gì</a:t>
            </a:r>
            <a:r>
              <a:rPr lang="en-US" altLang="en-US" sz="2400" dirty="0">
                <a:latin typeface="Times New Roman" pitchFamily="18" charset="0"/>
                <a:cs typeface="Times New Roman" pitchFamily="18" charset="0"/>
              </a:rPr>
              <a:t>? </a:t>
            </a:r>
            <a:r>
              <a:rPr lang="en-US" altLang="en-US" sz="2400" dirty="0" err="1">
                <a:latin typeface="Times New Roman" pitchFamily="18" charset="0"/>
                <a:cs typeface="Times New Roman" pitchFamily="18" charset="0"/>
              </a:rPr>
              <a:t>v</a:t>
            </a:r>
            <a:r>
              <a:rPr lang="en-US" altLang="en-US" sz="2400" dirty="0" err="1" smtClean="0">
                <a:latin typeface="Times New Roman" pitchFamily="18" charset="0"/>
                <a:cs typeface="Times New Roman" pitchFamily="18" charset="0"/>
              </a:rPr>
              <a:t>à</a:t>
            </a:r>
            <a:r>
              <a:rPr lang="en-US" altLang="en-US" sz="2400" dirty="0" smtClean="0">
                <a:latin typeface="Times New Roman" pitchFamily="18" charset="0"/>
                <a:cs typeface="Times New Roman" pitchFamily="18" charset="0"/>
              </a:rPr>
              <a:t> </a:t>
            </a:r>
            <a:r>
              <a:rPr lang="en-US" altLang="en-US" sz="2400" dirty="0" err="1">
                <a:latin typeface="Times New Roman" pitchFamily="18" charset="0"/>
                <a:cs typeface="Times New Roman" pitchFamily="18" charset="0"/>
              </a:rPr>
              <a:t>nêu</a:t>
            </a:r>
            <a:r>
              <a:rPr lang="en-US" altLang="en-US" sz="2400" dirty="0">
                <a:latin typeface="Times New Roman" pitchFamily="18" charset="0"/>
                <a:cs typeface="Times New Roman" pitchFamily="18" charset="0"/>
              </a:rPr>
              <a:t> </a:t>
            </a:r>
            <a:r>
              <a:rPr lang="en-US" altLang="en-US" sz="2400" dirty="0" err="1">
                <a:latin typeface="Times New Roman" pitchFamily="18" charset="0"/>
                <a:cs typeface="Times New Roman" pitchFamily="18" charset="0"/>
              </a:rPr>
              <a:t>tác</a:t>
            </a:r>
            <a:r>
              <a:rPr lang="en-US" altLang="en-US" sz="2400" dirty="0">
                <a:latin typeface="Times New Roman" pitchFamily="18" charset="0"/>
                <a:cs typeface="Times New Roman" pitchFamily="18" charset="0"/>
              </a:rPr>
              <a:t> </a:t>
            </a:r>
            <a:r>
              <a:rPr lang="en-US" altLang="en-US" sz="2400" dirty="0" err="1">
                <a:latin typeface="Times New Roman" pitchFamily="18" charset="0"/>
                <a:cs typeface="Times New Roman" pitchFamily="18" charset="0"/>
              </a:rPr>
              <a:t>dụng</a:t>
            </a:r>
            <a:r>
              <a:rPr lang="en-US" altLang="en-US" sz="2400" dirty="0">
                <a:latin typeface="Times New Roman" pitchFamily="18" charset="0"/>
                <a:cs typeface="Times New Roman" pitchFamily="18" charset="0"/>
              </a:rPr>
              <a:t> </a:t>
            </a:r>
            <a:r>
              <a:rPr lang="en-US" altLang="en-US" sz="2400" dirty="0" err="1">
                <a:latin typeface="Times New Roman" pitchFamily="18" charset="0"/>
                <a:cs typeface="Times New Roman" pitchFamily="18" charset="0"/>
              </a:rPr>
              <a:t>của</a:t>
            </a:r>
            <a:r>
              <a:rPr lang="en-US" altLang="en-US" sz="2400" dirty="0">
                <a:latin typeface="Times New Roman" pitchFamily="18" charset="0"/>
                <a:cs typeface="Times New Roman" pitchFamily="18" charset="0"/>
              </a:rPr>
              <a:t> </a:t>
            </a:r>
            <a:r>
              <a:rPr lang="en-US" altLang="en-US" sz="2400" dirty="0" err="1">
                <a:latin typeface="Times New Roman" pitchFamily="18" charset="0"/>
                <a:cs typeface="Times New Roman" pitchFamily="18" charset="0"/>
              </a:rPr>
              <a:t>mỗi</a:t>
            </a:r>
            <a:r>
              <a:rPr lang="en-US" altLang="en-US" sz="2400" dirty="0">
                <a:latin typeface="Times New Roman" pitchFamily="18" charset="0"/>
                <a:cs typeface="Times New Roman" pitchFamily="18" charset="0"/>
              </a:rPr>
              <a:t> </a:t>
            </a:r>
            <a:r>
              <a:rPr lang="en-US" altLang="en-US" sz="2400" dirty="0" err="1">
                <a:latin typeface="Times New Roman" pitchFamily="18" charset="0"/>
                <a:cs typeface="Times New Roman" pitchFamily="18" charset="0"/>
              </a:rPr>
              <a:t>câu</a:t>
            </a:r>
            <a:r>
              <a:rPr lang="en-US" altLang="en-US" sz="2400" dirty="0">
                <a:latin typeface="Times New Roman" pitchFamily="18" charset="0"/>
                <a:cs typeface="Times New Roman" pitchFamily="18" charset="0"/>
              </a:rPr>
              <a:t> (</a:t>
            </a:r>
            <a:r>
              <a:rPr lang="en-US" altLang="en-US" sz="2400" dirty="0" err="1">
                <a:latin typeface="Times New Roman" pitchFamily="18" charset="0"/>
                <a:cs typeface="Times New Roman" pitchFamily="18" charset="0"/>
              </a:rPr>
              <a:t>dùng</a:t>
            </a:r>
            <a:r>
              <a:rPr lang="en-US" altLang="en-US" sz="2400" dirty="0">
                <a:latin typeface="Times New Roman" pitchFamily="18" charset="0"/>
                <a:cs typeface="Times New Roman" pitchFamily="18" charset="0"/>
              </a:rPr>
              <a:t> </a:t>
            </a:r>
            <a:r>
              <a:rPr lang="en-US" altLang="en-US" sz="2400" dirty="0" err="1">
                <a:latin typeface="Times New Roman" pitchFamily="18" charset="0"/>
                <a:cs typeface="Times New Roman" pitchFamily="18" charset="0"/>
              </a:rPr>
              <a:t>để</a:t>
            </a:r>
            <a:r>
              <a:rPr lang="en-US" altLang="en-US" sz="2400" dirty="0">
                <a:latin typeface="Times New Roman" pitchFamily="18" charset="0"/>
                <a:cs typeface="Times New Roman" pitchFamily="18" charset="0"/>
              </a:rPr>
              <a:t> </a:t>
            </a:r>
            <a:r>
              <a:rPr lang="en-US" altLang="en-US" sz="2400" dirty="0" err="1">
                <a:latin typeface="Times New Roman" pitchFamily="18" charset="0"/>
                <a:cs typeface="Times New Roman" pitchFamily="18" charset="0"/>
              </a:rPr>
              <a:t>giới</a:t>
            </a:r>
            <a:r>
              <a:rPr lang="en-US" altLang="en-US" sz="2400" dirty="0">
                <a:latin typeface="Times New Roman" pitchFamily="18" charset="0"/>
                <a:cs typeface="Times New Roman" pitchFamily="18" charset="0"/>
              </a:rPr>
              <a:t> </a:t>
            </a:r>
            <a:r>
              <a:rPr lang="en-US" altLang="en-US" sz="2400" dirty="0" err="1">
                <a:latin typeface="Times New Roman" pitchFamily="18" charset="0"/>
                <a:cs typeface="Times New Roman" pitchFamily="18" charset="0"/>
              </a:rPr>
              <a:t>thiệu</a:t>
            </a:r>
            <a:r>
              <a:rPr lang="en-US" altLang="en-US" sz="2400" dirty="0">
                <a:latin typeface="Times New Roman" pitchFamily="18" charset="0"/>
                <a:cs typeface="Times New Roman" pitchFamily="18" charset="0"/>
              </a:rPr>
              <a:t> hay </a:t>
            </a:r>
            <a:r>
              <a:rPr lang="en-US" altLang="en-US" sz="2400" dirty="0" err="1">
                <a:latin typeface="Times New Roman" pitchFamily="18" charset="0"/>
                <a:cs typeface="Times New Roman" pitchFamily="18" charset="0"/>
              </a:rPr>
              <a:t>nhận</a:t>
            </a:r>
            <a:r>
              <a:rPr lang="en-US" altLang="en-US" sz="2400" dirty="0">
                <a:latin typeface="Times New Roman" pitchFamily="18" charset="0"/>
                <a:cs typeface="Times New Roman" pitchFamily="18" charset="0"/>
              </a:rPr>
              <a:t> </a:t>
            </a:r>
            <a:r>
              <a:rPr lang="en-US" altLang="en-US" sz="2400" dirty="0" err="1">
                <a:latin typeface="Times New Roman" pitchFamily="18" charset="0"/>
                <a:cs typeface="Times New Roman" pitchFamily="18" charset="0"/>
              </a:rPr>
              <a:t>định</a:t>
            </a:r>
            <a:r>
              <a:rPr lang="en-US" altLang="en-US" sz="2400" dirty="0">
                <a:latin typeface="Times New Roman" pitchFamily="18" charset="0"/>
                <a:cs typeface="Times New Roman" pitchFamily="18" charset="0"/>
              </a:rPr>
              <a:t> </a:t>
            </a:r>
            <a:r>
              <a:rPr lang="en-US" altLang="en-US" sz="2400" dirty="0" err="1">
                <a:latin typeface="Times New Roman" pitchFamily="18" charset="0"/>
                <a:cs typeface="Times New Roman" pitchFamily="18" charset="0"/>
              </a:rPr>
              <a:t>về</a:t>
            </a:r>
            <a:r>
              <a:rPr lang="en-US" altLang="en-US" sz="2400" dirty="0">
                <a:latin typeface="Times New Roman" pitchFamily="18" charset="0"/>
                <a:cs typeface="Times New Roman" pitchFamily="18" charset="0"/>
              </a:rPr>
              <a:t> </a:t>
            </a:r>
            <a:r>
              <a:rPr lang="en-US" altLang="en-US" sz="2400" dirty="0" err="1">
                <a:latin typeface="Times New Roman" pitchFamily="18" charset="0"/>
                <a:cs typeface="Times New Roman" pitchFamily="18" charset="0"/>
              </a:rPr>
              <a:t>sự</a:t>
            </a:r>
            <a:r>
              <a:rPr lang="en-US" altLang="en-US" sz="2400" dirty="0">
                <a:latin typeface="Times New Roman" pitchFamily="18" charset="0"/>
                <a:cs typeface="Times New Roman" pitchFamily="18" charset="0"/>
              </a:rPr>
              <a:t> </a:t>
            </a:r>
            <a:r>
              <a:rPr lang="en-US" altLang="en-US" sz="2400" dirty="0" err="1">
                <a:latin typeface="Times New Roman" pitchFamily="18" charset="0"/>
                <a:cs typeface="Times New Roman" pitchFamily="18" charset="0"/>
              </a:rPr>
              <a:t>vật</a:t>
            </a:r>
            <a:r>
              <a:rPr lang="en-US" altLang="en-US" sz="2400" dirty="0">
                <a:latin typeface="Times New Roman" pitchFamily="18" charset="0"/>
                <a:cs typeface="Times New Roman" pitchFamily="18" charset="0"/>
              </a:rPr>
              <a:t>).</a:t>
            </a:r>
            <a:endParaRPr lang="en-US" altLang="en-US" sz="2400" dirty="0"/>
          </a:p>
        </p:txBody>
      </p:sp>
      <p:sp>
        <p:nvSpPr>
          <p:cNvPr id="78870" name="Text Box 22"/>
          <p:cNvSpPr txBox="1">
            <a:spLocks noChangeArrowheads="1"/>
          </p:cNvSpPr>
          <p:nvPr/>
        </p:nvSpPr>
        <p:spPr bwMode="auto">
          <a:xfrm>
            <a:off x="0" y="2286000"/>
            <a:ext cx="9144000" cy="2477601"/>
          </a:xfrm>
          <a:prstGeom prst="rect">
            <a:avLst/>
          </a:prstGeom>
          <a:noFill/>
          <a:ln w="9525">
            <a:noFill/>
            <a:miter lim="800000"/>
            <a:headEnd/>
            <a:tailEnd/>
          </a:ln>
        </p:spPr>
        <p:txBody>
          <a:bodyPr>
            <a:spAutoFit/>
          </a:bodyPr>
          <a:lstStyle/>
          <a:p>
            <a:pPr eaLnBrk="0" hangingPunct="0"/>
            <a:r>
              <a:rPr lang="en-US" altLang="en-US" sz="2800" dirty="0"/>
              <a:t>   </a:t>
            </a:r>
            <a:r>
              <a:rPr lang="vi-VN" sz="2500" dirty="0">
                <a:solidFill>
                  <a:srgbClr val="000000"/>
                </a:solidFill>
                <a:latin typeface="Times New Roman" pitchFamily="18" charset="0"/>
              </a:rPr>
              <a:t>a) Nguyễn Tri Phương là người Thừa Thiên. Hoàng Diệu quê ở Quảng Nam. Cả hai ông đều không phải là người  Hà Nội. Nhưng các ông đã anh dũng hi sinh bảo vệ thành Hà Nội trong hai cuộc chiến đấu giữ thành năm 1873 và 1882. Ở trung tâm Hà Nội ngày nay có hai đường phố đẹp  mang tên hai ông.</a:t>
            </a:r>
          </a:p>
          <a:p>
            <a:pPr>
              <a:spcBef>
                <a:spcPct val="50000"/>
              </a:spcBef>
            </a:pPr>
            <a:endParaRPr lang="en-US" altLang="en-US" b="1" dirty="0">
              <a:latin typeface="Arial" pitchFamily="34" charset="0"/>
            </a:endParaRPr>
          </a:p>
        </p:txBody>
      </p:sp>
      <p:sp>
        <p:nvSpPr>
          <p:cNvPr id="5125" name="Text Box 23"/>
          <p:cNvSpPr txBox="1">
            <a:spLocks noChangeArrowheads="1"/>
          </p:cNvSpPr>
          <p:nvPr/>
        </p:nvSpPr>
        <p:spPr bwMode="auto">
          <a:xfrm>
            <a:off x="1752600" y="5181600"/>
            <a:ext cx="1371600" cy="366713"/>
          </a:xfrm>
          <a:prstGeom prst="rect">
            <a:avLst/>
          </a:prstGeom>
          <a:noFill/>
          <a:ln w="9525">
            <a:noFill/>
            <a:miter lim="800000"/>
            <a:headEnd/>
            <a:tailEnd/>
          </a:ln>
        </p:spPr>
        <p:txBody>
          <a:bodyPr>
            <a:spAutoFit/>
          </a:bodyPr>
          <a:lstStyle/>
          <a:p>
            <a:pPr>
              <a:spcBef>
                <a:spcPct val="50000"/>
              </a:spcBef>
            </a:pPr>
            <a:endParaRPr lang="en-US" altLang="en-US" sz="1800">
              <a:latin typeface="Arial" pitchFamily="34" charset="0"/>
            </a:endParaRPr>
          </a:p>
        </p:txBody>
      </p:sp>
      <p:sp>
        <p:nvSpPr>
          <p:cNvPr id="78873" name="Rectangle 25"/>
          <p:cNvSpPr>
            <a:spLocks noChangeArrowheads="1"/>
          </p:cNvSpPr>
          <p:nvPr/>
        </p:nvSpPr>
        <p:spPr bwMode="auto">
          <a:xfrm>
            <a:off x="0" y="4343400"/>
            <a:ext cx="8915401" cy="2153692"/>
          </a:xfrm>
          <a:prstGeom prst="rect">
            <a:avLst/>
          </a:prstGeom>
          <a:noFill/>
          <a:ln w="9525">
            <a:noFill/>
            <a:miter lim="800000"/>
            <a:headEnd/>
            <a:tailEnd/>
          </a:ln>
        </p:spPr>
        <p:txBody>
          <a:bodyPr wrap="square">
            <a:spAutoFit/>
          </a:bodyPr>
          <a:lstStyle/>
          <a:p>
            <a:pPr eaLnBrk="0" hangingPunct="0"/>
            <a:r>
              <a:rPr lang="en-US" altLang="en-US" sz="2800" b="1" dirty="0"/>
              <a:t> </a:t>
            </a:r>
            <a:r>
              <a:rPr lang="en-US" altLang="en-US" sz="2500" b="1" dirty="0"/>
              <a:t> </a:t>
            </a:r>
            <a:r>
              <a:rPr lang="en-US" altLang="en-US" sz="2500" dirty="0"/>
              <a:t>   </a:t>
            </a:r>
            <a:r>
              <a:rPr lang="vi-VN" sz="2500" dirty="0">
                <a:solidFill>
                  <a:srgbClr val="000000"/>
                </a:solidFill>
                <a:latin typeface="Times New Roman" pitchFamily="18" charset="0"/>
              </a:rPr>
              <a:t>b) Ông Năm là dân ngụ cư của làng này . Hồi ông mới ra chòi vịt, ông trầm lặng như một chiếc bóng</a:t>
            </a:r>
            <a:r>
              <a:rPr lang="vi-VN" sz="2500" dirty="0" smtClean="0">
                <a:solidFill>
                  <a:srgbClr val="000000"/>
                </a:solidFill>
                <a:latin typeface="Times New Roman" pitchFamily="18" charset="0"/>
              </a:rPr>
              <a:t>.</a:t>
            </a:r>
            <a:endParaRPr lang="en-US" sz="2500" dirty="0" smtClean="0">
              <a:solidFill>
                <a:srgbClr val="000000"/>
              </a:solidFill>
              <a:latin typeface="Times New Roman" pitchFamily="18" charset="0"/>
            </a:endParaRPr>
          </a:p>
          <a:p>
            <a:pPr eaLnBrk="0" hangingPunct="0"/>
            <a:r>
              <a:rPr lang="en-US" sz="2500" dirty="0" smtClean="0">
                <a:solidFill>
                  <a:srgbClr val="000000"/>
                </a:solidFill>
                <a:latin typeface="Times New Roman" pitchFamily="18" charset="0"/>
              </a:rPr>
              <a:t>                                                      Theo </a:t>
            </a:r>
            <a:r>
              <a:rPr lang="en-US" sz="2500" dirty="0" err="1" smtClean="0">
                <a:solidFill>
                  <a:srgbClr val="000000"/>
                </a:solidFill>
                <a:latin typeface="Times New Roman" pitchFamily="18" charset="0"/>
              </a:rPr>
              <a:t>Lê</a:t>
            </a:r>
            <a:r>
              <a:rPr lang="en-US" sz="2500" dirty="0" smtClean="0">
                <a:solidFill>
                  <a:srgbClr val="000000"/>
                </a:solidFill>
                <a:latin typeface="Times New Roman" pitchFamily="18" charset="0"/>
              </a:rPr>
              <a:t> </a:t>
            </a:r>
            <a:r>
              <a:rPr lang="en-US" sz="2500" dirty="0" err="1" smtClean="0">
                <a:solidFill>
                  <a:srgbClr val="000000"/>
                </a:solidFill>
                <a:latin typeface="Times New Roman" pitchFamily="18" charset="0"/>
              </a:rPr>
              <a:t>Thế</a:t>
            </a:r>
            <a:r>
              <a:rPr lang="en-US" sz="2500" dirty="0" smtClean="0">
                <a:solidFill>
                  <a:srgbClr val="000000"/>
                </a:solidFill>
                <a:latin typeface="Times New Roman" pitchFamily="18" charset="0"/>
              </a:rPr>
              <a:t> </a:t>
            </a:r>
            <a:r>
              <a:rPr lang="en-US" sz="2500" dirty="0" err="1" smtClean="0">
                <a:solidFill>
                  <a:srgbClr val="000000"/>
                </a:solidFill>
                <a:latin typeface="Times New Roman" pitchFamily="18" charset="0"/>
              </a:rPr>
              <a:t>Ngữ</a:t>
            </a:r>
            <a:endParaRPr lang="vi-VN" sz="2500" dirty="0">
              <a:solidFill>
                <a:srgbClr val="000000"/>
              </a:solidFill>
              <a:latin typeface="Times New Roman" pitchFamily="18" charset="0"/>
            </a:endParaRPr>
          </a:p>
          <a:p>
            <a:pPr eaLnBrk="0" hangingPunct="0"/>
            <a:endParaRPr lang="en-US" altLang="en-US" sz="2400" b="1" dirty="0"/>
          </a:p>
          <a:p>
            <a:pPr eaLnBrk="0" hangingPunct="0">
              <a:spcBef>
                <a:spcPct val="50000"/>
              </a:spcBef>
            </a:pPr>
            <a:r>
              <a:rPr lang="en-US" altLang="en-US" b="1" dirty="0"/>
              <a:t> </a:t>
            </a:r>
          </a:p>
        </p:txBody>
      </p:sp>
      <p:sp>
        <p:nvSpPr>
          <p:cNvPr id="78874" name="Text Box 26"/>
          <p:cNvSpPr txBox="1">
            <a:spLocks noChangeArrowheads="1"/>
          </p:cNvSpPr>
          <p:nvPr/>
        </p:nvSpPr>
        <p:spPr bwMode="auto">
          <a:xfrm>
            <a:off x="30163" y="5562600"/>
            <a:ext cx="9144000" cy="2599968"/>
          </a:xfrm>
          <a:prstGeom prst="rect">
            <a:avLst/>
          </a:prstGeom>
          <a:noFill/>
          <a:ln w="9525">
            <a:noFill/>
            <a:miter lim="800000"/>
            <a:headEnd/>
            <a:tailEnd/>
          </a:ln>
        </p:spPr>
        <p:txBody>
          <a:bodyPr wrap="square">
            <a:spAutoFit/>
          </a:bodyPr>
          <a:lstStyle/>
          <a:p>
            <a:pPr eaLnBrk="0" hangingPunct="0"/>
            <a:r>
              <a:rPr lang="en-US" altLang="en-US" sz="2800" dirty="0"/>
              <a:t>    </a:t>
            </a:r>
            <a:r>
              <a:rPr lang="vi-VN" sz="2500" dirty="0">
                <a:solidFill>
                  <a:srgbClr val="000000"/>
                </a:solidFill>
                <a:latin typeface="Times New Roman" pitchFamily="18" charset="0"/>
              </a:rPr>
              <a:t>c) Tàu nào có hàng cần bốc lên là cần trục vươn tới. Cần trục là cánh tay kì diệu của các chú công nhân</a:t>
            </a:r>
            <a:r>
              <a:rPr lang="vi-VN" sz="2500" dirty="0" smtClean="0">
                <a:solidFill>
                  <a:srgbClr val="000000"/>
                </a:solidFill>
                <a:latin typeface="Times New Roman" pitchFamily="18" charset="0"/>
              </a:rPr>
              <a:t>.</a:t>
            </a:r>
            <a:endParaRPr lang="en-US" sz="2500" dirty="0" smtClean="0">
              <a:solidFill>
                <a:srgbClr val="000000"/>
              </a:solidFill>
              <a:latin typeface="Times New Roman" pitchFamily="18" charset="0"/>
            </a:endParaRPr>
          </a:p>
          <a:p>
            <a:pPr eaLnBrk="0" hangingPunct="0"/>
            <a:r>
              <a:rPr lang="en-US" sz="2500" dirty="0" smtClean="0">
                <a:solidFill>
                  <a:srgbClr val="000000"/>
                </a:solidFill>
                <a:latin typeface="Times New Roman" pitchFamily="18" charset="0"/>
              </a:rPr>
              <a:t>                                                      Theo </a:t>
            </a:r>
            <a:r>
              <a:rPr lang="en-US" sz="2500" dirty="0" err="1" smtClean="0">
                <a:solidFill>
                  <a:srgbClr val="000000"/>
                </a:solidFill>
                <a:latin typeface="Times New Roman" pitchFamily="18" charset="0"/>
              </a:rPr>
              <a:t>Phong</a:t>
            </a:r>
            <a:r>
              <a:rPr lang="en-US" sz="2500" dirty="0" smtClean="0">
                <a:solidFill>
                  <a:srgbClr val="000000"/>
                </a:solidFill>
                <a:latin typeface="Times New Roman" pitchFamily="18" charset="0"/>
              </a:rPr>
              <a:t> Thu</a:t>
            </a:r>
            <a:endParaRPr lang="vi-VN" sz="2500" dirty="0">
              <a:solidFill>
                <a:srgbClr val="000000"/>
              </a:solidFill>
              <a:latin typeface="Times New Roman" pitchFamily="18" charset="0"/>
            </a:endParaRPr>
          </a:p>
          <a:p>
            <a:pPr eaLnBrk="0" hangingPunct="0"/>
            <a:endParaRPr lang="en-US" altLang="en-US" sz="3200" b="1" dirty="0"/>
          </a:p>
          <a:p>
            <a:pPr>
              <a:spcBef>
                <a:spcPct val="50000"/>
              </a:spcBef>
            </a:pPr>
            <a:endParaRPr lang="en-US" altLang="en-US" sz="3200" b="1" dirty="0">
              <a:latin typeface="Arial" pitchFamily="34" charset="0"/>
            </a:endParaRPr>
          </a:p>
        </p:txBody>
      </p:sp>
      <p:sp>
        <p:nvSpPr>
          <p:cNvPr id="9230" name="Text Box 38"/>
          <p:cNvSpPr txBox="1">
            <a:spLocks noChangeArrowheads="1"/>
          </p:cNvSpPr>
          <p:nvPr/>
        </p:nvSpPr>
        <p:spPr bwMode="auto">
          <a:xfrm>
            <a:off x="533400" y="838200"/>
            <a:ext cx="8229600" cy="457200"/>
          </a:xfrm>
          <a:prstGeom prst="rect">
            <a:avLst/>
          </a:prstGeom>
          <a:noFill/>
          <a:ln w="9525">
            <a:noFill/>
            <a:miter lim="800000"/>
            <a:headEnd/>
            <a:tailEnd/>
          </a:ln>
        </p:spPr>
        <p:txBody>
          <a:bodyPr>
            <a:spAutoFit/>
          </a:bodyPr>
          <a:lstStyle/>
          <a:p>
            <a:pPr algn="ctr"/>
            <a:r>
              <a:rPr lang="en-US" altLang="en-US" sz="2400" dirty="0">
                <a:solidFill>
                  <a:srgbClr val="FF0000"/>
                </a:solidFill>
                <a:latin typeface=".VnTifani HeavyH" pitchFamily="34" charset="0"/>
              </a:rPr>
              <a:t>  </a:t>
            </a:r>
            <a:r>
              <a:rPr lang="en-US" altLang="en-US" sz="2400" b="1" dirty="0" smtClean="0">
                <a:solidFill>
                  <a:srgbClr val="FF0000"/>
                </a:solidFill>
                <a:latin typeface="Times New Roman" pitchFamily="18" charset="0"/>
                <a:cs typeface="Times New Roman" pitchFamily="18" charset="0"/>
              </a:rPr>
              <a:t> </a:t>
            </a:r>
            <a:r>
              <a:rPr lang="en-US" altLang="en-US" sz="2400" b="1" dirty="0">
                <a:solidFill>
                  <a:srgbClr val="FF0000"/>
                </a:solidFill>
                <a:latin typeface="Times New Roman" pitchFamily="18" charset="0"/>
                <a:cs typeface="Times New Roman" pitchFamily="18" charset="0"/>
              </a:rPr>
              <a:t>LUYỆN TẬP VỀ CÂU KỂ: AI LÀ GÌ</a:t>
            </a:r>
            <a:r>
              <a:rPr lang="en-US" altLang="en-US" sz="2400" b="1" dirty="0" smtClean="0">
                <a:solidFill>
                  <a:srgbClr val="FF0000"/>
                </a:solidFill>
                <a:latin typeface="Times New Roman" pitchFamily="18" charset="0"/>
                <a:cs typeface="Times New Roman" pitchFamily="18" charset="0"/>
              </a:rPr>
              <a:t>?</a:t>
            </a:r>
            <a:endParaRPr lang="en-US" altLang="en-US" sz="2400" b="1" dirty="0">
              <a:solidFill>
                <a:srgbClr val="FF0000"/>
              </a:solidFill>
              <a:latin typeface="Arial" pitchFamily="34" charset="0"/>
            </a:endParaRPr>
          </a:p>
        </p:txBody>
      </p:sp>
      <p:sp>
        <p:nvSpPr>
          <p:cNvPr id="5131" name="Text Box 6"/>
          <p:cNvSpPr txBox="1">
            <a:spLocks noChangeArrowheads="1"/>
          </p:cNvSpPr>
          <p:nvPr/>
        </p:nvSpPr>
        <p:spPr bwMode="auto">
          <a:xfrm>
            <a:off x="381000" y="457200"/>
            <a:ext cx="8001000" cy="457200"/>
          </a:xfrm>
          <a:prstGeom prst="rect">
            <a:avLst/>
          </a:prstGeom>
          <a:noFill/>
          <a:ln w="9525">
            <a:noFill/>
            <a:miter lim="800000"/>
            <a:headEnd/>
            <a:tailEnd/>
          </a:ln>
        </p:spPr>
        <p:txBody>
          <a:bodyPr>
            <a:spAutoFit/>
          </a:bodyPr>
          <a:lstStyle/>
          <a:p>
            <a:pPr algn="ctr"/>
            <a:r>
              <a:rPr lang="en-US" altLang="en-US" sz="2400" b="1" u="sng" dirty="0" err="1">
                <a:solidFill>
                  <a:srgbClr val="000066"/>
                </a:solidFill>
                <a:latin typeface="Times New Roman" pitchFamily="18" charset="0"/>
                <a:cs typeface="Times New Roman" pitchFamily="18" charset="0"/>
              </a:rPr>
              <a:t>Luyện</a:t>
            </a:r>
            <a:r>
              <a:rPr lang="en-US" altLang="en-US" sz="2400" b="1" u="sng" dirty="0">
                <a:solidFill>
                  <a:srgbClr val="000066"/>
                </a:solidFill>
                <a:latin typeface="Times New Roman" pitchFamily="18" charset="0"/>
                <a:cs typeface="Times New Roman" pitchFamily="18" charset="0"/>
              </a:rPr>
              <a:t> </a:t>
            </a:r>
            <a:r>
              <a:rPr lang="en-US" altLang="en-US" sz="2400" b="1" u="sng" dirty="0" err="1">
                <a:solidFill>
                  <a:srgbClr val="000066"/>
                </a:solidFill>
                <a:latin typeface="Times New Roman" pitchFamily="18" charset="0"/>
                <a:cs typeface="Times New Roman" pitchFamily="18" charset="0"/>
              </a:rPr>
              <a:t>từ</a:t>
            </a:r>
            <a:r>
              <a:rPr lang="en-US" altLang="en-US" sz="2400" b="1" u="sng" dirty="0">
                <a:solidFill>
                  <a:srgbClr val="000066"/>
                </a:solidFill>
                <a:latin typeface="Times New Roman" pitchFamily="18" charset="0"/>
                <a:cs typeface="Times New Roman" pitchFamily="18" charset="0"/>
              </a:rPr>
              <a:t> </a:t>
            </a:r>
            <a:r>
              <a:rPr lang="en-US" altLang="en-US" sz="2400" b="1" u="sng" dirty="0" err="1">
                <a:solidFill>
                  <a:srgbClr val="000066"/>
                </a:solidFill>
                <a:latin typeface="Times New Roman" pitchFamily="18" charset="0"/>
                <a:cs typeface="Times New Roman" pitchFamily="18" charset="0"/>
              </a:rPr>
              <a:t>và</a:t>
            </a:r>
            <a:r>
              <a:rPr lang="en-US" altLang="en-US" sz="2400" b="1" u="sng" dirty="0">
                <a:solidFill>
                  <a:srgbClr val="000066"/>
                </a:solidFill>
                <a:latin typeface="Times New Roman" pitchFamily="18" charset="0"/>
                <a:cs typeface="Times New Roman" pitchFamily="18" charset="0"/>
              </a:rPr>
              <a:t> </a:t>
            </a:r>
            <a:r>
              <a:rPr lang="en-US" altLang="en-US" sz="2400" b="1" u="sng" dirty="0" err="1">
                <a:solidFill>
                  <a:srgbClr val="000066"/>
                </a:solidFill>
                <a:latin typeface="Times New Roman" pitchFamily="18" charset="0"/>
                <a:cs typeface="Times New Roman" pitchFamily="18" charset="0"/>
              </a:rPr>
              <a:t>câu</a:t>
            </a:r>
            <a:r>
              <a:rPr lang="en-US" altLang="en-US" sz="2400" b="1" dirty="0">
                <a:solidFill>
                  <a:srgbClr val="000066"/>
                </a:solidFill>
                <a:latin typeface="Times New Roman" pitchFamily="18" charset="0"/>
                <a:cs typeface="Times New Roman" pitchFamily="18" charset="0"/>
              </a:rPr>
              <a:t>:</a:t>
            </a:r>
          </a:p>
        </p:txBody>
      </p:sp>
      <p:cxnSp>
        <p:nvCxnSpPr>
          <p:cNvPr id="13" name="Straight Connector 12"/>
          <p:cNvCxnSpPr/>
          <p:nvPr/>
        </p:nvCxnSpPr>
        <p:spPr>
          <a:xfrm>
            <a:off x="1143000" y="1752600"/>
            <a:ext cx="2438400" cy="1954"/>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a:off x="4038600" y="1752600"/>
            <a:ext cx="3200400" cy="1588"/>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Tree>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69" name="Rectangle 21"/>
          <p:cNvSpPr>
            <a:spLocks noChangeArrowheads="1"/>
          </p:cNvSpPr>
          <p:nvPr/>
        </p:nvSpPr>
        <p:spPr bwMode="auto">
          <a:xfrm>
            <a:off x="196850" y="1319213"/>
            <a:ext cx="8991600" cy="830262"/>
          </a:xfrm>
          <a:prstGeom prst="rect">
            <a:avLst/>
          </a:prstGeom>
          <a:noFill/>
          <a:ln w="9525">
            <a:noFill/>
            <a:miter lim="800000"/>
            <a:headEnd/>
            <a:tailEnd/>
          </a:ln>
        </p:spPr>
        <p:txBody>
          <a:bodyPr>
            <a:spAutoFit/>
          </a:bodyPr>
          <a:lstStyle/>
          <a:p>
            <a:pPr eaLnBrk="0" hangingPunct="0"/>
            <a:r>
              <a:rPr lang="en-US" altLang="en-US" sz="2400" b="1" dirty="0" err="1">
                <a:latin typeface="Times New Roman" pitchFamily="18" charset="0"/>
                <a:cs typeface="Times New Roman" pitchFamily="18" charset="0"/>
              </a:rPr>
              <a:t>Bài</a:t>
            </a:r>
            <a:r>
              <a:rPr lang="en-US" altLang="en-US" sz="2400" b="1" dirty="0">
                <a:latin typeface="Times New Roman" pitchFamily="18" charset="0"/>
                <a:cs typeface="Times New Roman" pitchFamily="18" charset="0"/>
              </a:rPr>
              <a:t> </a:t>
            </a:r>
            <a:r>
              <a:rPr lang="en-US" altLang="en-US" sz="2400" b="1" dirty="0" smtClean="0">
                <a:latin typeface="Times New Roman" pitchFamily="18" charset="0"/>
                <a:cs typeface="Times New Roman" pitchFamily="18" charset="0"/>
              </a:rPr>
              <a:t>1</a:t>
            </a:r>
            <a:r>
              <a:rPr lang="en-US" altLang="en-US" sz="2400" b="1" dirty="0">
                <a:latin typeface="Times New Roman" pitchFamily="18" charset="0"/>
                <a:cs typeface="Times New Roman" pitchFamily="18" charset="0"/>
              </a:rPr>
              <a:t>:</a:t>
            </a:r>
            <a:r>
              <a:rPr lang="en-US" altLang="en-US" sz="2400" dirty="0" smtClean="0">
                <a:latin typeface="Times New Roman" pitchFamily="18" charset="0"/>
                <a:cs typeface="Times New Roman" pitchFamily="18" charset="0"/>
              </a:rPr>
              <a:t> </a:t>
            </a:r>
            <a:r>
              <a:rPr lang="en-US" altLang="en-US" sz="2400" dirty="0" err="1">
                <a:latin typeface="Times New Roman" pitchFamily="18" charset="0"/>
                <a:cs typeface="Times New Roman" pitchFamily="18" charset="0"/>
              </a:rPr>
              <a:t>Tìm</a:t>
            </a:r>
            <a:r>
              <a:rPr lang="en-US" altLang="en-US" sz="2400" dirty="0">
                <a:latin typeface="Times New Roman" pitchFamily="18" charset="0"/>
                <a:cs typeface="Times New Roman" pitchFamily="18" charset="0"/>
              </a:rPr>
              <a:t> </a:t>
            </a:r>
            <a:r>
              <a:rPr lang="en-US" altLang="en-US" sz="2400" dirty="0" err="1">
                <a:latin typeface="Times New Roman" pitchFamily="18" charset="0"/>
                <a:cs typeface="Times New Roman" pitchFamily="18" charset="0"/>
              </a:rPr>
              <a:t>câu</a:t>
            </a:r>
            <a:r>
              <a:rPr lang="en-US" altLang="en-US" sz="2400" dirty="0">
                <a:latin typeface="Times New Roman" pitchFamily="18" charset="0"/>
                <a:cs typeface="Times New Roman" pitchFamily="18" charset="0"/>
              </a:rPr>
              <a:t> </a:t>
            </a:r>
            <a:r>
              <a:rPr lang="en-US" altLang="en-US" sz="2400" dirty="0" err="1">
                <a:latin typeface="Times New Roman" pitchFamily="18" charset="0"/>
                <a:cs typeface="Times New Roman" pitchFamily="18" charset="0"/>
              </a:rPr>
              <a:t>kể</a:t>
            </a:r>
            <a:r>
              <a:rPr lang="en-US" altLang="en-US" sz="2400" dirty="0">
                <a:latin typeface="Times New Roman" pitchFamily="18" charset="0"/>
                <a:cs typeface="Times New Roman" pitchFamily="18" charset="0"/>
              </a:rPr>
              <a:t> Ai </a:t>
            </a:r>
            <a:r>
              <a:rPr lang="en-US" altLang="en-US" sz="2400" dirty="0" err="1">
                <a:latin typeface="Times New Roman" pitchFamily="18" charset="0"/>
                <a:cs typeface="Times New Roman" pitchFamily="18" charset="0"/>
              </a:rPr>
              <a:t>là</a:t>
            </a:r>
            <a:r>
              <a:rPr lang="en-US" altLang="en-US" sz="2400" dirty="0">
                <a:latin typeface="Times New Roman" pitchFamily="18" charset="0"/>
                <a:cs typeface="Times New Roman" pitchFamily="18" charset="0"/>
              </a:rPr>
              <a:t> </a:t>
            </a:r>
            <a:r>
              <a:rPr lang="en-US" altLang="en-US" sz="2400" dirty="0" err="1">
                <a:latin typeface="Times New Roman" pitchFamily="18" charset="0"/>
                <a:cs typeface="Times New Roman" pitchFamily="18" charset="0"/>
              </a:rPr>
              <a:t>gì</a:t>
            </a:r>
            <a:r>
              <a:rPr lang="en-US" altLang="en-US" sz="2400" dirty="0">
                <a:latin typeface="Times New Roman" pitchFamily="18" charset="0"/>
                <a:cs typeface="Times New Roman" pitchFamily="18" charset="0"/>
              </a:rPr>
              <a:t>? </a:t>
            </a:r>
            <a:r>
              <a:rPr lang="en-US" altLang="en-US" sz="2400" dirty="0" err="1">
                <a:latin typeface="Times New Roman" pitchFamily="18" charset="0"/>
                <a:cs typeface="Times New Roman" pitchFamily="18" charset="0"/>
              </a:rPr>
              <a:t>v</a:t>
            </a:r>
            <a:r>
              <a:rPr lang="en-US" altLang="en-US" sz="2400" dirty="0" err="1" smtClean="0">
                <a:latin typeface="Times New Roman" pitchFamily="18" charset="0"/>
                <a:cs typeface="Times New Roman" pitchFamily="18" charset="0"/>
              </a:rPr>
              <a:t>à</a:t>
            </a:r>
            <a:r>
              <a:rPr lang="en-US" altLang="en-US" sz="2400" dirty="0" smtClean="0">
                <a:latin typeface="Times New Roman" pitchFamily="18" charset="0"/>
                <a:cs typeface="Times New Roman" pitchFamily="18" charset="0"/>
              </a:rPr>
              <a:t> </a:t>
            </a:r>
            <a:r>
              <a:rPr lang="en-US" altLang="en-US" sz="2400" dirty="0" err="1">
                <a:latin typeface="Times New Roman" pitchFamily="18" charset="0"/>
                <a:cs typeface="Times New Roman" pitchFamily="18" charset="0"/>
              </a:rPr>
              <a:t>nêu</a:t>
            </a:r>
            <a:r>
              <a:rPr lang="en-US" altLang="en-US" sz="2400" dirty="0">
                <a:latin typeface="Times New Roman" pitchFamily="18" charset="0"/>
                <a:cs typeface="Times New Roman" pitchFamily="18" charset="0"/>
              </a:rPr>
              <a:t> </a:t>
            </a:r>
            <a:r>
              <a:rPr lang="en-US" altLang="en-US" sz="2400" dirty="0" err="1">
                <a:latin typeface="Times New Roman" pitchFamily="18" charset="0"/>
                <a:cs typeface="Times New Roman" pitchFamily="18" charset="0"/>
              </a:rPr>
              <a:t>tác</a:t>
            </a:r>
            <a:r>
              <a:rPr lang="en-US" altLang="en-US" sz="2400" dirty="0">
                <a:latin typeface="Times New Roman" pitchFamily="18" charset="0"/>
                <a:cs typeface="Times New Roman" pitchFamily="18" charset="0"/>
              </a:rPr>
              <a:t> </a:t>
            </a:r>
            <a:r>
              <a:rPr lang="en-US" altLang="en-US" sz="2400" dirty="0" err="1">
                <a:latin typeface="Times New Roman" pitchFamily="18" charset="0"/>
                <a:cs typeface="Times New Roman" pitchFamily="18" charset="0"/>
              </a:rPr>
              <a:t>dụng</a:t>
            </a:r>
            <a:r>
              <a:rPr lang="en-US" altLang="en-US" sz="2400" dirty="0">
                <a:latin typeface="Times New Roman" pitchFamily="18" charset="0"/>
                <a:cs typeface="Times New Roman" pitchFamily="18" charset="0"/>
              </a:rPr>
              <a:t> </a:t>
            </a:r>
            <a:r>
              <a:rPr lang="en-US" altLang="en-US" sz="2400" dirty="0" err="1">
                <a:latin typeface="Times New Roman" pitchFamily="18" charset="0"/>
                <a:cs typeface="Times New Roman" pitchFamily="18" charset="0"/>
              </a:rPr>
              <a:t>của</a:t>
            </a:r>
            <a:r>
              <a:rPr lang="en-US" altLang="en-US" sz="2400" dirty="0">
                <a:latin typeface="Times New Roman" pitchFamily="18" charset="0"/>
                <a:cs typeface="Times New Roman" pitchFamily="18" charset="0"/>
              </a:rPr>
              <a:t> </a:t>
            </a:r>
            <a:r>
              <a:rPr lang="en-US" altLang="en-US" sz="2400" dirty="0" err="1">
                <a:latin typeface="Times New Roman" pitchFamily="18" charset="0"/>
                <a:cs typeface="Times New Roman" pitchFamily="18" charset="0"/>
              </a:rPr>
              <a:t>mỗi</a:t>
            </a:r>
            <a:r>
              <a:rPr lang="en-US" altLang="en-US" sz="2400" dirty="0">
                <a:latin typeface="Times New Roman" pitchFamily="18" charset="0"/>
                <a:cs typeface="Times New Roman" pitchFamily="18" charset="0"/>
              </a:rPr>
              <a:t> </a:t>
            </a:r>
            <a:r>
              <a:rPr lang="en-US" altLang="en-US" sz="2400" dirty="0" err="1">
                <a:latin typeface="Times New Roman" pitchFamily="18" charset="0"/>
                <a:cs typeface="Times New Roman" pitchFamily="18" charset="0"/>
              </a:rPr>
              <a:t>câu</a:t>
            </a:r>
            <a:r>
              <a:rPr lang="en-US" altLang="en-US" sz="2400" dirty="0">
                <a:latin typeface="Times New Roman" pitchFamily="18" charset="0"/>
                <a:cs typeface="Times New Roman" pitchFamily="18" charset="0"/>
              </a:rPr>
              <a:t> (</a:t>
            </a:r>
            <a:r>
              <a:rPr lang="en-US" altLang="en-US" sz="2400" dirty="0" err="1">
                <a:latin typeface="Times New Roman" pitchFamily="18" charset="0"/>
                <a:cs typeface="Times New Roman" pitchFamily="18" charset="0"/>
              </a:rPr>
              <a:t>dùng</a:t>
            </a:r>
            <a:r>
              <a:rPr lang="en-US" altLang="en-US" sz="2400" dirty="0">
                <a:latin typeface="Times New Roman" pitchFamily="18" charset="0"/>
                <a:cs typeface="Times New Roman" pitchFamily="18" charset="0"/>
              </a:rPr>
              <a:t> </a:t>
            </a:r>
            <a:r>
              <a:rPr lang="en-US" altLang="en-US" sz="2400" dirty="0" err="1">
                <a:latin typeface="Times New Roman" pitchFamily="18" charset="0"/>
                <a:cs typeface="Times New Roman" pitchFamily="18" charset="0"/>
              </a:rPr>
              <a:t>để</a:t>
            </a:r>
            <a:r>
              <a:rPr lang="en-US" altLang="en-US" sz="2400" dirty="0">
                <a:latin typeface="Times New Roman" pitchFamily="18" charset="0"/>
                <a:cs typeface="Times New Roman" pitchFamily="18" charset="0"/>
              </a:rPr>
              <a:t> </a:t>
            </a:r>
            <a:r>
              <a:rPr lang="en-US" altLang="en-US" sz="2400" dirty="0" err="1">
                <a:latin typeface="Times New Roman" pitchFamily="18" charset="0"/>
                <a:cs typeface="Times New Roman" pitchFamily="18" charset="0"/>
              </a:rPr>
              <a:t>giới</a:t>
            </a:r>
            <a:r>
              <a:rPr lang="en-US" altLang="en-US" sz="2400" dirty="0">
                <a:latin typeface="Times New Roman" pitchFamily="18" charset="0"/>
                <a:cs typeface="Times New Roman" pitchFamily="18" charset="0"/>
              </a:rPr>
              <a:t> </a:t>
            </a:r>
            <a:r>
              <a:rPr lang="en-US" altLang="en-US" sz="2400" dirty="0" err="1">
                <a:latin typeface="Times New Roman" pitchFamily="18" charset="0"/>
                <a:cs typeface="Times New Roman" pitchFamily="18" charset="0"/>
              </a:rPr>
              <a:t>thiệu</a:t>
            </a:r>
            <a:r>
              <a:rPr lang="en-US" altLang="en-US" sz="2400" dirty="0">
                <a:latin typeface="Times New Roman" pitchFamily="18" charset="0"/>
                <a:cs typeface="Times New Roman" pitchFamily="18" charset="0"/>
              </a:rPr>
              <a:t> hay </a:t>
            </a:r>
            <a:r>
              <a:rPr lang="en-US" altLang="en-US" sz="2400" dirty="0" err="1">
                <a:latin typeface="Times New Roman" pitchFamily="18" charset="0"/>
                <a:cs typeface="Times New Roman" pitchFamily="18" charset="0"/>
              </a:rPr>
              <a:t>nhận</a:t>
            </a:r>
            <a:r>
              <a:rPr lang="en-US" altLang="en-US" sz="2400" dirty="0">
                <a:latin typeface="Times New Roman" pitchFamily="18" charset="0"/>
                <a:cs typeface="Times New Roman" pitchFamily="18" charset="0"/>
              </a:rPr>
              <a:t> </a:t>
            </a:r>
            <a:r>
              <a:rPr lang="en-US" altLang="en-US" sz="2400" dirty="0" err="1">
                <a:latin typeface="Times New Roman" pitchFamily="18" charset="0"/>
                <a:cs typeface="Times New Roman" pitchFamily="18" charset="0"/>
              </a:rPr>
              <a:t>định</a:t>
            </a:r>
            <a:r>
              <a:rPr lang="en-US" altLang="en-US" sz="2400" dirty="0">
                <a:latin typeface="Times New Roman" pitchFamily="18" charset="0"/>
                <a:cs typeface="Times New Roman" pitchFamily="18" charset="0"/>
              </a:rPr>
              <a:t> </a:t>
            </a:r>
            <a:r>
              <a:rPr lang="en-US" altLang="en-US" sz="2400" dirty="0" err="1">
                <a:latin typeface="Times New Roman" pitchFamily="18" charset="0"/>
                <a:cs typeface="Times New Roman" pitchFamily="18" charset="0"/>
              </a:rPr>
              <a:t>về</a:t>
            </a:r>
            <a:r>
              <a:rPr lang="en-US" altLang="en-US" sz="2400" dirty="0">
                <a:latin typeface="Times New Roman" pitchFamily="18" charset="0"/>
                <a:cs typeface="Times New Roman" pitchFamily="18" charset="0"/>
              </a:rPr>
              <a:t> </a:t>
            </a:r>
            <a:r>
              <a:rPr lang="en-US" altLang="en-US" sz="2400" dirty="0" err="1">
                <a:latin typeface="Times New Roman" pitchFamily="18" charset="0"/>
                <a:cs typeface="Times New Roman" pitchFamily="18" charset="0"/>
              </a:rPr>
              <a:t>sự</a:t>
            </a:r>
            <a:r>
              <a:rPr lang="en-US" altLang="en-US" sz="2400" dirty="0">
                <a:latin typeface="Times New Roman" pitchFamily="18" charset="0"/>
                <a:cs typeface="Times New Roman" pitchFamily="18" charset="0"/>
              </a:rPr>
              <a:t> </a:t>
            </a:r>
            <a:r>
              <a:rPr lang="en-US" altLang="en-US" sz="2400" dirty="0" err="1">
                <a:latin typeface="Times New Roman" pitchFamily="18" charset="0"/>
                <a:cs typeface="Times New Roman" pitchFamily="18" charset="0"/>
              </a:rPr>
              <a:t>vật</a:t>
            </a:r>
            <a:r>
              <a:rPr lang="en-US" altLang="en-US" sz="2400" dirty="0">
                <a:latin typeface="Times New Roman" pitchFamily="18" charset="0"/>
                <a:cs typeface="Times New Roman" pitchFamily="18" charset="0"/>
              </a:rPr>
              <a:t>).</a:t>
            </a:r>
            <a:endParaRPr lang="en-US" altLang="en-US" sz="2400" dirty="0"/>
          </a:p>
        </p:txBody>
      </p:sp>
      <p:sp>
        <p:nvSpPr>
          <p:cNvPr id="78870" name="Text Box 22"/>
          <p:cNvSpPr txBox="1">
            <a:spLocks noChangeArrowheads="1"/>
          </p:cNvSpPr>
          <p:nvPr/>
        </p:nvSpPr>
        <p:spPr bwMode="auto">
          <a:xfrm>
            <a:off x="152400" y="2286000"/>
            <a:ext cx="4648200" cy="4401205"/>
          </a:xfrm>
          <a:prstGeom prst="rect">
            <a:avLst/>
          </a:prstGeom>
          <a:noFill/>
          <a:ln w="9525">
            <a:noFill/>
            <a:miter lim="800000"/>
            <a:headEnd/>
            <a:tailEnd/>
          </a:ln>
        </p:spPr>
        <p:txBody>
          <a:bodyPr wrap="square">
            <a:spAutoFit/>
          </a:bodyPr>
          <a:lstStyle/>
          <a:p>
            <a:pPr eaLnBrk="0" hangingPunct="0"/>
            <a:r>
              <a:rPr lang="en-US" altLang="en-US" sz="2800" dirty="0"/>
              <a:t>   </a:t>
            </a:r>
            <a:r>
              <a:rPr lang="vi-VN" sz="2500" dirty="0">
                <a:solidFill>
                  <a:srgbClr val="000000"/>
                </a:solidFill>
                <a:latin typeface="Times New Roman" pitchFamily="18" charset="0"/>
              </a:rPr>
              <a:t>a) Nguyễn Tri Phương là người Thừa Thiên. Hoàng Diệu quê ở Quảng Nam. Cả hai ông đều không phải là người  Hà Nội. Nhưng các ông đã anh dũng hi sinh bảo vệ thành Hà Nội trong hai cuộc chiến đấu giữ thành năm 1873 và 1882. Ở trung tâm Hà Nội ngày nay có hai đường phố đẹp  mang tên hai ông.</a:t>
            </a:r>
          </a:p>
          <a:p>
            <a:pPr>
              <a:spcBef>
                <a:spcPct val="50000"/>
              </a:spcBef>
            </a:pPr>
            <a:endParaRPr lang="en-US" altLang="en-US" b="1" dirty="0">
              <a:latin typeface="Arial" pitchFamily="34" charset="0"/>
            </a:endParaRPr>
          </a:p>
        </p:txBody>
      </p:sp>
      <p:sp>
        <p:nvSpPr>
          <p:cNvPr id="5125" name="Text Box 23"/>
          <p:cNvSpPr txBox="1">
            <a:spLocks noChangeArrowheads="1"/>
          </p:cNvSpPr>
          <p:nvPr/>
        </p:nvSpPr>
        <p:spPr bwMode="auto">
          <a:xfrm>
            <a:off x="1752600" y="5181600"/>
            <a:ext cx="1371600" cy="366713"/>
          </a:xfrm>
          <a:prstGeom prst="rect">
            <a:avLst/>
          </a:prstGeom>
          <a:noFill/>
          <a:ln w="9525">
            <a:noFill/>
            <a:miter lim="800000"/>
            <a:headEnd/>
            <a:tailEnd/>
          </a:ln>
        </p:spPr>
        <p:txBody>
          <a:bodyPr>
            <a:spAutoFit/>
          </a:bodyPr>
          <a:lstStyle/>
          <a:p>
            <a:pPr>
              <a:spcBef>
                <a:spcPct val="50000"/>
              </a:spcBef>
            </a:pPr>
            <a:endParaRPr lang="en-US" altLang="en-US" sz="1800">
              <a:latin typeface="Arial" pitchFamily="34" charset="0"/>
            </a:endParaRPr>
          </a:p>
        </p:txBody>
      </p:sp>
      <p:sp>
        <p:nvSpPr>
          <p:cNvPr id="9230" name="Text Box 38"/>
          <p:cNvSpPr txBox="1">
            <a:spLocks noChangeArrowheads="1"/>
          </p:cNvSpPr>
          <p:nvPr/>
        </p:nvSpPr>
        <p:spPr bwMode="auto">
          <a:xfrm>
            <a:off x="533400" y="838200"/>
            <a:ext cx="8229600" cy="457200"/>
          </a:xfrm>
          <a:prstGeom prst="rect">
            <a:avLst/>
          </a:prstGeom>
          <a:noFill/>
          <a:ln w="9525">
            <a:noFill/>
            <a:miter lim="800000"/>
            <a:headEnd/>
            <a:tailEnd/>
          </a:ln>
        </p:spPr>
        <p:txBody>
          <a:bodyPr>
            <a:spAutoFit/>
          </a:bodyPr>
          <a:lstStyle/>
          <a:p>
            <a:pPr algn="ctr"/>
            <a:r>
              <a:rPr lang="en-US" altLang="en-US" sz="2400" dirty="0">
                <a:solidFill>
                  <a:srgbClr val="FF0000"/>
                </a:solidFill>
                <a:latin typeface=".VnTifani HeavyH" pitchFamily="34" charset="0"/>
              </a:rPr>
              <a:t>  </a:t>
            </a:r>
            <a:r>
              <a:rPr lang="en-US" altLang="en-US" sz="2400" b="1" dirty="0" smtClean="0">
                <a:solidFill>
                  <a:srgbClr val="FF0000"/>
                </a:solidFill>
                <a:latin typeface="Times New Roman" pitchFamily="18" charset="0"/>
                <a:cs typeface="Times New Roman" pitchFamily="18" charset="0"/>
              </a:rPr>
              <a:t> </a:t>
            </a:r>
            <a:r>
              <a:rPr lang="en-US" altLang="en-US" sz="2400" b="1" dirty="0">
                <a:solidFill>
                  <a:srgbClr val="FF0000"/>
                </a:solidFill>
                <a:latin typeface="Times New Roman" pitchFamily="18" charset="0"/>
                <a:cs typeface="Times New Roman" pitchFamily="18" charset="0"/>
              </a:rPr>
              <a:t>LUYỆN TẬP VỀ CÂU KỂ: AI LÀ GÌ</a:t>
            </a:r>
            <a:r>
              <a:rPr lang="en-US" altLang="en-US" sz="2400" b="1" dirty="0" smtClean="0">
                <a:solidFill>
                  <a:srgbClr val="FF0000"/>
                </a:solidFill>
                <a:latin typeface="Times New Roman" pitchFamily="18" charset="0"/>
                <a:cs typeface="Times New Roman" pitchFamily="18" charset="0"/>
              </a:rPr>
              <a:t>?</a:t>
            </a:r>
            <a:endParaRPr lang="en-US" altLang="en-US" sz="2400" b="1" dirty="0">
              <a:solidFill>
                <a:srgbClr val="FF0000"/>
              </a:solidFill>
              <a:latin typeface="Arial" pitchFamily="34" charset="0"/>
            </a:endParaRPr>
          </a:p>
        </p:txBody>
      </p:sp>
      <p:sp>
        <p:nvSpPr>
          <p:cNvPr id="5131" name="Text Box 6"/>
          <p:cNvSpPr txBox="1">
            <a:spLocks noChangeArrowheads="1"/>
          </p:cNvSpPr>
          <p:nvPr/>
        </p:nvSpPr>
        <p:spPr bwMode="auto">
          <a:xfrm>
            <a:off x="769938" y="436563"/>
            <a:ext cx="8001000" cy="457200"/>
          </a:xfrm>
          <a:prstGeom prst="rect">
            <a:avLst/>
          </a:prstGeom>
          <a:noFill/>
          <a:ln w="9525">
            <a:noFill/>
            <a:miter lim="800000"/>
            <a:headEnd/>
            <a:tailEnd/>
          </a:ln>
        </p:spPr>
        <p:txBody>
          <a:bodyPr>
            <a:spAutoFit/>
          </a:bodyPr>
          <a:lstStyle/>
          <a:p>
            <a:pPr algn="ctr"/>
            <a:r>
              <a:rPr lang="en-US" altLang="en-US" sz="2400" b="1" u="sng">
                <a:solidFill>
                  <a:srgbClr val="000066"/>
                </a:solidFill>
                <a:latin typeface="Times New Roman" pitchFamily="18" charset="0"/>
                <a:cs typeface="Times New Roman" pitchFamily="18" charset="0"/>
              </a:rPr>
              <a:t>Luyện từ và câu</a:t>
            </a:r>
            <a:r>
              <a:rPr lang="en-US" altLang="en-US" sz="2400" b="1">
                <a:solidFill>
                  <a:srgbClr val="000066"/>
                </a:solidFill>
                <a:latin typeface="Times New Roman" pitchFamily="18" charset="0"/>
                <a:cs typeface="Times New Roman" pitchFamily="18" charset="0"/>
              </a:rPr>
              <a:t>:</a:t>
            </a:r>
          </a:p>
        </p:txBody>
      </p:sp>
      <p:pic>
        <p:nvPicPr>
          <p:cNvPr id="13" name="Picture 10" descr="hoang dieuimages"/>
          <p:cNvPicPr>
            <a:picLocks noChangeAspect="1" noChangeArrowheads="1"/>
          </p:cNvPicPr>
          <p:nvPr/>
        </p:nvPicPr>
        <p:blipFill>
          <a:blip r:embed="rId3"/>
          <a:srcRect/>
          <a:stretch>
            <a:fillRect/>
          </a:stretch>
        </p:blipFill>
        <p:spPr bwMode="auto">
          <a:xfrm>
            <a:off x="5029200" y="2514600"/>
            <a:ext cx="1847850" cy="2286000"/>
          </a:xfrm>
          <a:prstGeom prst="rect">
            <a:avLst/>
          </a:prstGeom>
          <a:noFill/>
          <a:ln w="9525">
            <a:noFill/>
            <a:miter lim="800000"/>
            <a:headEnd/>
            <a:tailEnd/>
          </a:ln>
        </p:spPr>
      </p:pic>
      <p:pic>
        <p:nvPicPr>
          <p:cNvPr id="14" name="Picture 12" descr="nguyen tri phuong3313103499_1c805dac10"/>
          <p:cNvPicPr>
            <a:picLocks noChangeAspect="1" noChangeArrowheads="1"/>
          </p:cNvPicPr>
          <p:nvPr/>
        </p:nvPicPr>
        <p:blipFill>
          <a:blip r:embed="rId4"/>
          <a:srcRect/>
          <a:stretch>
            <a:fillRect/>
          </a:stretch>
        </p:blipFill>
        <p:spPr bwMode="auto">
          <a:xfrm>
            <a:off x="7086600" y="2514600"/>
            <a:ext cx="1771650" cy="2286000"/>
          </a:xfrm>
          <a:prstGeom prst="rect">
            <a:avLst/>
          </a:prstGeom>
          <a:noFill/>
          <a:ln w="9525">
            <a:noFill/>
            <a:miter lim="800000"/>
            <a:headEnd/>
            <a:tailEnd/>
          </a:ln>
        </p:spPr>
      </p:pic>
      <p:sp>
        <p:nvSpPr>
          <p:cNvPr id="15" name="Text Box 11"/>
          <p:cNvSpPr txBox="1">
            <a:spLocks noChangeArrowheads="1"/>
          </p:cNvSpPr>
          <p:nvPr/>
        </p:nvSpPr>
        <p:spPr bwMode="auto">
          <a:xfrm>
            <a:off x="5105400" y="4953000"/>
            <a:ext cx="1752600" cy="477054"/>
          </a:xfrm>
          <a:prstGeom prst="rect">
            <a:avLst/>
          </a:prstGeom>
          <a:noFill/>
          <a:ln w="9525">
            <a:noFill/>
            <a:miter lim="800000"/>
            <a:headEnd/>
            <a:tailEnd/>
          </a:ln>
          <a:effectLst/>
        </p:spPr>
        <p:txBody>
          <a:bodyPr wrap="square">
            <a:spAutoFit/>
          </a:bodyPr>
          <a:lstStyle/>
          <a:p>
            <a:pPr algn="ctr" eaLnBrk="1" hangingPunct="1">
              <a:spcBef>
                <a:spcPct val="50000"/>
              </a:spcBef>
            </a:pPr>
            <a:r>
              <a:rPr lang="en-US" altLang="en-US" sz="2500" dirty="0" err="1">
                <a:latin typeface="Times New Roman" pitchFamily="18" charset="0"/>
                <a:cs typeface="Times New Roman" pitchFamily="18" charset="0"/>
              </a:rPr>
              <a:t>Hoàng</a:t>
            </a:r>
            <a:r>
              <a:rPr lang="en-US" altLang="en-US" sz="2500" dirty="0">
                <a:latin typeface="Times New Roman" pitchFamily="18" charset="0"/>
                <a:cs typeface="Times New Roman" pitchFamily="18" charset="0"/>
              </a:rPr>
              <a:t> </a:t>
            </a:r>
            <a:r>
              <a:rPr lang="en-US" altLang="en-US" sz="2500" dirty="0" err="1" smtClean="0">
                <a:latin typeface="Times New Roman" pitchFamily="18" charset="0"/>
                <a:cs typeface="Times New Roman" pitchFamily="18" charset="0"/>
              </a:rPr>
              <a:t>Diệu</a:t>
            </a:r>
            <a:endParaRPr lang="en-US" altLang="en-US" sz="2500" dirty="0">
              <a:latin typeface="Times New Roman" pitchFamily="18" charset="0"/>
              <a:cs typeface="Times New Roman" pitchFamily="18" charset="0"/>
            </a:endParaRPr>
          </a:p>
        </p:txBody>
      </p:sp>
      <p:sp>
        <p:nvSpPr>
          <p:cNvPr id="16" name="Text Box 11"/>
          <p:cNvSpPr txBox="1">
            <a:spLocks noChangeArrowheads="1"/>
          </p:cNvSpPr>
          <p:nvPr/>
        </p:nvSpPr>
        <p:spPr bwMode="auto">
          <a:xfrm>
            <a:off x="7162800" y="4876800"/>
            <a:ext cx="1981200" cy="861774"/>
          </a:xfrm>
          <a:prstGeom prst="rect">
            <a:avLst/>
          </a:prstGeom>
          <a:noFill/>
          <a:ln w="9525">
            <a:noFill/>
            <a:miter lim="800000"/>
            <a:headEnd/>
            <a:tailEnd/>
          </a:ln>
          <a:effectLst/>
        </p:spPr>
        <p:txBody>
          <a:bodyPr wrap="square">
            <a:spAutoFit/>
          </a:bodyPr>
          <a:lstStyle/>
          <a:p>
            <a:pPr algn="ctr" eaLnBrk="1" hangingPunct="1">
              <a:spcBef>
                <a:spcPct val="50000"/>
              </a:spcBef>
            </a:pPr>
            <a:r>
              <a:rPr lang="en-US" altLang="en-US" sz="2500" dirty="0" err="1" smtClean="0">
                <a:latin typeface="Times New Roman" pitchFamily="18" charset="0"/>
                <a:cs typeface="Times New Roman" pitchFamily="18" charset="0"/>
              </a:rPr>
              <a:t>Nguyễn</a:t>
            </a:r>
            <a:r>
              <a:rPr lang="en-US" altLang="en-US" sz="2500" dirty="0" smtClean="0">
                <a:latin typeface="Times New Roman" pitchFamily="18" charset="0"/>
                <a:cs typeface="Times New Roman" pitchFamily="18" charset="0"/>
              </a:rPr>
              <a:t> Tri </a:t>
            </a:r>
            <a:r>
              <a:rPr lang="en-US" altLang="en-US" sz="2500" dirty="0" err="1" smtClean="0">
                <a:latin typeface="Times New Roman" pitchFamily="18" charset="0"/>
                <a:cs typeface="Times New Roman" pitchFamily="18" charset="0"/>
              </a:rPr>
              <a:t>Phương</a:t>
            </a:r>
            <a:endParaRPr lang="en-US" altLang="en-US" sz="2500" dirty="0">
              <a:latin typeface="Times New Roman" pitchFamily="18" charset="0"/>
              <a:cs typeface="Times New Roman" pitchFamily="18" charset="0"/>
            </a:endParaRPr>
          </a:p>
        </p:txBody>
      </p:sp>
      <p:cxnSp>
        <p:nvCxnSpPr>
          <p:cNvPr id="17" name="Straight Connector 16"/>
          <p:cNvCxnSpPr/>
          <p:nvPr/>
        </p:nvCxnSpPr>
        <p:spPr>
          <a:xfrm>
            <a:off x="1143000" y="1752600"/>
            <a:ext cx="2438400" cy="1954"/>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4038600" y="1752600"/>
            <a:ext cx="3200400" cy="1588"/>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8869"/>
                                        </p:tgtEl>
                                        <p:attrNameLst>
                                          <p:attrName>style.visibility</p:attrName>
                                        </p:attrNameLst>
                                      </p:cBhvr>
                                      <p:to>
                                        <p:strVal val="visible"/>
                                      </p:to>
                                    </p:set>
                                    <p:anim calcmode="lin" valueType="num">
                                      <p:cBhvr additive="base">
                                        <p:cTn id="7" dur="500" fill="hold"/>
                                        <p:tgtEl>
                                          <p:spTgt spid="78869"/>
                                        </p:tgtEl>
                                        <p:attrNameLst>
                                          <p:attrName>ppt_x</p:attrName>
                                        </p:attrNameLst>
                                      </p:cBhvr>
                                      <p:tavLst>
                                        <p:tav tm="0">
                                          <p:val>
                                            <p:strVal val="#ppt_x"/>
                                          </p:val>
                                        </p:tav>
                                        <p:tav tm="100000">
                                          <p:val>
                                            <p:strVal val="#ppt_x"/>
                                          </p:val>
                                        </p:tav>
                                      </p:tavLst>
                                    </p:anim>
                                    <p:anim calcmode="lin" valueType="num">
                                      <p:cBhvr additive="base">
                                        <p:cTn id="8" dur="500" fill="hold"/>
                                        <p:tgtEl>
                                          <p:spTgt spid="78869"/>
                                        </p:tgtEl>
                                        <p:attrNameLst>
                                          <p:attrName>ppt_y</p:attrName>
                                        </p:attrNameLst>
                                      </p:cBhvr>
                                      <p:tavLst>
                                        <p:tav tm="0">
                                          <p:val>
                                            <p:strVal val="1+#ppt_h/2"/>
                                          </p:val>
                                        </p:tav>
                                        <p:tav tm="100000">
                                          <p:val>
                                            <p:strVal val="#ppt_y"/>
                                          </p:val>
                                        </p:tav>
                                      </p:tavLst>
                                    </p:anim>
                                  </p:childTnLst>
                                </p:cTn>
                              </p:par>
                              <p:par>
                                <p:cTn id="9" presetID="3" presetClass="entr" presetSubtype="10" fill="hold" nodeType="with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blinds(horizontal)">
                                      <p:cBhvr>
                                        <p:cTn id="11" dur="500"/>
                                        <p:tgtEl>
                                          <p:spTgt spid="17"/>
                                        </p:tgtEl>
                                      </p:cBhvr>
                                    </p:animEffect>
                                  </p:childTnLst>
                                </p:cTn>
                              </p:par>
                              <p:par>
                                <p:cTn id="12" presetID="3" presetClass="entr" presetSubtype="10" fill="hold" nodeType="withEffect">
                                  <p:stCondLst>
                                    <p:cond delay="0"/>
                                  </p:stCondLst>
                                  <p:childTnLst>
                                    <p:set>
                                      <p:cBhvr>
                                        <p:cTn id="13" dur="1" fill="hold">
                                          <p:stCondLst>
                                            <p:cond delay="0"/>
                                          </p:stCondLst>
                                        </p:cTn>
                                        <p:tgtEl>
                                          <p:spTgt spid="18"/>
                                        </p:tgtEl>
                                        <p:attrNameLst>
                                          <p:attrName>style.visibility</p:attrName>
                                        </p:attrNameLst>
                                      </p:cBhvr>
                                      <p:to>
                                        <p:strVal val="visible"/>
                                      </p:to>
                                    </p:set>
                                    <p:animEffect transition="in" filter="blinds(horizontal)">
                                      <p:cBhvr>
                                        <p:cTn id="14" dur="500"/>
                                        <p:tgtEl>
                                          <p:spTgt spid="18"/>
                                        </p:tgtEl>
                                      </p:cBhvr>
                                    </p:animEffect>
                                  </p:childTnLst>
                                </p:cTn>
                              </p:par>
                            </p:childTnLst>
                          </p:cTn>
                        </p:par>
                      </p:childTnLst>
                    </p:cTn>
                  </p:par>
                  <p:par>
                    <p:cTn id="15" fill="hold">
                      <p:stCondLst>
                        <p:cond delay="indefinite"/>
                      </p:stCondLst>
                      <p:childTnLst>
                        <p:par>
                          <p:cTn id="16" fill="hold">
                            <p:stCondLst>
                              <p:cond delay="0"/>
                            </p:stCondLst>
                            <p:childTnLst>
                              <p:par>
                                <p:cTn id="17" presetID="20" presetClass="entr" presetSubtype="0" fill="hold" grpId="0" nodeType="clickEffect">
                                  <p:stCondLst>
                                    <p:cond delay="0"/>
                                  </p:stCondLst>
                                  <p:childTnLst>
                                    <p:set>
                                      <p:cBhvr>
                                        <p:cTn id="18" dur="1" fill="hold">
                                          <p:stCondLst>
                                            <p:cond delay="0"/>
                                          </p:stCondLst>
                                        </p:cTn>
                                        <p:tgtEl>
                                          <p:spTgt spid="78870"/>
                                        </p:tgtEl>
                                        <p:attrNameLst>
                                          <p:attrName>style.visibility</p:attrName>
                                        </p:attrNameLst>
                                      </p:cBhvr>
                                      <p:to>
                                        <p:strVal val="visible"/>
                                      </p:to>
                                    </p:set>
                                    <p:animEffect transition="in" filter="wedge">
                                      <p:cBhvr>
                                        <p:cTn id="19" dur="2000"/>
                                        <p:tgtEl>
                                          <p:spTgt spid="78870"/>
                                        </p:tgtEl>
                                      </p:cBhvr>
                                    </p:animEffect>
                                  </p:childTnLst>
                                </p:cTn>
                              </p:par>
                              <p:par>
                                <p:cTn id="20" presetID="2" presetClass="entr" presetSubtype="4" fill="hold" nodeType="withEffect">
                                  <p:stCondLst>
                                    <p:cond delay="0"/>
                                  </p:stCondLst>
                                  <p:childTnLst>
                                    <p:set>
                                      <p:cBhvr>
                                        <p:cTn id="21" dur="1" fill="hold">
                                          <p:stCondLst>
                                            <p:cond delay="0"/>
                                          </p:stCondLst>
                                        </p:cTn>
                                        <p:tgtEl>
                                          <p:spTgt spid="13"/>
                                        </p:tgtEl>
                                        <p:attrNameLst>
                                          <p:attrName>style.visibility</p:attrName>
                                        </p:attrNameLst>
                                      </p:cBhvr>
                                      <p:to>
                                        <p:strVal val="visible"/>
                                      </p:to>
                                    </p:set>
                                    <p:anim calcmode="lin" valueType="num">
                                      <p:cBhvr additive="base">
                                        <p:cTn id="22" dur="500" fill="hold"/>
                                        <p:tgtEl>
                                          <p:spTgt spid="13"/>
                                        </p:tgtEl>
                                        <p:attrNameLst>
                                          <p:attrName>ppt_x</p:attrName>
                                        </p:attrNameLst>
                                      </p:cBhvr>
                                      <p:tavLst>
                                        <p:tav tm="0">
                                          <p:val>
                                            <p:strVal val="#ppt_x"/>
                                          </p:val>
                                        </p:tav>
                                        <p:tav tm="100000">
                                          <p:val>
                                            <p:strVal val="#ppt_x"/>
                                          </p:val>
                                        </p:tav>
                                      </p:tavLst>
                                    </p:anim>
                                    <p:anim calcmode="lin" valueType="num">
                                      <p:cBhvr additive="base">
                                        <p:cTn id="23" dur="500" fill="hold"/>
                                        <p:tgtEl>
                                          <p:spTgt spid="13"/>
                                        </p:tgtEl>
                                        <p:attrNameLst>
                                          <p:attrName>ppt_y</p:attrName>
                                        </p:attrNameLst>
                                      </p:cBhvr>
                                      <p:tavLst>
                                        <p:tav tm="0">
                                          <p:val>
                                            <p:strVal val="1+#ppt_h/2"/>
                                          </p:val>
                                        </p:tav>
                                        <p:tav tm="100000">
                                          <p:val>
                                            <p:strVal val="#ppt_y"/>
                                          </p:val>
                                        </p:tav>
                                      </p:tavLst>
                                    </p:anim>
                                  </p:childTnLst>
                                </p:cTn>
                              </p:par>
                              <p:par>
                                <p:cTn id="24" presetID="12" presetClass="entr" presetSubtype="4" fill="hold" nodeType="withEffect">
                                  <p:stCondLst>
                                    <p:cond delay="0"/>
                                  </p:stCondLst>
                                  <p:childTnLst>
                                    <p:set>
                                      <p:cBhvr>
                                        <p:cTn id="25" dur="1" fill="hold">
                                          <p:stCondLst>
                                            <p:cond delay="0"/>
                                          </p:stCondLst>
                                        </p:cTn>
                                        <p:tgtEl>
                                          <p:spTgt spid="14"/>
                                        </p:tgtEl>
                                        <p:attrNameLst>
                                          <p:attrName>style.visibility</p:attrName>
                                        </p:attrNameLst>
                                      </p:cBhvr>
                                      <p:to>
                                        <p:strVal val="visible"/>
                                      </p:to>
                                    </p:set>
                                    <p:animEffect transition="in" filter="slide(fromBottom)">
                                      <p:cBhvr>
                                        <p:cTn id="26" dur="500"/>
                                        <p:tgtEl>
                                          <p:spTgt spid="14"/>
                                        </p:tgtEl>
                                      </p:cBhvr>
                                    </p:animEffect>
                                  </p:childTnLst>
                                </p:cTn>
                              </p:par>
                              <p:par>
                                <p:cTn id="27" presetID="12" presetClass="entr" presetSubtype="4" fill="hold" grpId="0" nodeType="withEffect">
                                  <p:stCondLst>
                                    <p:cond delay="0"/>
                                  </p:stCondLst>
                                  <p:childTnLst>
                                    <p:set>
                                      <p:cBhvr>
                                        <p:cTn id="28" dur="1" fill="hold">
                                          <p:stCondLst>
                                            <p:cond delay="0"/>
                                          </p:stCondLst>
                                        </p:cTn>
                                        <p:tgtEl>
                                          <p:spTgt spid="15"/>
                                        </p:tgtEl>
                                        <p:attrNameLst>
                                          <p:attrName>style.visibility</p:attrName>
                                        </p:attrNameLst>
                                      </p:cBhvr>
                                      <p:to>
                                        <p:strVal val="visible"/>
                                      </p:to>
                                    </p:set>
                                    <p:animEffect transition="in" filter="slide(fromBottom)">
                                      <p:cBhvr>
                                        <p:cTn id="29" dur="500"/>
                                        <p:tgtEl>
                                          <p:spTgt spid="15"/>
                                        </p:tgtEl>
                                      </p:cBhvr>
                                    </p:animEffect>
                                  </p:childTnLst>
                                </p:cTn>
                              </p:par>
                              <p:par>
                                <p:cTn id="30" presetID="12" presetClass="entr" presetSubtype="4" fill="hold" grpId="0" nodeType="withEffect">
                                  <p:stCondLst>
                                    <p:cond delay="0"/>
                                  </p:stCondLst>
                                  <p:childTnLst>
                                    <p:set>
                                      <p:cBhvr>
                                        <p:cTn id="31" dur="1" fill="hold">
                                          <p:stCondLst>
                                            <p:cond delay="0"/>
                                          </p:stCondLst>
                                        </p:cTn>
                                        <p:tgtEl>
                                          <p:spTgt spid="16"/>
                                        </p:tgtEl>
                                        <p:attrNameLst>
                                          <p:attrName>style.visibility</p:attrName>
                                        </p:attrNameLst>
                                      </p:cBhvr>
                                      <p:to>
                                        <p:strVal val="visible"/>
                                      </p:to>
                                    </p:set>
                                    <p:animEffect transition="in" filter="slide(fromBottom)">
                                      <p:cBhvr>
                                        <p:cTn id="32"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8869" grpId="0"/>
      <p:bldP spid="78870" grpId="0"/>
      <p:bldP spid="15" grpId="0"/>
      <p:bldP spid="16" grpId="0"/>
    </p:bldLst>
  </p:timing>
</p:sld>
</file>

<file path=ppt/tags/tag1.xml><?xml version="1.0" encoding="utf-8"?>
<p:tagLst xmlns:a="http://schemas.openxmlformats.org/drawingml/2006/main" xmlns:r="http://schemas.openxmlformats.org/officeDocument/2006/relationships" xmlns:p="http://schemas.openxmlformats.org/presentationml/2006/main">
  <p:tag name="MMPROD_UIDATA" val="&lt;database version=&quot;11.0&quot;&gt;&lt;object type=&quot;1&quot; unique_id=&quot;10001&quot;&gt;&lt;object type=&quot;2&quot; unique_id=&quot;10245&quot;&gt;&lt;object type=&quot;3&quot; unique_id=&quot;10246&quot;&gt;&lt;property id=&quot;20148&quot; value=&quot;5&quot;/&gt;&lt;property id=&quot;20300&quot; value=&quot;Slide 1&quot;/&gt;&lt;property id=&quot;20307&quot; value=&quot;257&quot;/&gt;&lt;/object&gt;&lt;object type=&quot;3&quot; unique_id=&quot;10247&quot;&gt;&lt;property id=&quot;20148&quot; value=&quot;5&quot;/&gt;&lt;property id=&quot;20300&quot; value=&quot;Slide 2&quot;/&gt;&lt;property id=&quot;20307&quot; value=&quot;261&quot;/&gt;&lt;/object&gt;&lt;object type=&quot;3&quot; unique_id=&quot;10248&quot;&gt;&lt;property id=&quot;20148&quot; value=&quot;5&quot;/&gt;&lt;property id=&quot;20300&quot; value=&quot;Slide 3&quot;/&gt;&lt;property id=&quot;20307&quot; value=&quot;262&quot;/&gt;&lt;/object&gt;&lt;object type=&quot;3&quot; unique_id=&quot;10249&quot;&gt;&lt;property id=&quot;20148&quot; value=&quot;5&quot;/&gt;&lt;property id=&quot;20300&quot; value=&quot;Slide 4&quot;/&gt;&lt;property id=&quot;20307&quot; value=&quot;263&quot;/&gt;&lt;/object&gt;&lt;object type=&quot;3&quot; unique_id=&quot;10250&quot;&gt;&lt;property id=&quot;20148&quot; value=&quot;5&quot;/&gt;&lt;property id=&quot;20300&quot; value=&quot;Slide 5&quot;/&gt;&lt;property id=&quot;20307&quot; value=&quot;264&quot;/&gt;&lt;/object&gt;&lt;object type=&quot;3&quot; unique_id=&quot;10251&quot;&gt;&lt;property id=&quot;20148&quot; value=&quot;5&quot;/&gt;&lt;property id=&quot;20300&quot; value=&quot;Slide 6&quot;/&gt;&lt;property id=&quot;20307&quot; value=&quot;265&quot;/&gt;&lt;/object&gt;&lt;object type=&quot;3&quot; unique_id=&quot;10252&quot;&gt;&lt;property id=&quot;20148&quot; value=&quot;5&quot;/&gt;&lt;property id=&quot;20300&quot; value=&quot;Slide 7 - &amp;quot;Luyện từ và câu: Luyện tập về câu kể Ai là gì?&amp;quot;&quot;/&gt;&lt;property id=&quot;20307&quot; value=&quot;266&quot;/&gt;&lt;/object&gt;&lt;object type=&quot;3&quot; unique_id=&quot;10253&quot;&gt;&lt;property id=&quot;20148&quot; value=&quot;5&quot;/&gt;&lt;property id=&quot;20300&quot; value=&quot;Slide 8&quot;/&gt;&lt;property id=&quot;20307&quot; value=&quot;270&quot;/&gt;&lt;/object&gt;&lt;object type=&quot;3&quot; unique_id=&quot;10254&quot;&gt;&lt;property id=&quot;20148&quot; value=&quot;5&quot;/&gt;&lt;property id=&quot;20300&quot; value=&quot;Slide 9&quot;/&gt;&lt;property id=&quot;20307&quot; value=&quot;273&quot;/&gt;&lt;/object&gt;&lt;object type=&quot;3&quot; unique_id=&quot;10255&quot;&gt;&lt;property id=&quot;20148&quot; value=&quot;5&quot;/&gt;&lt;property id=&quot;20300&quot; value=&quot;Slide 10&quot;/&gt;&lt;property id=&quot;20307&quot; value=&quot;275&quot;/&gt;&lt;/object&gt;&lt;object type=&quot;3&quot; unique_id=&quot;10256&quot;&gt;&lt;property id=&quot;20148&quot; value=&quot;5&quot;/&gt;&lt;property id=&quot;20300&quot; value=&quot;Slide 11&quot;/&gt;&lt;property id=&quot;20307&quot; value=&quot;277&quot;/&gt;&lt;/object&gt;&lt;object type=&quot;3&quot; unique_id=&quot;10257&quot;&gt;&lt;property id=&quot;20148&quot; value=&quot;5&quot;/&gt;&lt;property id=&quot;20300&quot; value=&quot;Slide 12&quot;/&gt;&lt;property id=&quot;20307&quot; value=&quot;278&quot;/&gt;&lt;/object&gt;&lt;object type=&quot;3&quot; unique_id=&quot;10258&quot;&gt;&lt;property id=&quot;20148&quot; value=&quot;5&quot;/&gt;&lt;property id=&quot;20300&quot; value=&quot;Slide 13&quot;/&gt;&lt;property id=&quot;20307&quot; value=&quot;279&quot;/&gt;&lt;/object&gt;&lt;object type=&quot;3&quot; unique_id=&quot;10259&quot;&gt;&lt;property id=&quot;20148&quot; value=&quot;5&quot;/&gt;&lt;property id=&quot;20300&quot; value=&quot;Slide 14&quot;/&gt;&lt;property id=&quot;20307&quot; value=&quot;280&quot;/&gt;&lt;/object&gt;&lt;object type=&quot;3&quot; unique_id=&quot;10260&quot;&gt;&lt;property id=&quot;20148&quot; value=&quot;5&quot;/&gt;&lt;property id=&quot;20300&quot; value=&quot;Slide 15&quot;/&gt;&lt;property id=&quot;20307&quot; value=&quot;281&quot;/&gt;&lt;/object&gt;&lt;object type=&quot;3&quot; unique_id=&quot;10261&quot;&gt;&lt;property id=&quot;20148&quot; value=&quot;5&quot;/&gt;&lt;property id=&quot;20300&quot; value=&quot;Slide 16&quot;/&gt;&lt;property id=&quot;20307&quot; value=&quot;282&quot;/&gt;&lt;/object&gt;&lt;object type=&quot;3&quot; unique_id=&quot;10262&quot;&gt;&lt;property id=&quot;20148&quot; value=&quot;5&quot;/&gt;&lt;property id=&quot;20300&quot; value=&quot;Slide 17&quot;/&gt;&lt;property id=&quot;20307&quot; value=&quot;289&quot;/&gt;&lt;/object&gt;&lt;object type=&quot;3&quot; unique_id=&quot;10263&quot;&gt;&lt;property id=&quot;20148&quot; value=&quot;5&quot;/&gt;&lt;property id=&quot;20300&quot; value=&quot;Slide 18&quot;/&gt;&lt;property id=&quot;20307&quot; value=&quot;284&quot;/&gt;&lt;/object&gt;&lt;object type=&quot;3&quot; unique_id=&quot;10264&quot;&gt;&lt;property id=&quot;20148&quot; value=&quot;5&quot;/&gt;&lt;property id=&quot;20300&quot; value=&quot;Slide 19&quot;/&gt;&lt;property id=&quot;20307&quot; value=&quot;285&quot;/&gt;&lt;/object&gt;&lt;object type=&quot;3&quot; unique_id=&quot;10265&quot;&gt;&lt;property id=&quot;20148&quot; value=&quot;5&quot;/&gt;&lt;property id=&quot;20300&quot; value=&quot;Slide 20&quot;/&gt;&lt;property id=&quot;20307&quot; value=&quot;286&quot;/&gt;&lt;/object&gt;&lt;object type=&quot;3&quot; unique_id=&quot;10266&quot;&gt;&lt;property id=&quot;20148&quot; value=&quot;5&quot;/&gt;&lt;property id=&quot;20300&quot; value=&quot;Slide 21&quot;/&gt;&lt;property id=&quot;20307&quot; value=&quot;287&quot;/&gt;&lt;/object&gt;&lt;object type=&quot;3&quot; unique_id=&quot;10267&quot;&gt;&lt;property id=&quot;20148&quot; value=&quot;5&quot;/&gt;&lt;property id=&quot;20300&quot; value=&quot;Slide 22&quot;/&gt;&lt;property id=&quot;20307&quot; value=&quot;291&quot;/&gt;&lt;/object&gt;&lt;object type=&quot;3&quot; unique_id=&quot;10268&quot;&gt;&lt;property id=&quot;20148&quot; value=&quot;5&quot;/&gt;&lt;property id=&quot;20300&quot; value=&quot;Slide 23&quot;/&gt;&lt;property id=&quot;20307&quot; value=&quot;292&quot;/&gt;&lt;/object&gt;&lt;object type=&quot;3&quot; unique_id=&quot;10269&quot;&gt;&lt;property id=&quot;20148&quot; value=&quot;5&quot;/&gt;&lt;property id=&quot;20300&quot; value=&quot;Slide 24&quot;/&gt;&lt;property id=&quot;20307&quot; value=&quot;293&quot;/&gt;&lt;/object&gt;&lt;object type=&quot;3&quot; unique_id=&quot;10270&quot;&gt;&lt;property id=&quot;20148&quot; value=&quot;5&quot;/&gt;&lt;property id=&quot;20300&quot; value=&quot;Slide 25&quot;/&gt;&lt;property id=&quot;20307&quot; value=&quot;294&quot;/&gt;&lt;/object&gt;&lt;/object&gt;&lt;object type=&quot;8&quot; unique_id=&quot;10297&quot;&gt;&lt;/object&gt;&lt;/object&gt;&lt;/database&gt;"/>
  <p:tag name="MMPROD_NEXTUNIQUEID" val="10011"/>
  <p:tag name="SECTOMILLISECCONVERTED" val="1"/>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461</TotalTime>
  <Words>1560</Words>
  <Application>Microsoft Office PowerPoint</Application>
  <PresentationFormat>On-screen Show (4:3)</PresentationFormat>
  <Paragraphs>162</Paragraphs>
  <Slides>25</Slides>
  <Notes>20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25</vt:i4>
      </vt:variant>
    </vt:vector>
  </HeadingPairs>
  <TitlesOfParts>
    <vt:vector size="32" baseType="lpstr">
      <vt:lpstr>SimSun</vt:lpstr>
      <vt:lpstr>.VnTifani HeavyH</vt:lpstr>
      <vt:lpstr>Arial</vt:lpstr>
      <vt:lpstr>Bahnschrift</vt:lpstr>
      <vt:lpstr>Calibri</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Luyện từ và câu: Luyện tập về câu kể Ai là gì?</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ADMINIS</dc:creator>
  <cp:lastModifiedBy>Microsoft account</cp:lastModifiedBy>
  <cp:revision>54</cp:revision>
  <dcterms:created xsi:type="dcterms:W3CDTF">2021-05-03T13:56:00Z</dcterms:created>
  <dcterms:modified xsi:type="dcterms:W3CDTF">2022-03-12T16:52:35Z</dcterms:modified>
</cp:coreProperties>
</file>