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909" r:id="rId2"/>
    <p:sldMasterId id="2147483933" r:id="rId3"/>
    <p:sldMasterId id="2147484025" r:id="rId4"/>
    <p:sldMasterId id="2147484684" r:id="rId5"/>
  </p:sldMasterIdLst>
  <p:notesMasterIdLst>
    <p:notesMasterId r:id="rId29"/>
  </p:notesMasterIdLst>
  <p:sldIdLst>
    <p:sldId id="373" r:id="rId6"/>
    <p:sldId id="375" r:id="rId7"/>
    <p:sldId id="365" r:id="rId8"/>
    <p:sldId id="366" r:id="rId9"/>
    <p:sldId id="367" r:id="rId10"/>
    <p:sldId id="368" r:id="rId11"/>
    <p:sldId id="369" r:id="rId12"/>
    <p:sldId id="362" r:id="rId13"/>
    <p:sldId id="290" r:id="rId14"/>
    <p:sldId id="361" r:id="rId15"/>
    <p:sldId id="370" r:id="rId16"/>
    <p:sldId id="310" r:id="rId17"/>
    <p:sldId id="336" r:id="rId18"/>
    <p:sldId id="357" r:id="rId19"/>
    <p:sldId id="358" r:id="rId20"/>
    <p:sldId id="372" r:id="rId21"/>
    <p:sldId id="359" r:id="rId22"/>
    <p:sldId id="352" r:id="rId23"/>
    <p:sldId id="353" r:id="rId24"/>
    <p:sldId id="354" r:id="rId25"/>
    <p:sldId id="355" r:id="rId26"/>
    <p:sldId id="356" r:id="rId27"/>
    <p:sldId id="304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CCFFFF"/>
    <a:srgbClr val="CCFFCC"/>
    <a:srgbClr val="04D3FC"/>
    <a:srgbClr val="66FFCC"/>
    <a:srgbClr val="92A35D"/>
    <a:srgbClr val="829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82" autoAdjust="0"/>
    <p:restoredTop sz="96398" autoAdjust="0"/>
  </p:normalViewPr>
  <p:slideViewPr>
    <p:cSldViewPr>
      <p:cViewPr varScale="1">
        <p:scale>
          <a:sx n="80" d="100"/>
          <a:sy n="80" d="100"/>
        </p:scale>
        <p:origin x="109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12" Type="http://schemas.openxmlformats.org/officeDocument/2006/relationships/image" Target="../media/image28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54.wmf"/><Relationship Id="rId7" Type="http://schemas.openxmlformats.org/officeDocument/2006/relationships/image" Target="../media/image65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Relationship Id="rId9" Type="http://schemas.openxmlformats.org/officeDocument/2006/relationships/image" Target="../media/image6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="" xmlns:a16="http://schemas.microsoft.com/office/drawing/2014/main" id="{ABDACFDE-0FC0-4F48-96C9-76E84AA91DB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>
            <a:extLst>
              <a:ext uri="{FF2B5EF4-FFF2-40B4-BE49-F238E27FC236}">
                <a16:creationId xmlns="" xmlns:a16="http://schemas.microsoft.com/office/drawing/2014/main" id="{D1706E1C-42FD-4EDC-A4EB-B6B5F387A41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>
            <a:extLst>
              <a:ext uri="{FF2B5EF4-FFF2-40B4-BE49-F238E27FC236}">
                <a16:creationId xmlns="" xmlns:a16="http://schemas.microsoft.com/office/drawing/2014/main" id="{FB1E0F1F-5C0A-4981-B0E6-849A3011717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="" xmlns:a16="http://schemas.microsoft.com/office/drawing/2014/main" id="{8387A502-9FA4-4F3F-AF6B-F3C117FAF03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="" xmlns:a16="http://schemas.microsoft.com/office/drawing/2014/main" id="{7704BB60-334B-4D58-AFAE-5068DFBCA8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>
            <a:extLst>
              <a:ext uri="{FF2B5EF4-FFF2-40B4-BE49-F238E27FC236}">
                <a16:creationId xmlns="" xmlns:a16="http://schemas.microsoft.com/office/drawing/2014/main" id="{4370D0D6-E43E-4007-AC82-E76FC3E354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BC31D3-FCD6-4990-A3F9-A82BCF8BAE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324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="" xmlns:a16="http://schemas.microsoft.com/office/drawing/2014/main" id="{BD83C9F7-3252-4BDB-BB96-780C30146D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0C96858-9AE2-4384-B671-0ABA7B7B7B72}" type="slidenum">
              <a:rPr lang="en-US" altLang="en-US" smtClean="0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="" xmlns:a16="http://schemas.microsoft.com/office/drawing/2014/main" id="{62215F6E-6594-4425-89A5-2EC3902295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="" xmlns:a16="http://schemas.microsoft.com/office/drawing/2014/main" id="{3A44CF3B-BA66-425F-81B1-0E92C74A7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07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517CF712-49AF-41FA-B49C-79AEF76335B7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="" xmlns:a16="http://schemas.microsoft.com/office/drawing/2014/main" id="{35A99C18-A0DA-41D4-BA17-4C689D0DF4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="" xmlns:a16="http://schemas.microsoft.com/office/drawing/2014/main" id="{D4F72737-3DFE-49AD-AC02-97312966C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="" xmlns:a16="http://schemas.microsoft.com/office/drawing/2014/main" id="{3B527B5F-AA1A-46E1-9F1A-BEE306BDD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="" xmlns:a16="http://schemas.microsoft.com/office/drawing/2014/main" id="{6D51AA5A-006B-4324-A033-3F2ECDEAFA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="" xmlns:a16="http://schemas.microsoft.com/office/drawing/2014/main" id="{C3253565-B9C8-4BD6-89D9-CC4A2FF215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="" xmlns:a16="http://schemas.microsoft.com/office/drawing/2014/main" id="{E4D30330-015F-447E-BC3A-9E7B9EE50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="" xmlns:a16="http://schemas.microsoft.com/office/drawing/2014/main" id="{6BA2933E-DD9D-4B7D-B2A6-339FAB833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="" xmlns:a16="http://schemas.microsoft.com/office/drawing/2014/main" id="{17B21615-2C90-4862-95DA-7ABB7671B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="" xmlns:a16="http://schemas.microsoft.com/office/drawing/2014/main" id="{991A1986-95E2-452B-ADCD-0EDCA83F41E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sp>
        <p:nvSpPr>
          <p:cNvPr id="1208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="" xmlns:a16="http://schemas.microsoft.com/office/drawing/2014/main" id="{A44D4FB8-D73B-4CA8-994B-0E185CE271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="" xmlns:a16="http://schemas.microsoft.com/office/drawing/2014/main" id="{9E5D7F84-A0C4-41F5-8202-5EAC0D3AA8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>
            <a:extLst>
              <a:ext uri="{FF2B5EF4-FFF2-40B4-BE49-F238E27FC236}">
                <a16:creationId xmlns="" xmlns:a16="http://schemas.microsoft.com/office/drawing/2014/main" id="{A76B9389-74E6-45A5-88DC-D1D1462F00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70830C2-CE8F-4B7A-904C-DE6379F788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998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2398372E-771B-421A-8E30-BADD14C71F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F6E40D80-ABCA-4307-AD07-2D94992846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7D66B8B7-1460-41D1-83F9-5BADEB0A28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4011D-C443-4B0F-B6AA-8FC4861FD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79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46D58C82-98F0-4562-9007-06B4B7694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01519064-6F81-491C-8BF8-A08D8F315E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455D3F1B-6D9E-4820-99A6-71A4E247EA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38D74-115D-4FD5-ABBE-0F3231E80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509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DEB50840-D419-4C05-9EF8-604477FAC9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281078C3-B86D-4E52-BF14-3AB795E38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693161F9-F629-463F-93BB-9316C624F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DDD5A-3E01-4DC6-974F-6DA8795C08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02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9488" y="202036"/>
            <a:ext cx="8803758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44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0868504-9C81-4D44-9312-A99B152260A4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="" xmlns:a16="http://schemas.microsoft.com/office/drawing/2014/main" id="{A6F1203F-F02A-4BF9-8428-56EEBE4ACD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="" xmlns:a16="http://schemas.microsoft.com/office/drawing/2014/main" id="{D90CBE07-5F6E-4B7A-8C2F-07CA8248F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="" xmlns:a16="http://schemas.microsoft.com/office/drawing/2014/main" id="{45CFE3BC-8787-4ACE-A26C-7189998F3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="" xmlns:a16="http://schemas.microsoft.com/office/drawing/2014/main" id="{3ED0D4B9-D1FB-4914-93AB-5F4132152C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="" xmlns:a16="http://schemas.microsoft.com/office/drawing/2014/main" id="{FEB8F67A-BEE0-4D89-B39E-34C29446B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="" xmlns:a16="http://schemas.microsoft.com/office/drawing/2014/main" id="{DA622937-AFC4-485E-A9C1-4B47C3B6C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="" xmlns:a16="http://schemas.microsoft.com/office/drawing/2014/main" id="{AC873960-A132-48B1-A1C6-A719267E7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="" xmlns:a16="http://schemas.microsoft.com/office/drawing/2014/main" id="{8A33E856-2F0D-4E8F-9D7D-F67D3D253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="" xmlns:a16="http://schemas.microsoft.com/office/drawing/2014/main" id="{B5AB19AE-5E61-42D6-9333-64D58267CB1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08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="" xmlns:a16="http://schemas.microsoft.com/office/drawing/2014/main" id="{3C864CDD-0E66-45A8-8816-AB6FFA61D3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="" xmlns:a16="http://schemas.microsoft.com/office/drawing/2014/main" id="{5BF652F3-F75E-401B-B792-E1C0B863B6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>
            <a:extLst>
              <a:ext uri="{FF2B5EF4-FFF2-40B4-BE49-F238E27FC236}">
                <a16:creationId xmlns="" xmlns:a16="http://schemas.microsoft.com/office/drawing/2014/main" id="{532E4804-0A78-4CC8-B518-012F1FE8E2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A0B88918-DF4E-4FB4-BFFD-24B2C1EF47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031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27D4F18E-482A-4616-A1EC-1CFE4961E3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817F4B90-8544-478A-A220-4B96802188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91972210-33A5-4303-8BCF-9DEF3DCDA2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E5992-1BAB-4CEB-B394-4F1700D967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220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DFD6BD2F-8DC7-4370-A1D6-3429DD3DF8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8FA4F689-9FB8-4FCD-8AA2-D1E29E2507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DEC6CB1F-F2DA-43AE-A19B-1866FADFD5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1595-200A-4216-BF36-9CE9F1DE09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411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0547DE73-56EC-4BEE-AE12-7F6FD30DC1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157672CE-0533-43CB-9F1D-D567FBA965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="" xmlns:a16="http://schemas.microsoft.com/office/drawing/2014/main" id="{5DB09300-A137-4BD1-8C3E-6AEF7F592B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FD745-7EDB-4CB1-8C51-ED2CC86768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021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888C3E5A-B326-45AE-BBB9-21F918A3A1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="" xmlns:a16="http://schemas.microsoft.com/office/drawing/2014/main" id="{745F1FFA-5D89-4F12-83D3-13F574AFA6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="" xmlns:a16="http://schemas.microsoft.com/office/drawing/2014/main" id="{AA38988E-462D-476E-8D08-F41334DCBE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3B7FC-ACCC-42FC-9E74-B2CDAFCF30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769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="" xmlns:a16="http://schemas.microsoft.com/office/drawing/2014/main" id="{6EB72E0A-B041-473B-A7B3-682E8E66A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="" xmlns:a16="http://schemas.microsoft.com/office/drawing/2014/main" id="{6CACE2E4-B71C-4617-BE2B-321A0DCAB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="" xmlns:a16="http://schemas.microsoft.com/office/drawing/2014/main" id="{571EA30A-4607-4B3F-92FD-B4FB3B5AC2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834FC-B6E1-4CAF-9BCE-02A30311E9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06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F7317A48-08B4-46F1-BC10-9BD49209E3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2E37D84D-9063-4465-844B-D3ABCAF033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BF6B05DA-8A0B-45A6-B049-3956842574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724C-A2BB-4BDB-AABC-909951A547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831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="" xmlns:a16="http://schemas.microsoft.com/office/drawing/2014/main" id="{EF22F8EE-1210-45F4-A605-A38B439D6A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="" xmlns:a16="http://schemas.microsoft.com/office/drawing/2014/main" id="{9FC6A930-C94A-45CA-876E-9FE643B037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="" xmlns:a16="http://schemas.microsoft.com/office/drawing/2014/main" id="{D92E70DA-B5C1-4901-A255-289F1A1762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D2DEF-9817-43AF-A5A7-AC01DDB785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969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6D7D4CE0-79EB-400C-AB80-9AF417439C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0D926DB3-4C6A-4ECC-97AD-37D574D4F7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="" xmlns:a16="http://schemas.microsoft.com/office/drawing/2014/main" id="{701D630C-CCC4-47FC-8B62-F6F04A24B2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49191-FCD1-4A11-BA64-82EEEF520D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263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802023A8-9A34-4CD8-8850-09A8191A04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41C2E353-A974-4849-BC67-BF7CF066C4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="" xmlns:a16="http://schemas.microsoft.com/office/drawing/2014/main" id="{DA282C14-09CD-4E12-A918-2EDEFD99C1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B337B-BC33-4EF5-95B6-CF8108C5EB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03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921ECE6A-1CCD-401F-B45F-0DF9A547C3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8B0CCC70-4692-4678-BF6B-0538105DEB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05A398A1-76CF-428E-A5FA-1A8CA5C484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DBAAA-7148-43C2-BF4A-B45CFCB497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643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78685597-5F5F-4789-A589-4711F9BF4E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DB2A60CF-4BD2-428E-A3E4-0575491551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FE6F8DBD-B55D-4076-A647-DC1088F936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B807A-4D0A-4F1F-9502-5DEBE19BEC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531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943DFAB-1BBD-4931-B54A-092C87CA7D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E0AB96C-EC42-465F-9DBA-C4D40388A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40697C7-97FB-4570-8BDD-DB470292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35B9C-4AFA-40A3-AD83-DCAA7EF392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098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4C4A82-1398-4016-BD55-DA5D97178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234ED5-518E-4366-8AC4-37974FB51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D5C326-29F8-487A-BB2D-C71C22C7C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702BAED-48DC-4A69-A328-CCAF5DDA06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1387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5FD1BA-1E33-43F3-BCF3-D18421B4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34D2A8-7002-4017-9049-E792B28B3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929550-B3AF-4315-AB98-46041783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9CC072E-D33E-47C9-A4DC-E0D5E11451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691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506A8C-DF9C-4C8D-9D4B-76C1A5080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C2C957-0B1C-495A-8F13-CDC23F371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C1EAC9-FA6C-49CD-9CC3-149A5F5CF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6724924-6F48-45FA-ABAA-50486734E8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862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DDE7762-9DE6-49D0-8903-DADB9443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0B1E3A2-BDC5-4D0D-A311-588294213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51893E-0FF2-47D1-8C6A-2035C39B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FB6FF23-B08C-4F4E-913B-98471FD482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696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8CBD0E75-471F-48D4-8245-307CEDFD91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A9DED0CA-1913-44CB-B830-B06835A8D9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805D441E-D7DF-4443-9CA1-719869765F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D5D73-964E-4AED-ADB5-7A8CF5C870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4058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C815F65-5FFD-4585-ABC9-4CAE24B6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081DF5D-3D92-47A6-B6CA-1978DF43C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07A67FB-8648-4DED-B15D-1D62DE482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9993AEE-306D-4BD1-AE86-00A99FFFB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380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D8EB235-B99E-41FD-B61D-E080A7E4D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25D11B8-477B-401A-BA67-F11CAD8FB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3FD7368-DC9E-4CB5-8EB9-6B419AD57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DBD5E18-C95B-435A-B4CA-25E1D8F72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641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4B4A1AD-B27F-46D3-9EFB-900B4E0A0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9ECA0D8-630E-481F-A47A-AA51D3885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B85FE41-AB18-484A-93D9-3A99D3DD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4F7184B-F3A4-4719-8D0A-F75ABB39FA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2750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FEBE34B-4C45-47A9-A684-00AD8E31B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671F25B-42ED-48E6-9709-2252DE593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D0C4DF-7BED-4E26-A6DB-6D0A6EA1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1ACD7E5-A367-4BEC-B50C-07427A5CF9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890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FBCD02E-372F-42EC-ACF5-199CA7203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53FD0FA-C2E0-4713-B2F5-30C026C6A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43C9AAD-8D5D-40B3-8F3F-D835439E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3370C3F-950B-4181-B6E4-20C095FB1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983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C68850-C319-4C55-9AAF-D373574DE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3CB859-4071-4520-95DB-A3CADF34E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1D9B0D-3C6A-4922-9BB4-5A2F54C1E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0AE29E9-04B3-4C33-A240-0DFC7874D3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277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EEDB08-F864-436A-9CB4-DFCB42FC8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7929EB2-AC39-4CED-80A3-ED3ADB71F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9FEFE8-A6D4-44A8-822F-9CA42589D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51D8E0A-4315-4DC0-B6E1-BB0D9541BD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2540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6300CF4-B92B-4D34-B213-CBD1A27C2C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27E71F7-0915-47C8-8CC9-C24687925C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159F0F8-44FD-4969-B807-369990F87F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22988-09B4-4F3C-ABE6-56D056FE44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6849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5E7007F-308A-47D6-825B-A01740868D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D80C9E4-7135-4440-AC5C-286DCD149D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685A517-5EE2-42CE-94DD-E07F7AF9D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234D7-581C-4044-9154-1AF3FB386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217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5F232D2-ACDF-4645-AB9E-E04F86AC5E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964868B-E360-44AA-89A7-F74EBB11A5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D952AFD-4C18-4989-A4D9-E95A056878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25B35-30A8-4013-A7C1-6D8D8DD42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69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634A4F88-2E39-4B13-B826-9140E63131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6A34B874-D445-434F-855D-13B80701B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="" xmlns:a16="http://schemas.microsoft.com/office/drawing/2014/main" id="{47430EEF-F424-4260-8A38-BF3C57F2AB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5D8A4-8AF1-4099-BBBC-C9C4774E37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6255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284CAD9-5739-44E4-BB0E-90AB815D6C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EBB8823-6A21-49D7-81C6-ABDE56EEC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698B75A-B035-4545-9DAC-49B166F9BF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A1E6D-A35F-49D5-ABF0-9D26EF7C52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095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1A36558E-94C9-4479-94C3-7715A2AF9D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A23A332A-61E1-453C-86F8-941B7AA109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4C906950-8B35-4690-9740-CBD541625F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4117-1D8E-41C3-8326-B5609B9996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1428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DD4B61B1-D59B-4B6E-BF3C-50CE868FCF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46B3530C-F75F-4AE1-8B41-38F940FF72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644123D5-8194-4AB8-A50A-31F1CAF60C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26302-7FFB-438F-9373-3D8219CB3E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552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6BA3A74B-FAE5-46CA-A977-35C1216EDE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DB897FDF-CA50-4BE2-84FC-889B235E9C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DDC100D8-2F0F-4F5F-A0F7-FEC70490A6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D6577-37AA-4A47-9908-1D97EC4BF9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0909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098F013-34E6-4549-B1C4-8FD257052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C9BA6D-C7DD-4DE7-A27F-36C6710E71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CFF4F9-966C-4704-8B8D-375B876E61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29070-4F3F-4530-88BF-2FFE217C83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9553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44F540C-FD06-4F03-B2C4-EBA13A604C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B713686-E39F-4A59-BB8D-972BEF00EE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4ABB99E-3857-41A7-99EC-202C49966D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CF073-88BE-4550-8744-6C1CF4D9D8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6834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1F4028F-63DD-4C66-A499-631C55C95F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A7F7D31-EF8E-41A1-934F-E258DA81B6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186691E-60AB-491A-96B6-87B08F33E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23F93-2C6E-4795-832D-F6355243A8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376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4AB2BF3-9B70-4881-8BB0-361F49D78A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3E510E3-743B-4F77-90F9-262711E932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AE35044-9EF3-4149-A15C-CE2FE06F91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31E76-7C88-4A26-A331-AF4ADE9298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5969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6281A916-3D9A-44EB-A8EC-8D197A4AC4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A317BCFC-D474-4BBD-A465-41F6AF044E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6136FADD-02F9-46E2-A61B-FF8FA44786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4EE1B-C1AA-4C5F-9C3A-E91E34DDFA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2595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517CF712-49AF-41FA-B49C-79AEF76335B7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="" xmlns:a16="http://schemas.microsoft.com/office/drawing/2014/main" id="{35A99C18-A0DA-41D4-BA17-4C689D0DF4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="" xmlns:a16="http://schemas.microsoft.com/office/drawing/2014/main" id="{D4F72737-3DFE-49AD-AC02-97312966C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="" xmlns:a16="http://schemas.microsoft.com/office/drawing/2014/main" id="{3B527B5F-AA1A-46E1-9F1A-BEE306BDD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="" xmlns:a16="http://schemas.microsoft.com/office/drawing/2014/main" id="{6D51AA5A-006B-4324-A033-3F2ECDEAFA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="" xmlns:a16="http://schemas.microsoft.com/office/drawing/2014/main" id="{C3253565-B9C8-4BD6-89D9-CC4A2FF215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="" xmlns:a16="http://schemas.microsoft.com/office/drawing/2014/main" id="{E4D30330-015F-447E-BC3A-9E7B9EE50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="" xmlns:a16="http://schemas.microsoft.com/office/drawing/2014/main" id="{6BA2933E-DD9D-4B7D-B2A6-339FAB833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="" xmlns:a16="http://schemas.microsoft.com/office/drawing/2014/main" id="{17B21615-2C90-4862-95DA-7ABB7671B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="" xmlns:a16="http://schemas.microsoft.com/office/drawing/2014/main" id="{991A1986-95E2-452B-ADCD-0EDCA83F41E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08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="" xmlns:a16="http://schemas.microsoft.com/office/drawing/2014/main" id="{A44D4FB8-D73B-4CA8-994B-0E185CE271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="" xmlns:a16="http://schemas.microsoft.com/office/drawing/2014/main" id="{9E5D7F84-A0C4-41F5-8202-5EAC0D3AA8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="" xmlns:a16="http://schemas.microsoft.com/office/drawing/2014/main" id="{A76B9389-74E6-45A5-88DC-D1D1462F00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70830C2-CE8F-4B7A-904C-DE6379F7889C}" type="slidenum">
              <a:rPr lang="en-US" alt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3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440E85DC-3AAD-4630-985C-DE50F849D8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="" xmlns:a16="http://schemas.microsoft.com/office/drawing/2014/main" id="{20BEFC9D-FA7A-46FA-B1EE-3CDDF289DC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="" xmlns:a16="http://schemas.microsoft.com/office/drawing/2014/main" id="{F3A2769B-F2A1-4EE4-AB11-DFFAB36F16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CA37D-986C-4284-9220-6D4670EC0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020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F7317A48-08B4-46F1-BC10-9BD49209E3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2E37D84D-9063-4465-844B-D3ABCAF033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BF6B05DA-8A0B-45A6-B049-3956842574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724C-A2BB-4BDB-AABC-909951A547D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848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8CBD0E75-471F-48D4-8245-307CEDFD91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A9DED0CA-1913-44CB-B830-B06835A8D9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805D441E-D7DF-4443-9CA1-719869765F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D5D73-964E-4AED-ADB5-7A8CF5C870E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371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634A4F88-2E39-4B13-B826-9140E63131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6A34B874-D445-434F-855D-13B80701B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="" xmlns:a16="http://schemas.microsoft.com/office/drawing/2014/main" id="{47430EEF-F424-4260-8A38-BF3C57F2AB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5D8A4-8AF1-4099-BBBC-C9C4774E37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1747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440E85DC-3AAD-4630-985C-DE50F849D8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="" xmlns:a16="http://schemas.microsoft.com/office/drawing/2014/main" id="{20BEFC9D-FA7A-46FA-B1EE-3CDDF289DC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="" xmlns:a16="http://schemas.microsoft.com/office/drawing/2014/main" id="{F3A2769B-F2A1-4EE4-AB11-DFFAB36F16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CA37D-986C-4284-9220-6D4670EC0E0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599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="" xmlns:a16="http://schemas.microsoft.com/office/drawing/2014/main" id="{D9274B51-1D01-49FA-BFC3-7E965B259F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="" xmlns:a16="http://schemas.microsoft.com/office/drawing/2014/main" id="{4845F994-D937-4ADF-A3EA-244AEA325A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="" xmlns:a16="http://schemas.microsoft.com/office/drawing/2014/main" id="{BB0B081C-A860-4E6C-B07F-6A3599242B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6FFE-9DD2-4C8F-8868-09BF723E4DE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133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="" xmlns:a16="http://schemas.microsoft.com/office/drawing/2014/main" id="{968C1F54-A9E7-4B33-A067-2E22C85688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="" xmlns:a16="http://schemas.microsoft.com/office/drawing/2014/main" id="{5E0EBCD8-A470-4DEB-A7C9-6E90E462FE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3">
            <a:extLst>
              <a:ext uri="{FF2B5EF4-FFF2-40B4-BE49-F238E27FC236}">
                <a16:creationId xmlns="" xmlns:a16="http://schemas.microsoft.com/office/drawing/2014/main" id="{F976AAD8-792D-41F2-85C9-CCA9F06352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1AC4D-D108-4E68-97A8-88A72AC130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024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75067C94-1386-4C88-87CE-895ABFAA9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B665AD94-14FA-41B8-BBFA-8396103935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="" xmlns:a16="http://schemas.microsoft.com/office/drawing/2014/main" id="{72EB7BE6-6B58-4A31-A256-E836CF4573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A4A57-56F2-4475-BD36-A8427BD72D8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488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164DFD36-927B-458C-8DBF-0E60CC7F6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74425AE9-62DF-4B3D-8B62-31D6FBEBC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="" xmlns:a16="http://schemas.microsoft.com/office/drawing/2014/main" id="{228BBEEC-197E-4D73-BB8D-E6DB4C3815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F6EE-B6B5-455B-A262-A9A296B0FC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906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2398372E-771B-421A-8E30-BADD14C71F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F6E40D80-ABCA-4307-AD07-2D94992846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7D66B8B7-1460-41D1-83F9-5BADEB0A28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4011D-C443-4B0F-B6AA-8FC4861FD0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332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46D58C82-98F0-4562-9007-06B4B7694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01519064-6F81-491C-8BF8-A08D8F315E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455D3F1B-6D9E-4820-99A6-71A4E247EA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38D74-115D-4FD5-ABBE-0F3231E804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0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="" xmlns:a16="http://schemas.microsoft.com/office/drawing/2014/main" id="{D9274B51-1D01-49FA-BFC3-7E965B259F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="" xmlns:a16="http://schemas.microsoft.com/office/drawing/2014/main" id="{4845F994-D937-4ADF-A3EA-244AEA325A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="" xmlns:a16="http://schemas.microsoft.com/office/drawing/2014/main" id="{BB0B081C-A860-4E6C-B07F-6A3599242B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6FFE-9DD2-4C8F-8868-09BF723E4D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750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DEB50840-D419-4C05-9EF8-604477FAC9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281078C3-B86D-4E52-BF14-3AB795E38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693161F9-F629-463F-93BB-9316C624F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DDD5A-3E01-4DC6-974F-6DA8795C08F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8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="" xmlns:a16="http://schemas.microsoft.com/office/drawing/2014/main" id="{968C1F54-A9E7-4B33-A067-2E22C85688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="" xmlns:a16="http://schemas.microsoft.com/office/drawing/2014/main" id="{5E0EBCD8-A470-4DEB-A7C9-6E90E462FE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="" xmlns:a16="http://schemas.microsoft.com/office/drawing/2014/main" id="{F976AAD8-792D-41F2-85C9-CCA9F06352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1AC4D-D108-4E68-97A8-88A72AC130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86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75067C94-1386-4C88-87CE-895ABFAA9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B665AD94-14FA-41B8-BBFA-8396103935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="" xmlns:a16="http://schemas.microsoft.com/office/drawing/2014/main" id="{72EB7BE6-6B58-4A31-A256-E836CF4573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A4A57-56F2-4475-BD36-A8427BD72D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6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164DFD36-927B-458C-8DBF-0E60CC7F6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74425AE9-62DF-4B3D-8B62-31D6FBEBC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="" xmlns:a16="http://schemas.microsoft.com/office/drawing/2014/main" id="{228BBEEC-197E-4D73-BB8D-E6DB4C3815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F6EE-B6B5-455B-A262-A9A296B0FC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286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198D39F2-BCAB-4ABD-8C1C-0570DE9B685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2163AA48-57B2-4F52-B0B0-F209C30CD6C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 b="0" i="0" u="none"/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6D26927B-30CF-404B-B8EE-2948DA88A08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B997C7B2-D410-4A4F-9E75-B3801818760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F4FDBFDF-B783-42A6-BABB-FE23D5EFB82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1" name="Rectangle 7">
            <a:extLst>
              <a:ext uri="{FF2B5EF4-FFF2-40B4-BE49-F238E27FC236}">
                <a16:creationId xmlns="" xmlns:a16="http://schemas.microsoft.com/office/drawing/2014/main" id="{29261DC0-955E-435C-900F-C180B7ABA505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2" name="Rectangle 8">
            <a:extLst>
              <a:ext uri="{FF2B5EF4-FFF2-40B4-BE49-F238E27FC236}">
                <a16:creationId xmlns="" xmlns:a16="http://schemas.microsoft.com/office/drawing/2014/main" id="{FD3EFF50-169C-4A37-A40B-5A5F57F764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3" name="Rectangle 9">
            <a:extLst>
              <a:ext uri="{FF2B5EF4-FFF2-40B4-BE49-F238E27FC236}">
                <a16:creationId xmlns="" xmlns:a16="http://schemas.microsoft.com/office/drawing/2014/main" id="{F67BF301-FCAD-46E4-B18D-838A0C2A9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="" xmlns:a16="http://schemas.microsoft.com/office/drawing/2014/main" id="{41B1D1E6-A28F-40A7-B0A3-629600E47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9819" name="Rectangle 11">
            <a:extLst>
              <a:ext uri="{FF2B5EF4-FFF2-40B4-BE49-F238E27FC236}">
                <a16:creationId xmlns="" xmlns:a16="http://schemas.microsoft.com/office/drawing/2014/main" id="{6D027DFC-375A-4725-98F3-0D18068EEA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20" name="Rectangle 12">
            <a:extLst>
              <a:ext uri="{FF2B5EF4-FFF2-40B4-BE49-F238E27FC236}">
                <a16:creationId xmlns="" xmlns:a16="http://schemas.microsoft.com/office/drawing/2014/main" id="{D1217A5E-2567-4D72-A323-0E2FAD076EB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21" name="Rectangle 13">
            <a:extLst>
              <a:ext uri="{FF2B5EF4-FFF2-40B4-BE49-F238E27FC236}">
                <a16:creationId xmlns="" xmlns:a16="http://schemas.microsoft.com/office/drawing/2014/main" id="{E245D6D6-6D28-44A4-A2D6-0F307B07AC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34E4426-5F9E-4D3A-BE04-BFFB6834CE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  <p:sldLayoutId id="2147484639" r:id="rId2"/>
    <p:sldLayoutId id="2147484640" r:id="rId3"/>
    <p:sldLayoutId id="2147484641" r:id="rId4"/>
    <p:sldLayoutId id="2147484642" r:id="rId5"/>
    <p:sldLayoutId id="2147484643" r:id="rId6"/>
    <p:sldLayoutId id="2147484644" r:id="rId7"/>
    <p:sldLayoutId id="2147484645" r:id="rId8"/>
    <p:sldLayoutId id="2147484646" r:id="rId9"/>
    <p:sldLayoutId id="2147484647" r:id="rId10"/>
    <p:sldLayoutId id="2147484648" r:id="rId11"/>
    <p:sldLayoutId id="2147484649" r:id="rId12"/>
    <p:sldLayoutId id="214748469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48C3B7DE-AAF4-4725-A7D4-765ED18E8D7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C2B4D1D4-1B84-46E5-9D88-ECBC595AB14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6" name="Rectangle 4">
            <a:extLst>
              <a:ext uri="{FF2B5EF4-FFF2-40B4-BE49-F238E27FC236}">
                <a16:creationId xmlns="" xmlns:a16="http://schemas.microsoft.com/office/drawing/2014/main" id="{148F8FC9-5F05-4E1D-A64E-5B3F8E333DC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="" xmlns:a16="http://schemas.microsoft.com/office/drawing/2014/main" id="{77C6D7CE-339E-4EDF-ADFE-A54FF364E39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8" name="Rectangle 6">
            <a:extLst>
              <a:ext uri="{FF2B5EF4-FFF2-40B4-BE49-F238E27FC236}">
                <a16:creationId xmlns="" xmlns:a16="http://schemas.microsoft.com/office/drawing/2014/main" id="{C540CB56-113E-46EC-9571-E576EDDA0FC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9" name="Rectangle 7">
            <a:extLst>
              <a:ext uri="{FF2B5EF4-FFF2-40B4-BE49-F238E27FC236}">
                <a16:creationId xmlns="" xmlns:a16="http://schemas.microsoft.com/office/drawing/2014/main" id="{237D9EE0-A70B-4290-81BF-CFFCBD5EBD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80" name="Rectangle 8">
            <a:extLst>
              <a:ext uri="{FF2B5EF4-FFF2-40B4-BE49-F238E27FC236}">
                <a16:creationId xmlns="" xmlns:a16="http://schemas.microsoft.com/office/drawing/2014/main" id="{3B1ED34E-8D0C-4671-942F-6CA3047FEA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81" name="Rectangle 9">
            <a:extLst>
              <a:ext uri="{FF2B5EF4-FFF2-40B4-BE49-F238E27FC236}">
                <a16:creationId xmlns="" xmlns:a16="http://schemas.microsoft.com/office/drawing/2014/main" id="{394673F5-A881-4F28-A6C6-F035C1CCBA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82" name="Rectangle 10">
            <a:extLst>
              <a:ext uri="{FF2B5EF4-FFF2-40B4-BE49-F238E27FC236}">
                <a16:creationId xmlns="" xmlns:a16="http://schemas.microsoft.com/office/drawing/2014/main" id="{2BB25B6D-322D-4F51-83F5-1A21A4E1C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9819" name="Rectangle 11">
            <a:extLst>
              <a:ext uri="{FF2B5EF4-FFF2-40B4-BE49-F238E27FC236}">
                <a16:creationId xmlns="" xmlns:a16="http://schemas.microsoft.com/office/drawing/2014/main" id="{FB17A403-F81B-43C6-B77E-11B2C6BA39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20" name="Rectangle 12">
            <a:extLst>
              <a:ext uri="{FF2B5EF4-FFF2-40B4-BE49-F238E27FC236}">
                <a16:creationId xmlns="" xmlns:a16="http://schemas.microsoft.com/office/drawing/2014/main" id="{6A887F44-2481-4209-80BE-6ADEE6430B9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21" name="Rectangle 13">
            <a:extLst>
              <a:ext uri="{FF2B5EF4-FFF2-40B4-BE49-F238E27FC236}">
                <a16:creationId xmlns="" xmlns:a16="http://schemas.microsoft.com/office/drawing/2014/main" id="{2E2A6ABE-4FA1-4637-8053-A4955F229D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56536BE-5D1D-4DF1-956C-1BE7B7EA64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1" r:id="rId1"/>
    <p:sldLayoutId id="2147484662" r:id="rId2"/>
    <p:sldLayoutId id="2147484663" r:id="rId3"/>
    <p:sldLayoutId id="2147484664" r:id="rId4"/>
    <p:sldLayoutId id="2147484665" r:id="rId5"/>
    <p:sldLayoutId id="2147484666" r:id="rId6"/>
    <p:sldLayoutId id="2147484667" r:id="rId7"/>
    <p:sldLayoutId id="2147484668" r:id="rId8"/>
    <p:sldLayoutId id="2147484669" r:id="rId9"/>
    <p:sldLayoutId id="2147484670" r:id="rId10"/>
    <p:sldLayoutId id="2147484671" r:id="rId11"/>
    <p:sldLayoutId id="2147484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2703FF55-64D9-44AE-90DB-3264C27C71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967EDAEB-197F-4E2D-B234-94008A693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3236" name="Rectangle 4">
            <a:extLst>
              <a:ext uri="{FF2B5EF4-FFF2-40B4-BE49-F238E27FC236}">
                <a16:creationId xmlns="" xmlns:a16="http://schemas.microsoft.com/office/drawing/2014/main" id="{CF394EA4-AE07-4DC9-B356-ED36210527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7" name="Rectangle 5">
            <a:extLst>
              <a:ext uri="{FF2B5EF4-FFF2-40B4-BE49-F238E27FC236}">
                <a16:creationId xmlns="" xmlns:a16="http://schemas.microsoft.com/office/drawing/2014/main" id="{D9B9B7F8-5C79-4E30-A0E9-D66343CC8C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8" name="Rectangle 6">
            <a:extLst>
              <a:ext uri="{FF2B5EF4-FFF2-40B4-BE49-F238E27FC236}">
                <a16:creationId xmlns="" xmlns:a16="http://schemas.microsoft.com/office/drawing/2014/main" id="{F7D5F39E-9BD5-42D5-9E2A-2C61248860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A4C9D1-5E49-405D-9283-42282175FA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3" r:id="rId1"/>
    <p:sldLayoutId id="2147484674" r:id="rId2"/>
    <p:sldLayoutId id="2147484675" r:id="rId3"/>
    <p:sldLayoutId id="2147484676" r:id="rId4"/>
    <p:sldLayoutId id="2147484677" r:id="rId5"/>
    <p:sldLayoutId id="2147484678" r:id="rId6"/>
    <p:sldLayoutId id="2147484679" r:id="rId7"/>
    <p:sldLayoutId id="2147484680" r:id="rId8"/>
    <p:sldLayoutId id="2147484681" r:id="rId9"/>
    <p:sldLayoutId id="2147484682" r:id="rId10"/>
    <p:sldLayoutId id="2147484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="" xmlns:a16="http://schemas.microsoft.com/office/drawing/2014/main" id="{DA5D0ACC-F9FF-4CC9-849F-384E48A0E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="" xmlns:a16="http://schemas.microsoft.com/office/drawing/2014/main" id="{C3737B03-2816-472A-BE9D-EA70603413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24" name="Rectangle 4">
            <a:extLst>
              <a:ext uri="{FF2B5EF4-FFF2-40B4-BE49-F238E27FC236}">
                <a16:creationId xmlns="" xmlns:a16="http://schemas.microsoft.com/office/drawing/2014/main" id="{CE4FA851-9703-4A5C-934E-7D5600FC31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>
            <a:extLst>
              <a:ext uri="{FF2B5EF4-FFF2-40B4-BE49-F238E27FC236}">
                <a16:creationId xmlns="" xmlns:a16="http://schemas.microsoft.com/office/drawing/2014/main" id="{5C11DF2D-C5B6-4E2A-83D9-ECBCB1B2AE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6" name="Rectangle 6">
            <a:extLst>
              <a:ext uri="{FF2B5EF4-FFF2-40B4-BE49-F238E27FC236}">
                <a16:creationId xmlns="" xmlns:a16="http://schemas.microsoft.com/office/drawing/2014/main" id="{B7F595A5-2DD2-43EC-A46F-577DEDAF891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AA122D-E4DA-4D0B-BBE1-CD89E4FE5F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  <p:sldLayoutId id="21474846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198D39F2-BCAB-4ABD-8C1C-0570DE9B685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2163AA48-57B2-4F52-B0B0-F209C30CD6C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6D26927B-30CF-404B-B8EE-2948DA88A08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B997C7B2-D410-4A4F-9E75-B3801818760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F4FDBFDF-B783-42A6-BABB-FE23D5EFB82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31" name="Rectangle 7">
            <a:extLst>
              <a:ext uri="{FF2B5EF4-FFF2-40B4-BE49-F238E27FC236}">
                <a16:creationId xmlns="" xmlns:a16="http://schemas.microsoft.com/office/drawing/2014/main" id="{29261DC0-955E-435C-900F-C180B7ABA505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="" xmlns:a16="http://schemas.microsoft.com/office/drawing/2014/main" id="{FD3EFF50-169C-4A37-A40B-5A5F57F764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33" name="Rectangle 9">
            <a:extLst>
              <a:ext uri="{FF2B5EF4-FFF2-40B4-BE49-F238E27FC236}">
                <a16:creationId xmlns="" xmlns:a16="http://schemas.microsoft.com/office/drawing/2014/main" id="{F67BF301-FCAD-46E4-B18D-838A0C2A9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="" xmlns:a16="http://schemas.microsoft.com/office/drawing/2014/main" id="{41B1D1E6-A28F-40A7-B0A3-629600E47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9819" name="Rectangle 11">
            <a:extLst>
              <a:ext uri="{FF2B5EF4-FFF2-40B4-BE49-F238E27FC236}">
                <a16:creationId xmlns="" xmlns:a16="http://schemas.microsoft.com/office/drawing/2014/main" id="{6D027DFC-375A-4725-98F3-0D18068EEA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9820" name="Rectangle 12">
            <a:extLst>
              <a:ext uri="{FF2B5EF4-FFF2-40B4-BE49-F238E27FC236}">
                <a16:creationId xmlns="" xmlns:a16="http://schemas.microsoft.com/office/drawing/2014/main" id="{D1217A5E-2567-4D72-A323-0E2FAD076EB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9821" name="Rectangle 13">
            <a:extLst>
              <a:ext uri="{FF2B5EF4-FFF2-40B4-BE49-F238E27FC236}">
                <a16:creationId xmlns="" xmlns:a16="http://schemas.microsoft.com/office/drawing/2014/main" id="{E245D6D6-6D28-44A4-A2D6-0F307B07AC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34E4426-5F9E-4D3A-BE04-BFFB6834CEE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3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5" r:id="rId1"/>
    <p:sldLayoutId id="2147484686" r:id="rId2"/>
    <p:sldLayoutId id="2147484687" r:id="rId3"/>
    <p:sldLayoutId id="2147484688" r:id="rId4"/>
    <p:sldLayoutId id="2147484689" r:id="rId5"/>
    <p:sldLayoutId id="2147484690" r:id="rId6"/>
    <p:sldLayoutId id="2147484691" r:id="rId7"/>
    <p:sldLayoutId id="2147484692" r:id="rId8"/>
    <p:sldLayoutId id="2147484693" r:id="rId9"/>
    <p:sldLayoutId id="2147484694" r:id="rId10"/>
    <p:sldLayoutId id="2147484695" r:id="rId11"/>
    <p:sldLayoutId id="21474846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19.bin"/><Relationship Id="rId3" Type="http://schemas.openxmlformats.org/officeDocument/2006/relationships/image" Target="../media/image29.jpeg"/><Relationship Id="rId21" Type="http://schemas.openxmlformats.org/officeDocument/2006/relationships/image" Target="../media/image25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23.wmf"/><Relationship Id="rId25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0.wmf"/><Relationship Id="rId24" Type="http://schemas.openxmlformats.org/officeDocument/2006/relationships/oleObject" Target="../embeddings/oleObject18.bin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23" Type="http://schemas.openxmlformats.org/officeDocument/2006/relationships/image" Target="../media/image26.w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24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17.bin"/><Relationship Id="rId27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36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32.wmf"/><Relationship Id="rId4" Type="http://schemas.openxmlformats.org/officeDocument/2006/relationships/image" Target="../media/image37.jpeg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34.bin"/><Relationship Id="rId3" Type="http://schemas.openxmlformats.org/officeDocument/2006/relationships/image" Target="../media/image29.jpeg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3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45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3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oleObject" Target="../embeddings/oleObject40.bin"/><Relationship Id="rId18" Type="http://schemas.openxmlformats.org/officeDocument/2006/relationships/oleObject" Target="../embeddings/oleObject44.bin"/><Relationship Id="rId3" Type="http://schemas.openxmlformats.org/officeDocument/2006/relationships/image" Target="../media/image51.jpeg"/><Relationship Id="rId7" Type="http://schemas.openxmlformats.org/officeDocument/2006/relationships/image" Target="../media/image47.wmf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25.xml"/><Relationship Id="rId16" Type="http://schemas.openxmlformats.org/officeDocument/2006/relationships/oleObject" Target="../embeddings/oleObject42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39.bin"/><Relationship Id="rId5" Type="http://schemas.openxmlformats.org/officeDocument/2006/relationships/image" Target="../media/image46.wmf"/><Relationship Id="rId15" Type="http://schemas.openxmlformats.org/officeDocument/2006/relationships/image" Target="../media/image50.wmf"/><Relationship Id="rId10" Type="http://schemas.openxmlformats.org/officeDocument/2006/relationships/image" Target="../media/image48.wmf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38.bin"/><Relationship Id="rId14" Type="http://schemas.openxmlformats.org/officeDocument/2006/relationships/oleObject" Target="../embeddings/oleObject4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57.wmf"/><Relationship Id="rId3" Type="http://schemas.openxmlformats.org/officeDocument/2006/relationships/image" Target="../media/image61.jpeg"/><Relationship Id="rId21" Type="http://schemas.openxmlformats.org/officeDocument/2006/relationships/oleObject" Target="../embeddings/oleObject55.bin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50.bin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6.wmf"/><Relationship Id="rId20" Type="http://schemas.openxmlformats.org/officeDocument/2006/relationships/image" Target="../media/image58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6.bin"/><Relationship Id="rId11" Type="http://schemas.openxmlformats.org/officeDocument/2006/relationships/oleObject" Target="../embeddings/oleObject49.bin"/><Relationship Id="rId24" Type="http://schemas.openxmlformats.org/officeDocument/2006/relationships/image" Target="../media/image60.wmf"/><Relationship Id="rId5" Type="http://schemas.openxmlformats.org/officeDocument/2006/relationships/image" Target="../media/image52.wmf"/><Relationship Id="rId15" Type="http://schemas.openxmlformats.org/officeDocument/2006/relationships/oleObject" Target="../embeddings/oleObject52.bin"/><Relationship Id="rId23" Type="http://schemas.openxmlformats.org/officeDocument/2006/relationships/oleObject" Target="../embeddings/oleObject56.bin"/><Relationship Id="rId10" Type="http://schemas.openxmlformats.org/officeDocument/2006/relationships/oleObject" Target="../embeddings/oleObject48.bin"/><Relationship Id="rId19" Type="http://schemas.openxmlformats.org/officeDocument/2006/relationships/oleObject" Target="../embeddings/oleObject54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54.wmf"/><Relationship Id="rId14" Type="http://schemas.openxmlformats.org/officeDocument/2006/relationships/image" Target="../media/image55.wmf"/><Relationship Id="rId22" Type="http://schemas.openxmlformats.org/officeDocument/2006/relationships/image" Target="../media/image5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image" Target="../media/image68.png"/><Relationship Id="rId18" Type="http://schemas.openxmlformats.org/officeDocument/2006/relationships/oleObject" Target="../embeddings/oleObject64.bin"/><Relationship Id="rId3" Type="http://schemas.openxmlformats.org/officeDocument/2006/relationships/oleObject" Target="../embeddings/oleObject57.bin"/><Relationship Id="rId21" Type="http://schemas.openxmlformats.org/officeDocument/2006/relationships/image" Target="../media/image67.wmf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63.wmf"/><Relationship Id="rId17" Type="http://schemas.openxmlformats.org/officeDocument/2006/relationships/image" Target="../media/image65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63.bin"/><Relationship Id="rId20" Type="http://schemas.openxmlformats.org/officeDocument/2006/relationships/oleObject" Target="../embeddings/oleObject65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5" Type="http://schemas.openxmlformats.org/officeDocument/2006/relationships/image" Target="../media/image64.wmf"/><Relationship Id="rId10" Type="http://schemas.openxmlformats.org/officeDocument/2006/relationships/image" Target="../media/image62.wmf"/><Relationship Id="rId19" Type="http://schemas.openxmlformats.org/officeDocument/2006/relationships/image" Target="../media/image66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60.bin"/><Relationship Id="rId14" Type="http://schemas.openxmlformats.org/officeDocument/2006/relationships/oleObject" Target="../embeddings/oleObject6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73.wmf"/><Relationship Id="rId3" Type="http://schemas.openxmlformats.org/officeDocument/2006/relationships/image" Target="../media/image74.png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7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7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audio" Target="../media/audio1.wav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77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7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audio" Target="../media/audio1.wav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2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7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audio" Target="../media/audio1.wav"/><Relationship Id="rId7" Type="http://schemas.openxmlformats.org/officeDocument/2006/relationships/image" Target="../media/image91.png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0.png"/><Relationship Id="rId11" Type="http://schemas.openxmlformats.org/officeDocument/2006/relationships/image" Target="../media/image88.wmf"/><Relationship Id="rId5" Type="http://schemas.openxmlformats.org/officeDocument/2006/relationships/image" Target="../media/image89.png"/><Relationship Id="rId10" Type="http://schemas.openxmlformats.org/officeDocument/2006/relationships/oleObject" Target="../embeddings/oleObject74.bin"/><Relationship Id="rId4" Type="http://schemas.openxmlformats.org/officeDocument/2006/relationships/image" Target="../media/image76.wmf"/><Relationship Id="rId9" Type="http://schemas.openxmlformats.org/officeDocument/2006/relationships/image" Target="../media/image8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oleObject" Target="../embeddings/oleObject79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95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94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96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wmf"/><Relationship Id="rId3" Type="http://schemas.openxmlformats.org/officeDocument/2006/relationships/image" Target="../media/image16.jpeg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B51140-FA46-4747-8763-557F7AA2F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28F1AA-BA00-4BE4-834D-21715ECFC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43" y="1143000"/>
            <a:ext cx="79429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CHÀO MỪNG CÁC EM ĐẾN VỚI TIẾT HỌC TRỰC TUYẾN!</a:t>
            </a: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xmlns="" id="{23B779C7-FE33-4E00-AE1E-A0A65D799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73" y="2459504"/>
            <a:ext cx="7786255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3000" b="1" dirty="0" err="1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000" b="1" dirty="0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000" b="1" dirty="0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000" b="1" dirty="0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3000" b="1" dirty="0" err="1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000" b="1" dirty="0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000" b="1" dirty="0" err="1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000" b="1" dirty="0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3000" b="1" dirty="0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0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30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122: </a:t>
            </a:r>
            <a:r>
              <a:rPr lang="en-US" altLang="en-US" sz="3000" b="1" dirty="0" err="1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000" b="1" dirty="0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000" b="1" dirty="0" smtClean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3000" b="1" dirty="0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000" b="1" dirty="0" err="1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000" b="1" dirty="0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133)</a:t>
            </a:r>
            <a:endParaRPr lang="vi-VN" altLang="en-US" sz="30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99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r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78" name="Text Box 26">
            <a:extLst>
              <a:ext uri="{FF2B5EF4-FFF2-40B4-BE49-F238E27FC236}">
                <a16:creationId xmlns="" xmlns:a16="http://schemas.microsoft.com/office/drawing/2014/main" id="{9EB4CF85-7788-4B67-A54D-5D5ED85C7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882" y="-26160"/>
            <a:ext cx="6296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(theo mẫu):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6" name="Object 37">
            <a:extLst>
              <a:ext uri="{FF2B5EF4-FFF2-40B4-BE49-F238E27FC236}">
                <a16:creationId xmlns="" xmlns:a16="http://schemas.microsoft.com/office/drawing/2014/main" id="{03417344-B0E4-45F5-BBFD-949ECC8D07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666668"/>
              </p:ext>
            </p:extLst>
          </p:nvPr>
        </p:nvGraphicFramePr>
        <p:xfrm>
          <a:off x="920106" y="497060"/>
          <a:ext cx="1491725" cy="1012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41" name="Equation" r:id="rId4" imgW="533169" imgH="393529" progId="Equation.3">
                  <p:embed/>
                </p:oleObj>
              </mc:Choice>
              <mc:Fallback>
                <p:oleObj name="Equation" r:id="rId4" imgW="533169" imgH="393529" progId="Equation.3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106" y="497060"/>
                        <a:ext cx="1491725" cy="10124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9">
            <a:extLst>
              <a:ext uri="{FF2B5EF4-FFF2-40B4-BE49-F238E27FC236}">
                <a16:creationId xmlns="" xmlns:a16="http://schemas.microsoft.com/office/drawing/2014/main" id="{081C8171-E8CB-4F9E-8335-84CD7B45CC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17953"/>
              </p:ext>
            </p:extLst>
          </p:nvPr>
        </p:nvGraphicFramePr>
        <p:xfrm>
          <a:off x="2995984" y="488242"/>
          <a:ext cx="1371391" cy="1030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42" name="Equation" r:id="rId6" imgW="482391" imgH="393529" progId="Equation.3">
                  <p:embed/>
                </p:oleObj>
              </mc:Choice>
              <mc:Fallback>
                <p:oleObj name="Equation" r:id="rId6" imgW="482391" imgH="393529" progId="Equation.3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984" y="488242"/>
                        <a:ext cx="1371391" cy="1030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0">
            <a:extLst>
              <a:ext uri="{FF2B5EF4-FFF2-40B4-BE49-F238E27FC236}">
                <a16:creationId xmlns="" xmlns:a16="http://schemas.microsoft.com/office/drawing/2014/main" id="{DBE2E698-A5FE-4EBC-9FB6-CD6E992C4F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421930"/>
              </p:ext>
            </p:extLst>
          </p:nvPr>
        </p:nvGraphicFramePr>
        <p:xfrm>
          <a:off x="5117774" y="483574"/>
          <a:ext cx="1294626" cy="102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43" name="Equation" r:id="rId8" imgW="457002" imgH="393529" progId="Equation.3">
                  <p:embed/>
                </p:oleObj>
              </mc:Choice>
              <mc:Fallback>
                <p:oleObj name="Equation" r:id="rId8" imgW="457002" imgH="393529" progId="Equation.3">
                  <p:embed/>
                  <p:pic>
                    <p:nvPicPr>
                      <p:cNvPr id="0" name="Picture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7774" y="483574"/>
                        <a:ext cx="1294626" cy="102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1">
            <a:extLst>
              <a:ext uri="{FF2B5EF4-FFF2-40B4-BE49-F238E27FC236}">
                <a16:creationId xmlns="" xmlns:a16="http://schemas.microsoft.com/office/drawing/2014/main" id="{ECC2658E-0D78-48E0-B339-AC42513945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061014"/>
              </p:ext>
            </p:extLst>
          </p:nvPr>
        </p:nvGraphicFramePr>
        <p:xfrm>
          <a:off x="7162799" y="440523"/>
          <a:ext cx="1462119" cy="1069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44" name="Equation" r:id="rId10" imgW="495085" imgH="393529" progId="Equation.3">
                  <p:embed/>
                </p:oleObj>
              </mc:Choice>
              <mc:Fallback>
                <p:oleObj name="Equation" r:id="rId10" imgW="495085" imgH="393529" progId="Equation.3">
                  <p:embed/>
                  <p:pic>
                    <p:nvPicPr>
                      <p:cNvPr id="0" name="Picture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799" y="440523"/>
                        <a:ext cx="1462119" cy="10690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7">
            <a:extLst>
              <a:ext uri="{FF2B5EF4-FFF2-40B4-BE49-F238E27FC236}">
                <a16:creationId xmlns="" xmlns:a16="http://schemas.microsoft.com/office/drawing/2014/main" id="{A4CF69E5-2C30-44C8-825B-DDE27D1BE8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8363"/>
              </p:ext>
            </p:extLst>
          </p:nvPr>
        </p:nvGraphicFramePr>
        <p:xfrm>
          <a:off x="922546" y="519986"/>
          <a:ext cx="1525700" cy="103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45" name="Equation" r:id="rId12" imgW="533169" imgH="393529" progId="Equation.3">
                  <p:embed/>
                </p:oleObj>
              </mc:Choice>
              <mc:Fallback>
                <p:oleObj name="Equation" r:id="rId12" imgW="533169" imgH="393529" progId="Equation.3">
                  <p:embed/>
                  <p:pic>
                    <p:nvPicPr>
                      <p:cNvPr id="0" name="Picture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546" y="519986"/>
                        <a:ext cx="1525700" cy="10362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7">
            <a:extLst>
              <a:ext uri="{FF2B5EF4-FFF2-40B4-BE49-F238E27FC236}">
                <a16:creationId xmlns="" xmlns:a16="http://schemas.microsoft.com/office/drawing/2014/main" id="{E944FEB6-7D72-4833-88D8-79CEB83866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702556"/>
              </p:ext>
            </p:extLst>
          </p:nvPr>
        </p:nvGraphicFramePr>
        <p:xfrm>
          <a:off x="2411831" y="457200"/>
          <a:ext cx="2216884" cy="103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46" name="Equation" r:id="rId14" imgW="774364" imgH="393529" progId="Equation.3">
                  <p:embed/>
                </p:oleObj>
              </mc:Choice>
              <mc:Fallback>
                <p:oleObj name="Equation" r:id="rId14" imgW="774364" imgH="393529" progId="Equation.3">
                  <p:embed/>
                  <p:pic>
                    <p:nvPicPr>
                      <p:cNvPr id="0" name="Picture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831" y="457200"/>
                        <a:ext cx="2216884" cy="10362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9">
            <a:extLst>
              <a:ext uri="{FF2B5EF4-FFF2-40B4-BE49-F238E27FC236}">
                <a16:creationId xmlns="" xmlns:a16="http://schemas.microsoft.com/office/drawing/2014/main" id="{DCA74466-CDFF-41BF-8DCD-C8C1BD6536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107528"/>
              </p:ext>
            </p:extLst>
          </p:nvPr>
        </p:nvGraphicFramePr>
        <p:xfrm>
          <a:off x="693103" y="1926543"/>
          <a:ext cx="1403602" cy="1054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47" name="Equation" r:id="rId16" imgW="482391" imgH="393529" progId="Equation.3">
                  <p:embed/>
                </p:oleObj>
              </mc:Choice>
              <mc:Fallback>
                <p:oleObj name="Equation" r:id="rId16" imgW="482391" imgH="393529" progId="Equation.3">
                  <p:embed/>
                  <p:pic>
                    <p:nvPicPr>
                      <p:cNvPr id="0" name="Picture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103" y="1926543"/>
                        <a:ext cx="1403602" cy="10542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9">
            <a:extLst>
              <a:ext uri="{FF2B5EF4-FFF2-40B4-BE49-F238E27FC236}">
                <a16:creationId xmlns="" xmlns:a16="http://schemas.microsoft.com/office/drawing/2014/main" id="{216B559D-ED91-4BD0-A2E4-264480B4FC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341415"/>
              </p:ext>
            </p:extLst>
          </p:nvPr>
        </p:nvGraphicFramePr>
        <p:xfrm>
          <a:off x="2128680" y="1926544"/>
          <a:ext cx="2252982" cy="1054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48" name="Equation" r:id="rId18" imgW="774364" imgH="393529" progId="Equation.3">
                  <p:embed/>
                </p:oleObj>
              </mc:Choice>
              <mc:Fallback>
                <p:oleObj name="Equation" r:id="rId18" imgW="774364" imgH="393529" progId="Equation.3">
                  <p:embed/>
                  <p:pic>
                    <p:nvPicPr>
                      <p:cNvPr id="0" name="Picture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680" y="1926544"/>
                        <a:ext cx="2252982" cy="10542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0">
            <a:extLst>
              <a:ext uri="{FF2B5EF4-FFF2-40B4-BE49-F238E27FC236}">
                <a16:creationId xmlns="" xmlns:a16="http://schemas.microsoft.com/office/drawing/2014/main" id="{33EBD0D3-4CEA-4A64-9D75-BD0EDD1187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908954"/>
              </p:ext>
            </p:extLst>
          </p:nvPr>
        </p:nvGraphicFramePr>
        <p:xfrm>
          <a:off x="358778" y="3518082"/>
          <a:ext cx="1326095" cy="1050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49" name="Equation" r:id="rId20" imgW="457002" imgH="393529" progId="">
                  <p:embed/>
                </p:oleObj>
              </mc:Choice>
              <mc:Fallback>
                <p:oleObj name="Equation" r:id="rId20" imgW="457002" imgH="393529" progId="">
                  <p:embed/>
                  <p:pic>
                    <p:nvPicPr>
                      <p:cNvPr id="0" name="Picture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8" y="3518082"/>
                        <a:ext cx="1326095" cy="10500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0">
            <a:extLst>
              <a:ext uri="{FF2B5EF4-FFF2-40B4-BE49-F238E27FC236}">
                <a16:creationId xmlns="" xmlns:a16="http://schemas.microsoft.com/office/drawing/2014/main" id="{185555C7-CECE-4E7A-80A7-823C48C908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359712"/>
              </p:ext>
            </p:extLst>
          </p:nvPr>
        </p:nvGraphicFramePr>
        <p:xfrm>
          <a:off x="1723626" y="3518108"/>
          <a:ext cx="1987551" cy="1050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50" name="Equation" r:id="rId22" imgW="685800" imgH="393700" progId="Equation.3">
                  <p:embed/>
                </p:oleObj>
              </mc:Choice>
              <mc:Fallback>
                <p:oleObj name="Equation" r:id="rId22" imgW="685800" imgH="393700" progId="Equation.3">
                  <p:embed/>
                  <p:pic>
                    <p:nvPicPr>
                      <p:cNvPr id="0" name="Picture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3626" y="3518108"/>
                        <a:ext cx="1987551" cy="10500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1">
            <a:extLst>
              <a:ext uri="{FF2B5EF4-FFF2-40B4-BE49-F238E27FC236}">
                <a16:creationId xmlns="" xmlns:a16="http://schemas.microsoft.com/office/drawing/2014/main" id="{30911E01-A05B-4373-B069-88606BA77F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00688"/>
              </p:ext>
            </p:extLst>
          </p:nvPr>
        </p:nvGraphicFramePr>
        <p:xfrm>
          <a:off x="557045" y="5102303"/>
          <a:ext cx="14668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51" name="Equation" r:id="rId24" imgW="495000" imgH="393480" progId="">
                  <p:embed/>
                </p:oleObj>
              </mc:Choice>
              <mc:Fallback>
                <p:oleObj name="Equation" r:id="rId24" imgW="495000" imgH="393480" progId="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45" y="5102303"/>
                        <a:ext cx="1466850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1">
            <a:extLst>
              <a:ext uri="{FF2B5EF4-FFF2-40B4-BE49-F238E27FC236}">
                <a16:creationId xmlns="" xmlns:a16="http://schemas.microsoft.com/office/drawing/2014/main" id="{46658355-CF9E-4950-90E7-FEA3A01136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384913"/>
              </p:ext>
            </p:extLst>
          </p:nvPr>
        </p:nvGraphicFramePr>
        <p:xfrm>
          <a:off x="2057400" y="5105400"/>
          <a:ext cx="274478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52" name="Equation" r:id="rId26" imgW="927000" imgH="393480" progId="">
                  <p:embed/>
                </p:oleObj>
              </mc:Choice>
              <mc:Fallback>
                <p:oleObj name="Equation" r:id="rId26" imgW="927000" imgH="39348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05400"/>
                        <a:ext cx="2744788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34">
            <a:extLst>
              <a:ext uri="{FF2B5EF4-FFF2-40B4-BE49-F238E27FC236}">
                <a16:creationId xmlns="" xmlns:a16="http://schemas.microsoft.com/office/drawing/2014/main" id="{E6811565-E5A4-4DF6-808B-3C5784CE7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683" y="3502742"/>
            <a:ext cx="5037917" cy="95410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38">
            <a:extLst>
              <a:ext uri="{FF2B5EF4-FFF2-40B4-BE49-F238E27FC236}">
                <a16:creationId xmlns="" xmlns:a16="http://schemas.microsoft.com/office/drawing/2014/main" id="{75C9C8A3-0AA2-4768-A24B-F2F1F2A8B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451" y="5045134"/>
            <a:ext cx="4224338" cy="95410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18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6">
            <a:extLst>
              <a:ext uri="{FF2B5EF4-FFF2-40B4-BE49-F238E27FC236}">
                <a16:creationId xmlns="" xmlns:a16="http://schemas.microsoft.com/office/drawing/2014/main" id="{5327747F-BFE0-4F3F-B17D-CBD7C9502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1" y="3657600"/>
            <a:ext cx="8610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600200"/>
            <a:ext cx="8915400" cy="1505129"/>
            <a:chOff x="228600" y="1600200"/>
            <a:chExt cx="8915400" cy="1505129"/>
          </a:xfrm>
        </p:grpSpPr>
        <p:sp>
          <p:nvSpPr>
            <p:cNvPr id="3" name="TextBox 6">
              <a:extLst>
                <a:ext uri="{FF2B5EF4-FFF2-40B4-BE49-F238E27FC236}">
                  <a16:creationId xmlns="" xmlns:a16="http://schemas.microsoft.com/office/drawing/2014/main" id="{EE849E90-E5D7-4D59-89A9-0A60176CC3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3539" y="1905000"/>
              <a:ext cx="7510461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altLang="vi-VN" sz="36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altLang="vi-VN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altLang="vi-VN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vi-VN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vi-VN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altLang="vi-VN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altLang="vi-VN" sz="36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altLang="vi-VN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altLang="vi-VN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vi-VN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Hình ảnh 2">
              <a:extLst>
                <a:ext uri="{FF2B5EF4-FFF2-40B4-BE49-F238E27FC236}">
                  <a16:creationId xmlns="" xmlns:a16="http://schemas.microsoft.com/office/drawing/2014/main" id="{E6D40FB2-9255-4AFA-8DD4-A101513D8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600200"/>
              <a:ext cx="1455449" cy="145544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96" name="Text Box 20">
            <a:extLst>
              <a:ext uri="{FF2B5EF4-FFF2-40B4-BE49-F238E27FC236}">
                <a16:creationId xmlns="" xmlns:a16="http://schemas.microsoft.com/office/drawing/2014/main" id="{3FC54B47-5614-4D7E-A97D-0BF9B7E7B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61155"/>
            <a:ext cx="632460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52597" name="Text Box 21">
            <a:extLst>
              <a:ext uri="{FF2B5EF4-FFF2-40B4-BE49-F238E27FC236}">
                <a16:creationId xmlns="" xmlns:a16="http://schemas.microsoft.com/office/drawing/2014/main" id="{EF0463CC-48D9-4F28-95D3-74EB754A9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513" y="1447800"/>
            <a:ext cx="1236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2598" name="Object 22">
            <a:extLst>
              <a:ext uri="{FF2B5EF4-FFF2-40B4-BE49-F238E27FC236}">
                <a16:creationId xmlns="" xmlns:a16="http://schemas.microsoft.com/office/drawing/2014/main" id="{E25605FA-4BE5-4194-B9D3-9EEF187B78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205715"/>
              </p:ext>
            </p:extLst>
          </p:nvPr>
        </p:nvGraphicFramePr>
        <p:xfrm>
          <a:off x="2927350" y="1144588"/>
          <a:ext cx="1312863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3" name="Equation" r:id="rId5" imgW="342751" imgH="393529" progId="Equation.3">
                  <p:embed/>
                </p:oleObj>
              </mc:Choice>
              <mc:Fallback>
                <p:oleObj name="Equation" r:id="rId5" imgW="342751" imgH="393529" progId="Equation.3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1144588"/>
                        <a:ext cx="1312863" cy="1446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9" name="Object 23">
            <a:extLst>
              <a:ext uri="{FF2B5EF4-FFF2-40B4-BE49-F238E27FC236}">
                <a16:creationId xmlns="" xmlns:a16="http://schemas.microsoft.com/office/drawing/2014/main" id="{56779CC7-ADA1-43B7-90E5-413F2A60F5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694869"/>
              </p:ext>
            </p:extLst>
          </p:nvPr>
        </p:nvGraphicFramePr>
        <p:xfrm>
          <a:off x="4440238" y="1143000"/>
          <a:ext cx="18478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4" name="Equation" r:id="rId7" imgW="482391" imgH="393529" progId="Equation.3">
                  <p:embed/>
                </p:oleObj>
              </mc:Choice>
              <mc:Fallback>
                <p:oleObj name="Equation" r:id="rId7" imgW="482391" imgH="393529" progId="Equation.3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1143000"/>
                        <a:ext cx="184785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0" name="Object 24">
            <a:extLst>
              <a:ext uri="{FF2B5EF4-FFF2-40B4-BE49-F238E27FC236}">
                <a16:creationId xmlns="" xmlns:a16="http://schemas.microsoft.com/office/drawing/2014/main" id="{B304227B-ED91-48C0-BF34-B95110EC43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031192"/>
              </p:ext>
            </p:extLst>
          </p:nvPr>
        </p:nvGraphicFramePr>
        <p:xfrm>
          <a:off x="6248400" y="1143000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5" name="Equation" r:id="rId9" imgW="457002" imgH="393529" progId="Equation.3">
                  <p:embed/>
                </p:oleObj>
              </mc:Choice>
              <mc:Fallback>
                <p:oleObj name="Equation" r:id="rId9" imgW="457002" imgH="393529" progId="Equation.3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143000"/>
                        <a:ext cx="175260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1" name="Object 25">
            <a:extLst>
              <a:ext uri="{FF2B5EF4-FFF2-40B4-BE49-F238E27FC236}">
                <a16:creationId xmlns="" xmlns:a16="http://schemas.microsoft.com/office/drawing/2014/main" id="{958F1CAE-D36B-49C1-8AB2-15886F3EB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865969"/>
              </p:ext>
            </p:extLst>
          </p:nvPr>
        </p:nvGraphicFramePr>
        <p:xfrm>
          <a:off x="7878762" y="1143000"/>
          <a:ext cx="10223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6" name="Equation" r:id="rId11" imgW="266469" imgH="393359" progId="Equation.3">
                  <p:embed/>
                </p:oleObj>
              </mc:Choice>
              <mc:Fallback>
                <p:oleObj name="Equation" r:id="rId11" imgW="266469" imgH="393359" progId="Equation.3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8762" y="1143000"/>
                        <a:ext cx="102235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605" name="Text Box 29">
            <a:extLst>
              <a:ext uri="{FF2B5EF4-FFF2-40B4-BE49-F238E27FC236}">
                <a16:creationId xmlns="" xmlns:a16="http://schemas.microsoft.com/office/drawing/2014/main" id="{2CDF5D5F-14EC-47DA-AF8F-1EF292408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2925044"/>
            <a:ext cx="1974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2606" name="Object 30">
            <a:extLst>
              <a:ext uri="{FF2B5EF4-FFF2-40B4-BE49-F238E27FC236}">
                <a16:creationId xmlns="" xmlns:a16="http://schemas.microsoft.com/office/drawing/2014/main" id="{48B70746-3E29-4B6E-96E2-EB75C8BCE0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27074"/>
              </p:ext>
            </p:extLst>
          </p:nvPr>
        </p:nvGraphicFramePr>
        <p:xfrm>
          <a:off x="2947194" y="2583732"/>
          <a:ext cx="1312863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7" name="Equation" r:id="rId13" imgW="342751" imgH="393529" progId="Equation.3">
                  <p:embed/>
                </p:oleObj>
              </mc:Choice>
              <mc:Fallback>
                <p:oleObj name="Equation" r:id="rId13" imgW="342751" imgH="393529" progId="Equation.3">
                  <p:embed/>
                  <p:pic>
                    <p:nvPicPr>
                      <p:cNvPr id="0" name="Picture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194" y="2583732"/>
                        <a:ext cx="1312863" cy="1446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8" name="Object 32">
            <a:extLst>
              <a:ext uri="{FF2B5EF4-FFF2-40B4-BE49-F238E27FC236}">
                <a16:creationId xmlns="" xmlns:a16="http://schemas.microsoft.com/office/drawing/2014/main" id="{069886CE-FF17-419D-BDB8-DF34570DA6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36527"/>
              </p:ext>
            </p:extLst>
          </p:nvPr>
        </p:nvGraphicFramePr>
        <p:xfrm>
          <a:off x="4431507" y="2590800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8" name="Equation" r:id="rId15" imgW="457002" imgH="393529" progId="Equation.3">
                  <p:embed/>
                </p:oleObj>
              </mc:Choice>
              <mc:Fallback>
                <p:oleObj name="Equation" r:id="rId15" imgW="457002" imgH="393529" progId="Equation.3">
                  <p:embed/>
                  <p:pic>
                    <p:nvPicPr>
                      <p:cNvPr id="0" name="Picture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1507" y="2590800"/>
                        <a:ext cx="175260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9" name="Object 33">
            <a:extLst>
              <a:ext uri="{FF2B5EF4-FFF2-40B4-BE49-F238E27FC236}">
                <a16:creationId xmlns="" xmlns:a16="http://schemas.microsoft.com/office/drawing/2014/main" id="{52C5962A-DC77-40A2-96C9-5F3E121E1C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888822"/>
              </p:ext>
            </p:extLst>
          </p:nvPr>
        </p:nvGraphicFramePr>
        <p:xfrm>
          <a:off x="6103144" y="2582144"/>
          <a:ext cx="10223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9" name="Equation" r:id="rId17" imgW="266469" imgH="393359" progId="Equation.3">
                  <p:embed/>
                </p:oleObj>
              </mc:Choice>
              <mc:Fallback>
                <p:oleObj name="Equation" r:id="rId17" imgW="266469" imgH="393359" progId="Equation.3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144" y="2582144"/>
                        <a:ext cx="102235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15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5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15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15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15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96" grpId="0"/>
      <p:bldP spid="152597" grpId="0"/>
      <p:bldP spid="1526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42" name="Object 50">
            <a:extLst>
              <a:ext uri="{FF2B5EF4-FFF2-40B4-BE49-F238E27FC236}">
                <a16:creationId xmlns="" xmlns:a16="http://schemas.microsoft.com/office/drawing/2014/main" id="{EE0D31FD-99E2-44AC-B426-D63295178D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943928"/>
              </p:ext>
            </p:extLst>
          </p:nvPr>
        </p:nvGraphicFramePr>
        <p:xfrm>
          <a:off x="709245" y="488949"/>
          <a:ext cx="1551515" cy="1166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27" name="Equation" r:id="rId4" imgW="482391" imgH="393529" progId="Equation.3">
                  <p:embed/>
                </p:oleObj>
              </mc:Choice>
              <mc:Fallback>
                <p:oleObj name="Equation" r:id="rId4" imgW="482391" imgH="393529" progId="Equation.3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45" y="488949"/>
                        <a:ext cx="1551515" cy="11661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3" name="Object 51">
            <a:extLst>
              <a:ext uri="{FF2B5EF4-FFF2-40B4-BE49-F238E27FC236}">
                <a16:creationId xmlns="" xmlns:a16="http://schemas.microsoft.com/office/drawing/2014/main" id="{3386F4B0-0D06-49E2-8B85-9FD49F7B07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860931"/>
              </p:ext>
            </p:extLst>
          </p:nvPr>
        </p:nvGraphicFramePr>
        <p:xfrm>
          <a:off x="2947988" y="514430"/>
          <a:ext cx="1561397" cy="1113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28" name="Equation" r:id="rId6" imgW="507780" imgH="393529" progId="Equation.3">
                  <p:embed/>
                </p:oleObj>
              </mc:Choice>
              <mc:Fallback>
                <p:oleObj name="Equation" r:id="rId6" imgW="507780" imgH="393529" progId="Equation.3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514430"/>
                        <a:ext cx="1561397" cy="1113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4" name="Object 52">
            <a:extLst>
              <a:ext uri="{FF2B5EF4-FFF2-40B4-BE49-F238E27FC236}">
                <a16:creationId xmlns="" xmlns:a16="http://schemas.microsoft.com/office/drawing/2014/main" id="{3B37A5F4-ECAD-4316-BA1B-054BF69F7D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052996"/>
              </p:ext>
            </p:extLst>
          </p:nvPr>
        </p:nvGraphicFramePr>
        <p:xfrm>
          <a:off x="5196613" y="409678"/>
          <a:ext cx="1495185" cy="1218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29" name="Equation" r:id="rId8" imgW="444307" imgH="393529" progId="Equation.3">
                  <p:embed/>
                </p:oleObj>
              </mc:Choice>
              <mc:Fallback>
                <p:oleObj name="Equation" r:id="rId8" imgW="444307" imgH="393529" progId="Equation.3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6613" y="409678"/>
                        <a:ext cx="1495185" cy="12184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5" name="Object 53">
            <a:extLst>
              <a:ext uri="{FF2B5EF4-FFF2-40B4-BE49-F238E27FC236}">
                <a16:creationId xmlns="" xmlns:a16="http://schemas.microsoft.com/office/drawing/2014/main" id="{E99BCC76-9345-43C2-9A70-9C73CFEEB1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936823"/>
              </p:ext>
            </p:extLst>
          </p:nvPr>
        </p:nvGraphicFramePr>
        <p:xfrm>
          <a:off x="7281863" y="409678"/>
          <a:ext cx="1633537" cy="119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30" name="Equation" r:id="rId10" imgW="495085" imgH="393529" progId="Equation.3">
                  <p:embed/>
                </p:oleObj>
              </mc:Choice>
              <mc:Fallback>
                <p:oleObj name="Equation" r:id="rId10" imgW="495085" imgH="393529" progId="Equation.3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863" y="409678"/>
                        <a:ext cx="1633537" cy="119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6">
            <a:extLst>
              <a:ext uri="{FF2B5EF4-FFF2-40B4-BE49-F238E27FC236}">
                <a16:creationId xmlns="" xmlns:a16="http://schemas.microsoft.com/office/drawing/2014/main" id="{8AB2B78A-677C-4E32-831A-36FA929EC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882" y="-26160"/>
            <a:ext cx="6296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(theo mẫu):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2" name="Object 50">
            <a:extLst>
              <a:ext uri="{FF2B5EF4-FFF2-40B4-BE49-F238E27FC236}">
                <a16:creationId xmlns="" xmlns:a16="http://schemas.microsoft.com/office/drawing/2014/main" id="{34B2F5A5-9104-480A-BB8D-D394379BD8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49337"/>
              </p:ext>
            </p:extLst>
          </p:nvPr>
        </p:nvGraphicFramePr>
        <p:xfrm>
          <a:off x="782638" y="1674106"/>
          <a:ext cx="4322762" cy="1245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31" name="Equation" r:id="rId12" imgW="1256755" imgH="393529" progId="Equation.3">
                  <p:embed/>
                </p:oleObj>
              </mc:Choice>
              <mc:Fallback>
                <p:oleObj name="Equation" r:id="rId12" imgW="1256755" imgH="393529" progId="Equation.3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1674106"/>
                        <a:ext cx="4322762" cy="12455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1">
            <a:extLst>
              <a:ext uri="{FF2B5EF4-FFF2-40B4-BE49-F238E27FC236}">
                <a16:creationId xmlns="" xmlns:a16="http://schemas.microsoft.com/office/drawing/2014/main" id="{F399AFAC-C673-4C22-AA7A-50176F38A7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400788"/>
              </p:ext>
            </p:extLst>
          </p:nvPr>
        </p:nvGraphicFramePr>
        <p:xfrm>
          <a:off x="706904" y="2794002"/>
          <a:ext cx="4246096" cy="1211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32" name="Equation" r:id="rId14" imgW="1269449" imgH="393529" progId="Equation.3">
                  <p:embed/>
                </p:oleObj>
              </mc:Choice>
              <mc:Fallback>
                <p:oleObj name="Equation" r:id="rId14" imgW="1269449" imgH="393529" progId="Equation.3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904" y="2794002"/>
                        <a:ext cx="4246096" cy="1211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2">
            <a:extLst>
              <a:ext uri="{FF2B5EF4-FFF2-40B4-BE49-F238E27FC236}">
                <a16:creationId xmlns="" xmlns:a16="http://schemas.microsoft.com/office/drawing/2014/main" id="{5B461E13-8A36-40C6-9FE8-53EBCDD4AC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652978"/>
              </p:ext>
            </p:extLst>
          </p:nvPr>
        </p:nvGraphicFramePr>
        <p:xfrm>
          <a:off x="679711" y="3969054"/>
          <a:ext cx="4120889" cy="1205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33" name="Equation" r:id="rId16" imgW="1104900" imgH="393700" progId="Equation.3">
                  <p:embed/>
                </p:oleObj>
              </mc:Choice>
              <mc:Fallback>
                <p:oleObj name="Equation" r:id="rId16" imgW="1104900" imgH="393700" progId="Equation.3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11" y="3969054"/>
                        <a:ext cx="4120889" cy="12054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3">
            <a:extLst>
              <a:ext uri="{FF2B5EF4-FFF2-40B4-BE49-F238E27FC236}">
                <a16:creationId xmlns="" xmlns:a16="http://schemas.microsoft.com/office/drawing/2014/main" id="{503C0BB8-8AB2-47C0-9CDC-65EA09F88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754769"/>
              </p:ext>
            </p:extLst>
          </p:nvPr>
        </p:nvGraphicFramePr>
        <p:xfrm>
          <a:off x="685800" y="5101826"/>
          <a:ext cx="4943827" cy="1268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34" name="Equation" r:id="rId18" imgW="1409088" imgH="393529" progId="Equation.3">
                  <p:embed/>
                </p:oleObj>
              </mc:Choice>
              <mc:Fallback>
                <p:oleObj name="Equation" r:id="rId18" imgW="1409088" imgH="393529" progId="Equation.3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101826"/>
                        <a:ext cx="4943827" cy="12685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94" name="Object 34">
            <a:extLst>
              <a:ext uri="{FF2B5EF4-FFF2-40B4-BE49-F238E27FC236}">
                <a16:creationId xmlns="" xmlns:a16="http://schemas.microsoft.com/office/drawing/2014/main" id="{85B0D3CD-3B54-45C6-B7A3-63895F312B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314077"/>
              </p:ext>
            </p:extLst>
          </p:nvPr>
        </p:nvGraphicFramePr>
        <p:xfrm>
          <a:off x="3276600" y="911909"/>
          <a:ext cx="1428924" cy="122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44" name="Equation" r:id="rId4" imgW="355320" imgH="393480" progId="">
                  <p:embed/>
                </p:oleObj>
              </mc:Choice>
              <mc:Fallback>
                <p:oleObj name="Equation" r:id="rId4" imgW="355320" imgH="393480" progId="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911909"/>
                        <a:ext cx="1428924" cy="12208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5" name="Object 35">
            <a:extLst>
              <a:ext uri="{FF2B5EF4-FFF2-40B4-BE49-F238E27FC236}">
                <a16:creationId xmlns="" xmlns:a16="http://schemas.microsoft.com/office/drawing/2014/main" id="{85B6ED85-C58D-4BB7-B2C6-BDD51A906A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387717"/>
              </p:ext>
            </p:extLst>
          </p:nvPr>
        </p:nvGraphicFramePr>
        <p:xfrm>
          <a:off x="5257800" y="922843"/>
          <a:ext cx="1912938" cy="121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45" name="Equation" r:id="rId6" imgW="622030" imgH="393529" progId="">
                  <p:embed/>
                </p:oleObj>
              </mc:Choice>
              <mc:Fallback>
                <p:oleObj name="Equation" r:id="rId6" imgW="622030" imgH="393529" progId="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922843"/>
                        <a:ext cx="1912938" cy="12107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6" name="Text Box 36">
            <a:extLst>
              <a:ext uri="{FF2B5EF4-FFF2-40B4-BE49-F238E27FC236}">
                <a16:creationId xmlns="" xmlns:a16="http://schemas.microsoft.com/office/drawing/2014/main" id="{C55FB1BE-65B7-4E57-BF96-1134C89DE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255" y="1108685"/>
            <a:ext cx="7750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0">
            <a:extLst>
              <a:ext uri="{FF2B5EF4-FFF2-40B4-BE49-F238E27FC236}">
                <a16:creationId xmlns="" xmlns:a16="http://schemas.microsoft.com/office/drawing/2014/main" id="{89820980-4474-484F-837F-93FDAB1F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262" y="363966"/>
            <a:ext cx="69564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34">
            <a:extLst>
              <a:ext uri="{FF2B5EF4-FFF2-40B4-BE49-F238E27FC236}">
                <a16:creationId xmlns="" xmlns:a16="http://schemas.microsoft.com/office/drawing/2014/main" id="{EC2FCD68-0777-431D-AABC-EBBCBBA2B5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618854"/>
              </p:ext>
            </p:extLst>
          </p:nvPr>
        </p:nvGraphicFramePr>
        <p:xfrm>
          <a:off x="2057400" y="2398096"/>
          <a:ext cx="1428924" cy="122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46" name="Equation" r:id="rId8" imgW="355320" imgH="393480" progId="">
                  <p:embed/>
                </p:oleObj>
              </mc:Choice>
              <mc:Fallback>
                <p:oleObj name="Equation" r:id="rId8" imgW="355320" imgH="393480" progId="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398096"/>
                        <a:ext cx="1428924" cy="12208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4">
            <a:extLst>
              <a:ext uri="{FF2B5EF4-FFF2-40B4-BE49-F238E27FC236}">
                <a16:creationId xmlns="" xmlns:a16="http://schemas.microsoft.com/office/drawing/2014/main" id="{5A6468EA-25EC-4F1A-827C-CE33ACFD4F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474553"/>
              </p:ext>
            </p:extLst>
          </p:nvPr>
        </p:nvGraphicFramePr>
        <p:xfrm>
          <a:off x="3411537" y="2362200"/>
          <a:ext cx="2039938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47" name="Equation" r:id="rId9" imgW="507960" imgH="393480" progId="">
                  <p:embed/>
                </p:oleObj>
              </mc:Choice>
              <mc:Fallback>
                <p:oleObj name="Equation" r:id="rId9" imgW="507960" imgH="393480" progId="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537" y="2362200"/>
                        <a:ext cx="2039938" cy="1220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4">
            <a:extLst>
              <a:ext uri="{FF2B5EF4-FFF2-40B4-BE49-F238E27FC236}">
                <a16:creationId xmlns="" xmlns:a16="http://schemas.microsoft.com/office/drawing/2014/main" id="{D2628416-E2FD-4AAE-9FEF-75A0720316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855452"/>
              </p:ext>
            </p:extLst>
          </p:nvPr>
        </p:nvGraphicFramePr>
        <p:xfrm>
          <a:off x="5402263" y="2362200"/>
          <a:ext cx="1223963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48" name="Equation" r:id="rId11" imgW="304560" imgH="393480" progId="">
                  <p:embed/>
                </p:oleObj>
              </mc:Choice>
              <mc:Fallback>
                <p:oleObj name="Equation" r:id="rId11" imgW="304560" imgH="393480" progId="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2263" y="2362200"/>
                        <a:ext cx="1223963" cy="1220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0">
            <a:extLst>
              <a:ext uri="{FF2B5EF4-FFF2-40B4-BE49-F238E27FC236}">
                <a16:creationId xmlns="" xmlns:a16="http://schemas.microsoft.com/office/drawing/2014/main" id="{BD7489BE-7E54-4120-AC71-9FE7A3D7D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76" y="5484959"/>
            <a:ext cx="1095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5" name="Object 35">
            <a:extLst>
              <a:ext uri="{FF2B5EF4-FFF2-40B4-BE49-F238E27FC236}">
                <a16:creationId xmlns="" xmlns:a16="http://schemas.microsoft.com/office/drawing/2014/main" id="{976113E6-F551-4C4B-8147-EAFF17DCFC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276774"/>
              </p:ext>
            </p:extLst>
          </p:nvPr>
        </p:nvGraphicFramePr>
        <p:xfrm>
          <a:off x="2024907" y="3810000"/>
          <a:ext cx="1912938" cy="121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49" name="Equation" r:id="rId13" imgW="622030" imgH="393529" progId="">
                  <p:embed/>
                </p:oleObj>
              </mc:Choice>
              <mc:Fallback>
                <p:oleObj name="Equation" r:id="rId13" imgW="622030" imgH="393529" progId="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907" y="3810000"/>
                        <a:ext cx="1912938" cy="12107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4">
            <a:extLst>
              <a:ext uri="{FF2B5EF4-FFF2-40B4-BE49-F238E27FC236}">
                <a16:creationId xmlns="" xmlns:a16="http://schemas.microsoft.com/office/drawing/2014/main" id="{9EDE5F98-D6A2-4B38-86C5-E27FA87D8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743944"/>
              </p:ext>
            </p:extLst>
          </p:nvPr>
        </p:nvGraphicFramePr>
        <p:xfrm>
          <a:off x="3896519" y="3810000"/>
          <a:ext cx="3011488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50" name="Equation" r:id="rId14" imgW="749160" imgH="393480" progId="">
                  <p:embed/>
                </p:oleObj>
              </mc:Choice>
              <mc:Fallback>
                <p:oleObj name="Equation" r:id="rId14" imgW="749160" imgH="393480" progId="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6519" y="3810000"/>
                        <a:ext cx="3011488" cy="1220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4">
            <a:extLst>
              <a:ext uri="{FF2B5EF4-FFF2-40B4-BE49-F238E27FC236}">
                <a16:creationId xmlns="" xmlns:a16="http://schemas.microsoft.com/office/drawing/2014/main" id="{6493A9B4-4F36-4A8D-AEFA-B5B252AC79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212182"/>
              </p:ext>
            </p:extLst>
          </p:nvPr>
        </p:nvGraphicFramePr>
        <p:xfrm>
          <a:off x="6705600" y="3810000"/>
          <a:ext cx="1223963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51" name="Equation" r:id="rId16" imgW="304560" imgH="393480" progId="">
                  <p:embed/>
                </p:oleObj>
              </mc:Choice>
              <mc:Fallback>
                <p:oleObj name="Equation" r:id="rId16" imgW="304560" imgH="393480" progId="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810000"/>
                        <a:ext cx="1223963" cy="1220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0">
            <a:extLst>
              <a:ext uri="{FF2B5EF4-FFF2-40B4-BE49-F238E27FC236}">
                <a16:creationId xmlns="" xmlns:a16="http://schemas.microsoft.com/office/drawing/2014/main" id="{E38FC270-3C01-4934-B339-B7F93631F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76" y="2590800"/>
            <a:ext cx="20034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9" name="Object 34">
            <a:extLst>
              <a:ext uri="{FF2B5EF4-FFF2-40B4-BE49-F238E27FC236}">
                <a16:creationId xmlns="" xmlns:a16="http://schemas.microsoft.com/office/drawing/2014/main" id="{B4A3C04D-A4C5-411B-A390-94EF72FA30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677229"/>
              </p:ext>
            </p:extLst>
          </p:nvPr>
        </p:nvGraphicFramePr>
        <p:xfrm>
          <a:off x="1973262" y="5262819"/>
          <a:ext cx="1428924" cy="122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52" name="Equation" r:id="rId17" imgW="355320" imgH="393480" progId="">
                  <p:embed/>
                </p:oleObj>
              </mc:Choice>
              <mc:Fallback>
                <p:oleObj name="Equation" r:id="rId17" imgW="355320" imgH="393480" progId="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2" y="5262819"/>
                        <a:ext cx="1428924" cy="12208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36">
            <a:extLst>
              <a:ext uri="{FF2B5EF4-FFF2-40B4-BE49-F238E27FC236}">
                <a16:creationId xmlns="" xmlns:a16="http://schemas.microsoft.com/office/drawing/2014/main" id="{BFA2FA8F-4013-4DE3-8913-379A7DBF7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531674"/>
            <a:ext cx="7750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21" name="Object 35">
            <a:extLst>
              <a:ext uri="{FF2B5EF4-FFF2-40B4-BE49-F238E27FC236}">
                <a16:creationId xmlns="" xmlns:a16="http://schemas.microsoft.com/office/drawing/2014/main" id="{1A504632-D623-428F-BFCF-4C2A45F008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47068"/>
              </p:ext>
            </p:extLst>
          </p:nvPr>
        </p:nvGraphicFramePr>
        <p:xfrm>
          <a:off x="4343400" y="5267875"/>
          <a:ext cx="1912938" cy="121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53" name="Equation" r:id="rId18" imgW="622030" imgH="393529" progId="">
                  <p:embed/>
                </p:oleObj>
              </mc:Choice>
              <mc:Fallback>
                <p:oleObj name="Equation" r:id="rId18" imgW="622030" imgH="393529" progId="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267875"/>
                        <a:ext cx="1912938" cy="12107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6" grpId="0"/>
      <p:bldP spid="10" grpId="0"/>
      <p:bldP spid="14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08" name="Object 24">
            <a:extLst>
              <a:ext uri="{FF2B5EF4-FFF2-40B4-BE49-F238E27FC236}">
                <a16:creationId xmlns="" xmlns:a16="http://schemas.microsoft.com/office/drawing/2014/main" id="{F6741224-C3AC-4C9A-82A9-DC7A8D4595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771076"/>
              </p:ext>
            </p:extLst>
          </p:nvPr>
        </p:nvGraphicFramePr>
        <p:xfrm>
          <a:off x="839788" y="685800"/>
          <a:ext cx="1680882" cy="113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06" name="Equation" r:id="rId4" imgW="583947" imgH="393529" progId="">
                  <p:embed/>
                </p:oleObj>
              </mc:Choice>
              <mc:Fallback>
                <p:oleObj name="Equation" r:id="rId4" imgW="583947" imgH="393529" progId="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685800"/>
                        <a:ext cx="1680882" cy="11331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9" name="Object 25">
            <a:extLst>
              <a:ext uri="{FF2B5EF4-FFF2-40B4-BE49-F238E27FC236}">
                <a16:creationId xmlns="" xmlns:a16="http://schemas.microsoft.com/office/drawing/2014/main" id="{F9AD68EC-A2EF-4D2F-A113-ABC3AF774F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363036"/>
              </p:ext>
            </p:extLst>
          </p:nvPr>
        </p:nvGraphicFramePr>
        <p:xfrm>
          <a:off x="3540125" y="685800"/>
          <a:ext cx="1757923" cy="1210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07" name="Equation" r:id="rId6" imgW="571252" imgH="393529" progId="">
                  <p:embed/>
                </p:oleObj>
              </mc:Choice>
              <mc:Fallback>
                <p:oleObj name="Equation" r:id="rId6" imgW="571252" imgH="393529" progId="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685800"/>
                        <a:ext cx="1757923" cy="12102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0" name="Object 26">
            <a:extLst>
              <a:ext uri="{FF2B5EF4-FFF2-40B4-BE49-F238E27FC236}">
                <a16:creationId xmlns="" xmlns:a16="http://schemas.microsoft.com/office/drawing/2014/main" id="{B7705DB9-EC07-42D4-B3DE-01E41371E1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386659"/>
              </p:ext>
            </p:extLst>
          </p:nvPr>
        </p:nvGraphicFramePr>
        <p:xfrm>
          <a:off x="6317503" y="675995"/>
          <a:ext cx="195542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08" name="Equation" r:id="rId8" imgW="672808" imgH="393529" progId="">
                  <p:embed/>
                </p:oleObj>
              </mc:Choice>
              <mc:Fallback>
                <p:oleObj name="Equation" r:id="rId8" imgW="672808" imgH="393529" progId="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7503" y="675995"/>
                        <a:ext cx="1955426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0">
            <a:extLst>
              <a:ext uri="{FF2B5EF4-FFF2-40B4-BE49-F238E27FC236}">
                <a16:creationId xmlns="" xmlns:a16="http://schemas.microsoft.com/office/drawing/2014/main" id="{40B41271-97DE-41B5-B268-0040CCDA1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-36731"/>
            <a:ext cx="69564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24">
            <a:extLst>
              <a:ext uri="{FF2B5EF4-FFF2-40B4-BE49-F238E27FC236}">
                <a16:creationId xmlns="" xmlns:a16="http://schemas.microsoft.com/office/drawing/2014/main" id="{FF2E1E72-F3B7-4C8F-9139-17A873B82F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465126"/>
              </p:ext>
            </p:extLst>
          </p:nvPr>
        </p:nvGraphicFramePr>
        <p:xfrm>
          <a:off x="2223666" y="2209800"/>
          <a:ext cx="1680882" cy="113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09" name="Equation" r:id="rId10" imgW="583947" imgH="393529" progId="">
                  <p:embed/>
                </p:oleObj>
              </mc:Choice>
              <mc:Fallback>
                <p:oleObj name="Equation" r:id="rId10" imgW="583947" imgH="393529" progId="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3666" y="2209800"/>
                        <a:ext cx="1680882" cy="11331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5">
            <a:extLst>
              <a:ext uri="{FF2B5EF4-FFF2-40B4-BE49-F238E27FC236}">
                <a16:creationId xmlns="" xmlns:a16="http://schemas.microsoft.com/office/drawing/2014/main" id="{581BB0B6-DF39-4DB4-97DE-E14840DE5C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025365"/>
              </p:ext>
            </p:extLst>
          </p:nvPr>
        </p:nvGraphicFramePr>
        <p:xfrm>
          <a:off x="2223666" y="3425326"/>
          <a:ext cx="1757923" cy="1210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10" name="Equation" r:id="rId11" imgW="571252" imgH="393529" progId="">
                  <p:embed/>
                </p:oleObj>
              </mc:Choice>
              <mc:Fallback>
                <p:oleObj name="Equation" r:id="rId11" imgW="571252" imgH="393529" progId="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3666" y="3425326"/>
                        <a:ext cx="1757923" cy="12102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6">
            <a:extLst>
              <a:ext uri="{FF2B5EF4-FFF2-40B4-BE49-F238E27FC236}">
                <a16:creationId xmlns="" xmlns:a16="http://schemas.microsoft.com/office/drawing/2014/main" id="{E3128594-A29B-4639-AFF2-02C1657915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41634"/>
              </p:ext>
            </p:extLst>
          </p:nvPr>
        </p:nvGraphicFramePr>
        <p:xfrm>
          <a:off x="2223666" y="4756241"/>
          <a:ext cx="195542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11" name="Equation" r:id="rId12" imgW="672808" imgH="393529" progId="">
                  <p:embed/>
                </p:oleObj>
              </mc:Choice>
              <mc:Fallback>
                <p:oleObj name="Equation" r:id="rId12" imgW="672808" imgH="393529" progId="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3666" y="4756241"/>
                        <a:ext cx="1955426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4">
            <a:extLst>
              <a:ext uri="{FF2B5EF4-FFF2-40B4-BE49-F238E27FC236}">
                <a16:creationId xmlns="" xmlns:a16="http://schemas.microsoft.com/office/drawing/2014/main" id="{546699B2-4EB3-4973-95C1-E8E362578B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010377"/>
              </p:ext>
            </p:extLst>
          </p:nvPr>
        </p:nvGraphicFramePr>
        <p:xfrm>
          <a:off x="3852862" y="2232116"/>
          <a:ext cx="230346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12" name="Equation" r:id="rId13" imgW="799920" imgH="393480" progId="">
                  <p:embed/>
                </p:oleObj>
              </mc:Choice>
              <mc:Fallback>
                <p:oleObj name="Equation" r:id="rId13" imgW="799920" imgH="393480" progId="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862" y="2232116"/>
                        <a:ext cx="2303462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4">
            <a:extLst>
              <a:ext uri="{FF2B5EF4-FFF2-40B4-BE49-F238E27FC236}">
                <a16:creationId xmlns="" xmlns:a16="http://schemas.microsoft.com/office/drawing/2014/main" id="{4F61FAB9-1842-49E5-B3F7-F9644AB0CA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916850"/>
              </p:ext>
            </p:extLst>
          </p:nvPr>
        </p:nvGraphicFramePr>
        <p:xfrm>
          <a:off x="6156324" y="2246403"/>
          <a:ext cx="7683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13" name="Equation" r:id="rId15" imgW="266400" imgH="393480" progId="">
                  <p:embed/>
                </p:oleObj>
              </mc:Choice>
              <mc:Fallback>
                <p:oleObj name="Equation" r:id="rId15" imgW="266400" imgH="393480" progId="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4" y="2246403"/>
                        <a:ext cx="768350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5">
            <a:extLst>
              <a:ext uri="{FF2B5EF4-FFF2-40B4-BE49-F238E27FC236}">
                <a16:creationId xmlns="" xmlns:a16="http://schemas.microsoft.com/office/drawing/2014/main" id="{272F2F22-2635-47D8-94B7-AB417B0118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98170"/>
              </p:ext>
            </p:extLst>
          </p:nvPr>
        </p:nvGraphicFramePr>
        <p:xfrm>
          <a:off x="3946524" y="3456079"/>
          <a:ext cx="2420938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14" name="Equation" r:id="rId17" imgW="787320" imgH="393480" progId="">
                  <p:embed/>
                </p:oleObj>
              </mc:Choice>
              <mc:Fallback>
                <p:oleObj name="Equation" r:id="rId17" imgW="787320" imgH="393480" progId="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524" y="3456079"/>
                        <a:ext cx="2420938" cy="120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4">
            <a:extLst>
              <a:ext uri="{FF2B5EF4-FFF2-40B4-BE49-F238E27FC236}">
                <a16:creationId xmlns="" xmlns:a16="http://schemas.microsoft.com/office/drawing/2014/main" id="{4E61E634-7C28-4C15-8096-BA942716B1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268703"/>
              </p:ext>
            </p:extLst>
          </p:nvPr>
        </p:nvGraphicFramePr>
        <p:xfrm>
          <a:off x="6310312" y="3532279"/>
          <a:ext cx="7683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15" name="Equation" r:id="rId19" imgW="266400" imgH="393480" progId="">
                  <p:embed/>
                </p:oleObj>
              </mc:Choice>
              <mc:Fallback>
                <p:oleObj name="Equation" r:id="rId19" imgW="266400" imgH="393480" progId="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2" y="3532279"/>
                        <a:ext cx="768350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6">
            <a:extLst>
              <a:ext uri="{FF2B5EF4-FFF2-40B4-BE49-F238E27FC236}">
                <a16:creationId xmlns="" xmlns:a16="http://schemas.microsoft.com/office/drawing/2014/main" id="{E2497D66-6924-4050-B0A4-D3536AF48F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77686"/>
              </p:ext>
            </p:extLst>
          </p:nvPr>
        </p:nvGraphicFramePr>
        <p:xfrm>
          <a:off x="4081462" y="4756241"/>
          <a:ext cx="24701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16" name="Equation" r:id="rId21" imgW="850680" imgH="393480" progId="">
                  <p:embed/>
                </p:oleObj>
              </mc:Choice>
              <mc:Fallback>
                <p:oleObj name="Equation" r:id="rId21" imgW="850680" imgH="393480" progId="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2" y="4756241"/>
                        <a:ext cx="247015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4">
            <a:extLst>
              <a:ext uri="{FF2B5EF4-FFF2-40B4-BE49-F238E27FC236}">
                <a16:creationId xmlns="" xmlns:a16="http://schemas.microsoft.com/office/drawing/2014/main" id="{9762F39B-7CAE-4E96-BCC8-B763F39400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205976"/>
              </p:ext>
            </p:extLst>
          </p:nvPr>
        </p:nvGraphicFramePr>
        <p:xfrm>
          <a:off x="6542087" y="5094379"/>
          <a:ext cx="6207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17" name="Equation" r:id="rId23" imgW="215640" imgH="164880" progId="">
                  <p:embed/>
                </p:oleObj>
              </mc:Choice>
              <mc:Fallback>
                <p:oleObj name="Equation" r:id="rId23" imgW="215640" imgH="164880" progId="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2087" y="5094379"/>
                        <a:ext cx="620713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09600" y="213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 1:</a:t>
            </a:r>
            <a:endParaRPr lang="en-US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295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 2:</a:t>
            </a:r>
            <a:endParaRPr lang="en-US" sz="2800" b="1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0530" name="Object 2"/>
          <p:cNvGraphicFramePr>
            <a:graphicFrameLocks noChangeAspect="1"/>
          </p:cNvGraphicFramePr>
          <p:nvPr/>
        </p:nvGraphicFramePr>
        <p:xfrm>
          <a:off x="2514600" y="1219200"/>
          <a:ext cx="16764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91" name="Equation" r:id="rId3" imgW="583947" imgH="393529" progId="">
                  <p:embed/>
                </p:oleObj>
              </mc:Choice>
              <mc:Fallback>
                <p:oleObj name="Equation" r:id="rId3" imgW="583947" imgH="39352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219200"/>
                        <a:ext cx="1676400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1" name="Object 3"/>
          <p:cNvGraphicFramePr>
            <a:graphicFrameLocks noChangeAspect="1"/>
          </p:cNvGraphicFramePr>
          <p:nvPr/>
        </p:nvGraphicFramePr>
        <p:xfrm>
          <a:off x="2590800" y="2667000"/>
          <a:ext cx="17526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92" name="Equation" r:id="rId5" imgW="571252" imgH="393529" progId="">
                  <p:embed/>
                </p:oleObj>
              </mc:Choice>
              <mc:Fallback>
                <p:oleObj name="Equation" r:id="rId5" imgW="571252" imgH="393529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667000"/>
                        <a:ext cx="17526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2" name="Object 4"/>
          <p:cNvGraphicFramePr>
            <a:graphicFrameLocks noChangeAspect="1"/>
          </p:cNvGraphicFramePr>
          <p:nvPr/>
        </p:nvGraphicFramePr>
        <p:xfrm>
          <a:off x="2590800" y="4191000"/>
          <a:ext cx="19431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93" name="Equation" r:id="rId7" imgW="672808" imgH="393529" progId="">
                  <p:embed/>
                </p:oleObj>
              </mc:Choice>
              <mc:Fallback>
                <p:oleObj name="Equation" r:id="rId7" imgW="672808" imgH="393529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91000"/>
                        <a:ext cx="19431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4481946" y="1295400"/>
            <a:ext cx="928254" cy="1040245"/>
            <a:chOff x="4481946" y="1295400"/>
            <a:chExt cx="928254" cy="1040245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4481946" y="1295400"/>
              <a:ext cx="228600" cy="381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>
              <a:off x="5181600" y="1954645"/>
              <a:ext cx="228600" cy="381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119012" y="1177180"/>
            <a:ext cx="1572491" cy="1150506"/>
            <a:chOff x="4144007" y="1197358"/>
            <a:chExt cx="1572491" cy="1150506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0766930"/>
                </p:ext>
              </p:extLst>
            </p:nvPr>
          </p:nvGraphicFramePr>
          <p:xfrm>
            <a:off x="4421098" y="1197358"/>
            <a:ext cx="1295400" cy="1150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594" name="Equation" r:id="rId9" imgW="304560" imgH="393480" progId="Equation.3">
                    <p:embed/>
                  </p:oleObj>
                </mc:Choice>
                <mc:Fallback>
                  <p:oleObj name="Equation" r:id="rId9" imgW="30456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421098" y="1197358"/>
                          <a:ext cx="1295400" cy="11505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4144007" y="1535168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=</a:t>
              </a:r>
            </a:p>
          </p:txBody>
        </p:sp>
      </p:grpSp>
      <p:grpSp>
        <p:nvGrpSpPr>
          <p:cNvPr id="150528" name="Group 150527"/>
          <p:cNvGrpSpPr/>
          <p:nvPr/>
        </p:nvGrpSpPr>
        <p:grpSpPr>
          <a:xfrm>
            <a:off x="5584880" y="1300112"/>
            <a:ext cx="793507" cy="1047751"/>
            <a:chOff x="5584880" y="1300112"/>
            <a:chExt cx="793507" cy="1047751"/>
          </a:xfrm>
        </p:grpSpPr>
        <p:sp>
          <p:nvSpPr>
            <p:cNvPr id="11" name="TextBox 10"/>
            <p:cNvSpPr txBox="1"/>
            <p:nvPr/>
          </p:nvSpPr>
          <p:spPr>
            <a:xfrm>
              <a:off x="5584880" y="1535168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=</a:t>
              </a: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0519629"/>
                </p:ext>
              </p:extLst>
            </p:nvPr>
          </p:nvGraphicFramePr>
          <p:xfrm>
            <a:off x="5972806" y="1300112"/>
            <a:ext cx="405581" cy="10477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595" name="Equation" r:id="rId11" imgW="152280" imgH="393480" progId="Equation.3">
                    <p:embed/>
                  </p:oleObj>
                </mc:Choice>
                <mc:Fallback>
                  <p:oleObj name="Equation" r:id="rId11" imgW="15228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972806" y="1300112"/>
                          <a:ext cx="405581" cy="104775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28"/>
          <p:cNvGrpSpPr/>
          <p:nvPr/>
        </p:nvGrpSpPr>
        <p:grpSpPr>
          <a:xfrm>
            <a:off x="4755573" y="2777356"/>
            <a:ext cx="768926" cy="993149"/>
            <a:chOff x="4755573" y="2777356"/>
            <a:chExt cx="768926" cy="993149"/>
          </a:xfrm>
        </p:grpSpPr>
        <p:cxnSp>
          <p:nvCxnSpPr>
            <p:cNvPr id="16" name="Straight Connector 15"/>
            <p:cNvCxnSpPr/>
            <p:nvPr/>
          </p:nvCxnSpPr>
          <p:spPr bwMode="auto">
            <a:xfrm>
              <a:off x="5295899" y="2777356"/>
              <a:ext cx="228600" cy="381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>
              <a:off x="4755573" y="3389505"/>
              <a:ext cx="228600" cy="381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50529" name="Group 150528"/>
          <p:cNvGrpSpPr/>
          <p:nvPr/>
        </p:nvGrpSpPr>
        <p:grpSpPr>
          <a:xfrm>
            <a:off x="4187157" y="2690867"/>
            <a:ext cx="1468582" cy="1181100"/>
            <a:chOff x="4191114" y="2675461"/>
            <a:chExt cx="1468582" cy="11811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191114" y="2965409"/>
              <a:ext cx="591363" cy="646232"/>
            </a:xfrm>
            <a:prstGeom prst="rect">
              <a:avLst/>
            </a:prstGeom>
          </p:spPr>
        </p:pic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6697895"/>
                </p:ext>
              </p:extLst>
            </p:nvPr>
          </p:nvGraphicFramePr>
          <p:xfrm>
            <a:off x="4637924" y="2675461"/>
            <a:ext cx="1021772" cy="1181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596" name="Equation" r:id="rId14" imgW="304560" imgH="393480" progId="Equation.3">
                    <p:embed/>
                  </p:oleObj>
                </mc:Choice>
                <mc:Fallback>
                  <p:oleObj name="Equation" r:id="rId14" imgW="30456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637924" y="2675461"/>
                          <a:ext cx="1021772" cy="1181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0533" name="Group 150532"/>
          <p:cNvGrpSpPr/>
          <p:nvPr/>
        </p:nvGrpSpPr>
        <p:grpSpPr>
          <a:xfrm>
            <a:off x="5573091" y="2774909"/>
            <a:ext cx="903909" cy="1074725"/>
            <a:chOff x="5533377" y="2774909"/>
            <a:chExt cx="903909" cy="1074725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2820537"/>
                </p:ext>
              </p:extLst>
            </p:nvPr>
          </p:nvGraphicFramePr>
          <p:xfrm>
            <a:off x="5973210" y="2774909"/>
            <a:ext cx="464076" cy="1074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597" name="Equation" r:id="rId16" imgW="152280" imgH="393480" progId="Equation.3">
                    <p:embed/>
                  </p:oleObj>
                </mc:Choice>
                <mc:Fallback>
                  <p:oleObj name="Equation" r:id="rId16" imgW="15228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973210" y="2774909"/>
                          <a:ext cx="464076" cy="1074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533377" y="2989155"/>
              <a:ext cx="591363" cy="646232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960846" y="4288559"/>
            <a:ext cx="1006241" cy="987557"/>
            <a:chOff x="4960846" y="4288559"/>
            <a:chExt cx="1006241" cy="987557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4960846" y="4288559"/>
              <a:ext cx="228600" cy="381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>
              <a:off x="5738487" y="4895116"/>
              <a:ext cx="228600" cy="381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085600" y="4259730"/>
            <a:ext cx="798739" cy="1009038"/>
            <a:chOff x="5085600" y="4259730"/>
            <a:chExt cx="798739" cy="1009038"/>
          </a:xfrm>
        </p:grpSpPr>
        <p:cxnSp>
          <p:nvCxnSpPr>
            <p:cNvPr id="24" name="Straight Connector 23"/>
            <p:cNvCxnSpPr/>
            <p:nvPr/>
          </p:nvCxnSpPr>
          <p:spPr bwMode="auto">
            <a:xfrm>
              <a:off x="5655739" y="4259730"/>
              <a:ext cx="228600" cy="381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>
              <a:off x="5085600" y="4887768"/>
              <a:ext cx="228600" cy="381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50534" name="Group 150533"/>
          <p:cNvGrpSpPr/>
          <p:nvPr/>
        </p:nvGrpSpPr>
        <p:grpSpPr>
          <a:xfrm>
            <a:off x="4336965" y="4205442"/>
            <a:ext cx="1725870" cy="1179307"/>
            <a:chOff x="4405803" y="4212815"/>
            <a:chExt cx="1725870" cy="117930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405803" y="4486424"/>
              <a:ext cx="591363" cy="646232"/>
            </a:xfrm>
            <a:prstGeom prst="rect">
              <a:avLst/>
            </a:prstGeom>
          </p:spPr>
        </p:pic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4070349"/>
                </p:ext>
              </p:extLst>
            </p:nvPr>
          </p:nvGraphicFramePr>
          <p:xfrm>
            <a:off x="4876920" y="4212815"/>
            <a:ext cx="1254753" cy="1179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598" name="Equation" r:id="rId18" imgW="368280" imgH="393480" progId="Equation.3">
                    <p:embed/>
                  </p:oleObj>
                </mc:Choice>
                <mc:Fallback>
                  <p:oleObj name="Equation" r:id="rId18" imgW="36828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4876920" y="4212815"/>
                          <a:ext cx="1254753" cy="11793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0535" name="Group 150534"/>
          <p:cNvGrpSpPr/>
          <p:nvPr/>
        </p:nvGrpSpPr>
        <p:grpSpPr>
          <a:xfrm>
            <a:off x="5928883" y="4486424"/>
            <a:ext cx="835073" cy="708740"/>
            <a:chOff x="5928883" y="4486424"/>
            <a:chExt cx="835073" cy="708740"/>
          </a:xfrm>
        </p:grpSpPr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7033820"/>
                </p:ext>
              </p:extLst>
            </p:nvPr>
          </p:nvGraphicFramePr>
          <p:xfrm>
            <a:off x="6391380" y="4486424"/>
            <a:ext cx="372576" cy="568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599" name="Equation" r:id="rId20" imgW="88560" imgH="164880" progId="Equation.3">
                    <p:embed/>
                  </p:oleObj>
                </mc:Choice>
                <mc:Fallback>
                  <p:oleObj name="Equation" r:id="rId20" imgW="88560" imgH="1648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391380" y="4486424"/>
                          <a:ext cx="372576" cy="5684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28883" y="4548932"/>
              <a:ext cx="591363" cy="6462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0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0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0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0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0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25" name="Object 17">
            <a:extLst>
              <a:ext uri="{FF2B5EF4-FFF2-40B4-BE49-F238E27FC236}">
                <a16:creationId xmlns="" xmlns:a16="http://schemas.microsoft.com/office/drawing/2014/main" id="{8A4F79D6-F0AC-43EB-9533-7E63AC61E2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6022"/>
              </p:ext>
            </p:extLst>
          </p:nvPr>
        </p:nvGraphicFramePr>
        <p:xfrm>
          <a:off x="2057400" y="914400"/>
          <a:ext cx="782637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90" name="Equation" r:id="rId4" imgW="291973" imgH="393529" progId="">
                  <p:embed/>
                </p:oleObj>
              </mc:Choice>
              <mc:Fallback>
                <p:oleObj name="Equation" r:id="rId4" imgW="291973" imgH="393529" progId="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914400"/>
                        <a:ext cx="782637" cy="912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6" name="Text Box 18">
            <a:extLst>
              <a:ext uri="{FF2B5EF4-FFF2-40B4-BE49-F238E27FC236}">
                <a16:creationId xmlns="" xmlns:a16="http://schemas.microsoft.com/office/drawing/2014/main" id="{9CAD7BBD-0F8B-4D66-A019-396C87E01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3994" y="1644500"/>
            <a:ext cx="229620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7" name="Text Box 19">
            <a:extLst>
              <a:ext uri="{FF2B5EF4-FFF2-40B4-BE49-F238E27FC236}">
                <a16:creationId xmlns="" xmlns:a16="http://schemas.microsoft.com/office/drawing/2014/main" id="{51DF000E-8B20-4976-AD62-7426FC59F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196" y="2243155"/>
            <a:ext cx="477610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0663" name="Text Box 20">
            <a:extLst>
              <a:ext uri="{FF2B5EF4-FFF2-40B4-BE49-F238E27FC236}">
                <a16:creationId xmlns="" xmlns:a16="http://schemas.microsoft.com/office/drawing/2014/main" id="{18F000B6-DBFD-4AFE-AC2F-0AA4987E4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442595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7429" name="Text Box 21">
            <a:extLst>
              <a:ext uri="{FF2B5EF4-FFF2-40B4-BE49-F238E27FC236}">
                <a16:creationId xmlns="" xmlns:a16="http://schemas.microsoft.com/office/drawing/2014/main" id="{29910388-AC60-4930-B26A-5BFF1D902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3590517"/>
            <a:ext cx="51435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7431" name="Object 23">
            <a:extLst>
              <a:ext uri="{FF2B5EF4-FFF2-40B4-BE49-F238E27FC236}">
                <a16:creationId xmlns="" xmlns:a16="http://schemas.microsoft.com/office/drawing/2014/main" id="{7B886118-2848-4DC0-820D-BBDF61EAB2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273404"/>
              </p:ext>
            </p:extLst>
          </p:nvPr>
        </p:nvGraphicFramePr>
        <p:xfrm>
          <a:off x="3394469" y="2776477"/>
          <a:ext cx="2207701" cy="925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91" name="Equation" r:id="rId6" imgW="939392" imgH="393529" progId="">
                  <p:embed/>
                </p:oleObj>
              </mc:Choice>
              <mc:Fallback>
                <p:oleObj name="Equation" r:id="rId6" imgW="939392" imgH="393529" progId="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469" y="2776477"/>
                        <a:ext cx="2207701" cy="9251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2" name="Object 24">
            <a:extLst>
              <a:ext uri="{FF2B5EF4-FFF2-40B4-BE49-F238E27FC236}">
                <a16:creationId xmlns="" xmlns:a16="http://schemas.microsoft.com/office/drawing/2014/main" id="{CE27650E-55B0-45CA-A809-02D8B5E4D6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239555"/>
              </p:ext>
            </p:extLst>
          </p:nvPr>
        </p:nvGraphicFramePr>
        <p:xfrm>
          <a:off x="3421037" y="4191176"/>
          <a:ext cx="2370163" cy="906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92" name="Equation" r:id="rId8" imgW="1028254" imgH="393529" progId="">
                  <p:embed/>
                </p:oleObj>
              </mc:Choice>
              <mc:Fallback>
                <p:oleObj name="Equation" r:id="rId8" imgW="1028254" imgH="393529" progId="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037" y="4191176"/>
                        <a:ext cx="2370163" cy="9068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34" name="Group 26">
            <a:extLst>
              <a:ext uri="{FF2B5EF4-FFF2-40B4-BE49-F238E27FC236}">
                <a16:creationId xmlns="" xmlns:a16="http://schemas.microsoft.com/office/drawing/2014/main" id="{186C2CB5-AE8F-4423-8A3D-9B06AE509023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5029198"/>
            <a:ext cx="4267200" cy="1477965"/>
            <a:chOff x="930" y="3403"/>
            <a:chExt cx="2016" cy="931"/>
          </a:xfrm>
        </p:grpSpPr>
        <p:sp>
          <p:nvSpPr>
            <p:cNvPr id="17430" name="Text Box 22">
              <a:extLst>
                <a:ext uri="{FF2B5EF4-FFF2-40B4-BE49-F238E27FC236}">
                  <a16:creationId xmlns="" xmlns:a16="http://schemas.microsoft.com/office/drawing/2014/main" id="{753D176A-61D2-44BF-902A-E3CC49054D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3450"/>
              <a:ext cx="2016" cy="7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8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  Chu vi:</a:t>
              </a:r>
              <a:endPara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	     </a:t>
              </a:r>
              <a:r>
                <a:rPr lang="en-US" sz="28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70672" name="Object 25">
              <a:extLst>
                <a:ext uri="{FF2B5EF4-FFF2-40B4-BE49-F238E27FC236}">
                  <a16:creationId xmlns="" xmlns:a16="http://schemas.microsoft.com/office/drawing/2014/main" id="{923BACFB-2762-4E07-A030-D342C4275A2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818600"/>
                </p:ext>
              </p:extLst>
            </p:nvPr>
          </p:nvGraphicFramePr>
          <p:xfrm>
            <a:off x="2154" y="3403"/>
            <a:ext cx="532" cy="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93" name="Equation" r:id="rId10" imgW="406080" imgH="393480" progId="">
                    <p:embed/>
                  </p:oleObj>
                </mc:Choice>
                <mc:Fallback>
                  <p:oleObj name="Equation" r:id="rId10" imgW="406080" imgH="393480" progId="">
                    <p:embed/>
                    <p:pic>
                      <p:nvPicPr>
                        <p:cNvPr id="0" name="Picture 1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3403"/>
                          <a:ext cx="532" cy="5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5">
              <a:extLst>
                <a:ext uri="{FF2B5EF4-FFF2-40B4-BE49-F238E27FC236}">
                  <a16:creationId xmlns="" xmlns:a16="http://schemas.microsoft.com/office/drawing/2014/main" id="{41FD894D-AED1-47E1-83F6-39A2C348C8E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5647163"/>
                </p:ext>
              </p:extLst>
            </p:nvPr>
          </p:nvGraphicFramePr>
          <p:xfrm>
            <a:off x="2268" y="3819"/>
            <a:ext cx="599" cy="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94" name="Equation" r:id="rId12" imgW="457200" imgH="393480" progId="">
                    <p:embed/>
                  </p:oleObj>
                </mc:Choice>
                <mc:Fallback>
                  <p:oleObj name="Equation" r:id="rId12" imgW="457200" imgH="393480" progId="">
                    <p:embed/>
                    <p:pic>
                      <p:nvPicPr>
                        <p:cNvPr id="0" name="Picture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8" y="3819"/>
                          <a:ext cx="599" cy="5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ext Box 20">
            <a:extLst>
              <a:ext uri="{FF2B5EF4-FFF2-40B4-BE49-F238E27FC236}">
                <a16:creationId xmlns="" xmlns:a16="http://schemas.microsoft.com/office/drawing/2014/main" id="{413D2163-5D1D-4A00-B0A9-F7F2175EA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122531"/>
            <a:ext cx="7224183" cy="14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/>
      <p:bldP spid="17429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48">
            <a:extLst>
              <a:ext uri="{FF2B5EF4-FFF2-40B4-BE49-F238E27FC236}">
                <a16:creationId xmlns="" xmlns:a16="http://schemas.microsoft.com/office/drawing/2014/main" id="{D3D1A449-F38E-4E69-A7F5-38345D6C3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304800"/>
            <a:ext cx="11049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3">
            <a:extLst>
              <a:ext uri="{FF2B5EF4-FFF2-40B4-BE49-F238E27FC236}">
                <a16:creationId xmlns="" xmlns:a16="http://schemas.microsoft.com/office/drawing/2014/main" id="{B2F69944-747A-4339-A2FF-0A8CBB84A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858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i="1">
              <a:solidFill>
                <a:srgbClr val="000000"/>
              </a:solidFill>
              <a:latin typeface="VNI-Book" pitchFamily="2" charset="0"/>
            </a:endParaRPr>
          </a:p>
        </p:txBody>
      </p:sp>
      <p:sp>
        <p:nvSpPr>
          <p:cNvPr id="71684" name="Text Box 4">
            <a:extLst>
              <a:ext uri="{FF2B5EF4-FFF2-40B4-BE49-F238E27FC236}">
                <a16:creationId xmlns="" xmlns:a16="http://schemas.microsoft.com/office/drawing/2014/main" id="{862772C0-8438-4F5F-9586-99DCEACE8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7432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VNI-Book" pitchFamily="2" charset="0"/>
              </a:rPr>
              <a:t>.</a:t>
            </a:r>
          </a:p>
        </p:txBody>
      </p:sp>
      <p:pic>
        <p:nvPicPr>
          <p:cNvPr id="71686" name="Picture 3" descr="j0423828">
            <a:extLst>
              <a:ext uri="{FF2B5EF4-FFF2-40B4-BE49-F238E27FC236}">
                <a16:creationId xmlns="" xmlns:a16="http://schemas.microsoft.com/office/drawing/2014/main" id="{BEC3F36D-AD00-4EB1-A88F-0E2BB29E8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61975"/>
            <a:ext cx="1811337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>
            <a:extLst>
              <a:ext uri="{FF2B5EF4-FFF2-40B4-BE49-F238E27FC236}">
                <a16:creationId xmlns="" xmlns:a16="http://schemas.microsoft.com/office/drawing/2014/main" id="{734CC1FB-4B97-4C4B-9D39-7E2E6D4D1980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304800" y="811213"/>
            <a:ext cx="8229600" cy="1630362"/>
          </a:xfrm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i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NHANH, 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ĐÚNG?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>
            <a:extLst>
              <a:ext uri="{FF2B5EF4-FFF2-40B4-BE49-F238E27FC236}">
                <a16:creationId xmlns="" xmlns:a16="http://schemas.microsoft.com/office/drawing/2014/main" id="{44BCD8CA-287B-44BF-A2C3-C39B2A85D3BD}"/>
              </a:ext>
            </a:extLst>
          </p:cNvPr>
          <p:cNvSpPr/>
          <p:nvPr/>
        </p:nvSpPr>
        <p:spPr>
          <a:xfrm>
            <a:off x="7026547" y="92460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12-Point Star 12">
            <a:extLst>
              <a:ext uri="{FF2B5EF4-FFF2-40B4-BE49-F238E27FC236}">
                <a16:creationId xmlns="" xmlns:a16="http://schemas.microsoft.com/office/drawing/2014/main" id="{635D67F4-93D2-41AD-9DA4-460665BF532C}"/>
              </a:ext>
            </a:extLst>
          </p:cNvPr>
          <p:cNvSpPr/>
          <p:nvPr/>
        </p:nvSpPr>
        <p:spPr>
          <a:xfrm>
            <a:off x="6876256" y="90872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12-Point Star 13">
            <a:extLst>
              <a:ext uri="{FF2B5EF4-FFF2-40B4-BE49-F238E27FC236}">
                <a16:creationId xmlns="" xmlns:a16="http://schemas.microsoft.com/office/drawing/2014/main" id="{FB034C1D-316D-4181-948A-8E143305CCBF}"/>
              </a:ext>
            </a:extLst>
          </p:cNvPr>
          <p:cNvSpPr/>
          <p:nvPr/>
        </p:nvSpPr>
        <p:spPr>
          <a:xfrm>
            <a:off x="7043687" y="89245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12-Point Star 14">
            <a:extLst>
              <a:ext uri="{FF2B5EF4-FFF2-40B4-BE49-F238E27FC236}">
                <a16:creationId xmlns="" xmlns:a16="http://schemas.microsoft.com/office/drawing/2014/main" id="{FA60D2A3-C580-499D-BFD9-2D2D3CFD3646}"/>
              </a:ext>
            </a:extLst>
          </p:cNvPr>
          <p:cNvSpPr/>
          <p:nvPr/>
        </p:nvSpPr>
        <p:spPr>
          <a:xfrm>
            <a:off x="7203894" y="90872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12-Point Star 15">
            <a:extLst>
              <a:ext uri="{FF2B5EF4-FFF2-40B4-BE49-F238E27FC236}">
                <a16:creationId xmlns="" xmlns:a16="http://schemas.microsoft.com/office/drawing/2014/main" id="{FC79BF68-E20C-4BC4-A9A4-04C3AA87F557}"/>
              </a:ext>
            </a:extLst>
          </p:cNvPr>
          <p:cNvSpPr/>
          <p:nvPr/>
        </p:nvSpPr>
        <p:spPr>
          <a:xfrm>
            <a:off x="7194377" y="98072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12-Point Star 16">
            <a:extLst>
              <a:ext uri="{FF2B5EF4-FFF2-40B4-BE49-F238E27FC236}">
                <a16:creationId xmlns="" xmlns:a16="http://schemas.microsoft.com/office/drawing/2014/main" id="{3272610B-DA73-4338-9758-A2999A55D876}"/>
              </a:ext>
            </a:extLst>
          </p:cNvPr>
          <p:cNvSpPr/>
          <p:nvPr/>
        </p:nvSpPr>
        <p:spPr>
          <a:xfrm>
            <a:off x="6483293" y="620688"/>
            <a:ext cx="2265171" cy="1659673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72717" name="Picture 3" descr="j0423828">
            <a:extLst>
              <a:ext uri="{FF2B5EF4-FFF2-40B4-BE49-F238E27FC236}">
                <a16:creationId xmlns="" xmlns:a16="http://schemas.microsoft.com/office/drawing/2014/main" id="{333F3B0D-2B00-474F-A761-7AF4A680B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25" y="102235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A765755-F1DA-4C22-B869-22472B8B67E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00200" y="2128838"/>
            <a:ext cx="2064861" cy="1154227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C0628AB-3F5F-4367-BF31-10DCA154F41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54733" y="5115604"/>
            <a:ext cx="1188467" cy="1154227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0A4D1B4-B01C-405F-AF32-625FE9276CA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76800" y="3724305"/>
            <a:ext cx="1493870" cy="1152495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D604CF5-D612-43A4-8627-3C4BB598A71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66572" y="5115604"/>
            <a:ext cx="1514325" cy="1152495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="" xmlns:a16="http://schemas.microsoft.com/office/drawing/2014/main" id="{875B061C-D81E-442E-976E-05016ED2C014}"/>
              </a:ext>
            </a:extLst>
          </p:cNvPr>
          <p:cNvSpPr/>
          <p:nvPr/>
        </p:nvSpPr>
        <p:spPr bwMode="auto">
          <a:xfrm>
            <a:off x="1554163" y="5286375"/>
            <a:ext cx="549275" cy="857250"/>
          </a:xfrm>
          <a:prstGeom prst="flowChartConnector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ahoma" pitchFamily="34" charset="0"/>
            </a:endParaRPr>
          </a:p>
        </p:txBody>
      </p:sp>
      <p:graphicFrame>
        <p:nvGraphicFramePr>
          <p:cNvPr id="72723" name="Object 53">
            <a:extLst>
              <a:ext uri="{FF2B5EF4-FFF2-40B4-BE49-F238E27FC236}">
                <a16:creationId xmlns="" xmlns:a16="http://schemas.microsoft.com/office/drawing/2014/main" id="{205F996D-1000-4610-BF26-E0058A579C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3678238"/>
          <a:ext cx="1168400" cy="144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8" name="Equation" r:id="rId9" imgW="291973" imgH="393529" progId="Equation.3">
                  <p:embed/>
                </p:oleObj>
              </mc:Choice>
              <mc:Fallback>
                <p:oleObj name="Equation" r:id="rId9" imgW="291973" imgH="393529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78238"/>
                        <a:ext cx="1168400" cy="1449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22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90750" y="2489106"/>
            <a:ext cx="451485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53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>
            <a:extLst>
              <a:ext uri="{FF2B5EF4-FFF2-40B4-BE49-F238E27FC236}">
                <a16:creationId xmlns="" xmlns:a16="http://schemas.microsoft.com/office/drawing/2014/main" id="{F90942A7-60BE-4D81-9DA7-33F8F76C55D1}"/>
              </a:ext>
            </a:extLst>
          </p:cNvPr>
          <p:cNvSpPr/>
          <p:nvPr/>
        </p:nvSpPr>
        <p:spPr>
          <a:xfrm>
            <a:off x="7026547" y="92460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12-Point Star 12">
            <a:extLst>
              <a:ext uri="{FF2B5EF4-FFF2-40B4-BE49-F238E27FC236}">
                <a16:creationId xmlns="" xmlns:a16="http://schemas.microsoft.com/office/drawing/2014/main" id="{8EA8A3EB-52ED-4547-965E-4ED75CBBC3D9}"/>
              </a:ext>
            </a:extLst>
          </p:cNvPr>
          <p:cNvSpPr/>
          <p:nvPr/>
        </p:nvSpPr>
        <p:spPr>
          <a:xfrm>
            <a:off x="6876256" y="90872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12-Point Star 13">
            <a:extLst>
              <a:ext uri="{FF2B5EF4-FFF2-40B4-BE49-F238E27FC236}">
                <a16:creationId xmlns="" xmlns:a16="http://schemas.microsoft.com/office/drawing/2014/main" id="{C6BCBBA6-4E23-492D-91A7-0FF1452314DE}"/>
              </a:ext>
            </a:extLst>
          </p:cNvPr>
          <p:cNvSpPr/>
          <p:nvPr/>
        </p:nvSpPr>
        <p:spPr>
          <a:xfrm>
            <a:off x="7043687" y="89245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12-Point Star 14">
            <a:extLst>
              <a:ext uri="{FF2B5EF4-FFF2-40B4-BE49-F238E27FC236}">
                <a16:creationId xmlns="" xmlns:a16="http://schemas.microsoft.com/office/drawing/2014/main" id="{19857191-9C00-4FC4-860E-412B9AD6FB3F}"/>
              </a:ext>
            </a:extLst>
          </p:cNvPr>
          <p:cNvSpPr/>
          <p:nvPr/>
        </p:nvSpPr>
        <p:spPr>
          <a:xfrm>
            <a:off x="7203894" y="90872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12-Point Star 15">
            <a:extLst>
              <a:ext uri="{FF2B5EF4-FFF2-40B4-BE49-F238E27FC236}">
                <a16:creationId xmlns="" xmlns:a16="http://schemas.microsoft.com/office/drawing/2014/main" id="{350E62C8-BB3D-443D-AFFB-6470810030A9}"/>
              </a:ext>
            </a:extLst>
          </p:cNvPr>
          <p:cNvSpPr/>
          <p:nvPr/>
        </p:nvSpPr>
        <p:spPr>
          <a:xfrm>
            <a:off x="7194377" y="98072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12-Point Star 16">
            <a:extLst>
              <a:ext uri="{FF2B5EF4-FFF2-40B4-BE49-F238E27FC236}">
                <a16:creationId xmlns="" xmlns:a16="http://schemas.microsoft.com/office/drawing/2014/main" id="{DBD795B0-D6B3-4D20-BA9D-67AB5E005398}"/>
              </a:ext>
            </a:extLst>
          </p:cNvPr>
          <p:cNvSpPr/>
          <p:nvPr/>
        </p:nvSpPr>
        <p:spPr>
          <a:xfrm>
            <a:off x="6483293" y="620688"/>
            <a:ext cx="2265171" cy="1659673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73741" name="Picture 3" descr="j0423828">
            <a:extLst>
              <a:ext uri="{FF2B5EF4-FFF2-40B4-BE49-F238E27FC236}">
                <a16:creationId xmlns="" xmlns:a16="http://schemas.microsoft.com/office/drawing/2014/main" id="{4982EFBA-2079-4B51-B30C-F8DDC34A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25" y="102235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F7A4A0C-3804-4582-B4E2-1DDBEA2C407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76866" y="3673476"/>
            <a:ext cx="1190134" cy="1154227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053220D-9172-444A-A006-07BEBB80D1A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54733" y="5115604"/>
            <a:ext cx="1188467" cy="1154227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543E48F-9C5D-4CA8-BF99-0AD7810329F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76800" y="3724305"/>
            <a:ext cx="1210139" cy="115647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9A278B9-8DF8-4095-BB70-33FBB72F0B5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66572" y="5115604"/>
            <a:ext cx="1230593" cy="1156470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73748" name="Object 40">
            <a:extLst>
              <a:ext uri="{FF2B5EF4-FFF2-40B4-BE49-F238E27FC236}">
                <a16:creationId xmlns="" xmlns:a16="http://schemas.microsoft.com/office/drawing/2014/main" id="{2FEB8995-6A74-4E39-96E2-F2F6712693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9000" y="1876425"/>
          <a:ext cx="2260600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4" name="Equation" r:id="rId9" imgW="520474" imgH="393529" progId="Equation.3">
                  <p:embed/>
                </p:oleObj>
              </mc:Choice>
              <mc:Fallback>
                <p:oleObj name="Equation" r:id="rId9" imgW="520474" imgH="393529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1876425"/>
                        <a:ext cx="2260600" cy="157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Flowchart: Connector 39">
            <a:extLst>
              <a:ext uri="{FF2B5EF4-FFF2-40B4-BE49-F238E27FC236}">
                <a16:creationId xmlns="" xmlns:a16="http://schemas.microsoft.com/office/drawing/2014/main" id="{F3BA4F93-7BDE-4B88-BDDC-50C2CDE66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334000"/>
            <a:ext cx="831850" cy="935038"/>
          </a:xfrm>
          <a:prstGeom prst="flowChartConnector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>
            <a:extLst>
              <a:ext uri="{FF2B5EF4-FFF2-40B4-BE49-F238E27FC236}">
                <a16:creationId xmlns="" xmlns:a16="http://schemas.microsoft.com/office/drawing/2014/main" id="{71BFA032-C4BA-4C81-B8C7-4F37925D4F6F}"/>
              </a:ext>
            </a:extLst>
          </p:cNvPr>
          <p:cNvSpPr/>
          <p:nvPr/>
        </p:nvSpPr>
        <p:spPr>
          <a:xfrm>
            <a:off x="7026547" y="92460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12-Point Star 12">
            <a:extLst>
              <a:ext uri="{FF2B5EF4-FFF2-40B4-BE49-F238E27FC236}">
                <a16:creationId xmlns="" xmlns:a16="http://schemas.microsoft.com/office/drawing/2014/main" id="{75562D77-4364-4146-8E3E-03CDB7009FA9}"/>
              </a:ext>
            </a:extLst>
          </p:cNvPr>
          <p:cNvSpPr/>
          <p:nvPr/>
        </p:nvSpPr>
        <p:spPr>
          <a:xfrm>
            <a:off x="6876256" y="90872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12-Point Star 13">
            <a:extLst>
              <a:ext uri="{FF2B5EF4-FFF2-40B4-BE49-F238E27FC236}">
                <a16:creationId xmlns="" xmlns:a16="http://schemas.microsoft.com/office/drawing/2014/main" id="{B59D4132-DB16-42CA-A7A1-A658264EE577}"/>
              </a:ext>
            </a:extLst>
          </p:cNvPr>
          <p:cNvSpPr/>
          <p:nvPr/>
        </p:nvSpPr>
        <p:spPr>
          <a:xfrm>
            <a:off x="7043687" y="89245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12-Point Star 14">
            <a:extLst>
              <a:ext uri="{FF2B5EF4-FFF2-40B4-BE49-F238E27FC236}">
                <a16:creationId xmlns="" xmlns:a16="http://schemas.microsoft.com/office/drawing/2014/main" id="{0782E779-1B6B-449F-9008-6A49AA65690B}"/>
              </a:ext>
            </a:extLst>
          </p:cNvPr>
          <p:cNvSpPr/>
          <p:nvPr/>
        </p:nvSpPr>
        <p:spPr>
          <a:xfrm>
            <a:off x="7203894" y="90872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12-Point Star 15">
            <a:extLst>
              <a:ext uri="{FF2B5EF4-FFF2-40B4-BE49-F238E27FC236}">
                <a16:creationId xmlns="" xmlns:a16="http://schemas.microsoft.com/office/drawing/2014/main" id="{71486154-8D42-41FE-A4BA-E9E15A940BEC}"/>
              </a:ext>
            </a:extLst>
          </p:cNvPr>
          <p:cNvSpPr/>
          <p:nvPr/>
        </p:nvSpPr>
        <p:spPr>
          <a:xfrm>
            <a:off x="7194377" y="98072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12-Point Star 16">
            <a:extLst>
              <a:ext uri="{FF2B5EF4-FFF2-40B4-BE49-F238E27FC236}">
                <a16:creationId xmlns="" xmlns:a16="http://schemas.microsoft.com/office/drawing/2014/main" id="{24084618-014A-4B5A-B326-970D65758562}"/>
              </a:ext>
            </a:extLst>
          </p:cNvPr>
          <p:cNvSpPr/>
          <p:nvPr/>
        </p:nvSpPr>
        <p:spPr>
          <a:xfrm>
            <a:off x="6483293" y="620688"/>
            <a:ext cx="2265171" cy="1659673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74765" name="Picture 3" descr="j0423828">
            <a:extLst>
              <a:ext uri="{FF2B5EF4-FFF2-40B4-BE49-F238E27FC236}">
                <a16:creationId xmlns="" xmlns:a16="http://schemas.microsoft.com/office/drawing/2014/main" id="{F4884F12-FEDE-4609-8388-3BD556733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25" y="102235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B7B486C-4ED4-4211-B70D-5C4CB1A5E94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76866" y="4032647"/>
            <a:ext cx="1190134" cy="615553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883B6D8-83B2-4B59-B2E8-FA80E5E076A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54733" y="5115604"/>
            <a:ext cx="1188467" cy="1154227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1C21E39-39DB-4743-AE63-540B8E34154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66572" y="5115604"/>
            <a:ext cx="1230593" cy="115647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74771" name="Object 40">
            <a:extLst>
              <a:ext uri="{FF2B5EF4-FFF2-40B4-BE49-F238E27FC236}">
                <a16:creationId xmlns="" xmlns:a16="http://schemas.microsoft.com/office/drawing/2014/main" id="{912CA979-DD4C-4166-882A-87ACA62C86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2450" y="1876425"/>
          <a:ext cx="2368550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2" name="Equation" r:id="rId8" imgW="545863" imgH="393529" progId="Equation.3">
                  <p:embed/>
                </p:oleObj>
              </mc:Choice>
              <mc:Fallback>
                <p:oleObj name="Equation" r:id="rId8" imgW="545863" imgH="393529" progId="Equation.3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1876425"/>
                        <a:ext cx="2368550" cy="157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lowchart: Connector 29">
            <a:extLst>
              <a:ext uri="{FF2B5EF4-FFF2-40B4-BE49-F238E27FC236}">
                <a16:creationId xmlns="" xmlns:a16="http://schemas.microsoft.com/office/drawing/2014/main" id="{4256D098-E8AE-4F1A-A8F6-6ED19AEDF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886200"/>
            <a:ext cx="581025" cy="1066800"/>
          </a:xfrm>
          <a:prstGeom prst="flowChartConnector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000" b="1">
              <a:latin typeface="Arial" panose="020B0604020202020204" pitchFamily="34" charset="0"/>
            </a:endParaRPr>
          </a:p>
        </p:txBody>
      </p:sp>
      <p:graphicFrame>
        <p:nvGraphicFramePr>
          <p:cNvPr id="74773" name="Object 40">
            <a:extLst>
              <a:ext uri="{FF2B5EF4-FFF2-40B4-BE49-F238E27FC236}">
                <a16:creationId xmlns="" xmlns:a16="http://schemas.microsoft.com/office/drawing/2014/main" id="{A2DF9886-3028-4EF6-B374-8E80B6BE71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527660"/>
              </p:ext>
            </p:extLst>
          </p:nvPr>
        </p:nvGraphicFramePr>
        <p:xfrm>
          <a:off x="4953000" y="3603625"/>
          <a:ext cx="12192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3" name="Equation" r:id="rId10" imgW="291973" imgH="393529" progId="Equation.3">
                  <p:embed/>
                </p:oleObj>
              </mc:Choice>
              <mc:Fallback>
                <p:oleObj name="Equation" r:id="rId10" imgW="291973" imgH="393529" progId="Equation.3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603625"/>
                        <a:ext cx="1219200" cy="151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>
            <a:extLst>
              <a:ext uri="{FF2B5EF4-FFF2-40B4-BE49-F238E27FC236}">
                <a16:creationId xmlns="" xmlns:a16="http://schemas.microsoft.com/office/drawing/2014/main" id="{4DF3C094-3489-4CC0-B0AD-B58DDA2D902D}"/>
              </a:ext>
            </a:extLst>
          </p:cNvPr>
          <p:cNvSpPr/>
          <p:nvPr/>
        </p:nvSpPr>
        <p:spPr>
          <a:xfrm>
            <a:off x="7026547" y="92460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12-Point Star 12">
            <a:extLst>
              <a:ext uri="{FF2B5EF4-FFF2-40B4-BE49-F238E27FC236}">
                <a16:creationId xmlns="" xmlns:a16="http://schemas.microsoft.com/office/drawing/2014/main" id="{CE4DF067-0F97-4AFE-82CE-58FCCC504143}"/>
              </a:ext>
            </a:extLst>
          </p:cNvPr>
          <p:cNvSpPr/>
          <p:nvPr/>
        </p:nvSpPr>
        <p:spPr>
          <a:xfrm>
            <a:off x="6876256" y="90872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12-Point Star 13">
            <a:extLst>
              <a:ext uri="{FF2B5EF4-FFF2-40B4-BE49-F238E27FC236}">
                <a16:creationId xmlns="" xmlns:a16="http://schemas.microsoft.com/office/drawing/2014/main" id="{17695E67-C9E6-490F-BCFC-37990622F757}"/>
              </a:ext>
            </a:extLst>
          </p:cNvPr>
          <p:cNvSpPr/>
          <p:nvPr/>
        </p:nvSpPr>
        <p:spPr>
          <a:xfrm>
            <a:off x="7043687" y="89245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12-Point Star 14">
            <a:extLst>
              <a:ext uri="{FF2B5EF4-FFF2-40B4-BE49-F238E27FC236}">
                <a16:creationId xmlns="" xmlns:a16="http://schemas.microsoft.com/office/drawing/2014/main" id="{1179722A-844D-4A7F-986B-2FEDC9752FF3}"/>
              </a:ext>
            </a:extLst>
          </p:cNvPr>
          <p:cNvSpPr/>
          <p:nvPr/>
        </p:nvSpPr>
        <p:spPr>
          <a:xfrm>
            <a:off x="7203894" y="90872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12-Point Star 15">
            <a:extLst>
              <a:ext uri="{FF2B5EF4-FFF2-40B4-BE49-F238E27FC236}">
                <a16:creationId xmlns="" xmlns:a16="http://schemas.microsoft.com/office/drawing/2014/main" id="{0E780265-DE46-4309-B7DB-0B5439CB7AF3}"/>
              </a:ext>
            </a:extLst>
          </p:cNvPr>
          <p:cNvSpPr/>
          <p:nvPr/>
        </p:nvSpPr>
        <p:spPr>
          <a:xfrm>
            <a:off x="7194377" y="98072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12-Point Star 16">
            <a:extLst>
              <a:ext uri="{FF2B5EF4-FFF2-40B4-BE49-F238E27FC236}">
                <a16:creationId xmlns="" xmlns:a16="http://schemas.microsoft.com/office/drawing/2014/main" id="{D3E7A779-2B64-4A54-8B7E-9ED917D950A4}"/>
              </a:ext>
            </a:extLst>
          </p:cNvPr>
          <p:cNvSpPr/>
          <p:nvPr/>
        </p:nvSpPr>
        <p:spPr>
          <a:xfrm>
            <a:off x="6483293" y="620688"/>
            <a:ext cx="2265171" cy="1659673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75789" name="Picture 3" descr="j0423828">
            <a:extLst>
              <a:ext uri="{FF2B5EF4-FFF2-40B4-BE49-F238E27FC236}">
                <a16:creationId xmlns="" xmlns:a16="http://schemas.microsoft.com/office/drawing/2014/main" id="{27437207-C9AC-45CB-98F2-F7656E488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25" y="102235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5792" name="Object 53">
            <a:extLst>
              <a:ext uri="{FF2B5EF4-FFF2-40B4-BE49-F238E27FC236}">
                <a16:creationId xmlns="" xmlns:a16="http://schemas.microsoft.com/office/drawing/2014/main" id="{92B60074-10A2-48CB-A06E-DBDD64BF52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2025" y="1663700"/>
          <a:ext cx="24257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18" name="Equation" r:id="rId5" imgW="571252" imgH="393529" progId="Equation.3">
                  <p:embed/>
                </p:oleObj>
              </mc:Choice>
              <mc:Fallback>
                <p:oleObj name="Equation" r:id="rId5" imgW="571252" imgH="393529" progId="Equation.3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1663700"/>
                        <a:ext cx="2425700" cy="153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3" name="Object 53">
            <a:extLst>
              <a:ext uri="{FF2B5EF4-FFF2-40B4-BE49-F238E27FC236}">
                <a16:creationId xmlns="" xmlns:a16="http://schemas.microsoft.com/office/drawing/2014/main" id="{415FE07A-ACC1-4D78-8EDA-566B57E044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2450" y="3009900"/>
          <a:ext cx="15367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19" name="Equation" r:id="rId7" imgW="355292" imgH="393359" progId="Equation.3">
                  <p:embed/>
                </p:oleObj>
              </mc:Choice>
              <mc:Fallback>
                <p:oleObj name="Equation" r:id="rId7" imgW="355292" imgH="393359" progId="Equation.3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3009900"/>
                        <a:ext cx="1536700" cy="156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4" name="Object 53">
            <a:extLst>
              <a:ext uri="{FF2B5EF4-FFF2-40B4-BE49-F238E27FC236}">
                <a16:creationId xmlns="" xmlns:a16="http://schemas.microsoft.com/office/drawing/2014/main" id="{DB5999DB-26DB-4377-9FE9-69B47042A9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10150" y="3009900"/>
          <a:ext cx="1314450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20" name="Equation" r:id="rId9" imgW="291973" imgH="393529" progId="Equation.3">
                  <p:embed/>
                </p:oleObj>
              </mc:Choice>
              <mc:Fallback>
                <p:oleObj name="Equation" r:id="rId9" imgW="291973" imgH="393529" progId="Equation.3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0150" y="3009900"/>
                        <a:ext cx="1314450" cy="162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5" name="Object 53">
            <a:extLst>
              <a:ext uri="{FF2B5EF4-FFF2-40B4-BE49-F238E27FC236}">
                <a16:creationId xmlns="" xmlns:a16="http://schemas.microsoft.com/office/drawing/2014/main" id="{1F3BF6B0-0D5E-4F3D-BE94-81135C0804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369785"/>
              </p:ext>
            </p:extLst>
          </p:nvPr>
        </p:nvGraphicFramePr>
        <p:xfrm>
          <a:off x="457200" y="4876800"/>
          <a:ext cx="15716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21"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876800"/>
                        <a:ext cx="1571625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6" name="Object 53">
            <a:extLst>
              <a:ext uri="{FF2B5EF4-FFF2-40B4-BE49-F238E27FC236}">
                <a16:creationId xmlns="" xmlns:a16="http://schemas.microsoft.com/office/drawing/2014/main" id="{7B4A92C0-3550-4F73-A0B0-24C808A5CA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372415"/>
              </p:ext>
            </p:extLst>
          </p:nvPr>
        </p:nvGraphicFramePr>
        <p:xfrm>
          <a:off x="4876800" y="4751388"/>
          <a:ext cx="13462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22" name="Equation" r:id="rId13" imgW="304536" imgH="393359" progId="Equation.3">
                  <p:embed/>
                </p:oleObj>
              </mc:Choice>
              <mc:Fallback>
                <p:oleObj name="Equation" r:id="rId13" imgW="304536" imgH="393359" progId="Equation.3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751388"/>
                        <a:ext cx="1346200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lowchart: Connector 29">
            <a:extLst>
              <a:ext uri="{FF2B5EF4-FFF2-40B4-BE49-F238E27FC236}">
                <a16:creationId xmlns="" xmlns:a16="http://schemas.microsoft.com/office/drawing/2014/main" id="{EBBA25E2-475C-4055-8101-135ABEAB6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0150" y="3200400"/>
            <a:ext cx="546100" cy="1143000"/>
          </a:xfrm>
          <a:prstGeom prst="flowChartConnector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>
            <a:extLst>
              <a:ext uri="{FF2B5EF4-FFF2-40B4-BE49-F238E27FC236}">
                <a16:creationId xmlns="" xmlns:a16="http://schemas.microsoft.com/office/drawing/2014/main" id="{226D8B52-43E8-41B7-BD59-6EDBBA2349EA}"/>
              </a:ext>
            </a:extLst>
          </p:cNvPr>
          <p:cNvSpPr/>
          <p:nvPr/>
        </p:nvSpPr>
        <p:spPr bwMode="auto">
          <a:xfrm>
            <a:off x="1295400" y="5334000"/>
            <a:ext cx="6172200" cy="83820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Luyện tập</a:t>
            </a:r>
          </a:p>
        </p:txBody>
      </p:sp>
      <p:sp>
        <p:nvSpPr>
          <p:cNvPr id="7" name="Pentagon 3">
            <a:extLst>
              <a:ext uri="{FF2B5EF4-FFF2-40B4-BE49-F238E27FC236}">
                <a16:creationId xmlns="" xmlns:a16="http://schemas.microsoft.com/office/drawing/2014/main" id="{41C5B271-7E24-405F-AEA9-55D7C289911A}"/>
              </a:ext>
            </a:extLst>
          </p:cNvPr>
          <p:cNvSpPr/>
          <p:nvPr/>
        </p:nvSpPr>
        <p:spPr bwMode="auto">
          <a:xfrm>
            <a:off x="1295400" y="3886200"/>
            <a:ext cx="6172200" cy="129540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-1752600"/>
            <a:ext cx="85343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28473" y="1188436"/>
                <a:ext cx="1887055" cy="1499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= ?</a:t>
                </a:r>
              </a:p>
              <a:p>
                <a:pPr algn="ctr"/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473" y="1188436"/>
                <a:ext cx="1887055" cy="1499449"/>
              </a:xfrm>
              <a:prstGeom prst="rect">
                <a:avLst/>
              </a:prstGeom>
              <a:blipFill rotWithShape="1">
                <a:blip r:embed="rId4"/>
                <a:stretch>
                  <a:fillRect r="-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2" y="0"/>
            <a:ext cx="16001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38602" y="3632201"/>
                <a:ext cx="777777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2" y="3632201"/>
                <a:ext cx="777777" cy="101752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36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-1752600"/>
            <a:ext cx="85343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26668" y="1397001"/>
                <a:ext cx="2230098" cy="981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= ? 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668" y="1397001"/>
                <a:ext cx="2230098" cy="981487"/>
              </a:xfrm>
              <a:prstGeom prst="rect">
                <a:avLst/>
              </a:prstGeom>
              <a:blipFill rotWithShape="1">
                <a:blip r:embed="rId4"/>
                <a:stretch>
                  <a:fillRect r="-9041" b="-1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2" y="0"/>
            <a:ext cx="16001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20141" y="3632201"/>
                <a:ext cx="550151" cy="1015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3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141" y="3632201"/>
                <a:ext cx="550151" cy="101572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62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-1752600"/>
            <a:ext cx="85343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66129" y="1291835"/>
                <a:ext cx="1951175" cy="1412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= ?</a:t>
                </a:r>
              </a:p>
              <a:p>
                <a:pPr algn="ctr"/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129" y="1291835"/>
                <a:ext cx="1951175" cy="1412374"/>
              </a:xfrm>
              <a:prstGeom prst="rect">
                <a:avLst/>
              </a:prstGeom>
              <a:blipFill rotWithShape="1">
                <a:blip r:embed="rId4"/>
                <a:stretch>
                  <a:fillRect r="-1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2" y="0"/>
            <a:ext cx="16001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26403" y="3533577"/>
                <a:ext cx="795410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403" y="3533577"/>
                <a:ext cx="795410" cy="101431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16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Hình ảnh 3">
            <a:extLst>
              <a:ext uri="{FF2B5EF4-FFF2-40B4-BE49-F238E27FC236}">
                <a16:creationId xmlns="" xmlns:a16="http://schemas.microsoft.com/office/drawing/2014/main" id="{BB033F83-D8B5-41BD-B7A2-71F9E1F11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76500"/>
            <a:ext cx="4395788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>
            <a:extLst>
              <a:ext uri="{FF2B5EF4-FFF2-40B4-BE49-F238E27FC236}">
                <a16:creationId xmlns="" xmlns:a16="http://schemas.microsoft.com/office/drawing/2014/main" id="{53063258-1AEF-4D81-B814-73E05F39E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0"/>
            <a:ext cx="4038600" cy="3430588"/>
          </a:xfrm>
          <a:prstGeom prst="cloudCallout">
            <a:avLst>
              <a:gd name="adj1" fmla="val -41398"/>
              <a:gd name="adj2" fmla="val 57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nhân hai phân số, ta làm như thế nào?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7493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5">
            <a:extLst>
              <a:ext uri="{FF2B5EF4-FFF2-40B4-BE49-F238E27FC236}">
                <a16:creationId xmlns="" xmlns:a16="http://schemas.microsoft.com/office/drawing/2014/main" id="{A58C81E3-C6E2-4E8D-88E9-E5B47B7B5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2962126"/>
            <a:ext cx="4953000" cy="20005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="" xmlns:a16="http://schemas.microsoft.com/office/drawing/2014/main" id="{506BDC25-539E-43FB-A5A0-F65812B79B4D}"/>
              </a:ext>
            </a:extLst>
          </p:cNvPr>
          <p:cNvCxnSpPr/>
          <p:nvPr/>
        </p:nvCxnSpPr>
        <p:spPr>
          <a:xfrm>
            <a:off x="2890586" y="4267200"/>
            <a:ext cx="33628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3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609" y="838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600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3600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600" b="1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vi-VN" sz="36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36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133)</a:t>
            </a:r>
            <a:endParaRPr lang="en-US" sz="36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6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>
            <a:lum/>
          </a:blip>
          <a:srcRect/>
          <a:stretch>
            <a:fillRect t="-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78" name="Text Box 26">
            <a:extLst>
              <a:ext uri="{FF2B5EF4-FFF2-40B4-BE49-F238E27FC236}">
                <a16:creationId xmlns="" xmlns:a16="http://schemas.microsoft.com/office/drawing/2014/main" id="{9EB4CF85-7788-4B67-A54D-5D5ED85C7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987" y="807438"/>
            <a:ext cx="6296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(theo mẫu):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7349" name="Rectangle 28">
            <a:extLst>
              <a:ext uri="{FF2B5EF4-FFF2-40B4-BE49-F238E27FC236}">
                <a16:creationId xmlns="" xmlns:a16="http://schemas.microsoft.com/office/drawing/2014/main" id="{3B1655C5-EC04-44F2-A9D4-FEF008384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907576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125983" name="Object 31">
            <a:extLst>
              <a:ext uri="{FF2B5EF4-FFF2-40B4-BE49-F238E27FC236}">
                <a16:creationId xmlns="" xmlns:a16="http://schemas.microsoft.com/office/drawing/2014/main" id="{ADB1FFF2-4251-432A-8173-17ACFBFCBC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961105"/>
              </p:ext>
            </p:extLst>
          </p:nvPr>
        </p:nvGraphicFramePr>
        <p:xfrm>
          <a:off x="2047875" y="1494826"/>
          <a:ext cx="1312863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35" name="Equation" r:id="rId4" imgW="342751" imgH="393529" progId="Equation.3">
                  <p:embed/>
                </p:oleObj>
              </mc:Choice>
              <mc:Fallback>
                <p:oleObj name="Equation" r:id="rId4" imgW="342751" imgH="393529" progId="Equation.3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5" y="1494826"/>
                        <a:ext cx="1312863" cy="1446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4" name="Object 32">
            <a:extLst>
              <a:ext uri="{FF2B5EF4-FFF2-40B4-BE49-F238E27FC236}">
                <a16:creationId xmlns="" xmlns:a16="http://schemas.microsoft.com/office/drawing/2014/main" id="{A9EAA741-389D-4752-83E7-D9C461AC51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120478"/>
              </p:ext>
            </p:extLst>
          </p:nvPr>
        </p:nvGraphicFramePr>
        <p:xfrm>
          <a:off x="3352800" y="1493238"/>
          <a:ext cx="184943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36" name="Equation" r:id="rId6" imgW="482391" imgH="393529" progId="Equation.3">
                  <p:embed/>
                </p:oleObj>
              </mc:Choice>
              <mc:Fallback>
                <p:oleObj name="Equation" r:id="rId6" imgW="482391" imgH="393529" progId="Equation.3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493238"/>
                        <a:ext cx="1849438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5" name="Object 33">
            <a:extLst>
              <a:ext uri="{FF2B5EF4-FFF2-40B4-BE49-F238E27FC236}">
                <a16:creationId xmlns="" xmlns:a16="http://schemas.microsoft.com/office/drawing/2014/main" id="{74467A43-0561-455D-A34D-900E98144F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337401"/>
              </p:ext>
            </p:extLst>
          </p:nvPr>
        </p:nvGraphicFramePr>
        <p:xfrm>
          <a:off x="5181600" y="1493238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37" name="Equation" r:id="rId8" imgW="457002" imgH="393529" progId="Equation.3">
                  <p:embed/>
                </p:oleObj>
              </mc:Choice>
              <mc:Fallback>
                <p:oleObj name="Equation" r:id="rId8" imgW="457002" imgH="393529" progId="Equation.3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493238"/>
                        <a:ext cx="175260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6" name="Object 34">
            <a:extLst>
              <a:ext uri="{FF2B5EF4-FFF2-40B4-BE49-F238E27FC236}">
                <a16:creationId xmlns="" xmlns:a16="http://schemas.microsoft.com/office/drawing/2014/main" id="{C155C1A4-3CBD-46B5-89C2-209D4F6520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212226"/>
              </p:ext>
            </p:extLst>
          </p:nvPr>
        </p:nvGraphicFramePr>
        <p:xfrm>
          <a:off x="6934200" y="1493238"/>
          <a:ext cx="126682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38" name="Equation" r:id="rId10" imgW="330057" imgH="393529" progId="Equation.3">
                  <p:embed/>
                </p:oleObj>
              </mc:Choice>
              <mc:Fallback>
                <p:oleObj name="Equation" r:id="rId10" imgW="330057" imgH="393529" progId="Equation.3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493238"/>
                        <a:ext cx="1266825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87" name="Text Box 35">
            <a:extLst>
              <a:ext uri="{FF2B5EF4-FFF2-40B4-BE49-F238E27FC236}">
                <a16:creationId xmlns="" xmlns:a16="http://schemas.microsoft.com/office/drawing/2014/main" id="{532F3C66-13E4-45D8-95C7-49C711F00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3093438"/>
            <a:ext cx="19764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5991" name="Text Box 39">
            <a:extLst>
              <a:ext uri="{FF2B5EF4-FFF2-40B4-BE49-F238E27FC236}">
                <a16:creationId xmlns="" xmlns:a16="http://schemas.microsoft.com/office/drawing/2014/main" id="{6E91D92F-1E34-4B03-8BA6-CF1E7444F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98038"/>
            <a:ext cx="1236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25992" name="Object 40">
            <a:extLst>
              <a:ext uri="{FF2B5EF4-FFF2-40B4-BE49-F238E27FC236}">
                <a16:creationId xmlns="" xmlns:a16="http://schemas.microsoft.com/office/drawing/2014/main" id="{2781224F-94E7-40BB-91DA-139005F29E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872743"/>
              </p:ext>
            </p:extLst>
          </p:nvPr>
        </p:nvGraphicFramePr>
        <p:xfrm>
          <a:off x="2074863" y="2897188"/>
          <a:ext cx="1751013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39" name="Equation" r:id="rId12" imgW="457002" imgH="393529" progId="Equation.3">
                  <p:embed/>
                </p:oleObj>
              </mc:Choice>
              <mc:Fallback>
                <p:oleObj name="Equation" r:id="rId12" imgW="457002" imgH="393529" progId="Equation.3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863" y="2897188"/>
                        <a:ext cx="1751013" cy="1446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94" name="Object 42">
            <a:extLst>
              <a:ext uri="{FF2B5EF4-FFF2-40B4-BE49-F238E27FC236}">
                <a16:creationId xmlns="" xmlns:a16="http://schemas.microsoft.com/office/drawing/2014/main" id="{64E9C04E-A146-4955-92E2-DDB5B2A4E2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573600"/>
              </p:ext>
            </p:extLst>
          </p:nvPr>
        </p:nvGraphicFramePr>
        <p:xfrm>
          <a:off x="3827463" y="2895600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40" name="Equation" r:id="rId14" imgW="457002" imgH="393529" progId="Equation.3">
                  <p:embed/>
                </p:oleObj>
              </mc:Choice>
              <mc:Fallback>
                <p:oleObj name="Equation" r:id="rId14" imgW="457002" imgH="393529" progId="Equation.3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463" y="2895600"/>
                        <a:ext cx="175260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95" name="Object 43">
            <a:extLst>
              <a:ext uri="{FF2B5EF4-FFF2-40B4-BE49-F238E27FC236}">
                <a16:creationId xmlns="" xmlns:a16="http://schemas.microsoft.com/office/drawing/2014/main" id="{9C92C4B2-94B5-4D23-94A2-18A4297B16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113978"/>
              </p:ext>
            </p:extLst>
          </p:nvPr>
        </p:nvGraphicFramePr>
        <p:xfrm>
          <a:off x="5656263" y="2895600"/>
          <a:ext cx="77946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41" name="Equation" r:id="rId16" imgW="203112" imgH="393529" progId="Equation.3">
                  <p:embed/>
                </p:oleObj>
              </mc:Choice>
              <mc:Fallback>
                <p:oleObj name="Equation" r:id="rId16" imgW="203112" imgH="393529" progId="Equation.3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263" y="2895600"/>
                        <a:ext cx="779463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2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5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12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5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5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5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78" grpId="0"/>
      <p:bldP spid="125987" grpId="0"/>
      <p:bldP spid="12599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73&quot;/&gt;&lt;/object&gt;&lt;object type=&quot;3&quot; unique_id=&quot;10004&quot;&gt;&lt;property id=&quot;20148&quot; value=&quot;5&quot;/&gt;&lt;property id=&quot;20300&quot; value=&quot;Slide 2&quot;/&gt;&lt;property id=&quot;20307&quot; value=&quot;375&quot;/&gt;&lt;/object&gt;&lt;object type=&quot;3&quot; unique_id=&quot;10005&quot;&gt;&lt;property id=&quot;20148&quot; value=&quot;5&quot;/&gt;&lt;property id=&quot;20300&quot; value=&quot;Slide 3&quot;/&gt;&lt;property id=&quot;20307&quot; value=&quot;365&quot;/&gt;&lt;/object&gt;&lt;object type=&quot;3&quot; unique_id=&quot;10006&quot;&gt;&lt;property id=&quot;20148&quot; value=&quot;5&quot;/&gt;&lt;property id=&quot;20300&quot; value=&quot;Slide 4&quot;/&gt;&lt;property id=&quot;20307&quot; value=&quot;366&quot;/&gt;&lt;/object&gt;&lt;object type=&quot;3&quot; unique_id=&quot;10007&quot;&gt;&lt;property id=&quot;20148&quot; value=&quot;5&quot;/&gt;&lt;property id=&quot;20300&quot; value=&quot;Slide 5&quot;/&gt;&lt;property id=&quot;20307&quot; value=&quot;367&quot;/&gt;&lt;/object&gt;&lt;object type=&quot;3&quot; unique_id=&quot;10008&quot;&gt;&lt;property id=&quot;20148&quot; value=&quot;5&quot;/&gt;&lt;property id=&quot;20300&quot; value=&quot;Slide 6&quot;/&gt;&lt;property id=&quot;20307&quot; value=&quot;368&quot;/&gt;&lt;/object&gt;&lt;object type=&quot;3&quot; unique_id=&quot;10009&quot;&gt;&lt;property id=&quot;20148&quot; value=&quot;5&quot;/&gt;&lt;property id=&quot;20300&quot; value=&quot;Slide 7&quot;/&gt;&lt;property id=&quot;20307&quot; value=&quot;369&quot;/&gt;&lt;/object&gt;&lt;object type=&quot;3&quot; unique_id=&quot;10010&quot;&gt;&lt;property id=&quot;20148&quot; value=&quot;5&quot;/&gt;&lt;property id=&quot;20300&quot; value=&quot;Slide 8&quot;/&gt;&lt;property id=&quot;20307&quot; value=&quot;362&quot;/&gt;&lt;/object&gt;&lt;object type=&quot;3&quot; unique_id=&quot;10011&quot;&gt;&lt;property id=&quot;20148&quot; value=&quot;5&quot;/&gt;&lt;property id=&quot;20300&quot; value=&quot;Slide 9&quot;/&gt;&lt;property id=&quot;20307&quot; value=&quot;290&quot;/&gt;&lt;/object&gt;&lt;object type=&quot;3&quot; unique_id=&quot;10012&quot;&gt;&lt;property id=&quot;20148&quot; value=&quot;5&quot;/&gt;&lt;property id=&quot;20300&quot; value=&quot;Slide 10&quot;/&gt;&lt;property id=&quot;20307&quot; value=&quot;361&quot;/&gt;&lt;/object&gt;&lt;object type=&quot;3&quot; unique_id=&quot;10013&quot;&gt;&lt;property id=&quot;20148&quot; value=&quot;5&quot;/&gt;&lt;property id=&quot;20300&quot; value=&quot;Slide 11&quot;/&gt;&lt;property id=&quot;20307&quot; value=&quot;370&quot;/&gt;&lt;/object&gt;&lt;object type=&quot;3&quot; unique_id=&quot;10014&quot;&gt;&lt;property id=&quot;20148&quot; value=&quot;5&quot;/&gt;&lt;property id=&quot;20300&quot; value=&quot;Slide 12&quot;/&gt;&lt;property id=&quot;20307&quot; value=&quot;310&quot;/&gt;&lt;/object&gt;&lt;object type=&quot;3&quot; unique_id=&quot;10015&quot;&gt;&lt;property id=&quot;20148&quot; value=&quot;5&quot;/&gt;&lt;property id=&quot;20300&quot; value=&quot;Slide 13&quot;/&gt;&lt;property id=&quot;20307&quot; value=&quot;336&quot;/&gt;&lt;/object&gt;&lt;object type=&quot;3&quot; unique_id=&quot;10016&quot;&gt;&lt;property id=&quot;20148&quot; value=&quot;5&quot;/&gt;&lt;property id=&quot;20300&quot; value=&quot;Slide 14&quot;/&gt;&lt;property id=&quot;20307&quot; value=&quot;357&quot;/&gt;&lt;/object&gt;&lt;object type=&quot;3&quot; unique_id=&quot;10017&quot;&gt;&lt;property id=&quot;20148&quot; value=&quot;5&quot;/&gt;&lt;property id=&quot;20300&quot; value=&quot;Slide 15&quot;/&gt;&lt;property id=&quot;20307&quot; value=&quot;358&quot;/&gt;&lt;/object&gt;&lt;object type=&quot;3&quot; unique_id=&quot;10018&quot;&gt;&lt;property id=&quot;20148&quot; value=&quot;5&quot;/&gt;&lt;property id=&quot;20300&quot; value=&quot;Slide 16&quot;/&gt;&lt;property id=&quot;20307&quot; value=&quot;372&quot;/&gt;&lt;/object&gt;&lt;object type=&quot;3&quot; unique_id=&quot;10019&quot;&gt;&lt;property id=&quot;20148&quot; value=&quot;5&quot;/&gt;&lt;property id=&quot;20300&quot; value=&quot;Slide 17&quot;/&gt;&lt;property id=&quot;20307&quot; value=&quot;359&quot;/&gt;&lt;/object&gt;&lt;object type=&quot;3&quot; unique_id=&quot;10020&quot;&gt;&lt;property id=&quot;20148&quot; value=&quot;5&quot;/&gt;&lt;property id=&quot;20300&quot; value=&quot;Slide 18&quot;/&gt;&lt;property id=&quot;20307&quot; value=&quot;352&quot;/&gt;&lt;/object&gt;&lt;object type=&quot;3&quot; unique_id=&quot;10021&quot;&gt;&lt;property id=&quot;20148&quot; value=&quot;5&quot;/&gt;&lt;property id=&quot;20300&quot; value=&quot;Slide 19&quot;/&gt;&lt;property id=&quot;20307&quot; value=&quot;353&quot;/&gt;&lt;/object&gt;&lt;object type=&quot;3&quot; unique_id=&quot;10022&quot;&gt;&lt;property id=&quot;20148&quot; value=&quot;5&quot;/&gt;&lt;property id=&quot;20300&quot; value=&quot;Slide 20&quot;/&gt;&lt;property id=&quot;20307&quot; value=&quot;354&quot;/&gt;&lt;/object&gt;&lt;object type=&quot;3&quot; unique_id=&quot;10023&quot;&gt;&lt;property id=&quot;20148&quot; value=&quot;5&quot;/&gt;&lt;property id=&quot;20300&quot; value=&quot;Slide 21&quot;/&gt;&lt;property id=&quot;20307&quot; value=&quot;355&quot;/&gt;&lt;/object&gt;&lt;object type=&quot;3&quot; unique_id=&quot;10024&quot;&gt;&lt;property id=&quot;20148&quot; value=&quot;5&quot;/&gt;&lt;property id=&quot;20300&quot; value=&quot;Slide 22&quot;/&gt;&lt;property id=&quot;20307&quot; value=&quot;356&quot;/&gt;&lt;/object&gt;&lt;object type=&quot;3&quot; unique_id=&quot;10025&quot;&gt;&lt;property id=&quot;20148&quot; value=&quot;5&quot;/&gt;&lt;property id=&quot;20300&quot; value=&quot;Slide 23&quot;/&gt;&lt;property id=&quot;20307&quot; value=&quot;304&quot;/&gt;&lt;/object&gt;&lt;/object&gt;&lt;object type=&quot;8&quot; unique_id=&quot;1005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6747</TotalTime>
  <Words>323</Words>
  <Application>Microsoft Office PowerPoint</Application>
  <PresentationFormat>On-screen Show (4:3)</PresentationFormat>
  <Paragraphs>88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SimSun</vt:lpstr>
      <vt:lpstr>.VnTime</vt:lpstr>
      <vt:lpstr>Arial</vt:lpstr>
      <vt:lpstr>Cambria Math</vt:lpstr>
      <vt:lpstr>Tahoma</vt:lpstr>
      <vt:lpstr>Times New Roman</vt:lpstr>
      <vt:lpstr>VNI-Book</vt:lpstr>
      <vt:lpstr>Wingdings</vt:lpstr>
      <vt:lpstr>Blends</vt:lpstr>
      <vt:lpstr>1_Blends</vt:lpstr>
      <vt:lpstr>2_Default Design</vt:lpstr>
      <vt:lpstr>3_Default Design</vt:lpstr>
      <vt:lpstr>2_Blends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 account</cp:lastModifiedBy>
  <cp:revision>390</cp:revision>
  <dcterms:created xsi:type="dcterms:W3CDTF">2009-02-21T02:59:54Z</dcterms:created>
  <dcterms:modified xsi:type="dcterms:W3CDTF">2022-03-08T03:40:35Z</dcterms:modified>
</cp:coreProperties>
</file>