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E5116-1461-4DF1-BD3F-2A8ED5BC58BE}" type="doc">
      <dgm:prSet loTypeId="urn:microsoft.com/office/officeart/2005/8/layout/hierarchy1" loCatId="hierarchy" qsTypeId="urn:microsoft.com/office/officeart/2005/8/quickstyle/3d3" qsCatId="3D" csTypeId="urn:microsoft.com/office/officeart/2005/8/colors/colorful5" csCatId="colorful" phldr="1"/>
      <dgm:spPr/>
      <dgm:t>
        <a:bodyPr/>
        <a:lstStyle/>
        <a:p>
          <a:endParaRPr lang="en-US"/>
        </a:p>
      </dgm:t>
    </dgm:pt>
    <dgm:pt modelId="{0F7BCE05-1008-4552-B9FB-7903555B8E79}">
      <dgm:prSet phldrT="[Text]" custT="1"/>
      <dgm:spPr>
        <a:blipFill rotWithShape="0">
          <a:blip xmlns:r="http://schemas.openxmlformats.org/officeDocument/2006/relationships" r:embed="rId1"/>
          <a:srcRect/>
          <a:stretch>
            <a:fillRect t="-12000" b="-12000"/>
          </a:stretch>
        </a:blipFill>
      </dgm:spPr>
      <dgm:t>
        <a:bodyPr/>
        <a:lstStyle/>
        <a:p>
          <a:endParaRPr lang="en-US" sz="4400" b="1" i="1" dirty="0">
            <a:solidFill>
              <a:srgbClr val="FF0000"/>
            </a:solidFill>
            <a:latin typeface="Calibri" panose="020F0502020204030204" pitchFamily="34" charset="0"/>
            <a:ea typeface="Cambria" panose="02040503050406030204" pitchFamily="18" charset="0"/>
            <a:cs typeface="Calibri" panose="020F0502020204030204" pitchFamily="34" charset="0"/>
          </a:endParaRPr>
        </a:p>
      </dgm:t>
    </dgm:pt>
    <dgm:pt modelId="{5E930694-F68A-41E8-BC25-97AA1268F6A1}" type="parTrans" cxnId="{A2347A05-AE0B-4742-BF55-8096F553E822}">
      <dgm:prSet/>
      <dgm:spPr/>
      <dgm:t>
        <a:bodyPr/>
        <a:lstStyle/>
        <a:p>
          <a:endParaRPr lang="en-US">
            <a:latin typeface="Calibri" panose="020F0502020204030204" pitchFamily="34" charset="0"/>
            <a:cs typeface="Calibri" panose="020F0502020204030204" pitchFamily="34" charset="0"/>
          </a:endParaRPr>
        </a:p>
      </dgm:t>
    </dgm:pt>
    <dgm:pt modelId="{A27F504B-C6E7-46CC-8741-9E07E60AAA3F}" type="sibTrans" cxnId="{A2347A05-AE0B-4742-BF55-8096F553E822}">
      <dgm:prSet/>
      <dgm:spPr/>
      <dgm:t>
        <a:bodyPr/>
        <a:lstStyle/>
        <a:p>
          <a:endParaRPr lang="en-US">
            <a:latin typeface="Calibri" panose="020F0502020204030204" pitchFamily="34" charset="0"/>
            <a:cs typeface="Calibri" panose="020F0502020204030204" pitchFamily="34" charset="0"/>
          </a:endParaRPr>
        </a:p>
      </dgm:t>
    </dgm:pt>
    <dgm:pt modelId="{678AEEED-ED1B-49F3-B6BA-D85B9003555C}">
      <dgm:prSet phldrT="[Text]" custT="1"/>
      <dgm:spPr/>
      <dgm:t>
        <a:bodyPr/>
        <a:lstStyle/>
        <a:p>
          <a:r>
            <a:rPr lang="en-US" sz="2400" b="1" dirty="0" err="1">
              <a:latin typeface="Calibri" panose="020F0502020204030204" pitchFamily="34" charset="0"/>
              <a:ea typeface="Cambria" panose="02040503050406030204" pitchFamily="18" charset="0"/>
              <a:cs typeface="Calibri" panose="020F0502020204030204" pitchFamily="34" charset="0"/>
            </a:rPr>
            <a:t>Bộ</a:t>
          </a:r>
          <a:r>
            <a:rPr lang="en-US" sz="2400" b="1" dirty="0">
              <a:latin typeface="Calibri" panose="020F0502020204030204" pitchFamily="34" charset="0"/>
              <a:ea typeface="Cambria" panose="02040503050406030204" pitchFamily="18" charset="0"/>
              <a:cs typeface="Calibri" panose="020F0502020204030204" pitchFamily="34" charset="0"/>
            </a:rPr>
            <a:t> </a:t>
          </a:r>
          <a:r>
            <a:rPr lang="en-US" sz="2400" b="1" dirty="0" err="1">
              <a:latin typeface="Calibri" panose="020F0502020204030204" pitchFamily="34" charset="0"/>
              <a:ea typeface="Cambria" panose="02040503050406030204" pitchFamily="18" charset="0"/>
              <a:cs typeface="Calibri" panose="020F0502020204030204" pitchFamily="34" charset="0"/>
            </a:rPr>
            <a:t>phận</a:t>
          </a:r>
          <a:r>
            <a:rPr lang="en-US" sz="2400" b="1" dirty="0">
              <a:latin typeface="Calibri" panose="020F0502020204030204" pitchFamily="34" charset="0"/>
              <a:ea typeface="Cambria" panose="02040503050406030204" pitchFamily="18" charset="0"/>
              <a:cs typeface="Calibri" panose="020F0502020204030204" pitchFamily="34" charset="0"/>
            </a:rPr>
            <a:t> </a:t>
          </a:r>
          <a:r>
            <a:rPr lang="en-US" sz="2400" b="1" dirty="0" err="1">
              <a:latin typeface="Calibri" panose="020F0502020204030204" pitchFamily="34" charset="0"/>
              <a:ea typeface="Cambria" panose="02040503050406030204" pitchFamily="18" charset="0"/>
              <a:cs typeface="Calibri" panose="020F0502020204030204" pitchFamily="34" charset="0"/>
            </a:rPr>
            <a:t>chính</a:t>
          </a:r>
          <a:r>
            <a:rPr lang="en-US" sz="2400" b="1" dirty="0">
              <a:latin typeface="Calibri" panose="020F0502020204030204" pitchFamily="34" charset="0"/>
              <a:ea typeface="Cambria" panose="02040503050406030204" pitchFamily="18" charset="0"/>
              <a:cs typeface="Calibri" panose="020F0502020204030204" pitchFamily="34" charset="0"/>
            </a:rPr>
            <a:t> </a:t>
          </a:r>
          <a:r>
            <a:rPr lang="en-US" sz="2400" b="1" dirty="0" err="1">
              <a:latin typeface="Calibri" panose="020F0502020204030204" pitchFamily="34" charset="0"/>
              <a:ea typeface="Cambria" panose="02040503050406030204" pitchFamily="18" charset="0"/>
              <a:cs typeface="Calibri" panose="020F0502020204030204" pitchFamily="34" charset="0"/>
            </a:rPr>
            <a:t>thứ</a:t>
          </a:r>
          <a:r>
            <a:rPr lang="en-US" sz="2400" b="1" dirty="0">
              <a:latin typeface="Calibri" panose="020F0502020204030204" pitchFamily="34" charset="0"/>
              <a:ea typeface="Cambria" panose="02040503050406030204" pitchFamily="18" charset="0"/>
              <a:cs typeface="Calibri" panose="020F0502020204030204" pitchFamily="34" charset="0"/>
            </a:rPr>
            <a:t> </a:t>
          </a:r>
          <a:r>
            <a:rPr lang="en-US" sz="2400" b="1" dirty="0" err="1">
              <a:latin typeface="Calibri" panose="020F0502020204030204" pitchFamily="34" charset="0"/>
              <a:ea typeface="Cambria" panose="02040503050406030204" pitchFamily="18" charset="0"/>
              <a:cs typeface="Calibri" panose="020F0502020204030204" pitchFamily="34" charset="0"/>
            </a:rPr>
            <a:t>nhất</a:t>
          </a:r>
          <a:r>
            <a:rPr lang="en-US" sz="2400" b="1" dirty="0">
              <a:latin typeface="Calibri" panose="020F0502020204030204" pitchFamily="34" charset="0"/>
              <a:ea typeface="Cambria" panose="02040503050406030204" pitchFamily="18" charset="0"/>
              <a:cs typeface="Calibri" panose="020F0502020204030204" pitchFamily="34" charset="0"/>
            </a:rPr>
            <a:t> (BPCT1)</a:t>
          </a:r>
        </a:p>
      </dgm:t>
    </dgm:pt>
    <dgm:pt modelId="{DEF9580D-E2C7-4C50-834A-3259E356E374}" type="parTrans" cxnId="{92FFC73C-BBA3-4E4B-B0AF-234B4D319764}">
      <dgm:prSet/>
      <dgm:spPr/>
      <dgm:t>
        <a:bodyPr/>
        <a:lstStyle/>
        <a:p>
          <a:endParaRPr lang="en-US" sz="2400">
            <a:latin typeface="Calibri" panose="020F0502020204030204" pitchFamily="34" charset="0"/>
            <a:ea typeface="Cambria" panose="02040503050406030204" pitchFamily="18" charset="0"/>
            <a:cs typeface="Calibri" panose="020F0502020204030204" pitchFamily="34" charset="0"/>
          </a:endParaRPr>
        </a:p>
      </dgm:t>
    </dgm:pt>
    <dgm:pt modelId="{1D59AFA1-89E6-445A-B506-C50FD756075F}" type="sibTrans" cxnId="{92FFC73C-BBA3-4E4B-B0AF-234B4D319764}">
      <dgm:prSet/>
      <dgm:spPr/>
      <dgm:t>
        <a:bodyPr/>
        <a:lstStyle/>
        <a:p>
          <a:endParaRPr lang="en-US">
            <a:latin typeface="Calibri" panose="020F0502020204030204" pitchFamily="34" charset="0"/>
            <a:cs typeface="Calibri" panose="020F0502020204030204" pitchFamily="34" charset="0"/>
          </a:endParaRPr>
        </a:p>
      </dgm:t>
    </dgm:pt>
    <dgm:pt modelId="{E74F138A-F523-493D-B2CC-223677E07C21}">
      <dgm:prSet phldrT="[Text]" custT="1"/>
      <dgm:spPr/>
      <dgm:t>
        <a:bodyPr/>
        <a:lstStyle/>
        <a:p>
          <a:pPr algn="l"/>
          <a:r>
            <a:rPr lang="en-US" sz="2400" dirty="0" err="1">
              <a:latin typeface="Calibri" panose="020F0502020204030204" pitchFamily="34" charset="0"/>
              <a:ea typeface="Cambria" panose="02040503050406030204" pitchFamily="18" charset="0"/>
              <a:cs typeface="Calibri" panose="020F0502020204030204" pitchFamily="34" charset="0"/>
            </a:rPr>
            <a:t>Chỉ</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sự</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vật</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sự</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việc</a:t>
          </a:r>
          <a:r>
            <a:rPr lang="en-US" sz="2400" dirty="0">
              <a:latin typeface="Calibri" panose="020F0502020204030204" pitchFamily="34" charset="0"/>
              <a:ea typeface="Cambria" panose="02040503050406030204" pitchFamily="18" charset="0"/>
              <a:cs typeface="Calibri" panose="020F0502020204030204" pitchFamily="34" charset="0"/>
            </a:rPr>
            <a:t>, </a:t>
          </a:r>
        </a:p>
        <a:p>
          <a:pPr algn="l"/>
          <a:r>
            <a:rPr lang="en-US" sz="2400" dirty="0" err="1">
              <a:latin typeface="Calibri" panose="020F0502020204030204" pitchFamily="34" charset="0"/>
              <a:ea typeface="Cambria" panose="02040503050406030204" pitchFamily="18" charset="0"/>
              <a:cs typeface="Calibri" panose="020F0502020204030204" pitchFamily="34" charset="0"/>
            </a:rPr>
            <a:t>hiện</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tượng</a:t>
          </a:r>
          <a:endParaRPr lang="en-US" sz="2400" dirty="0">
            <a:latin typeface="Calibri" panose="020F0502020204030204" pitchFamily="34" charset="0"/>
            <a:ea typeface="Cambria" panose="02040503050406030204" pitchFamily="18" charset="0"/>
            <a:cs typeface="Calibri" panose="020F0502020204030204" pitchFamily="34" charset="0"/>
          </a:endParaRPr>
        </a:p>
      </dgm:t>
    </dgm:pt>
    <dgm:pt modelId="{7DE95120-AB88-400E-B7A2-D5B47F0063E7}" type="parTrans" cxnId="{4001D060-9BDC-4FB3-9211-CA39F7885332}">
      <dgm:prSet/>
      <dgm:spPr/>
      <dgm:t>
        <a:bodyPr/>
        <a:lstStyle/>
        <a:p>
          <a:endParaRPr lang="en-US" sz="2400">
            <a:latin typeface="Calibri" panose="020F0502020204030204" pitchFamily="34" charset="0"/>
            <a:ea typeface="Cambria" panose="02040503050406030204" pitchFamily="18" charset="0"/>
            <a:cs typeface="Calibri" panose="020F0502020204030204" pitchFamily="34" charset="0"/>
          </a:endParaRPr>
        </a:p>
      </dgm:t>
    </dgm:pt>
    <dgm:pt modelId="{ED65665C-00B1-489A-87E7-5420030C0CF7}" type="sibTrans" cxnId="{4001D060-9BDC-4FB3-9211-CA39F7885332}">
      <dgm:prSet/>
      <dgm:spPr/>
      <dgm:t>
        <a:bodyPr/>
        <a:lstStyle/>
        <a:p>
          <a:endParaRPr lang="en-US">
            <a:latin typeface="Calibri" panose="020F0502020204030204" pitchFamily="34" charset="0"/>
            <a:cs typeface="Calibri" panose="020F0502020204030204" pitchFamily="34" charset="0"/>
          </a:endParaRPr>
        </a:p>
      </dgm:t>
    </dgm:pt>
    <dgm:pt modelId="{BEF8E7BE-20B3-40CB-B674-73E446CDC3CE}">
      <dgm:prSet phldrT="[Text]" custT="1"/>
      <dgm:spPr/>
      <dgm:t>
        <a:bodyPr/>
        <a:lstStyle/>
        <a:p>
          <a:r>
            <a:rPr lang="en-US" sz="2400" dirty="0" err="1">
              <a:latin typeface="Calibri" panose="020F0502020204030204" pitchFamily="34" charset="0"/>
              <a:ea typeface="Cambria" panose="02040503050406030204" pitchFamily="18" charset="0"/>
              <a:cs typeface="Calibri" panose="020F0502020204030204" pitchFamily="34" charset="0"/>
            </a:rPr>
            <a:t>Trả</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lời</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câu</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hỏi</a:t>
          </a:r>
          <a:r>
            <a:rPr lang="en-US" sz="2400" dirty="0">
              <a:latin typeface="Calibri" panose="020F0502020204030204" pitchFamily="34" charset="0"/>
              <a:ea typeface="Cambria" panose="02040503050406030204" pitchFamily="18" charset="0"/>
              <a:cs typeface="Calibri" panose="020F0502020204030204" pitchFamily="34" charset="0"/>
            </a:rPr>
            <a:t> </a:t>
          </a:r>
        </a:p>
        <a:p>
          <a:r>
            <a:rPr lang="en-US" sz="2400" b="1" i="1" dirty="0">
              <a:latin typeface="Calibri" panose="020F0502020204030204" pitchFamily="34" charset="0"/>
              <a:ea typeface="Cambria" panose="02040503050406030204" pitchFamily="18" charset="0"/>
              <a:cs typeface="Calibri" panose="020F0502020204030204" pitchFamily="34" charset="0"/>
            </a:rPr>
            <a:t>Ai? </a:t>
          </a:r>
          <a:r>
            <a:rPr lang="en-US" sz="2400" b="1" i="1" dirty="0" err="1">
              <a:latin typeface="Calibri" panose="020F0502020204030204" pitchFamily="34" charset="0"/>
              <a:ea typeface="Cambria" panose="02040503050406030204" pitchFamily="18" charset="0"/>
              <a:cs typeface="Calibri" panose="020F0502020204030204" pitchFamily="34" charset="0"/>
            </a:rPr>
            <a:t>Cái</a:t>
          </a:r>
          <a:r>
            <a:rPr lang="en-US" sz="2400" b="1" i="1" dirty="0">
              <a:latin typeface="Calibri" panose="020F0502020204030204" pitchFamily="34" charset="0"/>
              <a:ea typeface="Cambria" panose="02040503050406030204" pitchFamily="18" charset="0"/>
              <a:cs typeface="Calibri" panose="020F0502020204030204" pitchFamily="34" charset="0"/>
            </a:rPr>
            <a:t> </a:t>
          </a:r>
          <a:r>
            <a:rPr lang="en-US" sz="2400" b="1" i="1" dirty="0" err="1">
              <a:latin typeface="Calibri" panose="020F0502020204030204" pitchFamily="34" charset="0"/>
              <a:ea typeface="Cambria" panose="02040503050406030204" pitchFamily="18" charset="0"/>
              <a:cs typeface="Calibri" panose="020F0502020204030204" pitchFamily="34" charset="0"/>
            </a:rPr>
            <a:t>gì</a:t>
          </a:r>
          <a:r>
            <a:rPr lang="en-US" sz="2400" b="1" i="1" dirty="0">
              <a:latin typeface="Calibri" panose="020F0502020204030204" pitchFamily="34" charset="0"/>
              <a:ea typeface="Cambria" panose="02040503050406030204" pitchFamily="18" charset="0"/>
              <a:cs typeface="Calibri" panose="020F0502020204030204" pitchFamily="34" charset="0"/>
            </a:rPr>
            <a:t>? Con </a:t>
          </a:r>
          <a:r>
            <a:rPr lang="en-US" sz="2400" b="1" i="1" dirty="0" err="1">
              <a:latin typeface="Calibri" panose="020F0502020204030204" pitchFamily="34" charset="0"/>
              <a:ea typeface="Cambria" panose="02040503050406030204" pitchFamily="18" charset="0"/>
              <a:cs typeface="Calibri" panose="020F0502020204030204" pitchFamily="34" charset="0"/>
            </a:rPr>
            <a:t>gì</a:t>
          </a:r>
          <a:r>
            <a:rPr lang="en-US" sz="2400" b="1" i="1" dirty="0">
              <a:latin typeface="Calibri" panose="020F0502020204030204" pitchFamily="34" charset="0"/>
              <a:ea typeface="Cambria" panose="02040503050406030204" pitchFamily="18" charset="0"/>
              <a:cs typeface="Calibri" panose="020F0502020204030204" pitchFamily="34" charset="0"/>
            </a:rPr>
            <a:t>?</a:t>
          </a:r>
        </a:p>
      </dgm:t>
    </dgm:pt>
    <dgm:pt modelId="{754D6364-55E1-4C63-A66A-81E5C2354E7B}" type="parTrans" cxnId="{17398A2A-88AF-4704-A51C-AE4D63BBF2E3}">
      <dgm:prSet/>
      <dgm:spPr/>
      <dgm:t>
        <a:bodyPr/>
        <a:lstStyle/>
        <a:p>
          <a:endParaRPr lang="en-US" sz="2400">
            <a:latin typeface="Calibri" panose="020F0502020204030204" pitchFamily="34" charset="0"/>
            <a:ea typeface="Cambria" panose="02040503050406030204" pitchFamily="18" charset="0"/>
            <a:cs typeface="Calibri" panose="020F0502020204030204" pitchFamily="34" charset="0"/>
          </a:endParaRPr>
        </a:p>
      </dgm:t>
    </dgm:pt>
    <dgm:pt modelId="{BD439C25-2E4D-4E85-BA13-15BA7E5CAA77}" type="sibTrans" cxnId="{17398A2A-88AF-4704-A51C-AE4D63BBF2E3}">
      <dgm:prSet/>
      <dgm:spPr/>
      <dgm:t>
        <a:bodyPr/>
        <a:lstStyle/>
        <a:p>
          <a:endParaRPr lang="en-US">
            <a:latin typeface="Calibri" panose="020F0502020204030204" pitchFamily="34" charset="0"/>
            <a:cs typeface="Calibri" panose="020F0502020204030204" pitchFamily="34" charset="0"/>
          </a:endParaRPr>
        </a:p>
      </dgm:t>
    </dgm:pt>
    <dgm:pt modelId="{3C49F597-3B00-42FA-944F-75E9720DAE2B}">
      <dgm:prSet phldrT="[Text]" custT="1"/>
      <dgm:spPr/>
      <dgm:t>
        <a:bodyPr/>
        <a:lstStyle/>
        <a:p>
          <a:r>
            <a:rPr lang="en-US" sz="2400" b="1" dirty="0" err="1">
              <a:latin typeface="Calibri" panose="020F0502020204030204" pitchFamily="34" charset="0"/>
              <a:ea typeface="Cambria" panose="02040503050406030204" pitchFamily="18" charset="0"/>
              <a:cs typeface="Calibri" panose="020F0502020204030204" pitchFamily="34" charset="0"/>
            </a:rPr>
            <a:t>Bộ</a:t>
          </a:r>
          <a:r>
            <a:rPr lang="en-US" sz="2400" b="1" dirty="0">
              <a:latin typeface="Calibri" panose="020F0502020204030204" pitchFamily="34" charset="0"/>
              <a:ea typeface="Cambria" panose="02040503050406030204" pitchFamily="18" charset="0"/>
              <a:cs typeface="Calibri" panose="020F0502020204030204" pitchFamily="34" charset="0"/>
            </a:rPr>
            <a:t> </a:t>
          </a:r>
          <a:r>
            <a:rPr lang="en-US" sz="2400" b="1" dirty="0" err="1">
              <a:latin typeface="Calibri" panose="020F0502020204030204" pitchFamily="34" charset="0"/>
              <a:ea typeface="Cambria" panose="02040503050406030204" pitchFamily="18" charset="0"/>
              <a:cs typeface="Calibri" panose="020F0502020204030204" pitchFamily="34" charset="0"/>
            </a:rPr>
            <a:t>phận</a:t>
          </a:r>
          <a:r>
            <a:rPr lang="en-US" sz="2400" b="1" dirty="0">
              <a:latin typeface="Calibri" panose="020F0502020204030204" pitchFamily="34" charset="0"/>
              <a:ea typeface="Cambria" panose="02040503050406030204" pitchFamily="18" charset="0"/>
              <a:cs typeface="Calibri" panose="020F0502020204030204" pitchFamily="34" charset="0"/>
            </a:rPr>
            <a:t> </a:t>
          </a:r>
          <a:r>
            <a:rPr lang="en-US" sz="2400" b="1" dirty="0" err="1">
              <a:latin typeface="Calibri" panose="020F0502020204030204" pitchFamily="34" charset="0"/>
              <a:ea typeface="Cambria" panose="02040503050406030204" pitchFamily="18" charset="0"/>
              <a:cs typeface="Calibri" panose="020F0502020204030204" pitchFamily="34" charset="0"/>
            </a:rPr>
            <a:t>chính</a:t>
          </a:r>
          <a:r>
            <a:rPr lang="en-US" sz="2400" b="1" dirty="0">
              <a:latin typeface="Calibri" panose="020F0502020204030204" pitchFamily="34" charset="0"/>
              <a:ea typeface="Cambria" panose="02040503050406030204" pitchFamily="18" charset="0"/>
              <a:cs typeface="Calibri" panose="020F0502020204030204" pitchFamily="34" charset="0"/>
            </a:rPr>
            <a:t> </a:t>
          </a:r>
          <a:r>
            <a:rPr lang="en-US" sz="2400" b="1" err="1">
              <a:latin typeface="Calibri" panose="020F0502020204030204" pitchFamily="34" charset="0"/>
              <a:ea typeface="Cambria" panose="02040503050406030204" pitchFamily="18" charset="0"/>
              <a:cs typeface="Calibri" panose="020F0502020204030204" pitchFamily="34" charset="0"/>
            </a:rPr>
            <a:t>thứ</a:t>
          </a:r>
          <a:r>
            <a:rPr lang="en-US" sz="2400" b="1">
              <a:latin typeface="Calibri" panose="020F0502020204030204" pitchFamily="34" charset="0"/>
              <a:ea typeface="Cambria" panose="02040503050406030204" pitchFamily="18" charset="0"/>
              <a:cs typeface="Calibri" panose="020F0502020204030204" pitchFamily="34" charset="0"/>
            </a:rPr>
            <a:t> </a:t>
          </a:r>
          <a:r>
            <a:rPr lang="vi-VN" sz="2400" b="1">
              <a:latin typeface="Calibri" panose="020F0502020204030204" pitchFamily="34" charset="0"/>
              <a:ea typeface="Cambria" panose="02040503050406030204" pitchFamily="18" charset="0"/>
              <a:cs typeface="Calibri" panose="020F0502020204030204" pitchFamily="34" charset="0"/>
            </a:rPr>
            <a:t>hai</a:t>
          </a:r>
          <a:r>
            <a:rPr lang="en-US" sz="2400" b="1">
              <a:latin typeface="Calibri" panose="020F0502020204030204" pitchFamily="34" charset="0"/>
              <a:ea typeface="Cambria" panose="02040503050406030204" pitchFamily="18" charset="0"/>
              <a:cs typeface="Calibri" panose="020F0502020204030204" pitchFamily="34" charset="0"/>
            </a:rPr>
            <a:t> </a:t>
          </a:r>
          <a:r>
            <a:rPr lang="en-US" sz="2400" b="1" dirty="0">
              <a:latin typeface="Calibri" panose="020F0502020204030204" pitchFamily="34" charset="0"/>
              <a:ea typeface="Cambria" panose="02040503050406030204" pitchFamily="18" charset="0"/>
              <a:cs typeface="Calibri" panose="020F0502020204030204" pitchFamily="34" charset="0"/>
            </a:rPr>
            <a:t>(BPCT2)</a:t>
          </a:r>
        </a:p>
      </dgm:t>
    </dgm:pt>
    <dgm:pt modelId="{BF33FFB9-8335-4449-823A-8429148AAC1E}" type="parTrans" cxnId="{BA0A6446-5D6F-4E14-8EB1-273CED0C18CE}">
      <dgm:prSet/>
      <dgm:spPr/>
      <dgm:t>
        <a:bodyPr/>
        <a:lstStyle/>
        <a:p>
          <a:endParaRPr lang="en-US" sz="2400">
            <a:latin typeface="Calibri" panose="020F0502020204030204" pitchFamily="34" charset="0"/>
            <a:ea typeface="Cambria" panose="02040503050406030204" pitchFamily="18" charset="0"/>
            <a:cs typeface="Calibri" panose="020F0502020204030204" pitchFamily="34" charset="0"/>
          </a:endParaRPr>
        </a:p>
      </dgm:t>
    </dgm:pt>
    <dgm:pt modelId="{26A1B046-F92D-40CC-89F7-0FEE1125EEA6}" type="sibTrans" cxnId="{BA0A6446-5D6F-4E14-8EB1-273CED0C18CE}">
      <dgm:prSet/>
      <dgm:spPr/>
      <dgm:t>
        <a:bodyPr/>
        <a:lstStyle/>
        <a:p>
          <a:endParaRPr lang="en-US">
            <a:latin typeface="Calibri" panose="020F0502020204030204" pitchFamily="34" charset="0"/>
            <a:cs typeface="Calibri" panose="020F0502020204030204" pitchFamily="34" charset="0"/>
          </a:endParaRPr>
        </a:p>
      </dgm:t>
    </dgm:pt>
    <dgm:pt modelId="{5111A236-6604-4812-B972-8A8C035D4038}">
      <dgm:prSet phldrT="[Text]" custT="1"/>
      <dgm:spPr/>
      <dgm:t>
        <a:bodyPr/>
        <a:lstStyle/>
        <a:p>
          <a:pPr algn="just"/>
          <a:r>
            <a:rPr lang="en-US" sz="2400" b="0" dirty="0" err="1">
              <a:latin typeface="Calibri" panose="020F0502020204030204" pitchFamily="34" charset="0"/>
              <a:ea typeface="Cambria" panose="02040503050406030204" pitchFamily="18" charset="0"/>
              <a:cs typeface="Calibri" panose="020F0502020204030204" pitchFamily="34" charset="0"/>
            </a:rPr>
            <a:t>Đặc</a:t>
          </a:r>
          <a:r>
            <a:rPr lang="en-US" sz="2400" b="0" dirty="0">
              <a:latin typeface="Calibri" panose="020F0502020204030204" pitchFamily="34" charset="0"/>
              <a:ea typeface="Cambria" panose="02040503050406030204" pitchFamily="18" charset="0"/>
              <a:cs typeface="Calibri" panose="020F0502020204030204" pitchFamily="34" charset="0"/>
            </a:rPr>
            <a:t> </a:t>
          </a:r>
          <a:r>
            <a:rPr lang="en-US" sz="2400" b="0" dirty="0" err="1">
              <a:latin typeface="Calibri" panose="020F0502020204030204" pitchFamily="34" charset="0"/>
              <a:ea typeface="Cambria" panose="02040503050406030204" pitchFamily="18" charset="0"/>
              <a:cs typeface="Calibri" panose="020F0502020204030204" pitchFamily="34" charset="0"/>
            </a:rPr>
            <a:t>điểm</a:t>
          </a:r>
          <a:r>
            <a:rPr lang="en-US" sz="2400" b="0" dirty="0">
              <a:latin typeface="Calibri" panose="020F0502020204030204" pitchFamily="34" charset="0"/>
              <a:ea typeface="Cambria" panose="02040503050406030204" pitchFamily="18" charset="0"/>
              <a:cs typeface="Calibri" panose="020F0502020204030204" pitchFamily="34" charset="0"/>
            </a:rPr>
            <a:t>, </a:t>
          </a:r>
          <a:r>
            <a:rPr lang="en-US" sz="2400" b="0" dirty="0" err="1">
              <a:latin typeface="Calibri" panose="020F0502020204030204" pitchFamily="34" charset="0"/>
              <a:ea typeface="Cambria" panose="02040503050406030204" pitchFamily="18" charset="0"/>
              <a:cs typeface="Calibri" panose="020F0502020204030204" pitchFamily="34" charset="0"/>
            </a:rPr>
            <a:t>tính</a:t>
          </a:r>
          <a:r>
            <a:rPr lang="en-US" sz="2400" b="0" dirty="0">
              <a:latin typeface="Calibri" panose="020F0502020204030204" pitchFamily="34" charset="0"/>
              <a:ea typeface="Cambria" panose="02040503050406030204" pitchFamily="18" charset="0"/>
              <a:cs typeface="Calibri" panose="020F0502020204030204" pitchFamily="34" charset="0"/>
            </a:rPr>
            <a:t> </a:t>
          </a:r>
          <a:r>
            <a:rPr lang="en-US" sz="2400" b="0" dirty="0" err="1">
              <a:latin typeface="Calibri" panose="020F0502020204030204" pitchFamily="34" charset="0"/>
              <a:ea typeface="Cambria" panose="02040503050406030204" pitchFamily="18" charset="0"/>
              <a:cs typeface="Calibri" panose="020F0502020204030204" pitchFamily="34" charset="0"/>
            </a:rPr>
            <a:t>chất</a:t>
          </a:r>
          <a:r>
            <a:rPr lang="en-US" sz="2400" b="0" dirty="0">
              <a:latin typeface="Calibri" panose="020F0502020204030204" pitchFamily="34" charset="0"/>
              <a:ea typeface="Cambria" panose="02040503050406030204" pitchFamily="18" charset="0"/>
              <a:cs typeface="Calibri" panose="020F0502020204030204" pitchFamily="34" charset="0"/>
            </a:rPr>
            <a:t> </a:t>
          </a:r>
          <a:r>
            <a:rPr lang="en-US" sz="2400" b="0" dirty="0" err="1">
              <a:latin typeface="Calibri" panose="020F0502020204030204" pitchFamily="34" charset="0"/>
              <a:ea typeface="Cambria" panose="02040503050406030204" pitchFamily="18" charset="0"/>
              <a:cs typeface="Calibri" panose="020F0502020204030204" pitchFamily="34" charset="0"/>
            </a:rPr>
            <a:t>hoặc</a:t>
          </a:r>
          <a:r>
            <a:rPr lang="en-US" sz="2400" b="0" dirty="0">
              <a:latin typeface="Calibri" panose="020F0502020204030204" pitchFamily="34" charset="0"/>
              <a:ea typeface="Cambria" panose="02040503050406030204" pitchFamily="18" charset="0"/>
              <a:cs typeface="Calibri" panose="020F0502020204030204" pitchFamily="34" charset="0"/>
            </a:rPr>
            <a:t> </a:t>
          </a:r>
          <a:r>
            <a:rPr lang="en-US" sz="2400" b="0" dirty="0" err="1">
              <a:latin typeface="Calibri" panose="020F0502020204030204" pitchFamily="34" charset="0"/>
              <a:ea typeface="Cambria" panose="02040503050406030204" pitchFamily="18" charset="0"/>
              <a:cs typeface="Calibri" panose="020F0502020204030204" pitchFamily="34" charset="0"/>
            </a:rPr>
            <a:t>trạng</a:t>
          </a:r>
          <a:r>
            <a:rPr lang="en-US" sz="2400" b="0" dirty="0">
              <a:latin typeface="Calibri" panose="020F0502020204030204" pitchFamily="34" charset="0"/>
              <a:ea typeface="Cambria" panose="02040503050406030204" pitchFamily="18" charset="0"/>
              <a:cs typeface="Calibri" panose="020F0502020204030204" pitchFamily="34" charset="0"/>
            </a:rPr>
            <a:t> </a:t>
          </a:r>
          <a:r>
            <a:rPr lang="en-US" sz="2400" b="0" dirty="0" err="1">
              <a:latin typeface="Calibri" panose="020F0502020204030204" pitchFamily="34" charset="0"/>
              <a:ea typeface="Cambria" panose="02040503050406030204" pitchFamily="18" charset="0"/>
              <a:cs typeface="Calibri" panose="020F0502020204030204" pitchFamily="34" charset="0"/>
            </a:rPr>
            <a:t>thái</a:t>
          </a:r>
          <a:r>
            <a:rPr lang="en-US" sz="2400" b="0" dirty="0">
              <a:latin typeface="Calibri" panose="020F0502020204030204" pitchFamily="34" charset="0"/>
              <a:ea typeface="Cambria" panose="02040503050406030204" pitchFamily="18" charset="0"/>
              <a:cs typeface="Calibri" panose="020F0502020204030204" pitchFamily="34" charset="0"/>
            </a:rPr>
            <a:t> </a:t>
          </a:r>
          <a:r>
            <a:rPr lang="en-US" sz="2400" b="0" dirty="0" err="1">
              <a:latin typeface="Calibri" panose="020F0502020204030204" pitchFamily="34" charset="0"/>
              <a:ea typeface="Cambria" panose="02040503050406030204" pitchFamily="18" charset="0"/>
              <a:cs typeface="Calibri" panose="020F0502020204030204" pitchFamily="34" charset="0"/>
            </a:rPr>
            <a:t>của</a:t>
          </a:r>
          <a:r>
            <a:rPr lang="en-US" sz="2400" b="0" dirty="0">
              <a:latin typeface="Calibri" panose="020F0502020204030204" pitchFamily="34" charset="0"/>
              <a:ea typeface="Cambria" panose="02040503050406030204" pitchFamily="18" charset="0"/>
              <a:cs typeface="Calibri" panose="020F0502020204030204" pitchFamily="34" charset="0"/>
            </a:rPr>
            <a:t> </a:t>
          </a:r>
          <a:r>
            <a:rPr lang="en-US" sz="2400" b="0" dirty="0" err="1">
              <a:latin typeface="Calibri" panose="020F0502020204030204" pitchFamily="34" charset="0"/>
              <a:ea typeface="Cambria" panose="02040503050406030204" pitchFamily="18" charset="0"/>
              <a:cs typeface="Calibri" panose="020F0502020204030204" pitchFamily="34" charset="0"/>
            </a:rPr>
            <a:t>sự</a:t>
          </a:r>
          <a:r>
            <a:rPr lang="en-US" sz="2400" b="0" dirty="0">
              <a:latin typeface="Calibri" panose="020F0502020204030204" pitchFamily="34" charset="0"/>
              <a:ea typeface="Cambria" panose="02040503050406030204" pitchFamily="18" charset="0"/>
              <a:cs typeface="Calibri" panose="020F0502020204030204" pitchFamily="34" charset="0"/>
            </a:rPr>
            <a:t> </a:t>
          </a:r>
          <a:r>
            <a:rPr lang="en-US" sz="2400" b="0" dirty="0" err="1">
              <a:latin typeface="Calibri" panose="020F0502020204030204" pitchFamily="34" charset="0"/>
              <a:ea typeface="Cambria" panose="02040503050406030204" pitchFamily="18" charset="0"/>
              <a:cs typeface="Calibri" panose="020F0502020204030204" pitchFamily="34" charset="0"/>
            </a:rPr>
            <a:t>vật</a:t>
          </a:r>
          <a:r>
            <a:rPr lang="en-US" sz="2400" b="0" dirty="0">
              <a:latin typeface="Calibri" panose="020F0502020204030204" pitchFamily="34" charset="0"/>
              <a:ea typeface="Cambria" panose="02040503050406030204" pitchFamily="18" charset="0"/>
              <a:cs typeface="Calibri" panose="020F0502020204030204" pitchFamily="34" charset="0"/>
            </a:rPr>
            <a:t>, </a:t>
          </a:r>
          <a:r>
            <a:rPr lang="en-US" sz="2400" b="0" dirty="0" err="1">
              <a:latin typeface="Calibri" panose="020F0502020204030204" pitchFamily="34" charset="0"/>
              <a:ea typeface="Cambria" panose="02040503050406030204" pitchFamily="18" charset="0"/>
              <a:cs typeface="Calibri" panose="020F0502020204030204" pitchFamily="34" charset="0"/>
            </a:rPr>
            <a:t>hiện</a:t>
          </a:r>
          <a:r>
            <a:rPr lang="en-US" sz="2400" b="0" dirty="0">
              <a:latin typeface="Calibri" panose="020F0502020204030204" pitchFamily="34" charset="0"/>
              <a:ea typeface="Cambria" panose="02040503050406030204" pitchFamily="18" charset="0"/>
              <a:cs typeface="Calibri" panose="020F0502020204030204" pitchFamily="34" charset="0"/>
            </a:rPr>
            <a:t> </a:t>
          </a:r>
          <a:r>
            <a:rPr lang="en-US" sz="2400" b="0" dirty="0" err="1">
              <a:latin typeface="Calibri" panose="020F0502020204030204" pitchFamily="34" charset="0"/>
              <a:ea typeface="Cambria" panose="02040503050406030204" pitchFamily="18" charset="0"/>
              <a:cs typeface="Calibri" panose="020F0502020204030204" pitchFamily="34" charset="0"/>
            </a:rPr>
            <a:t>tượng</a:t>
          </a:r>
          <a:r>
            <a:rPr lang="en-US" sz="2400" b="0" dirty="0">
              <a:latin typeface="Calibri" panose="020F0502020204030204" pitchFamily="34" charset="0"/>
              <a:ea typeface="Cambria" panose="02040503050406030204" pitchFamily="18" charset="0"/>
              <a:cs typeface="Calibri" panose="020F0502020204030204" pitchFamily="34" charset="0"/>
            </a:rPr>
            <a:t> ở BPCT1</a:t>
          </a:r>
        </a:p>
      </dgm:t>
    </dgm:pt>
    <dgm:pt modelId="{1BC31F39-4A23-4824-9D42-2E1A65D89336}" type="parTrans" cxnId="{5675D2D0-659B-418E-B8B3-F901755094F7}">
      <dgm:prSet/>
      <dgm:spPr/>
      <dgm:t>
        <a:bodyPr/>
        <a:lstStyle/>
        <a:p>
          <a:endParaRPr lang="en-US" sz="2400">
            <a:latin typeface="Calibri" panose="020F0502020204030204" pitchFamily="34" charset="0"/>
            <a:ea typeface="Cambria" panose="02040503050406030204" pitchFamily="18" charset="0"/>
            <a:cs typeface="Calibri" panose="020F0502020204030204" pitchFamily="34" charset="0"/>
          </a:endParaRPr>
        </a:p>
      </dgm:t>
    </dgm:pt>
    <dgm:pt modelId="{4CD5F46D-A870-4ABE-AF5F-7C560334ECF8}" type="sibTrans" cxnId="{5675D2D0-659B-418E-B8B3-F901755094F7}">
      <dgm:prSet/>
      <dgm:spPr/>
      <dgm:t>
        <a:bodyPr/>
        <a:lstStyle/>
        <a:p>
          <a:endParaRPr lang="en-US">
            <a:latin typeface="Calibri" panose="020F0502020204030204" pitchFamily="34" charset="0"/>
            <a:cs typeface="Calibri" panose="020F0502020204030204" pitchFamily="34" charset="0"/>
          </a:endParaRPr>
        </a:p>
      </dgm:t>
    </dgm:pt>
    <dgm:pt modelId="{1356A980-8010-4B79-BCA6-0421A85D3077}">
      <dgm:prSet custT="1"/>
      <dgm:spPr/>
      <dgm:t>
        <a:bodyPr/>
        <a:lstStyle/>
        <a:p>
          <a:r>
            <a:rPr lang="en-US" sz="2400" dirty="0" err="1">
              <a:latin typeface="Calibri" panose="020F0502020204030204" pitchFamily="34" charset="0"/>
              <a:ea typeface="Cambria" panose="02040503050406030204" pitchFamily="18" charset="0"/>
              <a:cs typeface="Calibri" panose="020F0502020204030204" pitchFamily="34" charset="0"/>
            </a:rPr>
            <a:t>Trả</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lời</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cho</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câu</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dirty="0" err="1">
              <a:latin typeface="Calibri" panose="020F0502020204030204" pitchFamily="34" charset="0"/>
              <a:ea typeface="Cambria" panose="02040503050406030204" pitchFamily="18" charset="0"/>
              <a:cs typeface="Calibri" panose="020F0502020204030204" pitchFamily="34" charset="0"/>
            </a:rPr>
            <a:t>hỏi</a:t>
          </a:r>
          <a:r>
            <a:rPr lang="en-US" sz="2400" dirty="0">
              <a:latin typeface="Calibri" panose="020F0502020204030204" pitchFamily="34" charset="0"/>
              <a:ea typeface="Cambria" panose="02040503050406030204" pitchFamily="18" charset="0"/>
              <a:cs typeface="Calibri" panose="020F0502020204030204" pitchFamily="34" charset="0"/>
            </a:rPr>
            <a:t> </a:t>
          </a:r>
          <a:r>
            <a:rPr lang="en-US" sz="2400" b="1" dirty="0" err="1">
              <a:latin typeface="Calibri" panose="020F0502020204030204" pitchFamily="34" charset="0"/>
              <a:ea typeface="Cambria" panose="02040503050406030204" pitchFamily="18" charset="0"/>
              <a:cs typeface="Calibri" panose="020F0502020204030204" pitchFamily="34" charset="0"/>
            </a:rPr>
            <a:t>Thế</a:t>
          </a:r>
          <a:r>
            <a:rPr lang="en-US" sz="2400" b="1" dirty="0">
              <a:latin typeface="Calibri" panose="020F0502020204030204" pitchFamily="34" charset="0"/>
              <a:ea typeface="Cambria" panose="02040503050406030204" pitchFamily="18" charset="0"/>
              <a:cs typeface="Calibri" panose="020F0502020204030204" pitchFamily="34" charset="0"/>
            </a:rPr>
            <a:t> </a:t>
          </a:r>
          <a:r>
            <a:rPr lang="en-US" sz="2400" b="1" dirty="0" err="1">
              <a:latin typeface="Calibri" panose="020F0502020204030204" pitchFamily="34" charset="0"/>
              <a:ea typeface="Cambria" panose="02040503050406030204" pitchFamily="18" charset="0"/>
              <a:cs typeface="Calibri" panose="020F0502020204030204" pitchFamily="34" charset="0"/>
            </a:rPr>
            <a:t>nào</a:t>
          </a:r>
          <a:r>
            <a:rPr lang="en-US" sz="2400" b="1" dirty="0">
              <a:latin typeface="Calibri" panose="020F0502020204030204" pitchFamily="34" charset="0"/>
              <a:ea typeface="Cambria" panose="02040503050406030204" pitchFamily="18" charset="0"/>
              <a:cs typeface="Calibri" panose="020F0502020204030204" pitchFamily="34" charset="0"/>
            </a:rPr>
            <a:t>?</a:t>
          </a:r>
          <a:endParaRPr lang="en-US" sz="2400" b="1" i="1" dirty="0">
            <a:latin typeface="Calibri" panose="020F0502020204030204" pitchFamily="34" charset="0"/>
            <a:ea typeface="Cambria" panose="02040503050406030204" pitchFamily="18" charset="0"/>
            <a:cs typeface="Calibri" panose="020F0502020204030204" pitchFamily="34" charset="0"/>
          </a:endParaRPr>
        </a:p>
      </dgm:t>
    </dgm:pt>
    <dgm:pt modelId="{E56E0C3E-A0B5-4656-BB2D-9D4C1D2462B1}" type="parTrans" cxnId="{9468EBB0-0EC9-44FA-81FD-EE4B443F3CB9}">
      <dgm:prSet/>
      <dgm:spPr/>
      <dgm:t>
        <a:bodyPr/>
        <a:lstStyle/>
        <a:p>
          <a:endParaRPr lang="en-US" sz="2400">
            <a:latin typeface="Calibri" panose="020F0502020204030204" pitchFamily="34" charset="0"/>
            <a:ea typeface="Cambria" panose="02040503050406030204" pitchFamily="18" charset="0"/>
            <a:cs typeface="Calibri" panose="020F0502020204030204" pitchFamily="34" charset="0"/>
          </a:endParaRPr>
        </a:p>
      </dgm:t>
    </dgm:pt>
    <dgm:pt modelId="{A309D64E-8356-4AB8-AF75-B89D0FD0E984}" type="sibTrans" cxnId="{9468EBB0-0EC9-44FA-81FD-EE4B443F3CB9}">
      <dgm:prSet/>
      <dgm:spPr/>
      <dgm:t>
        <a:bodyPr/>
        <a:lstStyle/>
        <a:p>
          <a:endParaRPr lang="en-US">
            <a:latin typeface="Calibri" panose="020F0502020204030204" pitchFamily="34" charset="0"/>
            <a:cs typeface="Calibri" panose="020F0502020204030204" pitchFamily="34" charset="0"/>
          </a:endParaRPr>
        </a:p>
      </dgm:t>
    </dgm:pt>
    <dgm:pt modelId="{BE67A03D-D156-4BF6-B5D7-23DD8B857483}" type="pres">
      <dgm:prSet presAssocID="{685E5116-1461-4DF1-BD3F-2A8ED5BC58BE}" presName="hierChild1" presStyleCnt="0">
        <dgm:presLayoutVars>
          <dgm:chPref val="1"/>
          <dgm:dir/>
          <dgm:animOne val="branch"/>
          <dgm:animLvl val="lvl"/>
          <dgm:resizeHandles/>
        </dgm:presLayoutVars>
      </dgm:prSet>
      <dgm:spPr/>
    </dgm:pt>
    <dgm:pt modelId="{F966B93E-C393-47BB-B804-B4035AB0AEE8}" type="pres">
      <dgm:prSet presAssocID="{0F7BCE05-1008-4552-B9FB-7903555B8E79}" presName="hierRoot1" presStyleCnt="0"/>
      <dgm:spPr/>
    </dgm:pt>
    <dgm:pt modelId="{44C730E8-BECF-4A51-893F-EE9F18628172}" type="pres">
      <dgm:prSet presAssocID="{0F7BCE05-1008-4552-B9FB-7903555B8E79}" presName="composite" presStyleCnt="0"/>
      <dgm:spPr/>
    </dgm:pt>
    <dgm:pt modelId="{ED77C88D-562A-4EB8-ADDF-579CB43C49BE}" type="pres">
      <dgm:prSet presAssocID="{0F7BCE05-1008-4552-B9FB-7903555B8E79}" presName="background" presStyleLbl="node0" presStyleIdx="0" presStyleCnt="1"/>
      <dgm:spPr/>
    </dgm:pt>
    <dgm:pt modelId="{4E18B439-DD1D-4676-8F6D-E4A6103DA76F}" type="pres">
      <dgm:prSet presAssocID="{0F7BCE05-1008-4552-B9FB-7903555B8E79}" presName="text" presStyleLbl="fgAcc0" presStyleIdx="0" presStyleCnt="1" custScaleX="238303" custScaleY="314874" custLinFactNeighborY="-74951">
        <dgm:presLayoutVars>
          <dgm:chPref val="3"/>
        </dgm:presLayoutVars>
      </dgm:prSet>
      <dgm:spPr/>
    </dgm:pt>
    <dgm:pt modelId="{46CE7546-5ACF-49A4-A590-D2560807F568}" type="pres">
      <dgm:prSet presAssocID="{0F7BCE05-1008-4552-B9FB-7903555B8E79}" presName="hierChild2" presStyleCnt="0"/>
      <dgm:spPr/>
    </dgm:pt>
    <dgm:pt modelId="{252A2995-472A-4EF5-859C-CDF93B538F9B}" type="pres">
      <dgm:prSet presAssocID="{DEF9580D-E2C7-4C50-834A-3259E356E374}" presName="Name10" presStyleLbl="parChTrans1D2" presStyleIdx="0" presStyleCnt="2"/>
      <dgm:spPr/>
    </dgm:pt>
    <dgm:pt modelId="{4BEA0406-2502-4FFD-9912-D76ECE8EF3E2}" type="pres">
      <dgm:prSet presAssocID="{678AEEED-ED1B-49F3-B6BA-D85B9003555C}" presName="hierRoot2" presStyleCnt="0"/>
      <dgm:spPr/>
    </dgm:pt>
    <dgm:pt modelId="{B085BFC9-2D33-4201-880C-E7D969FEBB0F}" type="pres">
      <dgm:prSet presAssocID="{678AEEED-ED1B-49F3-B6BA-D85B9003555C}" presName="composite2" presStyleCnt="0"/>
      <dgm:spPr/>
    </dgm:pt>
    <dgm:pt modelId="{CCFB39AD-2C0F-42B2-9146-F03868A87734}" type="pres">
      <dgm:prSet presAssocID="{678AEEED-ED1B-49F3-B6BA-D85B9003555C}" presName="background2" presStyleLbl="node2" presStyleIdx="0" presStyleCnt="2"/>
      <dgm:spPr/>
    </dgm:pt>
    <dgm:pt modelId="{4A56DA1C-C97D-4743-857F-1A3116B22354}" type="pres">
      <dgm:prSet presAssocID="{678AEEED-ED1B-49F3-B6BA-D85B9003555C}" presName="text2" presStyleLbl="fgAcc2" presStyleIdx="0" presStyleCnt="2" custScaleX="234316" custScaleY="157565" custLinFactNeighborX="-24314" custLinFactNeighborY="-24540">
        <dgm:presLayoutVars>
          <dgm:chPref val="3"/>
        </dgm:presLayoutVars>
      </dgm:prSet>
      <dgm:spPr/>
    </dgm:pt>
    <dgm:pt modelId="{9C01511B-90A2-4AE1-84B3-499C4B5DAA4D}" type="pres">
      <dgm:prSet presAssocID="{678AEEED-ED1B-49F3-B6BA-D85B9003555C}" presName="hierChild3" presStyleCnt="0"/>
      <dgm:spPr/>
    </dgm:pt>
    <dgm:pt modelId="{22ED870F-7767-470D-B2CE-BEE5B31B5B9D}" type="pres">
      <dgm:prSet presAssocID="{7DE95120-AB88-400E-B7A2-D5B47F0063E7}" presName="Name17" presStyleLbl="parChTrans1D3" presStyleIdx="0" presStyleCnt="4"/>
      <dgm:spPr/>
    </dgm:pt>
    <dgm:pt modelId="{73F8DBCA-D87F-41CA-8781-071200112342}" type="pres">
      <dgm:prSet presAssocID="{E74F138A-F523-493D-B2CC-223677E07C21}" presName="hierRoot3" presStyleCnt="0"/>
      <dgm:spPr/>
    </dgm:pt>
    <dgm:pt modelId="{588C3A01-42CA-42F4-896B-78FE9FE18BE2}" type="pres">
      <dgm:prSet presAssocID="{E74F138A-F523-493D-B2CC-223677E07C21}" presName="composite3" presStyleCnt="0"/>
      <dgm:spPr/>
    </dgm:pt>
    <dgm:pt modelId="{CFB693FE-0297-4500-A260-8C779331664B}" type="pres">
      <dgm:prSet presAssocID="{E74F138A-F523-493D-B2CC-223677E07C21}" presName="background3" presStyleLbl="node3" presStyleIdx="0" presStyleCnt="4"/>
      <dgm:spPr/>
    </dgm:pt>
    <dgm:pt modelId="{ACD101E9-CA89-4E0F-8F7B-CDC76F67F4BA}" type="pres">
      <dgm:prSet presAssocID="{E74F138A-F523-493D-B2CC-223677E07C21}" presName="text3" presStyleLbl="fgAcc3" presStyleIdx="0" presStyleCnt="4" custScaleX="147546" custScaleY="335619" custLinFactNeighborX="-11444" custLinFactNeighborY="-2066">
        <dgm:presLayoutVars>
          <dgm:chPref val="3"/>
        </dgm:presLayoutVars>
      </dgm:prSet>
      <dgm:spPr/>
    </dgm:pt>
    <dgm:pt modelId="{A6AAE5DA-0A5D-4128-BBE9-B12A9F0D0646}" type="pres">
      <dgm:prSet presAssocID="{E74F138A-F523-493D-B2CC-223677E07C21}" presName="hierChild4" presStyleCnt="0"/>
      <dgm:spPr/>
    </dgm:pt>
    <dgm:pt modelId="{2ADB8CD0-F089-4B9A-AD71-6454A21009B8}" type="pres">
      <dgm:prSet presAssocID="{754D6364-55E1-4C63-A66A-81E5C2354E7B}" presName="Name17" presStyleLbl="parChTrans1D3" presStyleIdx="1" presStyleCnt="4"/>
      <dgm:spPr/>
    </dgm:pt>
    <dgm:pt modelId="{400943F6-B410-40D4-BEE4-CAF4422B5F8F}" type="pres">
      <dgm:prSet presAssocID="{BEF8E7BE-20B3-40CB-B674-73E446CDC3CE}" presName="hierRoot3" presStyleCnt="0"/>
      <dgm:spPr/>
    </dgm:pt>
    <dgm:pt modelId="{F11E2AB6-B681-4901-825C-4BFF30C163F9}" type="pres">
      <dgm:prSet presAssocID="{BEF8E7BE-20B3-40CB-B674-73E446CDC3CE}" presName="composite3" presStyleCnt="0"/>
      <dgm:spPr/>
    </dgm:pt>
    <dgm:pt modelId="{19B01F06-E545-4525-AA0F-97C2B255AAF4}" type="pres">
      <dgm:prSet presAssocID="{BEF8E7BE-20B3-40CB-B674-73E446CDC3CE}" presName="background3" presStyleLbl="node3" presStyleIdx="1" presStyleCnt="4"/>
      <dgm:spPr/>
    </dgm:pt>
    <dgm:pt modelId="{69DDF3C9-3A6E-46FE-AA7B-A242202538B7}" type="pres">
      <dgm:prSet presAssocID="{BEF8E7BE-20B3-40CB-B674-73E446CDC3CE}" presName="text3" presStyleLbl="fgAcc3" presStyleIdx="1" presStyleCnt="4" custScaleX="225056" custScaleY="166727" custLinFactNeighborY="4177">
        <dgm:presLayoutVars>
          <dgm:chPref val="3"/>
        </dgm:presLayoutVars>
      </dgm:prSet>
      <dgm:spPr/>
    </dgm:pt>
    <dgm:pt modelId="{3756F1CA-8919-4AD8-A64A-18BFB4A87C9E}" type="pres">
      <dgm:prSet presAssocID="{BEF8E7BE-20B3-40CB-B674-73E446CDC3CE}" presName="hierChild4" presStyleCnt="0"/>
      <dgm:spPr/>
    </dgm:pt>
    <dgm:pt modelId="{3948CA5F-87A0-469F-8A2B-E746D9C5CA85}" type="pres">
      <dgm:prSet presAssocID="{BF33FFB9-8335-4449-823A-8429148AAC1E}" presName="Name10" presStyleLbl="parChTrans1D2" presStyleIdx="1" presStyleCnt="2"/>
      <dgm:spPr/>
    </dgm:pt>
    <dgm:pt modelId="{C5159EB6-21BB-4DBC-AD29-87BAA3B8B368}" type="pres">
      <dgm:prSet presAssocID="{3C49F597-3B00-42FA-944F-75E9720DAE2B}" presName="hierRoot2" presStyleCnt="0"/>
      <dgm:spPr/>
    </dgm:pt>
    <dgm:pt modelId="{5A511A5F-5CCC-40F5-84A5-E1FC322834D5}" type="pres">
      <dgm:prSet presAssocID="{3C49F597-3B00-42FA-944F-75E9720DAE2B}" presName="composite2" presStyleCnt="0"/>
      <dgm:spPr/>
    </dgm:pt>
    <dgm:pt modelId="{D9ECE74E-ECE7-4B18-9DEA-C3340F8E9900}" type="pres">
      <dgm:prSet presAssocID="{3C49F597-3B00-42FA-944F-75E9720DAE2B}" presName="background2" presStyleLbl="node2" presStyleIdx="1" presStyleCnt="2"/>
      <dgm:spPr/>
    </dgm:pt>
    <dgm:pt modelId="{CBF17A99-077A-4D78-82E5-213166100825}" type="pres">
      <dgm:prSet presAssocID="{3C49F597-3B00-42FA-944F-75E9720DAE2B}" presName="text2" presStyleLbl="fgAcc2" presStyleIdx="1" presStyleCnt="2" custScaleX="228240" custScaleY="99653" custLinFactNeighborX="44979" custLinFactNeighborY="-34111">
        <dgm:presLayoutVars>
          <dgm:chPref val="3"/>
        </dgm:presLayoutVars>
      </dgm:prSet>
      <dgm:spPr/>
    </dgm:pt>
    <dgm:pt modelId="{FECB982B-2F16-4A34-BC65-16E19710B124}" type="pres">
      <dgm:prSet presAssocID="{3C49F597-3B00-42FA-944F-75E9720DAE2B}" presName="hierChild3" presStyleCnt="0"/>
      <dgm:spPr/>
    </dgm:pt>
    <dgm:pt modelId="{929860CE-9EF7-44DB-9F4F-164EA8DC6193}" type="pres">
      <dgm:prSet presAssocID="{1BC31F39-4A23-4824-9D42-2E1A65D89336}" presName="Name17" presStyleLbl="parChTrans1D3" presStyleIdx="2" presStyleCnt="4"/>
      <dgm:spPr/>
    </dgm:pt>
    <dgm:pt modelId="{F6AD336F-5E9F-4139-80E4-B2A1F6028F0C}" type="pres">
      <dgm:prSet presAssocID="{5111A236-6604-4812-B972-8A8C035D4038}" presName="hierRoot3" presStyleCnt="0"/>
      <dgm:spPr/>
    </dgm:pt>
    <dgm:pt modelId="{961BC8E6-988E-45F6-BEE4-1A824B1E3CCC}" type="pres">
      <dgm:prSet presAssocID="{5111A236-6604-4812-B972-8A8C035D4038}" presName="composite3" presStyleCnt="0"/>
      <dgm:spPr/>
    </dgm:pt>
    <dgm:pt modelId="{61B5A71F-E0B2-4795-BC54-AF4472331CAA}" type="pres">
      <dgm:prSet presAssocID="{5111A236-6604-4812-B972-8A8C035D4038}" presName="background3" presStyleLbl="node3" presStyleIdx="2" presStyleCnt="4"/>
      <dgm:spPr/>
    </dgm:pt>
    <dgm:pt modelId="{55BF4963-FF83-424C-92AA-15C4FBB00E35}" type="pres">
      <dgm:prSet presAssocID="{5111A236-6604-4812-B972-8A8C035D4038}" presName="text3" presStyleLbl="fgAcc3" presStyleIdx="2" presStyleCnt="4" custScaleX="250396" custScaleY="305812" custLinFactNeighborY="1354">
        <dgm:presLayoutVars>
          <dgm:chPref val="3"/>
        </dgm:presLayoutVars>
      </dgm:prSet>
      <dgm:spPr/>
    </dgm:pt>
    <dgm:pt modelId="{76FE3214-5F84-4C80-BFE2-E3538420BD82}" type="pres">
      <dgm:prSet presAssocID="{5111A236-6604-4812-B972-8A8C035D4038}" presName="hierChild4" presStyleCnt="0"/>
      <dgm:spPr/>
    </dgm:pt>
    <dgm:pt modelId="{9C173ACB-8BDA-4377-B644-E11D4FBA220D}" type="pres">
      <dgm:prSet presAssocID="{E56E0C3E-A0B5-4656-BB2D-9D4C1D2462B1}" presName="Name17" presStyleLbl="parChTrans1D3" presStyleIdx="3" presStyleCnt="4"/>
      <dgm:spPr/>
    </dgm:pt>
    <dgm:pt modelId="{FE0EBF99-F9FA-4F38-AA25-E28F178FAD60}" type="pres">
      <dgm:prSet presAssocID="{1356A980-8010-4B79-BCA6-0421A85D3077}" presName="hierRoot3" presStyleCnt="0"/>
      <dgm:spPr/>
    </dgm:pt>
    <dgm:pt modelId="{E13527B9-F3EE-4B94-A9B0-A08F8C7B3975}" type="pres">
      <dgm:prSet presAssocID="{1356A980-8010-4B79-BCA6-0421A85D3077}" presName="composite3" presStyleCnt="0"/>
      <dgm:spPr/>
    </dgm:pt>
    <dgm:pt modelId="{DCECF599-D116-43F3-8E52-8CCAF2D4431B}" type="pres">
      <dgm:prSet presAssocID="{1356A980-8010-4B79-BCA6-0421A85D3077}" presName="background3" presStyleLbl="node3" presStyleIdx="3" presStyleCnt="4"/>
      <dgm:spPr/>
    </dgm:pt>
    <dgm:pt modelId="{3C2B922B-57CE-4BBA-83B0-81E4AB963878}" type="pres">
      <dgm:prSet presAssocID="{1356A980-8010-4B79-BCA6-0421A85D3077}" presName="text3" presStyleLbl="fgAcc3" presStyleIdx="3" presStyleCnt="4" custScaleX="200662" custScaleY="308183" custLinFactNeighborY="4177">
        <dgm:presLayoutVars>
          <dgm:chPref val="3"/>
        </dgm:presLayoutVars>
      </dgm:prSet>
      <dgm:spPr/>
    </dgm:pt>
    <dgm:pt modelId="{8978FC05-2BCE-46EC-9E49-7AE4C62ACC13}" type="pres">
      <dgm:prSet presAssocID="{1356A980-8010-4B79-BCA6-0421A85D3077}" presName="hierChild4" presStyleCnt="0"/>
      <dgm:spPr/>
    </dgm:pt>
  </dgm:ptLst>
  <dgm:cxnLst>
    <dgm:cxn modelId="{417DD601-F6A2-4464-9445-84D67527AF94}" type="presOf" srcId="{E74F138A-F523-493D-B2CC-223677E07C21}" destId="{ACD101E9-CA89-4E0F-8F7B-CDC76F67F4BA}" srcOrd="0" destOrd="0" presId="urn:microsoft.com/office/officeart/2005/8/layout/hierarchy1"/>
    <dgm:cxn modelId="{A2347A05-AE0B-4742-BF55-8096F553E822}" srcId="{685E5116-1461-4DF1-BD3F-2A8ED5BC58BE}" destId="{0F7BCE05-1008-4552-B9FB-7903555B8E79}" srcOrd="0" destOrd="0" parTransId="{5E930694-F68A-41E8-BC25-97AA1268F6A1}" sibTransId="{A27F504B-C6E7-46CC-8741-9E07E60AAA3F}"/>
    <dgm:cxn modelId="{E495461F-21CA-4045-894A-CC7CB0571389}" type="presOf" srcId="{BF33FFB9-8335-4449-823A-8429148AAC1E}" destId="{3948CA5F-87A0-469F-8A2B-E746D9C5CA85}" srcOrd="0" destOrd="0" presId="urn:microsoft.com/office/officeart/2005/8/layout/hierarchy1"/>
    <dgm:cxn modelId="{17398A2A-88AF-4704-A51C-AE4D63BBF2E3}" srcId="{678AEEED-ED1B-49F3-B6BA-D85B9003555C}" destId="{BEF8E7BE-20B3-40CB-B674-73E446CDC3CE}" srcOrd="1" destOrd="0" parTransId="{754D6364-55E1-4C63-A66A-81E5C2354E7B}" sibTransId="{BD439C25-2E4D-4E85-BA13-15BA7E5CAA77}"/>
    <dgm:cxn modelId="{92FFC73C-BBA3-4E4B-B0AF-234B4D319764}" srcId="{0F7BCE05-1008-4552-B9FB-7903555B8E79}" destId="{678AEEED-ED1B-49F3-B6BA-D85B9003555C}" srcOrd="0" destOrd="0" parTransId="{DEF9580D-E2C7-4C50-834A-3259E356E374}" sibTransId="{1D59AFA1-89E6-445A-B506-C50FD756075F}"/>
    <dgm:cxn modelId="{E957ED5F-3B75-4633-BBD4-B7FB3CFBA2D7}" type="presOf" srcId="{1356A980-8010-4B79-BCA6-0421A85D3077}" destId="{3C2B922B-57CE-4BBA-83B0-81E4AB963878}" srcOrd="0" destOrd="0" presId="urn:microsoft.com/office/officeart/2005/8/layout/hierarchy1"/>
    <dgm:cxn modelId="{4001D060-9BDC-4FB3-9211-CA39F7885332}" srcId="{678AEEED-ED1B-49F3-B6BA-D85B9003555C}" destId="{E74F138A-F523-493D-B2CC-223677E07C21}" srcOrd="0" destOrd="0" parTransId="{7DE95120-AB88-400E-B7A2-D5B47F0063E7}" sibTransId="{ED65665C-00B1-489A-87E7-5420030C0CF7}"/>
    <dgm:cxn modelId="{4A894C64-BBA0-4743-A441-B1E82CD06409}" type="presOf" srcId="{BEF8E7BE-20B3-40CB-B674-73E446CDC3CE}" destId="{69DDF3C9-3A6E-46FE-AA7B-A242202538B7}" srcOrd="0" destOrd="0" presId="urn:microsoft.com/office/officeart/2005/8/layout/hierarchy1"/>
    <dgm:cxn modelId="{BA0A6446-5D6F-4E14-8EB1-273CED0C18CE}" srcId="{0F7BCE05-1008-4552-B9FB-7903555B8E79}" destId="{3C49F597-3B00-42FA-944F-75E9720DAE2B}" srcOrd="1" destOrd="0" parTransId="{BF33FFB9-8335-4449-823A-8429148AAC1E}" sibTransId="{26A1B046-F92D-40CC-89F7-0FEE1125EEA6}"/>
    <dgm:cxn modelId="{DAFAC94C-7A16-4B05-8D16-EEF3D3816663}" type="presOf" srcId="{3C49F597-3B00-42FA-944F-75E9720DAE2B}" destId="{CBF17A99-077A-4D78-82E5-213166100825}" srcOrd="0" destOrd="0" presId="urn:microsoft.com/office/officeart/2005/8/layout/hierarchy1"/>
    <dgm:cxn modelId="{1528AA79-1CA0-4BBA-BDF8-161A5C4D271C}" type="presOf" srcId="{678AEEED-ED1B-49F3-B6BA-D85B9003555C}" destId="{4A56DA1C-C97D-4743-857F-1A3116B22354}" srcOrd="0" destOrd="0" presId="urn:microsoft.com/office/officeart/2005/8/layout/hierarchy1"/>
    <dgm:cxn modelId="{1D8FB37F-7144-4F90-97B5-8230CDC38F98}" type="presOf" srcId="{685E5116-1461-4DF1-BD3F-2A8ED5BC58BE}" destId="{BE67A03D-D156-4BF6-B5D7-23DD8B857483}" srcOrd="0" destOrd="0" presId="urn:microsoft.com/office/officeart/2005/8/layout/hierarchy1"/>
    <dgm:cxn modelId="{9EF43A82-597C-4A7E-A9D8-6519406166C9}" type="presOf" srcId="{1BC31F39-4A23-4824-9D42-2E1A65D89336}" destId="{929860CE-9EF7-44DB-9F4F-164EA8DC6193}" srcOrd="0" destOrd="0" presId="urn:microsoft.com/office/officeart/2005/8/layout/hierarchy1"/>
    <dgm:cxn modelId="{C74A8585-7675-43A7-AD4E-70A59EC1073D}" type="presOf" srcId="{DEF9580D-E2C7-4C50-834A-3259E356E374}" destId="{252A2995-472A-4EF5-859C-CDF93B538F9B}" srcOrd="0" destOrd="0" presId="urn:microsoft.com/office/officeart/2005/8/layout/hierarchy1"/>
    <dgm:cxn modelId="{9468EBB0-0EC9-44FA-81FD-EE4B443F3CB9}" srcId="{3C49F597-3B00-42FA-944F-75E9720DAE2B}" destId="{1356A980-8010-4B79-BCA6-0421A85D3077}" srcOrd="1" destOrd="0" parTransId="{E56E0C3E-A0B5-4656-BB2D-9D4C1D2462B1}" sibTransId="{A309D64E-8356-4AB8-AF75-B89D0FD0E984}"/>
    <dgm:cxn modelId="{5675D2D0-659B-418E-B8B3-F901755094F7}" srcId="{3C49F597-3B00-42FA-944F-75E9720DAE2B}" destId="{5111A236-6604-4812-B972-8A8C035D4038}" srcOrd="0" destOrd="0" parTransId="{1BC31F39-4A23-4824-9D42-2E1A65D89336}" sibTransId="{4CD5F46D-A870-4ABE-AF5F-7C560334ECF8}"/>
    <dgm:cxn modelId="{75541ED9-FB21-4FCD-91BB-599E0B229E79}" type="presOf" srcId="{7DE95120-AB88-400E-B7A2-D5B47F0063E7}" destId="{22ED870F-7767-470D-B2CE-BEE5B31B5B9D}" srcOrd="0" destOrd="0" presId="urn:microsoft.com/office/officeart/2005/8/layout/hierarchy1"/>
    <dgm:cxn modelId="{3EE9CEDF-B6B7-40D5-B057-96DF5CA1C10B}" type="presOf" srcId="{5111A236-6604-4812-B972-8A8C035D4038}" destId="{55BF4963-FF83-424C-92AA-15C4FBB00E35}" srcOrd="0" destOrd="0" presId="urn:microsoft.com/office/officeart/2005/8/layout/hierarchy1"/>
    <dgm:cxn modelId="{3A4A72E9-D0D9-4A61-9F1F-04B9954355A1}" type="presOf" srcId="{754D6364-55E1-4C63-A66A-81E5C2354E7B}" destId="{2ADB8CD0-F089-4B9A-AD71-6454A21009B8}" srcOrd="0" destOrd="0" presId="urn:microsoft.com/office/officeart/2005/8/layout/hierarchy1"/>
    <dgm:cxn modelId="{C07654FB-9406-4B12-801B-F6A44B6901D0}" type="presOf" srcId="{E56E0C3E-A0B5-4656-BB2D-9D4C1D2462B1}" destId="{9C173ACB-8BDA-4377-B644-E11D4FBA220D}" srcOrd="0" destOrd="0" presId="urn:microsoft.com/office/officeart/2005/8/layout/hierarchy1"/>
    <dgm:cxn modelId="{FD5618FC-7BCC-473C-A214-CA8BED135D5D}" type="presOf" srcId="{0F7BCE05-1008-4552-B9FB-7903555B8E79}" destId="{4E18B439-DD1D-4676-8F6D-E4A6103DA76F}" srcOrd="0" destOrd="0" presId="urn:microsoft.com/office/officeart/2005/8/layout/hierarchy1"/>
    <dgm:cxn modelId="{6965C2A1-4D94-4110-9BC4-AD501EA2B053}" type="presParOf" srcId="{BE67A03D-D156-4BF6-B5D7-23DD8B857483}" destId="{F966B93E-C393-47BB-B804-B4035AB0AEE8}" srcOrd="0" destOrd="0" presId="urn:microsoft.com/office/officeart/2005/8/layout/hierarchy1"/>
    <dgm:cxn modelId="{B5EA1387-C813-42E2-9650-DFDAE2644D8D}" type="presParOf" srcId="{F966B93E-C393-47BB-B804-B4035AB0AEE8}" destId="{44C730E8-BECF-4A51-893F-EE9F18628172}" srcOrd="0" destOrd="0" presId="urn:microsoft.com/office/officeart/2005/8/layout/hierarchy1"/>
    <dgm:cxn modelId="{CBC11AC7-EDE4-4CED-9B34-13FC91119753}" type="presParOf" srcId="{44C730E8-BECF-4A51-893F-EE9F18628172}" destId="{ED77C88D-562A-4EB8-ADDF-579CB43C49BE}" srcOrd="0" destOrd="0" presId="urn:microsoft.com/office/officeart/2005/8/layout/hierarchy1"/>
    <dgm:cxn modelId="{DC6F0D41-975D-42FD-A181-FF11AF91322C}" type="presParOf" srcId="{44C730E8-BECF-4A51-893F-EE9F18628172}" destId="{4E18B439-DD1D-4676-8F6D-E4A6103DA76F}" srcOrd="1" destOrd="0" presId="urn:microsoft.com/office/officeart/2005/8/layout/hierarchy1"/>
    <dgm:cxn modelId="{D58D03F2-7D46-4A30-ACC5-1802104E95B4}" type="presParOf" srcId="{F966B93E-C393-47BB-B804-B4035AB0AEE8}" destId="{46CE7546-5ACF-49A4-A590-D2560807F568}" srcOrd="1" destOrd="0" presId="urn:microsoft.com/office/officeart/2005/8/layout/hierarchy1"/>
    <dgm:cxn modelId="{839EA9AE-8D05-4351-BAEE-C28F41B4B3A6}" type="presParOf" srcId="{46CE7546-5ACF-49A4-A590-D2560807F568}" destId="{252A2995-472A-4EF5-859C-CDF93B538F9B}" srcOrd="0" destOrd="0" presId="urn:microsoft.com/office/officeart/2005/8/layout/hierarchy1"/>
    <dgm:cxn modelId="{F4032E4E-D028-4CFB-B44B-776C997F6FF8}" type="presParOf" srcId="{46CE7546-5ACF-49A4-A590-D2560807F568}" destId="{4BEA0406-2502-4FFD-9912-D76ECE8EF3E2}" srcOrd="1" destOrd="0" presId="urn:microsoft.com/office/officeart/2005/8/layout/hierarchy1"/>
    <dgm:cxn modelId="{DA13F12A-5C3D-47D6-8CDB-F7E4212990B5}" type="presParOf" srcId="{4BEA0406-2502-4FFD-9912-D76ECE8EF3E2}" destId="{B085BFC9-2D33-4201-880C-E7D969FEBB0F}" srcOrd="0" destOrd="0" presId="urn:microsoft.com/office/officeart/2005/8/layout/hierarchy1"/>
    <dgm:cxn modelId="{8C962DB0-83FA-435D-9830-A2CA261DFF86}" type="presParOf" srcId="{B085BFC9-2D33-4201-880C-E7D969FEBB0F}" destId="{CCFB39AD-2C0F-42B2-9146-F03868A87734}" srcOrd="0" destOrd="0" presId="urn:microsoft.com/office/officeart/2005/8/layout/hierarchy1"/>
    <dgm:cxn modelId="{B57DDFC4-D45E-43A2-9E30-6DAC452D716C}" type="presParOf" srcId="{B085BFC9-2D33-4201-880C-E7D969FEBB0F}" destId="{4A56DA1C-C97D-4743-857F-1A3116B22354}" srcOrd="1" destOrd="0" presId="urn:microsoft.com/office/officeart/2005/8/layout/hierarchy1"/>
    <dgm:cxn modelId="{F9CA9DAE-6214-41DC-9E66-ABDF1BEDB4A4}" type="presParOf" srcId="{4BEA0406-2502-4FFD-9912-D76ECE8EF3E2}" destId="{9C01511B-90A2-4AE1-84B3-499C4B5DAA4D}" srcOrd="1" destOrd="0" presId="urn:microsoft.com/office/officeart/2005/8/layout/hierarchy1"/>
    <dgm:cxn modelId="{14F0761D-857A-4277-BD3E-31718CAA9873}" type="presParOf" srcId="{9C01511B-90A2-4AE1-84B3-499C4B5DAA4D}" destId="{22ED870F-7767-470D-B2CE-BEE5B31B5B9D}" srcOrd="0" destOrd="0" presId="urn:microsoft.com/office/officeart/2005/8/layout/hierarchy1"/>
    <dgm:cxn modelId="{E8340C8C-B9CB-4DE9-9B09-7DBA744FF297}" type="presParOf" srcId="{9C01511B-90A2-4AE1-84B3-499C4B5DAA4D}" destId="{73F8DBCA-D87F-41CA-8781-071200112342}" srcOrd="1" destOrd="0" presId="urn:microsoft.com/office/officeart/2005/8/layout/hierarchy1"/>
    <dgm:cxn modelId="{AA7B499B-FEB7-4E66-8DF0-F9D8E4BE767B}" type="presParOf" srcId="{73F8DBCA-D87F-41CA-8781-071200112342}" destId="{588C3A01-42CA-42F4-896B-78FE9FE18BE2}" srcOrd="0" destOrd="0" presId="urn:microsoft.com/office/officeart/2005/8/layout/hierarchy1"/>
    <dgm:cxn modelId="{2C0195D3-66D2-4BD1-9B5A-D25918179BF0}" type="presParOf" srcId="{588C3A01-42CA-42F4-896B-78FE9FE18BE2}" destId="{CFB693FE-0297-4500-A260-8C779331664B}" srcOrd="0" destOrd="0" presId="urn:microsoft.com/office/officeart/2005/8/layout/hierarchy1"/>
    <dgm:cxn modelId="{E6C30B68-9F20-4B84-9179-88D26CCFD7A8}" type="presParOf" srcId="{588C3A01-42CA-42F4-896B-78FE9FE18BE2}" destId="{ACD101E9-CA89-4E0F-8F7B-CDC76F67F4BA}" srcOrd="1" destOrd="0" presId="urn:microsoft.com/office/officeart/2005/8/layout/hierarchy1"/>
    <dgm:cxn modelId="{D61317D8-3DBF-4D8B-9B52-7DB7508F3765}" type="presParOf" srcId="{73F8DBCA-D87F-41CA-8781-071200112342}" destId="{A6AAE5DA-0A5D-4128-BBE9-B12A9F0D0646}" srcOrd="1" destOrd="0" presId="urn:microsoft.com/office/officeart/2005/8/layout/hierarchy1"/>
    <dgm:cxn modelId="{A6809706-B48C-410F-BD79-A69DE25DDC10}" type="presParOf" srcId="{9C01511B-90A2-4AE1-84B3-499C4B5DAA4D}" destId="{2ADB8CD0-F089-4B9A-AD71-6454A21009B8}" srcOrd="2" destOrd="0" presId="urn:microsoft.com/office/officeart/2005/8/layout/hierarchy1"/>
    <dgm:cxn modelId="{1D72C3B0-41B0-450C-B7F0-2839AB1DB096}" type="presParOf" srcId="{9C01511B-90A2-4AE1-84B3-499C4B5DAA4D}" destId="{400943F6-B410-40D4-BEE4-CAF4422B5F8F}" srcOrd="3" destOrd="0" presId="urn:microsoft.com/office/officeart/2005/8/layout/hierarchy1"/>
    <dgm:cxn modelId="{2315F374-CED2-40AF-961C-E62DE4913EA6}" type="presParOf" srcId="{400943F6-B410-40D4-BEE4-CAF4422B5F8F}" destId="{F11E2AB6-B681-4901-825C-4BFF30C163F9}" srcOrd="0" destOrd="0" presId="urn:microsoft.com/office/officeart/2005/8/layout/hierarchy1"/>
    <dgm:cxn modelId="{913F47AB-9226-4D12-9742-426E2755D451}" type="presParOf" srcId="{F11E2AB6-B681-4901-825C-4BFF30C163F9}" destId="{19B01F06-E545-4525-AA0F-97C2B255AAF4}" srcOrd="0" destOrd="0" presId="urn:microsoft.com/office/officeart/2005/8/layout/hierarchy1"/>
    <dgm:cxn modelId="{8353DD4A-4EA5-4617-8CEA-4A70431D40D8}" type="presParOf" srcId="{F11E2AB6-B681-4901-825C-4BFF30C163F9}" destId="{69DDF3C9-3A6E-46FE-AA7B-A242202538B7}" srcOrd="1" destOrd="0" presId="urn:microsoft.com/office/officeart/2005/8/layout/hierarchy1"/>
    <dgm:cxn modelId="{382C1278-2038-4078-B5BA-626D850E2B1F}" type="presParOf" srcId="{400943F6-B410-40D4-BEE4-CAF4422B5F8F}" destId="{3756F1CA-8919-4AD8-A64A-18BFB4A87C9E}" srcOrd="1" destOrd="0" presId="urn:microsoft.com/office/officeart/2005/8/layout/hierarchy1"/>
    <dgm:cxn modelId="{8B6B169B-C938-4E1E-8955-7DEFA56C3FEB}" type="presParOf" srcId="{46CE7546-5ACF-49A4-A590-D2560807F568}" destId="{3948CA5F-87A0-469F-8A2B-E746D9C5CA85}" srcOrd="2" destOrd="0" presId="urn:microsoft.com/office/officeart/2005/8/layout/hierarchy1"/>
    <dgm:cxn modelId="{3CD2F553-766C-4955-94CA-254FD33BAF44}" type="presParOf" srcId="{46CE7546-5ACF-49A4-A590-D2560807F568}" destId="{C5159EB6-21BB-4DBC-AD29-87BAA3B8B368}" srcOrd="3" destOrd="0" presId="urn:microsoft.com/office/officeart/2005/8/layout/hierarchy1"/>
    <dgm:cxn modelId="{0D451B63-F38E-4E26-9F30-72709B188D15}" type="presParOf" srcId="{C5159EB6-21BB-4DBC-AD29-87BAA3B8B368}" destId="{5A511A5F-5CCC-40F5-84A5-E1FC322834D5}" srcOrd="0" destOrd="0" presId="urn:microsoft.com/office/officeart/2005/8/layout/hierarchy1"/>
    <dgm:cxn modelId="{605C5245-DF09-4E01-A3D4-AE076C298160}" type="presParOf" srcId="{5A511A5F-5CCC-40F5-84A5-E1FC322834D5}" destId="{D9ECE74E-ECE7-4B18-9DEA-C3340F8E9900}" srcOrd="0" destOrd="0" presId="urn:microsoft.com/office/officeart/2005/8/layout/hierarchy1"/>
    <dgm:cxn modelId="{019308B2-A708-4E7F-AF6B-B561329A210B}" type="presParOf" srcId="{5A511A5F-5CCC-40F5-84A5-E1FC322834D5}" destId="{CBF17A99-077A-4D78-82E5-213166100825}" srcOrd="1" destOrd="0" presId="urn:microsoft.com/office/officeart/2005/8/layout/hierarchy1"/>
    <dgm:cxn modelId="{F906CE7C-52AC-4FAC-B4B9-1B64D0456031}" type="presParOf" srcId="{C5159EB6-21BB-4DBC-AD29-87BAA3B8B368}" destId="{FECB982B-2F16-4A34-BC65-16E19710B124}" srcOrd="1" destOrd="0" presId="urn:microsoft.com/office/officeart/2005/8/layout/hierarchy1"/>
    <dgm:cxn modelId="{8FD085E5-6867-4C9B-A8AE-3D8B7DC3A806}" type="presParOf" srcId="{FECB982B-2F16-4A34-BC65-16E19710B124}" destId="{929860CE-9EF7-44DB-9F4F-164EA8DC6193}" srcOrd="0" destOrd="0" presId="urn:microsoft.com/office/officeart/2005/8/layout/hierarchy1"/>
    <dgm:cxn modelId="{EB8F8F01-1764-4CA4-A983-74601787BBB4}" type="presParOf" srcId="{FECB982B-2F16-4A34-BC65-16E19710B124}" destId="{F6AD336F-5E9F-4139-80E4-B2A1F6028F0C}" srcOrd="1" destOrd="0" presId="urn:microsoft.com/office/officeart/2005/8/layout/hierarchy1"/>
    <dgm:cxn modelId="{45FA1A6B-086C-48CC-B01A-2731C50C0DB6}" type="presParOf" srcId="{F6AD336F-5E9F-4139-80E4-B2A1F6028F0C}" destId="{961BC8E6-988E-45F6-BEE4-1A824B1E3CCC}" srcOrd="0" destOrd="0" presId="urn:microsoft.com/office/officeart/2005/8/layout/hierarchy1"/>
    <dgm:cxn modelId="{66C5E3B0-02FA-4DB4-AAF0-2CC02440B3EB}" type="presParOf" srcId="{961BC8E6-988E-45F6-BEE4-1A824B1E3CCC}" destId="{61B5A71F-E0B2-4795-BC54-AF4472331CAA}" srcOrd="0" destOrd="0" presId="urn:microsoft.com/office/officeart/2005/8/layout/hierarchy1"/>
    <dgm:cxn modelId="{AC939EC5-B48F-4663-92BE-8F7C2B0DB84C}" type="presParOf" srcId="{961BC8E6-988E-45F6-BEE4-1A824B1E3CCC}" destId="{55BF4963-FF83-424C-92AA-15C4FBB00E35}" srcOrd="1" destOrd="0" presId="urn:microsoft.com/office/officeart/2005/8/layout/hierarchy1"/>
    <dgm:cxn modelId="{C49B4343-FA60-4B7C-9D20-2059DD1D3BF5}" type="presParOf" srcId="{F6AD336F-5E9F-4139-80E4-B2A1F6028F0C}" destId="{76FE3214-5F84-4C80-BFE2-E3538420BD82}" srcOrd="1" destOrd="0" presId="urn:microsoft.com/office/officeart/2005/8/layout/hierarchy1"/>
    <dgm:cxn modelId="{D15D321D-D741-423C-93C2-35CBE07F6B80}" type="presParOf" srcId="{FECB982B-2F16-4A34-BC65-16E19710B124}" destId="{9C173ACB-8BDA-4377-B644-E11D4FBA220D}" srcOrd="2" destOrd="0" presId="urn:microsoft.com/office/officeart/2005/8/layout/hierarchy1"/>
    <dgm:cxn modelId="{CD422A6B-40EE-4E51-AE39-8500B1D3A1BF}" type="presParOf" srcId="{FECB982B-2F16-4A34-BC65-16E19710B124}" destId="{FE0EBF99-F9FA-4F38-AA25-E28F178FAD60}" srcOrd="3" destOrd="0" presId="urn:microsoft.com/office/officeart/2005/8/layout/hierarchy1"/>
    <dgm:cxn modelId="{9BCEF300-F3C8-42E3-B43A-1C747D1800D0}" type="presParOf" srcId="{FE0EBF99-F9FA-4F38-AA25-E28F178FAD60}" destId="{E13527B9-F3EE-4B94-A9B0-A08F8C7B3975}" srcOrd="0" destOrd="0" presId="urn:microsoft.com/office/officeart/2005/8/layout/hierarchy1"/>
    <dgm:cxn modelId="{AE1CC645-6F1A-4FA8-80F1-45ADB04F7FB6}" type="presParOf" srcId="{E13527B9-F3EE-4B94-A9B0-A08F8C7B3975}" destId="{DCECF599-D116-43F3-8E52-8CCAF2D4431B}" srcOrd="0" destOrd="0" presId="urn:microsoft.com/office/officeart/2005/8/layout/hierarchy1"/>
    <dgm:cxn modelId="{710E44E4-A7B4-4314-8AC9-016C18C79E88}" type="presParOf" srcId="{E13527B9-F3EE-4B94-A9B0-A08F8C7B3975}" destId="{3C2B922B-57CE-4BBA-83B0-81E4AB963878}" srcOrd="1" destOrd="0" presId="urn:microsoft.com/office/officeart/2005/8/layout/hierarchy1"/>
    <dgm:cxn modelId="{1ADE4C1B-95ED-44AB-B1DA-75F13B3EED19}" type="presParOf" srcId="{FE0EBF99-F9FA-4F38-AA25-E28F178FAD60}" destId="{8978FC05-2BCE-46EC-9E49-7AE4C62ACC1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73ACB-8BDA-4377-B644-E11D4FBA220D}">
      <dsp:nvSpPr>
        <dsp:cNvPr id="0" name=""/>
        <dsp:cNvSpPr/>
      </dsp:nvSpPr>
      <dsp:spPr>
        <a:xfrm>
          <a:off x="6790045" y="2844265"/>
          <a:ext cx="887177" cy="518688"/>
        </a:xfrm>
        <a:custGeom>
          <a:avLst/>
          <a:gdLst/>
          <a:ahLst/>
          <a:cxnLst/>
          <a:rect l="0" t="0" r="0" b="0"/>
          <a:pathLst>
            <a:path>
              <a:moveTo>
                <a:pt x="0" y="0"/>
              </a:moveTo>
              <a:lnTo>
                <a:pt x="0" y="428699"/>
              </a:lnTo>
              <a:lnTo>
                <a:pt x="887177" y="428699"/>
              </a:lnTo>
              <a:lnTo>
                <a:pt x="887177" y="518688"/>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29860CE-9EF7-44DB-9F4F-164EA8DC6193}">
      <dsp:nvSpPr>
        <dsp:cNvPr id="0" name=""/>
        <dsp:cNvSpPr/>
      </dsp:nvSpPr>
      <dsp:spPr>
        <a:xfrm>
          <a:off x="5270576" y="2844265"/>
          <a:ext cx="1519469" cy="501275"/>
        </a:xfrm>
        <a:custGeom>
          <a:avLst/>
          <a:gdLst/>
          <a:ahLst/>
          <a:cxnLst/>
          <a:rect l="0" t="0" r="0" b="0"/>
          <a:pathLst>
            <a:path>
              <a:moveTo>
                <a:pt x="1519469" y="0"/>
              </a:moveTo>
              <a:lnTo>
                <a:pt x="1519469" y="411286"/>
              </a:lnTo>
              <a:lnTo>
                <a:pt x="0" y="411286"/>
              </a:lnTo>
              <a:lnTo>
                <a:pt x="0" y="501275"/>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48CA5F-87A0-469F-8A2B-E746D9C5CA85}">
      <dsp:nvSpPr>
        <dsp:cNvPr id="0" name=""/>
        <dsp:cNvSpPr/>
      </dsp:nvSpPr>
      <dsp:spPr>
        <a:xfrm>
          <a:off x="4122248" y="1839722"/>
          <a:ext cx="2667796" cy="389846"/>
        </a:xfrm>
        <a:custGeom>
          <a:avLst/>
          <a:gdLst/>
          <a:ahLst/>
          <a:cxnLst/>
          <a:rect l="0" t="0" r="0" b="0"/>
          <a:pathLst>
            <a:path>
              <a:moveTo>
                <a:pt x="0" y="0"/>
              </a:moveTo>
              <a:lnTo>
                <a:pt x="0" y="299857"/>
              </a:lnTo>
              <a:lnTo>
                <a:pt x="2667796" y="299857"/>
              </a:lnTo>
              <a:lnTo>
                <a:pt x="2667796" y="389846"/>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ADB8CD0-F089-4B9A-AD71-6454A21009B8}">
      <dsp:nvSpPr>
        <dsp:cNvPr id="0" name=""/>
        <dsp:cNvSpPr/>
      </dsp:nvSpPr>
      <dsp:spPr>
        <a:xfrm>
          <a:off x="1684701" y="3260525"/>
          <a:ext cx="1060746" cy="459651"/>
        </a:xfrm>
        <a:custGeom>
          <a:avLst/>
          <a:gdLst/>
          <a:ahLst/>
          <a:cxnLst/>
          <a:rect l="0" t="0" r="0" b="0"/>
          <a:pathLst>
            <a:path>
              <a:moveTo>
                <a:pt x="0" y="0"/>
              </a:moveTo>
              <a:lnTo>
                <a:pt x="0" y="369662"/>
              </a:lnTo>
              <a:lnTo>
                <a:pt x="1060746" y="369662"/>
              </a:lnTo>
              <a:lnTo>
                <a:pt x="1060746" y="459651"/>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2ED870F-7767-470D-B2CE-BEE5B31B5B9D}">
      <dsp:nvSpPr>
        <dsp:cNvPr id="0" name=""/>
        <dsp:cNvSpPr/>
      </dsp:nvSpPr>
      <dsp:spPr>
        <a:xfrm>
          <a:off x="608695" y="3260525"/>
          <a:ext cx="1076006" cy="421142"/>
        </a:xfrm>
        <a:custGeom>
          <a:avLst/>
          <a:gdLst/>
          <a:ahLst/>
          <a:cxnLst/>
          <a:rect l="0" t="0" r="0" b="0"/>
          <a:pathLst>
            <a:path>
              <a:moveTo>
                <a:pt x="1076006" y="0"/>
              </a:moveTo>
              <a:lnTo>
                <a:pt x="1076006" y="331153"/>
              </a:lnTo>
              <a:lnTo>
                <a:pt x="0" y="331153"/>
              </a:lnTo>
              <a:lnTo>
                <a:pt x="0" y="421142"/>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52A2995-472A-4EF5-859C-CDF93B538F9B}">
      <dsp:nvSpPr>
        <dsp:cNvPr id="0" name=""/>
        <dsp:cNvSpPr/>
      </dsp:nvSpPr>
      <dsp:spPr>
        <a:xfrm>
          <a:off x="1684701" y="1839722"/>
          <a:ext cx="2437546" cy="448884"/>
        </a:xfrm>
        <a:custGeom>
          <a:avLst/>
          <a:gdLst/>
          <a:ahLst/>
          <a:cxnLst/>
          <a:rect l="0" t="0" r="0" b="0"/>
          <a:pathLst>
            <a:path>
              <a:moveTo>
                <a:pt x="2437546" y="0"/>
              </a:moveTo>
              <a:lnTo>
                <a:pt x="2437546" y="358895"/>
              </a:lnTo>
              <a:lnTo>
                <a:pt x="0" y="358895"/>
              </a:lnTo>
              <a:lnTo>
                <a:pt x="0" y="448884"/>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D77C88D-562A-4EB8-ADDF-579CB43C49BE}">
      <dsp:nvSpPr>
        <dsp:cNvPr id="0" name=""/>
        <dsp:cNvSpPr/>
      </dsp:nvSpPr>
      <dsp:spPr>
        <a:xfrm>
          <a:off x="2964814" y="-102536"/>
          <a:ext cx="2314867" cy="1942258"/>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E18B439-DD1D-4676-8F6D-E4A6103DA76F}">
      <dsp:nvSpPr>
        <dsp:cNvPr id="0" name=""/>
        <dsp:cNvSpPr/>
      </dsp:nvSpPr>
      <dsp:spPr>
        <a:xfrm>
          <a:off x="3072747" y="0"/>
          <a:ext cx="2314867" cy="1942258"/>
        </a:xfrm>
        <a:prstGeom prst="roundRect">
          <a:avLst>
            <a:gd name="adj" fmla="val 10000"/>
          </a:avLst>
        </a:prstGeom>
        <a:blipFill rotWithShape="0">
          <a:blip xmlns:r="http://schemas.openxmlformats.org/officeDocument/2006/relationships" r:embed="rId1"/>
          <a:srcRect/>
          <a:stretch>
            <a:fillRect t="-12000" b="-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b="1" i="1" kern="1200" dirty="0">
            <a:solidFill>
              <a:srgbClr val="FF0000"/>
            </a:solidFill>
            <a:latin typeface="Calibri" panose="020F0502020204030204" pitchFamily="34" charset="0"/>
            <a:ea typeface="Cambria" panose="02040503050406030204" pitchFamily="18" charset="0"/>
            <a:cs typeface="Calibri" panose="020F0502020204030204" pitchFamily="34" charset="0"/>
          </a:endParaRPr>
        </a:p>
      </dsp:txBody>
      <dsp:txXfrm>
        <a:off x="3129634" y="56887"/>
        <a:ext cx="2201093" cy="1828484"/>
      </dsp:txXfrm>
    </dsp:sp>
    <dsp:sp modelId="{CCFB39AD-2C0F-42B2-9146-F03868A87734}">
      <dsp:nvSpPr>
        <dsp:cNvPr id="0" name=""/>
        <dsp:cNvSpPr/>
      </dsp:nvSpPr>
      <dsp:spPr>
        <a:xfrm>
          <a:off x="546632" y="2288606"/>
          <a:ext cx="2276137" cy="971918"/>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A56DA1C-C97D-4743-857F-1A3116B22354}">
      <dsp:nvSpPr>
        <dsp:cNvPr id="0" name=""/>
        <dsp:cNvSpPr/>
      </dsp:nvSpPr>
      <dsp:spPr>
        <a:xfrm>
          <a:off x="654565" y="2391143"/>
          <a:ext cx="2276137" cy="97191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Calibri" panose="020F0502020204030204" pitchFamily="34" charset="0"/>
              <a:ea typeface="Cambria" panose="02040503050406030204" pitchFamily="18" charset="0"/>
              <a:cs typeface="Calibri" panose="020F0502020204030204" pitchFamily="34" charset="0"/>
            </a:rPr>
            <a:t>Bộ</a:t>
          </a:r>
          <a:r>
            <a:rPr lang="en-US" sz="2400" b="1" kern="1200" dirty="0">
              <a:latin typeface="Calibri" panose="020F0502020204030204" pitchFamily="34" charset="0"/>
              <a:ea typeface="Cambria" panose="02040503050406030204" pitchFamily="18" charset="0"/>
              <a:cs typeface="Calibri" panose="020F0502020204030204" pitchFamily="34" charset="0"/>
            </a:rPr>
            <a:t> </a:t>
          </a:r>
          <a:r>
            <a:rPr lang="en-US" sz="2400" b="1" kern="1200" dirty="0" err="1">
              <a:latin typeface="Calibri" panose="020F0502020204030204" pitchFamily="34" charset="0"/>
              <a:ea typeface="Cambria" panose="02040503050406030204" pitchFamily="18" charset="0"/>
              <a:cs typeface="Calibri" panose="020F0502020204030204" pitchFamily="34" charset="0"/>
            </a:rPr>
            <a:t>phận</a:t>
          </a:r>
          <a:r>
            <a:rPr lang="en-US" sz="2400" b="1" kern="1200" dirty="0">
              <a:latin typeface="Calibri" panose="020F0502020204030204" pitchFamily="34" charset="0"/>
              <a:ea typeface="Cambria" panose="02040503050406030204" pitchFamily="18" charset="0"/>
              <a:cs typeface="Calibri" panose="020F0502020204030204" pitchFamily="34" charset="0"/>
            </a:rPr>
            <a:t> </a:t>
          </a:r>
          <a:r>
            <a:rPr lang="en-US" sz="2400" b="1" kern="1200" dirty="0" err="1">
              <a:latin typeface="Calibri" panose="020F0502020204030204" pitchFamily="34" charset="0"/>
              <a:ea typeface="Cambria" panose="02040503050406030204" pitchFamily="18" charset="0"/>
              <a:cs typeface="Calibri" panose="020F0502020204030204" pitchFamily="34" charset="0"/>
            </a:rPr>
            <a:t>chính</a:t>
          </a:r>
          <a:r>
            <a:rPr lang="en-US" sz="2400" b="1" kern="1200" dirty="0">
              <a:latin typeface="Calibri" panose="020F0502020204030204" pitchFamily="34" charset="0"/>
              <a:ea typeface="Cambria" panose="02040503050406030204" pitchFamily="18" charset="0"/>
              <a:cs typeface="Calibri" panose="020F0502020204030204" pitchFamily="34" charset="0"/>
            </a:rPr>
            <a:t> </a:t>
          </a:r>
          <a:r>
            <a:rPr lang="en-US" sz="2400" b="1" kern="1200" dirty="0" err="1">
              <a:latin typeface="Calibri" panose="020F0502020204030204" pitchFamily="34" charset="0"/>
              <a:ea typeface="Cambria" panose="02040503050406030204" pitchFamily="18" charset="0"/>
              <a:cs typeface="Calibri" panose="020F0502020204030204" pitchFamily="34" charset="0"/>
            </a:rPr>
            <a:t>thứ</a:t>
          </a:r>
          <a:r>
            <a:rPr lang="en-US" sz="2400" b="1" kern="1200" dirty="0">
              <a:latin typeface="Calibri" panose="020F0502020204030204" pitchFamily="34" charset="0"/>
              <a:ea typeface="Cambria" panose="02040503050406030204" pitchFamily="18" charset="0"/>
              <a:cs typeface="Calibri" panose="020F0502020204030204" pitchFamily="34" charset="0"/>
            </a:rPr>
            <a:t> </a:t>
          </a:r>
          <a:r>
            <a:rPr lang="en-US" sz="2400" b="1" kern="1200" dirty="0" err="1">
              <a:latin typeface="Calibri" panose="020F0502020204030204" pitchFamily="34" charset="0"/>
              <a:ea typeface="Cambria" panose="02040503050406030204" pitchFamily="18" charset="0"/>
              <a:cs typeface="Calibri" panose="020F0502020204030204" pitchFamily="34" charset="0"/>
            </a:rPr>
            <a:t>nhất</a:t>
          </a:r>
          <a:r>
            <a:rPr lang="en-US" sz="2400" b="1" kern="1200" dirty="0">
              <a:latin typeface="Calibri" panose="020F0502020204030204" pitchFamily="34" charset="0"/>
              <a:ea typeface="Cambria" panose="02040503050406030204" pitchFamily="18" charset="0"/>
              <a:cs typeface="Calibri" panose="020F0502020204030204" pitchFamily="34" charset="0"/>
            </a:rPr>
            <a:t> (BPCT1)</a:t>
          </a:r>
        </a:p>
      </dsp:txBody>
      <dsp:txXfrm>
        <a:off x="683032" y="2419610"/>
        <a:ext cx="2219203" cy="914984"/>
      </dsp:txXfrm>
    </dsp:sp>
    <dsp:sp modelId="{CFB693FE-0297-4500-A260-8C779331664B}">
      <dsp:nvSpPr>
        <dsp:cNvPr id="0" name=""/>
        <dsp:cNvSpPr/>
      </dsp:nvSpPr>
      <dsp:spPr>
        <a:xfrm>
          <a:off x="-107932" y="3681668"/>
          <a:ext cx="1433256" cy="207022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CD101E9-CA89-4E0F-8F7B-CDC76F67F4BA}">
      <dsp:nvSpPr>
        <dsp:cNvPr id="0" name=""/>
        <dsp:cNvSpPr/>
      </dsp:nvSpPr>
      <dsp:spPr>
        <a:xfrm>
          <a:off x="0" y="3784204"/>
          <a:ext cx="1433256" cy="207022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Calibri" panose="020F0502020204030204" pitchFamily="34" charset="0"/>
              <a:ea typeface="Cambria" panose="02040503050406030204" pitchFamily="18" charset="0"/>
              <a:cs typeface="Calibri" panose="020F0502020204030204" pitchFamily="34" charset="0"/>
            </a:rPr>
            <a:t>Chỉ</a:t>
          </a:r>
          <a:r>
            <a:rPr lang="en-US" sz="2400" kern="1200" dirty="0">
              <a:latin typeface="Calibri" panose="020F0502020204030204" pitchFamily="34" charset="0"/>
              <a:ea typeface="Cambria" panose="02040503050406030204" pitchFamily="18" charset="0"/>
              <a:cs typeface="Calibri" panose="020F0502020204030204" pitchFamily="34" charset="0"/>
            </a:rPr>
            <a:t> </a:t>
          </a:r>
          <a:r>
            <a:rPr lang="en-US" sz="2400" kern="1200" dirty="0" err="1">
              <a:latin typeface="Calibri" panose="020F0502020204030204" pitchFamily="34" charset="0"/>
              <a:ea typeface="Cambria" panose="02040503050406030204" pitchFamily="18" charset="0"/>
              <a:cs typeface="Calibri" panose="020F0502020204030204" pitchFamily="34" charset="0"/>
            </a:rPr>
            <a:t>sự</a:t>
          </a:r>
          <a:r>
            <a:rPr lang="en-US" sz="2400" kern="1200" dirty="0">
              <a:latin typeface="Calibri" panose="020F0502020204030204" pitchFamily="34" charset="0"/>
              <a:ea typeface="Cambria" panose="02040503050406030204" pitchFamily="18" charset="0"/>
              <a:cs typeface="Calibri" panose="020F0502020204030204" pitchFamily="34" charset="0"/>
            </a:rPr>
            <a:t> </a:t>
          </a:r>
          <a:r>
            <a:rPr lang="en-US" sz="2400" kern="1200" dirty="0" err="1">
              <a:latin typeface="Calibri" panose="020F0502020204030204" pitchFamily="34" charset="0"/>
              <a:ea typeface="Cambria" panose="02040503050406030204" pitchFamily="18" charset="0"/>
              <a:cs typeface="Calibri" panose="020F0502020204030204" pitchFamily="34" charset="0"/>
            </a:rPr>
            <a:t>vật</a:t>
          </a:r>
          <a:r>
            <a:rPr lang="en-US" sz="2400" kern="1200" dirty="0">
              <a:latin typeface="Calibri" panose="020F0502020204030204" pitchFamily="34" charset="0"/>
              <a:ea typeface="Cambria" panose="02040503050406030204" pitchFamily="18" charset="0"/>
              <a:cs typeface="Calibri" panose="020F0502020204030204" pitchFamily="34" charset="0"/>
            </a:rPr>
            <a:t>, </a:t>
          </a:r>
          <a:r>
            <a:rPr lang="en-US" sz="2400" kern="1200" dirty="0" err="1">
              <a:latin typeface="Calibri" panose="020F0502020204030204" pitchFamily="34" charset="0"/>
              <a:ea typeface="Cambria" panose="02040503050406030204" pitchFamily="18" charset="0"/>
              <a:cs typeface="Calibri" panose="020F0502020204030204" pitchFamily="34" charset="0"/>
            </a:rPr>
            <a:t>sự</a:t>
          </a:r>
          <a:r>
            <a:rPr lang="en-US" sz="2400" kern="1200" dirty="0">
              <a:latin typeface="Calibri" panose="020F0502020204030204" pitchFamily="34" charset="0"/>
              <a:ea typeface="Cambria" panose="02040503050406030204" pitchFamily="18" charset="0"/>
              <a:cs typeface="Calibri" panose="020F0502020204030204" pitchFamily="34" charset="0"/>
            </a:rPr>
            <a:t> </a:t>
          </a:r>
          <a:r>
            <a:rPr lang="en-US" sz="2400" kern="1200" dirty="0" err="1">
              <a:latin typeface="Calibri" panose="020F0502020204030204" pitchFamily="34" charset="0"/>
              <a:ea typeface="Cambria" panose="02040503050406030204" pitchFamily="18" charset="0"/>
              <a:cs typeface="Calibri" panose="020F0502020204030204" pitchFamily="34" charset="0"/>
            </a:rPr>
            <a:t>việc</a:t>
          </a:r>
          <a:r>
            <a:rPr lang="en-US" sz="2400" kern="1200" dirty="0">
              <a:latin typeface="Calibri" panose="020F0502020204030204" pitchFamily="34" charset="0"/>
              <a:ea typeface="Cambria" panose="02040503050406030204" pitchFamily="18" charset="0"/>
              <a:cs typeface="Calibri" panose="020F0502020204030204" pitchFamily="34" charset="0"/>
            </a:rPr>
            <a:t>, </a:t>
          </a:r>
        </a:p>
        <a:p>
          <a:pPr marL="0" lvl="0" indent="0" algn="l" defTabSz="1066800">
            <a:lnSpc>
              <a:spcPct val="90000"/>
            </a:lnSpc>
            <a:spcBef>
              <a:spcPct val="0"/>
            </a:spcBef>
            <a:spcAft>
              <a:spcPct val="35000"/>
            </a:spcAft>
            <a:buNone/>
          </a:pPr>
          <a:r>
            <a:rPr lang="en-US" sz="2400" kern="1200" dirty="0" err="1">
              <a:latin typeface="Calibri" panose="020F0502020204030204" pitchFamily="34" charset="0"/>
              <a:ea typeface="Cambria" panose="02040503050406030204" pitchFamily="18" charset="0"/>
              <a:cs typeface="Calibri" panose="020F0502020204030204" pitchFamily="34" charset="0"/>
            </a:rPr>
            <a:t>hiện</a:t>
          </a:r>
          <a:r>
            <a:rPr lang="en-US" sz="2400" kern="1200" dirty="0">
              <a:latin typeface="Calibri" panose="020F0502020204030204" pitchFamily="34" charset="0"/>
              <a:ea typeface="Cambria" panose="02040503050406030204" pitchFamily="18" charset="0"/>
              <a:cs typeface="Calibri" panose="020F0502020204030204" pitchFamily="34" charset="0"/>
            </a:rPr>
            <a:t> </a:t>
          </a:r>
          <a:r>
            <a:rPr lang="en-US" sz="2400" kern="1200" dirty="0" err="1">
              <a:latin typeface="Calibri" panose="020F0502020204030204" pitchFamily="34" charset="0"/>
              <a:ea typeface="Cambria" panose="02040503050406030204" pitchFamily="18" charset="0"/>
              <a:cs typeface="Calibri" panose="020F0502020204030204" pitchFamily="34" charset="0"/>
            </a:rPr>
            <a:t>tượng</a:t>
          </a:r>
          <a:endParaRPr lang="en-US" sz="2400" kern="1200" dirty="0">
            <a:latin typeface="Calibri" panose="020F0502020204030204" pitchFamily="34" charset="0"/>
            <a:ea typeface="Cambria" panose="02040503050406030204" pitchFamily="18" charset="0"/>
            <a:cs typeface="Calibri" panose="020F0502020204030204" pitchFamily="34" charset="0"/>
          </a:endParaRPr>
        </a:p>
      </dsp:txBody>
      <dsp:txXfrm>
        <a:off x="41979" y="3826183"/>
        <a:ext cx="1349298" cy="1986263"/>
      </dsp:txXfrm>
    </dsp:sp>
    <dsp:sp modelId="{19B01F06-E545-4525-AA0F-97C2B255AAF4}">
      <dsp:nvSpPr>
        <dsp:cNvPr id="0" name=""/>
        <dsp:cNvSpPr/>
      </dsp:nvSpPr>
      <dsp:spPr>
        <a:xfrm>
          <a:off x="1652354" y="3720177"/>
          <a:ext cx="2186186" cy="102843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9DDF3C9-3A6E-46FE-AA7B-A242202538B7}">
      <dsp:nvSpPr>
        <dsp:cNvPr id="0" name=""/>
        <dsp:cNvSpPr/>
      </dsp:nvSpPr>
      <dsp:spPr>
        <a:xfrm>
          <a:off x="1760287" y="3822713"/>
          <a:ext cx="2186186" cy="102843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ea typeface="Cambria" panose="02040503050406030204" pitchFamily="18" charset="0"/>
              <a:cs typeface="Calibri" panose="020F0502020204030204" pitchFamily="34" charset="0"/>
            </a:rPr>
            <a:t>Trả</a:t>
          </a:r>
          <a:r>
            <a:rPr lang="en-US" sz="2400" kern="1200" dirty="0">
              <a:latin typeface="Calibri" panose="020F0502020204030204" pitchFamily="34" charset="0"/>
              <a:ea typeface="Cambria" panose="02040503050406030204" pitchFamily="18" charset="0"/>
              <a:cs typeface="Calibri" panose="020F0502020204030204" pitchFamily="34" charset="0"/>
            </a:rPr>
            <a:t> </a:t>
          </a:r>
          <a:r>
            <a:rPr lang="en-US" sz="2400" kern="1200" dirty="0" err="1">
              <a:latin typeface="Calibri" panose="020F0502020204030204" pitchFamily="34" charset="0"/>
              <a:ea typeface="Cambria" panose="02040503050406030204" pitchFamily="18" charset="0"/>
              <a:cs typeface="Calibri" panose="020F0502020204030204" pitchFamily="34" charset="0"/>
            </a:rPr>
            <a:t>lời</a:t>
          </a:r>
          <a:r>
            <a:rPr lang="en-US" sz="2400" kern="1200" dirty="0">
              <a:latin typeface="Calibri" panose="020F0502020204030204" pitchFamily="34" charset="0"/>
              <a:ea typeface="Cambria" panose="02040503050406030204" pitchFamily="18" charset="0"/>
              <a:cs typeface="Calibri" panose="020F0502020204030204" pitchFamily="34" charset="0"/>
            </a:rPr>
            <a:t> </a:t>
          </a:r>
          <a:r>
            <a:rPr lang="en-US" sz="2400" kern="1200" dirty="0" err="1">
              <a:latin typeface="Calibri" panose="020F0502020204030204" pitchFamily="34" charset="0"/>
              <a:ea typeface="Cambria" panose="02040503050406030204" pitchFamily="18" charset="0"/>
              <a:cs typeface="Calibri" panose="020F0502020204030204" pitchFamily="34" charset="0"/>
            </a:rPr>
            <a:t>câu</a:t>
          </a:r>
          <a:r>
            <a:rPr lang="en-US" sz="2400" kern="1200" dirty="0">
              <a:latin typeface="Calibri" panose="020F0502020204030204" pitchFamily="34" charset="0"/>
              <a:ea typeface="Cambria" panose="02040503050406030204" pitchFamily="18" charset="0"/>
              <a:cs typeface="Calibri" panose="020F0502020204030204" pitchFamily="34" charset="0"/>
            </a:rPr>
            <a:t> </a:t>
          </a:r>
          <a:r>
            <a:rPr lang="en-US" sz="2400" kern="1200" dirty="0" err="1">
              <a:latin typeface="Calibri" panose="020F0502020204030204" pitchFamily="34" charset="0"/>
              <a:ea typeface="Cambria" panose="02040503050406030204" pitchFamily="18" charset="0"/>
              <a:cs typeface="Calibri" panose="020F0502020204030204" pitchFamily="34" charset="0"/>
            </a:rPr>
            <a:t>hỏi</a:t>
          </a:r>
          <a:r>
            <a:rPr lang="en-US" sz="2400" kern="1200" dirty="0">
              <a:latin typeface="Calibri" panose="020F0502020204030204" pitchFamily="34" charset="0"/>
              <a:ea typeface="Cambria" panose="02040503050406030204" pitchFamily="18" charset="0"/>
              <a:cs typeface="Calibri" panose="020F0502020204030204" pitchFamily="34" charset="0"/>
            </a:rPr>
            <a:t> </a:t>
          </a:r>
        </a:p>
        <a:p>
          <a:pPr marL="0" lvl="0" indent="0" algn="ctr" defTabSz="1066800">
            <a:lnSpc>
              <a:spcPct val="90000"/>
            </a:lnSpc>
            <a:spcBef>
              <a:spcPct val="0"/>
            </a:spcBef>
            <a:spcAft>
              <a:spcPct val="35000"/>
            </a:spcAft>
            <a:buNone/>
          </a:pPr>
          <a:r>
            <a:rPr lang="en-US" sz="2400" b="1" i="1" kern="1200" dirty="0">
              <a:latin typeface="Calibri" panose="020F0502020204030204" pitchFamily="34" charset="0"/>
              <a:ea typeface="Cambria" panose="02040503050406030204" pitchFamily="18" charset="0"/>
              <a:cs typeface="Calibri" panose="020F0502020204030204" pitchFamily="34" charset="0"/>
            </a:rPr>
            <a:t>Ai? </a:t>
          </a:r>
          <a:r>
            <a:rPr lang="en-US" sz="2400" b="1" i="1" kern="1200" dirty="0" err="1">
              <a:latin typeface="Calibri" panose="020F0502020204030204" pitchFamily="34" charset="0"/>
              <a:ea typeface="Cambria" panose="02040503050406030204" pitchFamily="18" charset="0"/>
              <a:cs typeface="Calibri" panose="020F0502020204030204" pitchFamily="34" charset="0"/>
            </a:rPr>
            <a:t>Cái</a:t>
          </a:r>
          <a:r>
            <a:rPr lang="en-US" sz="2400" b="1" i="1" kern="1200" dirty="0">
              <a:latin typeface="Calibri" panose="020F0502020204030204" pitchFamily="34" charset="0"/>
              <a:ea typeface="Cambria" panose="02040503050406030204" pitchFamily="18" charset="0"/>
              <a:cs typeface="Calibri" panose="020F0502020204030204" pitchFamily="34" charset="0"/>
            </a:rPr>
            <a:t> </a:t>
          </a:r>
          <a:r>
            <a:rPr lang="en-US" sz="2400" b="1" i="1" kern="1200" dirty="0" err="1">
              <a:latin typeface="Calibri" panose="020F0502020204030204" pitchFamily="34" charset="0"/>
              <a:ea typeface="Cambria" panose="02040503050406030204" pitchFamily="18" charset="0"/>
              <a:cs typeface="Calibri" panose="020F0502020204030204" pitchFamily="34" charset="0"/>
            </a:rPr>
            <a:t>gì</a:t>
          </a:r>
          <a:r>
            <a:rPr lang="en-US" sz="2400" b="1" i="1" kern="1200" dirty="0">
              <a:latin typeface="Calibri" panose="020F0502020204030204" pitchFamily="34" charset="0"/>
              <a:ea typeface="Cambria" panose="02040503050406030204" pitchFamily="18" charset="0"/>
              <a:cs typeface="Calibri" panose="020F0502020204030204" pitchFamily="34" charset="0"/>
            </a:rPr>
            <a:t>? Con </a:t>
          </a:r>
          <a:r>
            <a:rPr lang="en-US" sz="2400" b="1" i="1" kern="1200" dirty="0" err="1">
              <a:latin typeface="Calibri" panose="020F0502020204030204" pitchFamily="34" charset="0"/>
              <a:ea typeface="Cambria" panose="02040503050406030204" pitchFamily="18" charset="0"/>
              <a:cs typeface="Calibri" panose="020F0502020204030204" pitchFamily="34" charset="0"/>
            </a:rPr>
            <a:t>gì</a:t>
          </a:r>
          <a:r>
            <a:rPr lang="en-US" sz="2400" b="1" i="1" kern="1200" dirty="0">
              <a:latin typeface="Calibri" panose="020F0502020204030204" pitchFamily="34" charset="0"/>
              <a:ea typeface="Cambria" panose="02040503050406030204" pitchFamily="18" charset="0"/>
              <a:cs typeface="Calibri" panose="020F0502020204030204" pitchFamily="34" charset="0"/>
            </a:rPr>
            <a:t>?</a:t>
          </a:r>
        </a:p>
      </dsp:txBody>
      <dsp:txXfrm>
        <a:off x="1790409" y="3852835"/>
        <a:ext cx="2125942" cy="968189"/>
      </dsp:txXfrm>
    </dsp:sp>
    <dsp:sp modelId="{D9ECE74E-ECE7-4B18-9DEA-C3340F8E9900}">
      <dsp:nvSpPr>
        <dsp:cNvPr id="0" name=""/>
        <dsp:cNvSpPr/>
      </dsp:nvSpPr>
      <dsp:spPr>
        <a:xfrm>
          <a:off x="5681487" y="2229569"/>
          <a:ext cx="2217115" cy="614696"/>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BF17A99-077A-4D78-82E5-213166100825}">
      <dsp:nvSpPr>
        <dsp:cNvPr id="0" name=""/>
        <dsp:cNvSpPr/>
      </dsp:nvSpPr>
      <dsp:spPr>
        <a:xfrm>
          <a:off x="5789420" y="2332105"/>
          <a:ext cx="2217115" cy="61469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Calibri" panose="020F0502020204030204" pitchFamily="34" charset="0"/>
              <a:ea typeface="Cambria" panose="02040503050406030204" pitchFamily="18" charset="0"/>
              <a:cs typeface="Calibri" panose="020F0502020204030204" pitchFamily="34" charset="0"/>
            </a:rPr>
            <a:t>Bộ</a:t>
          </a:r>
          <a:r>
            <a:rPr lang="en-US" sz="2400" b="1" kern="1200" dirty="0">
              <a:latin typeface="Calibri" panose="020F0502020204030204" pitchFamily="34" charset="0"/>
              <a:ea typeface="Cambria" panose="02040503050406030204" pitchFamily="18" charset="0"/>
              <a:cs typeface="Calibri" panose="020F0502020204030204" pitchFamily="34" charset="0"/>
            </a:rPr>
            <a:t> </a:t>
          </a:r>
          <a:r>
            <a:rPr lang="en-US" sz="2400" b="1" kern="1200" dirty="0" err="1">
              <a:latin typeface="Calibri" panose="020F0502020204030204" pitchFamily="34" charset="0"/>
              <a:ea typeface="Cambria" panose="02040503050406030204" pitchFamily="18" charset="0"/>
              <a:cs typeface="Calibri" panose="020F0502020204030204" pitchFamily="34" charset="0"/>
            </a:rPr>
            <a:t>phận</a:t>
          </a:r>
          <a:r>
            <a:rPr lang="en-US" sz="2400" b="1" kern="1200" dirty="0">
              <a:latin typeface="Calibri" panose="020F0502020204030204" pitchFamily="34" charset="0"/>
              <a:ea typeface="Cambria" panose="02040503050406030204" pitchFamily="18" charset="0"/>
              <a:cs typeface="Calibri" panose="020F0502020204030204" pitchFamily="34" charset="0"/>
            </a:rPr>
            <a:t> </a:t>
          </a:r>
          <a:r>
            <a:rPr lang="en-US" sz="2400" b="1" kern="1200" dirty="0" err="1">
              <a:latin typeface="Calibri" panose="020F0502020204030204" pitchFamily="34" charset="0"/>
              <a:ea typeface="Cambria" panose="02040503050406030204" pitchFamily="18" charset="0"/>
              <a:cs typeface="Calibri" panose="020F0502020204030204" pitchFamily="34" charset="0"/>
            </a:rPr>
            <a:t>chính</a:t>
          </a:r>
          <a:r>
            <a:rPr lang="en-US" sz="2400" b="1" kern="1200" dirty="0">
              <a:latin typeface="Calibri" panose="020F0502020204030204" pitchFamily="34" charset="0"/>
              <a:ea typeface="Cambria" panose="02040503050406030204" pitchFamily="18" charset="0"/>
              <a:cs typeface="Calibri" panose="020F0502020204030204" pitchFamily="34" charset="0"/>
            </a:rPr>
            <a:t> </a:t>
          </a:r>
          <a:r>
            <a:rPr lang="en-US" sz="2400" b="1" kern="1200" err="1">
              <a:latin typeface="Calibri" panose="020F0502020204030204" pitchFamily="34" charset="0"/>
              <a:ea typeface="Cambria" panose="02040503050406030204" pitchFamily="18" charset="0"/>
              <a:cs typeface="Calibri" panose="020F0502020204030204" pitchFamily="34" charset="0"/>
            </a:rPr>
            <a:t>thứ</a:t>
          </a:r>
          <a:r>
            <a:rPr lang="en-US" sz="2400" b="1" kern="1200">
              <a:latin typeface="Calibri" panose="020F0502020204030204" pitchFamily="34" charset="0"/>
              <a:ea typeface="Cambria" panose="02040503050406030204" pitchFamily="18" charset="0"/>
              <a:cs typeface="Calibri" panose="020F0502020204030204" pitchFamily="34" charset="0"/>
            </a:rPr>
            <a:t> </a:t>
          </a:r>
          <a:r>
            <a:rPr lang="vi-VN" sz="2400" b="1" kern="1200">
              <a:latin typeface="Calibri" panose="020F0502020204030204" pitchFamily="34" charset="0"/>
              <a:ea typeface="Cambria" panose="02040503050406030204" pitchFamily="18" charset="0"/>
              <a:cs typeface="Calibri" panose="020F0502020204030204" pitchFamily="34" charset="0"/>
            </a:rPr>
            <a:t>hai</a:t>
          </a:r>
          <a:r>
            <a:rPr lang="en-US" sz="2400" b="1" kern="1200">
              <a:latin typeface="Calibri" panose="020F0502020204030204" pitchFamily="34" charset="0"/>
              <a:ea typeface="Cambria" panose="02040503050406030204" pitchFamily="18" charset="0"/>
              <a:cs typeface="Calibri" panose="020F0502020204030204" pitchFamily="34" charset="0"/>
            </a:rPr>
            <a:t> </a:t>
          </a:r>
          <a:r>
            <a:rPr lang="en-US" sz="2400" b="1" kern="1200" dirty="0">
              <a:latin typeface="Calibri" panose="020F0502020204030204" pitchFamily="34" charset="0"/>
              <a:ea typeface="Cambria" panose="02040503050406030204" pitchFamily="18" charset="0"/>
              <a:cs typeface="Calibri" panose="020F0502020204030204" pitchFamily="34" charset="0"/>
            </a:rPr>
            <a:t>(BPCT2)</a:t>
          </a:r>
        </a:p>
      </dsp:txBody>
      <dsp:txXfrm>
        <a:off x="5807424" y="2350109"/>
        <a:ext cx="2181107" cy="578688"/>
      </dsp:txXfrm>
    </dsp:sp>
    <dsp:sp modelId="{61B5A71F-E0B2-4795-BC54-AF4472331CAA}">
      <dsp:nvSpPr>
        <dsp:cNvPr id="0" name=""/>
        <dsp:cNvSpPr/>
      </dsp:nvSpPr>
      <dsp:spPr>
        <a:xfrm>
          <a:off x="4054407" y="3345541"/>
          <a:ext cx="2432338" cy="188636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5BF4963-FF83-424C-92AA-15C4FBB00E35}">
      <dsp:nvSpPr>
        <dsp:cNvPr id="0" name=""/>
        <dsp:cNvSpPr/>
      </dsp:nvSpPr>
      <dsp:spPr>
        <a:xfrm>
          <a:off x="4162339" y="3448077"/>
          <a:ext cx="2432338" cy="188636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0" kern="1200" dirty="0" err="1">
              <a:latin typeface="Calibri" panose="020F0502020204030204" pitchFamily="34" charset="0"/>
              <a:ea typeface="Cambria" panose="02040503050406030204" pitchFamily="18" charset="0"/>
              <a:cs typeface="Calibri" panose="020F0502020204030204" pitchFamily="34" charset="0"/>
            </a:rPr>
            <a:t>Đặc</a:t>
          </a:r>
          <a:r>
            <a:rPr lang="en-US" sz="2400" b="0" kern="1200" dirty="0">
              <a:latin typeface="Calibri" panose="020F0502020204030204" pitchFamily="34" charset="0"/>
              <a:ea typeface="Cambria" panose="02040503050406030204" pitchFamily="18" charset="0"/>
              <a:cs typeface="Calibri" panose="020F0502020204030204" pitchFamily="34" charset="0"/>
            </a:rPr>
            <a:t> </a:t>
          </a:r>
          <a:r>
            <a:rPr lang="en-US" sz="2400" b="0" kern="1200" dirty="0" err="1">
              <a:latin typeface="Calibri" panose="020F0502020204030204" pitchFamily="34" charset="0"/>
              <a:ea typeface="Cambria" panose="02040503050406030204" pitchFamily="18" charset="0"/>
              <a:cs typeface="Calibri" panose="020F0502020204030204" pitchFamily="34" charset="0"/>
            </a:rPr>
            <a:t>điểm</a:t>
          </a:r>
          <a:r>
            <a:rPr lang="en-US" sz="2400" b="0" kern="1200" dirty="0">
              <a:latin typeface="Calibri" panose="020F0502020204030204" pitchFamily="34" charset="0"/>
              <a:ea typeface="Cambria" panose="02040503050406030204" pitchFamily="18" charset="0"/>
              <a:cs typeface="Calibri" panose="020F0502020204030204" pitchFamily="34" charset="0"/>
            </a:rPr>
            <a:t>, </a:t>
          </a:r>
          <a:r>
            <a:rPr lang="en-US" sz="2400" b="0" kern="1200" dirty="0" err="1">
              <a:latin typeface="Calibri" panose="020F0502020204030204" pitchFamily="34" charset="0"/>
              <a:ea typeface="Cambria" panose="02040503050406030204" pitchFamily="18" charset="0"/>
              <a:cs typeface="Calibri" panose="020F0502020204030204" pitchFamily="34" charset="0"/>
            </a:rPr>
            <a:t>tính</a:t>
          </a:r>
          <a:r>
            <a:rPr lang="en-US" sz="2400" b="0" kern="1200" dirty="0">
              <a:latin typeface="Calibri" panose="020F0502020204030204" pitchFamily="34" charset="0"/>
              <a:ea typeface="Cambria" panose="02040503050406030204" pitchFamily="18" charset="0"/>
              <a:cs typeface="Calibri" panose="020F0502020204030204" pitchFamily="34" charset="0"/>
            </a:rPr>
            <a:t> </a:t>
          </a:r>
          <a:r>
            <a:rPr lang="en-US" sz="2400" b="0" kern="1200" dirty="0" err="1">
              <a:latin typeface="Calibri" panose="020F0502020204030204" pitchFamily="34" charset="0"/>
              <a:ea typeface="Cambria" panose="02040503050406030204" pitchFamily="18" charset="0"/>
              <a:cs typeface="Calibri" panose="020F0502020204030204" pitchFamily="34" charset="0"/>
            </a:rPr>
            <a:t>chất</a:t>
          </a:r>
          <a:r>
            <a:rPr lang="en-US" sz="2400" b="0" kern="1200" dirty="0">
              <a:latin typeface="Calibri" panose="020F0502020204030204" pitchFamily="34" charset="0"/>
              <a:ea typeface="Cambria" panose="02040503050406030204" pitchFamily="18" charset="0"/>
              <a:cs typeface="Calibri" panose="020F0502020204030204" pitchFamily="34" charset="0"/>
            </a:rPr>
            <a:t> </a:t>
          </a:r>
          <a:r>
            <a:rPr lang="en-US" sz="2400" b="0" kern="1200" dirty="0" err="1">
              <a:latin typeface="Calibri" panose="020F0502020204030204" pitchFamily="34" charset="0"/>
              <a:ea typeface="Cambria" panose="02040503050406030204" pitchFamily="18" charset="0"/>
              <a:cs typeface="Calibri" panose="020F0502020204030204" pitchFamily="34" charset="0"/>
            </a:rPr>
            <a:t>hoặc</a:t>
          </a:r>
          <a:r>
            <a:rPr lang="en-US" sz="2400" b="0" kern="1200" dirty="0">
              <a:latin typeface="Calibri" panose="020F0502020204030204" pitchFamily="34" charset="0"/>
              <a:ea typeface="Cambria" panose="02040503050406030204" pitchFamily="18" charset="0"/>
              <a:cs typeface="Calibri" panose="020F0502020204030204" pitchFamily="34" charset="0"/>
            </a:rPr>
            <a:t> </a:t>
          </a:r>
          <a:r>
            <a:rPr lang="en-US" sz="2400" b="0" kern="1200" dirty="0" err="1">
              <a:latin typeface="Calibri" panose="020F0502020204030204" pitchFamily="34" charset="0"/>
              <a:ea typeface="Cambria" panose="02040503050406030204" pitchFamily="18" charset="0"/>
              <a:cs typeface="Calibri" panose="020F0502020204030204" pitchFamily="34" charset="0"/>
            </a:rPr>
            <a:t>trạng</a:t>
          </a:r>
          <a:r>
            <a:rPr lang="en-US" sz="2400" b="0" kern="1200" dirty="0">
              <a:latin typeface="Calibri" panose="020F0502020204030204" pitchFamily="34" charset="0"/>
              <a:ea typeface="Cambria" panose="02040503050406030204" pitchFamily="18" charset="0"/>
              <a:cs typeface="Calibri" panose="020F0502020204030204" pitchFamily="34" charset="0"/>
            </a:rPr>
            <a:t> </a:t>
          </a:r>
          <a:r>
            <a:rPr lang="en-US" sz="2400" b="0" kern="1200" dirty="0" err="1">
              <a:latin typeface="Calibri" panose="020F0502020204030204" pitchFamily="34" charset="0"/>
              <a:ea typeface="Cambria" panose="02040503050406030204" pitchFamily="18" charset="0"/>
              <a:cs typeface="Calibri" panose="020F0502020204030204" pitchFamily="34" charset="0"/>
            </a:rPr>
            <a:t>thái</a:t>
          </a:r>
          <a:r>
            <a:rPr lang="en-US" sz="2400" b="0" kern="1200" dirty="0">
              <a:latin typeface="Calibri" panose="020F0502020204030204" pitchFamily="34" charset="0"/>
              <a:ea typeface="Cambria" panose="02040503050406030204" pitchFamily="18" charset="0"/>
              <a:cs typeface="Calibri" panose="020F0502020204030204" pitchFamily="34" charset="0"/>
            </a:rPr>
            <a:t> </a:t>
          </a:r>
          <a:r>
            <a:rPr lang="en-US" sz="2400" b="0" kern="1200" dirty="0" err="1">
              <a:latin typeface="Calibri" panose="020F0502020204030204" pitchFamily="34" charset="0"/>
              <a:ea typeface="Cambria" panose="02040503050406030204" pitchFamily="18" charset="0"/>
              <a:cs typeface="Calibri" panose="020F0502020204030204" pitchFamily="34" charset="0"/>
            </a:rPr>
            <a:t>của</a:t>
          </a:r>
          <a:r>
            <a:rPr lang="en-US" sz="2400" b="0" kern="1200" dirty="0">
              <a:latin typeface="Calibri" panose="020F0502020204030204" pitchFamily="34" charset="0"/>
              <a:ea typeface="Cambria" panose="02040503050406030204" pitchFamily="18" charset="0"/>
              <a:cs typeface="Calibri" panose="020F0502020204030204" pitchFamily="34" charset="0"/>
            </a:rPr>
            <a:t> </a:t>
          </a:r>
          <a:r>
            <a:rPr lang="en-US" sz="2400" b="0" kern="1200" dirty="0" err="1">
              <a:latin typeface="Calibri" panose="020F0502020204030204" pitchFamily="34" charset="0"/>
              <a:ea typeface="Cambria" panose="02040503050406030204" pitchFamily="18" charset="0"/>
              <a:cs typeface="Calibri" panose="020F0502020204030204" pitchFamily="34" charset="0"/>
            </a:rPr>
            <a:t>sự</a:t>
          </a:r>
          <a:r>
            <a:rPr lang="en-US" sz="2400" b="0" kern="1200" dirty="0">
              <a:latin typeface="Calibri" panose="020F0502020204030204" pitchFamily="34" charset="0"/>
              <a:ea typeface="Cambria" panose="02040503050406030204" pitchFamily="18" charset="0"/>
              <a:cs typeface="Calibri" panose="020F0502020204030204" pitchFamily="34" charset="0"/>
            </a:rPr>
            <a:t> </a:t>
          </a:r>
          <a:r>
            <a:rPr lang="en-US" sz="2400" b="0" kern="1200" dirty="0" err="1">
              <a:latin typeface="Calibri" panose="020F0502020204030204" pitchFamily="34" charset="0"/>
              <a:ea typeface="Cambria" panose="02040503050406030204" pitchFamily="18" charset="0"/>
              <a:cs typeface="Calibri" panose="020F0502020204030204" pitchFamily="34" charset="0"/>
            </a:rPr>
            <a:t>vật</a:t>
          </a:r>
          <a:r>
            <a:rPr lang="en-US" sz="2400" b="0" kern="1200" dirty="0">
              <a:latin typeface="Calibri" panose="020F0502020204030204" pitchFamily="34" charset="0"/>
              <a:ea typeface="Cambria" panose="02040503050406030204" pitchFamily="18" charset="0"/>
              <a:cs typeface="Calibri" panose="020F0502020204030204" pitchFamily="34" charset="0"/>
            </a:rPr>
            <a:t>, </a:t>
          </a:r>
          <a:r>
            <a:rPr lang="en-US" sz="2400" b="0" kern="1200" dirty="0" err="1">
              <a:latin typeface="Calibri" panose="020F0502020204030204" pitchFamily="34" charset="0"/>
              <a:ea typeface="Cambria" panose="02040503050406030204" pitchFamily="18" charset="0"/>
              <a:cs typeface="Calibri" panose="020F0502020204030204" pitchFamily="34" charset="0"/>
            </a:rPr>
            <a:t>hiện</a:t>
          </a:r>
          <a:r>
            <a:rPr lang="en-US" sz="2400" b="0" kern="1200" dirty="0">
              <a:latin typeface="Calibri" panose="020F0502020204030204" pitchFamily="34" charset="0"/>
              <a:ea typeface="Cambria" panose="02040503050406030204" pitchFamily="18" charset="0"/>
              <a:cs typeface="Calibri" panose="020F0502020204030204" pitchFamily="34" charset="0"/>
            </a:rPr>
            <a:t> </a:t>
          </a:r>
          <a:r>
            <a:rPr lang="en-US" sz="2400" b="0" kern="1200" dirty="0" err="1">
              <a:latin typeface="Calibri" panose="020F0502020204030204" pitchFamily="34" charset="0"/>
              <a:ea typeface="Cambria" panose="02040503050406030204" pitchFamily="18" charset="0"/>
              <a:cs typeface="Calibri" panose="020F0502020204030204" pitchFamily="34" charset="0"/>
            </a:rPr>
            <a:t>tượng</a:t>
          </a:r>
          <a:r>
            <a:rPr lang="en-US" sz="2400" b="0" kern="1200" dirty="0">
              <a:latin typeface="Calibri" panose="020F0502020204030204" pitchFamily="34" charset="0"/>
              <a:ea typeface="Cambria" panose="02040503050406030204" pitchFamily="18" charset="0"/>
              <a:cs typeface="Calibri" panose="020F0502020204030204" pitchFamily="34" charset="0"/>
            </a:rPr>
            <a:t> ở BPCT1</a:t>
          </a:r>
        </a:p>
      </dsp:txBody>
      <dsp:txXfrm>
        <a:off x="4217589" y="3503327"/>
        <a:ext cx="2321838" cy="1775860"/>
      </dsp:txXfrm>
    </dsp:sp>
    <dsp:sp modelId="{DCECF599-D116-43F3-8E52-8CCAF2D4431B}">
      <dsp:nvSpPr>
        <dsp:cNvPr id="0" name=""/>
        <dsp:cNvSpPr/>
      </dsp:nvSpPr>
      <dsp:spPr>
        <a:xfrm>
          <a:off x="6702610" y="3362954"/>
          <a:ext cx="1949223" cy="190098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C2B922B-57CE-4BBA-83B0-81E4AB963878}">
      <dsp:nvSpPr>
        <dsp:cNvPr id="0" name=""/>
        <dsp:cNvSpPr/>
      </dsp:nvSpPr>
      <dsp:spPr>
        <a:xfrm>
          <a:off x="6810543" y="3465490"/>
          <a:ext cx="1949223" cy="190098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ea typeface="Cambria" panose="02040503050406030204" pitchFamily="18" charset="0"/>
              <a:cs typeface="Calibri" panose="020F0502020204030204" pitchFamily="34" charset="0"/>
            </a:rPr>
            <a:t>Trả</a:t>
          </a:r>
          <a:r>
            <a:rPr lang="en-US" sz="2400" kern="1200" dirty="0">
              <a:latin typeface="Calibri" panose="020F0502020204030204" pitchFamily="34" charset="0"/>
              <a:ea typeface="Cambria" panose="02040503050406030204" pitchFamily="18" charset="0"/>
              <a:cs typeface="Calibri" panose="020F0502020204030204" pitchFamily="34" charset="0"/>
            </a:rPr>
            <a:t> </a:t>
          </a:r>
          <a:r>
            <a:rPr lang="en-US" sz="2400" kern="1200" dirty="0" err="1">
              <a:latin typeface="Calibri" panose="020F0502020204030204" pitchFamily="34" charset="0"/>
              <a:ea typeface="Cambria" panose="02040503050406030204" pitchFamily="18" charset="0"/>
              <a:cs typeface="Calibri" panose="020F0502020204030204" pitchFamily="34" charset="0"/>
            </a:rPr>
            <a:t>lời</a:t>
          </a:r>
          <a:r>
            <a:rPr lang="en-US" sz="2400" kern="1200" dirty="0">
              <a:latin typeface="Calibri" panose="020F0502020204030204" pitchFamily="34" charset="0"/>
              <a:ea typeface="Cambria" panose="02040503050406030204" pitchFamily="18" charset="0"/>
              <a:cs typeface="Calibri" panose="020F0502020204030204" pitchFamily="34" charset="0"/>
            </a:rPr>
            <a:t> </a:t>
          </a:r>
          <a:r>
            <a:rPr lang="en-US" sz="2400" kern="1200" dirty="0" err="1">
              <a:latin typeface="Calibri" panose="020F0502020204030204" pitchFamily="34" charset="0"/>
              <a:ea typeface="Cambria" panose="02040503050406030204" pitchFamily="18" charset="0"/>
              <a:cs typeface="Calibri" panose="020F0502020204030204" pitchFamily="34" charset="0"/>
            </a:rPr>
            <a:t>cho</a:t>
          </a:r>
          <a:r>
            <a:rPr lang="en-US" sz="2400" kern="1200" dirty="0">
              <a:latin typeface="Calibri" panose="020F0502020204030204" pitchFamily="34" charset="0"/>
              <a:ea typeface="Cambria" panose="02040503050406030204" pitchFamily="18" charset="0"/>
              <a:cs typeface="Calibri" panose="020F0502020204030204" pitchFamily="34" charset="0"/>
            </a:rPr>
            <a:t> </a:t>
          </a:r>
          <a:r>
            <a:rPr lang="en-US" sz="2400" kern="1200" dirty="0" err="1">
              <a:latin typeface="Calibri" panose="020F0502020204030204" pitchFamily="34" charset="0"/>
              <a:ea typeface="Cambria" panose="02040503050406030204" pitchFamily="18" charset="0"/>
              <a:cs typeface="Calibri" panose="020F0502020204030204" pitchFamily="34" charset="0"/>
            </a:rPr>
            <a:t>câu</a:t>
          </a:r>
          <a:r>
            <a:rPr lang="en-US" sz="2400" kern="1200" dirty="0">
              <a:latin typeface="Calibri" panose="020F0502020204030204" pitchFamily="34" charset="0"/>
              <a:ea typeface="Cambria" panose="02040503050406030204" pitchFamily="18" charset="0"/>
              <a:cs typeface="Calibri" panose="020F0502020204030204" pitchFamily="34" charset="0"/>
            </a:rPr>
            <a:t> </a:t>
          </a:r>
          <a:r>
            <a:rPr lang="en-US" sz="2400" kern="1200" dirty="0" err="1">
              <a:latin typeface="Calibri" panose="020F0502020204030204" pitchFamily="34" charset="0"/>
              <a:ea typeface="Cambria" panose="02040503050406030204" pitchFamily="18" charset="0"/>
              <a:cs typeface="Calibri" panose="020F0502020204030204" pitchFamily="34" charset="0"/>
            </a:rPr>
            <a:t>hỏi</a:t>
          </a:r>
          <a:r>
            <a:rPr lang="en-US" sz="2400" kern="1200" dirty="0">
              <a:latin typeface="Calibri" panose="020F0502020204030204" pitchFamily="34" charset="0"/>
              <a:ea typeface="Cambria" panose="02040503050406030204" pitchFamily="18" charset="0"/>
              <a:cs typeface="Calibri" panose="020F0502020204030204" pitchFamily="34" charset="0"/>
            </a:rPr>
            <a:t> </a:t>
          </a:r>
          <a:r>
            <a:rPr lang="en-US" sz="2400" b="1" kern="1200" dirty="0" err="1">
              <a:latin typeface="Calibri" panose="020F0502020204030204" pitchFamily="34" charset="0"/>
              <a:ea typeface="Cambria" panose="02040503050406030204" pitchFamily="18" charset="0"/>
              <a:cs typeface="Calibri" panose="020F0502020204030204" pitchFamily="34" charset="0"/>
            </a:rPr>
            <a:t>Thế</a:t>
          </a:r>
          <a:r>
            <a:rPr lang="en-US" sz="2400" b="1" kern="1200" dirty="0">
              <a:latin typeface="Calibri" panose="020F0502020204030204" pitchFamily="34" charset="0"/>
              <a:ea typeface="Cambria" panose="02040503050406030204" pitchFamily="18" charset="0"/>
              <a:cs typeface="Calibri" panose="020F0502020204030204" pitchFamily="34" charset="0"/>
            </a:rPr>
            <a:t> </a:t>
          </a:r>
          <a:r>
            <a:rPr lang="en-US" sz="2400" b="1" kern="1200" dirty="0" err="1">
              <a:latin typeface="Calibri" panose="020F0502020204030204" pitchFamily="34" charset="0"/>
              <a:ea typeface="Cambria" panose="02040503050406030204" pitchFamily="18" charset="0"/>
              <a:cs typeface="Calibri" panose="020F0502020204030204" pitchFamily="34" charset="0"/>
            </a:rPr>
            <a:t>nào</a:t>
          </a:r>
          <a:r>
            <a:rPr lang="en-US" sz="2400" b="1" kern="1200" dirty="0">
              <a:latin typeface="Calibri" panose="020F0502020204030204" pitchFamily="34" charset="0"/>
              <a:ea typeface="Cambria" panose="02040503050406030204" pitchFamily="18" charset="0"/>
              <a:cs typeface="Calibri" panose="020F0502020204030204" pitchFamily="34" charset="0"/>
            </a:rPr>
            <a:t>?</a:t>
          </a:r>
          <a:endParaRPr lang="en-US" sz="2400" b="1" i="1" kern="1200" dirty="0">
            <a:latin typeface="Calibri" panose="020F0502020204030204" pitchFamily="34" charset="0"/>
            <a:ea typeface="Cambria" panose="02040503050406030204" pitchFamily="18" charset="0"/>
            <a:cs typeface="Calibri" panose="020F0502020204030204" pitchFamily="34" charset="0"/>
          </a:endParaRPr>
        </a:p>
      </dsp:txBody>
      <dsp:txXfrm>
        <a:off x="6866221" y="3521168"/>
        <a:ext cx="1837867" cy="17896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5C120-215D-45A1-A41A-8712699FCAAF}" type="datetimeFigureOut">
              <a:rPr lang="en-US" smtClean="0"/>
              <a:t>11/21/2021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1C5A5-E588-4509-98D3-C21D2353304B}" type="slidenum">
              <a:rPr lang="en-US" smtClean="0"/>
              <a:t>‹#›</a:t>
            </a:fld>
            <a:endParaRPr lang="en-US"/>
          </a:p>
        </p:txBody>
      </p:sp>
    </p:spTree>
    <p:extLst>
      <p:ext uri="{BB962C8B-B14F-4D97-AF65-F5344CB8AC3E}">
        <p14:creationId xmlns:p14="http://schemas.microsoft.com/office/powerpoint/2010/main" val="75590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24BA5E5-FCB2-470B-84D0-6E1827FDD2DF}" type="slidenum">
              <a:rPr lang="en-US" altLang="vi-VN"/>
              <a:pPr/>
              <a:t>6</a:t>
            </a:fld>
            <a:endParaRPr lang="en-US" altLang="vi-VN"/>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extLst>
      <p:ext uri="{BB962C8B-B14F-4D97-AF65-F5344CB8AC3E}">
        <p14:creationId xmlns:p14="http://schemas.microsoft.com/office/powerpoint/2010/main" val="418184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CFA4F0-8866-459E-A84C-5F3E009BC79A}" type="slidenum">
              <a:rPr lang="en-US" altLang="vi-VN"/>
              <a:pPr/>
              <a:t>8</a:t>
            </a:fld>
            <a:endParaRPr lang="en-US" altLang="vi-VN"/>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extLst>
      <p:ext uri="{BB962C8B-B14F-4D97-AF65-F5344CB8AC3E}">
        <p14:creationId xmlns:p14="http://schemas.microsoft.com/office/powerpoint/2010/main" val="43377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21EFCA-7ED4-4951-BAB0-75767E93EBE8}" type="slidenum">
              <a:rPr lang="en-US" altLang="vi-VN"/>
              <a:pPr/>
              <a:t>14</a:t>
            </a:fld>
            <a:endParaRPr lang="en-US" altLang="vi-VN"/>
          </a:p>
        </p:txBody>
      </p:sp>
    </p:spTree>
    <p:extLst>
      <p:ext uri="{BB962C8B-B14F-4D97-AF65-F5344CB8AC3E}">
        <p14:creationId xmlns:p14="http://schemas.microsoft.com/office/powerpoint/2010/main" val="338593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6B3835-75A0-40AD-8CB1-535A31C28B64}" type="slidenum">
              <a:rPr lang="en-US" altLang="vi-VN"/>
              <a:pPr/>
              <a:t>20</a:t>
            </a:fld>
            <a:endParaRPr lang="en-US" altLang="vi-VN"/>
          </a:p>
        </p:txBody>
      </p:sp>
    </p:spTree>
    <p:extLst>
      <p:ext uri="{BB962C8B-B14F-4D97-AF65-F5344CB8AC3E}">
        <p14:creationId xmlns:p14="http://schemas.microsoft.com/office/powerpoint/2010/main" val="420291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EE02E7-75C7-4317-9BC5-FD1243BE5DF2}"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316873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EE02E7-75C7-4317-9BC5-FD1243BE5DF2}"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175459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EE02E7-75C7-4317-9BC5-FD1243BE5DF2}" type="datetimeFigureOut">
              <a:rPr lang="en-US" smtClean="0"/>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3781868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EE02E7-75C7-4317-9BC5-FD1243BE5DF2}" type="datetimeFigureOut">
              <a:rPr lang="en-US" smtClean="0"/>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3649095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732877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2285357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3842726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2683653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922773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2450105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339041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EE02E7-75C7-4317-9BC5-FD1243BE5DF2}"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3053969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3544619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1364372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1112549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3498604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325645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3340222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2077355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627131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2697156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4026686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EE02E7-75C7-4317-9BC5-FD1243BE5DF2}"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1491097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628062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3969131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502733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1790184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1806773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2879111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E02E7-75C7-4317-9BC5-FD1243BE5DF2}"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3392820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EE02E7-75C7-4317-9BC5-FD1243BE5DF2}"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610703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EE02E7-75C7-4317-9BC5-FD1243BE5DF2}"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2936205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E02E7-75C7-4317-9BC5-FD1243BE5DF2}"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264663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E02E7-75C7-4317-9BC5-FD1243BE5DF2}"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3196571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E02E7-75C7-4317-9BC5-FD1243BE5DF2}"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2076003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609600" y="1600204"/>
            <a:ext cx="10972800" cy="4525963"/>
          </a:xfrm>
        </p:spPr>
        <p:txBody>
          <a:bodyPr/>
          <a:lstStyle/>
          <a:p>
            <a:pPr lvl="0"/>
            <a:endParaRPr lang="vi-VN" noProof="0"/>
          </a:p>
        </p:txBody>
      </p:sp>
      <p:sp>
        <p:nvSpPr>
          <p:cNvPr id="4" name="Date Placeholder 3"/>
          <p:cNvSpPr>
            <a:spLocks noGrp="1"/>
          </p:cNvSpPr>
          <p:nvPr>
            <p:ph type="dt" sz="half" idx="10"/>
          </p:nvPr>
        </p:nvSpPr>
        <p:spPr>
          <a:xfrm>
            <a:off x="609600" y="6246813"/>
            <a:ext cx="28448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6813"/>
            <a:ext cx="38608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6813"/>
            <a:ext cx="2844800" cy="476250"/>
          </a:xfrm>
        </p:spPr>
        <p:txBody>
          <a:bodyPr/>
          <a:lstStyle>
            <a:lvl1pPr>
              <a:defRPr/>
            </a:lvl1pPr>
          </a:lstStyle>
          <a:p>
            <a:fld id="{C4C31DC6-547B-4213-86D3-8EB69940C6B8}" type="slidenum">
              <a:rPr lang="en-US" altLang="vi-VN"/>
              <a:pPr/>
              <a:t>‹#›</a:t>
            </a:fld>
            <a:endParaRPr lang="en-US" altLang="vi-VN"/>
          </a:p>
        </p:txBody>
      </p:sp>
    </p:spTree>
    <p:extLst>
      <p:ext uri="{BB962C8B-B14F-4D97-AF65-F5344CB8AC3E}">
        <p14:creationId xmlns:p14="http://schemas.microsoft.com/office/powerpoint/2010/main" val="1623624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609600" y="1600204"/>
            <a:ext cx="10972800" cy="4525963"/>
          </a:xfrm>
        </p:spPr>
        <p:txBody>
          <a:bodyPr/>
          <a:lstStyle/>
          <a:p>
            <a:pPr lvl="0"/>
            <a:endParaRPr lang="vi-VN" noProof="0"/>
          </a:p>
        </p:txBody>
      </p:sp>
      <p:sp>
        <p:nvSpPr>
          <p:cNvPr id="4" name="Date Placeholder 3"/>
          <p:cNvSpPr>
            <a:spLocks noGrp="1"/>
          </p:cNvSpPr>
          <p:nvPr>
            <p:ph type="dt" sz="half" idx="10"/>
          </p:nvPr>
        </p:nvSpPr>
        <p:spPr>
          <a:xfrm>
            <a:off x="609600" y="6246813"/>
            <a:ext cx="28448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6813"/>
            <a:ext cx="38608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6813"/>
            <a:ext cx="2844800" cy="476250"/>
          </a:xfrm>
        </p:spPr>
        <p:txBody>
          <a:bodyPr/>
          <a:lstStyle>
            <a:lvl1pPr>
              <a:defRPr/>
            </a:lvl1pPr>
          </a:lstStyle>
          <a:p>
            <a:fld id="{C4C31DC6-547B-4213-86D3-8EB69940C6B8}" type="slidenum">
              <a:rPr lang="en-US" altLang="vi-VN"/>
              <a:pPr/>
              <a:t>‹#›</a:t>
            </a:fld>
            <a:endParaRPr lang="en-US" altLang="vi-VN"/>
          </a:p>
        </p:txBody>
      </p:sp>
    </p:spTree>
    <p:extLst>
      <p:ext uri="{BB962C8B-B14F-4D97-AF65-F5344CB8AC3E}">
        <p14:creationId xmlns:p14="http://schemas.microsoft.com/office/powerpoint/2010/main" val="344184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E02E7-75C7-4317-9BC5-FD1243BE5DF2}"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192361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E02E7-75C7-4317-9BC5-FD1243BE5DF2}"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207584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E02E7-75C7-4317-9BC5-FD1243BE5DF2}"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46822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E02E7-75C7-4317-9BC5-FD1243BE5DF2}"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2575844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EE02E7-75C7-4317-9BC5-FD1243BE5DF2}"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C5FBA-8760-4888-A4FA-C7FE54927A1A}" type="slidenum">
              <a:rPr lang="en-US" smtClean="0"/>
              <a:t>‹#›</a:t>
            </a:fld>
            <a:endParaRPr lang="en-US"/>
          </a:p>
        </p:txBody>
      </p:sp>
    </p:spTree>
    <p:extLst>
      <p:ext uri="{BB962C8B-B14F-4D97-AF65-F5344CB8AC3E}">
        <p14:creationId xmlns:p14="http://schemas.microsoft.com/office/powerpoint/2010/main" val="31129124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E02E7-75C7-4317-9BC5-FD1243BE5DF2}" type="datetimeFigureOut">
              <a:rPr lang="en-US" smtClean="0"/>
              <a:t>11/21/2021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C5FBA-8760-4888-A4FA-C7FE54927A1A}" type="slidenum">
              <a:rPr lang="en-US" smtClean="0"/>
              <a:t>‹#›</a:t>
            </a:fld>
            <a:endParaRPr lang="en-US"/>
          </a:p>
        </p:txBody>
      </p:sp>
    </p:spTree>
    <p:extLst>
      <p:ext uri="{BB962C8B-B14F-4D97-AF65-F5344CB8AC3E}">
        <p14:creationId xmlns:p14="http://schemas.microsoft.com/office/powerpoint/2010/main" val="3897833848"/>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0" r:id="rId3"/>
    <p:sldLayoutId id="2147483650" r:id="rId4"/>
    <p:sldLayoutId id="2147483672" r:id="rId5"/>
    <p:sldLayoutId id="2147483671" r:id="rId6"/>
    <p:sldLayoutId id="2147483666" r:id="rId7"/>
    <p:sldLayoutId id="2147483665" r:id="rId8"/>
    <p:sldLayoutId id="2147483651" r:id="rId9"/>
    <p:sldLayoutId id="2147483652" r:id="rId10"/>
    <p:sldLayoutId id="2147483653" r:id="rId11"/>
    <p:sldLayoutId id="2147483654" r:id="rId12"/>
    <p:sldLayoutId id="2147483655" r:id="rId13"/>
    <p:sldLayoutId id="2147483690" r:id="rId14"/>
    <p:sldLayoutId id="2147483689" r:id="rId15"/>
    <p:sldLayoutId id="2147483688" r:id="rId16"/>
    <p:sldLayoutId id="2147483687" r:id="rId17"/>
    <p:sldLayoutId id="2147483686" r:id="rId18"/>
    <p:sldLayoutId id="2147483685" r:id="rId19"/>
    <p:sldLayoutId id="2147483684" r:id="rId20"/>
    <p:sldLayoutId id="2147483683" r:id="rId21"/>
    <p:sldLayoutId id="2147483682" r:id="rId22"/>
    <p:sldLayoutId id="2147483679" r:id="rId23"/>
    <p:sldLayoutId id="2147483677" r:id="rId24"/>
    <p:sldLayoutId id="2147483676" r:id="rId25"/>
    <p:sldLayoutId id="2147483675" r:id="rId26"/>
    <p:sldLayoutId id="2147483674" r:id="rId27"/>
    <p:sldLayoutId id="2147483673" r:id="rId28"/>
    <p:sldLayoutId id="2147483670" r:id="rId29"/>
    <p:sldLayoutId id="2147483669" r:id="rId30"/>
    <p:sldLayoutId id="2147483668" r:id="rId31"/>
    <p:sldLayoutId id="2147483667" r:id="rId32"/>
    <p:sldLayoutId id="2147483664" r:id="rId33"/>
    <p:sldLayoutId id="2147483663" r:id="rId34"/>
    <p:sldLayoutId id="2147483662" r:id="rId35"/>
    <p:sldLayoutId id="2147483661" r:id="rId36"/>
    <p:sldLayoutId id="2147483656" r:id="rId37"/>
    <p:sldLayoutId id="2147483657" r:id="rId38"/>
    <p:sldLayoutId id="2147483658" r:id="rId39"/>
    <p:sldLayoutId id="2147483659" r:id="rId40"/>
    <p:sldLayoutId id="2147483660" r:id="rId41"/>
    <p:sldLayoutId id="2147483678"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3.xml"/><Relationship Id="rId1" Type="http://schemas.openxmlformats.org/officeDocument/2006/relationships/slideLayout" Target="../slideLayouts/slideLayout13.xml"/><Relationship Id="rId6" Type="http://schemas.openxmlformats.org/officeDocument/2006/relationships/image" Target="../media/image8.gif"/><Relationship Id="rId5" Type="http://schemas.openxmlformats.org/officeDocument/2006/relationships/slide" Target="slide7.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3.xml"/><Relationship Id="rId1" Type="http://schemas.openxmlformats.org/officeDocument/2006/relationships/slideLayout" Target="../slideLayouts/slideLayout13.xml"/><Relationship Id="rId6" Type="http://schemas.openxmlformats.org/officeDocument/2006/relationships/image" Target="../media/image8.gif"/><Relationship Id="rId5" Type="http://schemas.openxmlformats.org/officeDocument/2006/relationships/slide" Target="slide7.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3.xml"/><Relationship Id="rId1" Type="http://schemas.openxmlformats.org/officeDocument/2006/relationships/slideLayout" Target="../slideLayouts/slideLayout13.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3.xml"/><Relationship Id="rId1" Type="http://schemas.openxmlformats.org/officeDocument/2006/relationships/slideLayout" Target="../slideLayouts/slideLayout13.xml"/><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Bộ hình nền &amp;quot;Hoạt hình siêu dễ thương&amp;quot; chất lượng cao cho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372"/>
            <a:ext cx="12192000" cy="6921372"/>
          </a:xfrm>
          <a:prstGeom prst="rect">
            <a:avLst/>
          </a:prstGeom>
          <a:noFill/>
          <a:extLst>
            <a:ext uri="{909E8E84-426E-40DD-AFC4-6F175D3DCCD1}">
              <a14:hiddenFill xmlns:a14="http://schemas.microsoft.com/office/drawing/2010/main">
                <a:solidFill>
                  <a:srgbClr val="FFFFFF"/>
                </a:solidFill>
              </a14:hiddenFill>
            </a:ext>
          </a:extLst>
        </p:spPr>
      </p:pic>
      <p:sp>
        <p:nvSpPr>
          <p:cNvPr id="4099" name="WordArt 21"/>
          <p:cNvSpPr>
            <a:spLocks noChangeArrowheads="1" noChangeShapeType="1" noTextEdit="1"/>
          </p:cNvSpPr>
          <p:nvPr/>
        </p:nvSpPr>
        <p:spPr bwMode="auto">
          <a:xfrm>
            <a:off x="4143375" y="768414"/>
            <a:ext cx="3905250" cy="1143000"/>
          </a:xfrm>
          <a:prstGeom prst="rect">
            <a:avLst/>
          </a:prstGeom>
        </p:spPr>
        <p:txBody>
          <a:bodyPr wrap="none" fromWordArt="1">
            <a:prstTxWarp prst="textPlain">
              <a:avLst>
                <a:gd name="adj" fmla="val 50000"/>
              </a:avLst>
            </a:prstTxWarp>
          </a:bodyPr>
          <a:lstStyle/>
          <a:p>
            <a:pPr algn="ctr"/>
            <a:r>
              <a:rPr lang="en-US" sz="3600" b="1" kern="10" dirty="0">
                <a:ln w="9525">
                  <a:solidFill>
                    <a:srgbClr val="00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 TỪ VÀ CÂU</a:t>
            </a:r>
          </a:p>
          <a:p>
            <a:pPr algn="ctr"/>
            <a:r>
              <a:rPr lang="en-US" sz="3600" b="1" kern="10" dirty="0">
                <a:ln w="9525">
                  <a:solidFill>
                    <a:srgbClr val="00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t>
            </a:r>
          </a:p>
        </p:txBody>
      </p:sp>
      <p:sp>
        <p:nvSpPr>
          <p:cNvPr id="4100" name="WordArt 22"/>
          <p:cNvSpPr>
            <a:spLocks noChangeArrowheads="1" noChangeShapeType="1" noTextEdit="1"/>
          </p:cNvSpPr>
          <p:nvPr/>
        </p:nvSpPr>
        <p:spPr bwMode="auto">
          <a:xfrm>
            <a:off x="2819400" y="2606739"/>
            <a:ext cx="6553200" cy="1581150"/>
          </a:xfrm>
          <a:prstGeom prst="rect">
            <a:avLst/>
          </a:prstGeom>
        </p:spPr>
        <p:txBody>
          <a:bodyPr wrap="none" fromWordArt="1">
            <a:prstTxWarp prst="textPlain">
              <a:avLst>
                <a:gd name="adj" fmla="val 50000"/>
              </a:avLst>
            </a:prstTxWarp>
          </a:bodyPr>
          <a:lstStyle/>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 TẬP VỀ TỪ CHỈ ĐẶC ĐIỂM</a:t>
            </a:r>
          </a:p>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 TẬP CÂU  AI THẾ NÀO?</a:t>
            </a:r>
          </a:p>
        </p:txBody>
      </p:sp>
    </p:spTree>
    <p:extLst>
      <p:ext uri="{BB962C8B-B14F-4D97-AF65-F5344CB8AC3E}">
        <p14:creationId xmlns:p14="http://schemas.microsoft.com/office/powerpoint/2010/main" val="5679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6">
            <a:hlinkClick r:id="rId2" action="ppaction://hlinksldjump"/>
          </p:cNvPr>
          <p:cNvSpPr>
            <a:spLocks noChangeArrowheads="1"/>
          </p:cNvSpPr>
          <p:nvPr/>
        </p:nvSpPr>
        <p:spPr bwMode="auto">
          <a:xfrm>
            <a:off x="1600200" y="3276600"/>
            <a:ext cx="8382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6387" name="Rectangle 48">
            <a:hlinkClick r:id="rId3" action="ppaction://hlinksldjump"/>
          </p:cNvPr>
          <p:cNvSpPr>
            <a:spLocks noChangeArrowheads="1"/>
          </p:cNvSpPr>
          <p:nvPr/>
        </p:nvSpPr>
        <p:spPr bwMode="auto">
          <a:xfrm>
            <a:off x="1524000" y="4419600"/>
            <a:ext cx="8382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6388" name="Rectangle 49">
            <a:hlinkClick r:id="rId4" action="ppaction://hlinksldjump"/>
          </p:cNvPr>
          <p:cNvSpPr>
            <a:spLocks noChangeArrowheads="1"/>
          </p:cNvSpPr>
          <p:nvPr/>
        </p:nvSpPr>
        <p:spPr bwMode="auto">
          <a:xfrm>
            <a:off x="1524000" y="5638800"/>
            <a:ext cx="8382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aphicFrame>
        <p:nvGraphicFramePr>
          <p:cNvPr id="13367" name="Group 55"/>
          <p:cNvGraphicFramePr>
            <a:graphicFrameLocks noGrp="1"/>
          </p:cNvGraphicFramePr>
          <p:nvPr/>
        </p:nvGraphicFramePr>
        <p:xfrm>
          <a:off x="1600200" y="1524000"/>
          <a:ext cx="8991600" cy="5257800"/>
        </p:xfrm>
        <a:graphic>
          <a:graphicData uri="http://schemas.openxmlformats.org/drawingml/2006/table">
            <a:tbl>
              <a:tblPr/>
              <a:tblGrid>
                <a:gridCol w="2057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476500">
                  <a:extLst>
                    <a:ext uri="{9D8B030D-6E8A-4147-A177-3AD203B41FA5}">
                      <a16:colId xmlns:a16="http://schemas.microsoft.com/office/drawing/2014/main" val="20003"/>
                    </a:ext>
                  </a:extLst>
                </a:gridCol>
              </a:tblGrid>
              <a:tr h="1600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3300"/>
                          </a:solidFill>
                          <a:effectLst/>
                          <a:latin typeface="Arial" panose="020B0604020202020204" pitchFamily="34" charset="0"/>
                          <a:cs typeface="Arial" panose="020B0604020202020204" pitchFamily="34" charset="0"/>
                        </a:rPr>
                        <a:t>Sự vật A </a:t>
                      </a: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3300"/>
                          </a:solidFill>
                          <a:effectLst/>
                          <a:latin typeface="Arial" panose="020B0604020202020204" pitchFamily="34" charset="0"/>
                          <a:cs typeface="Arial" panose="020B0604020202020204" pitchFamily="34" charset="0"/>
                        </a:rPr>
                        <a:t>So sánh về đặc điểm gì ?</a:t>
                      </a: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3300"/>
                          </a:solidFill>
                          <a:effectLst/>
                          <a:latin typeface="Arial" panose="020B0604020202020204" pitchFamily="34" charset="0"/>
                          <a:cs typeface="Arial" panose="020B0604020202020204" pitchFamily="34" charset="0"/>
                        </a:rPr>
                        <a:t>Từ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3300"/>
                          </a:solidFill>
                          <a:effectLst/>
                          <a:latin typeface="Arial" panose="020B0604020202020204" pitchFamily="34" charset="0"/>
                          <a:cs typeface="Arial" panose="020B0604020202020204" pitchFamily="34" charset="0"/>
                        </a:rPr>
                        <a:t>so sánh</a:t>
                      </a: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cap="none" normalizeH="0" baseline="0">
                          <a:ln>
                            <a:noFill/>
                          </a:ln>
                          <a:solidFill>
                            <a:srgbClr val="FF3300"/>
                          </a:solidFill>
                          <a:effectLst/>
                          <a:latin typeface="Arial" panose="020B0604020202020204" pitchFamily="34" charset="0"/>
                          <a:cs typeface="Arial" panose="020B0604020202020204" pitchFamily="34" charset="0"/>
                        </a:rPr>
                        <a:t>Sự vật B</a:t>
                      </a: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0"/>
                  </a:ext>
                </a:extLst>
              </a:tr>
              <a:tr h="12096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3300"/>
                          </a:solidFill>
                          <a:effectLst/>
                          <a:latin typeface="Arial" panose="020B0604020202020204" pitchFamily="34" charset="0"/>
                          <a:cs typeface="Arial" panose="020B0604020202020204" pitchFamily="34" charset="0"/>
                        </a:rPr>
                        <a:t>a)</a:t>
                      </a: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1"/>
                  </a:ext>
                </a:extLst>
              </a:tr>
              <a:tr h="1235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FF"/>
                          </a:solidFill>
                          <a:effectLst/>
                          <a:latin typeface="Arial" panose="020B0604020202020204" pitchFamily="34" charset="0"/>
                          <a:cs typeface="Arial" panose="020B0604020202020204" pitchFamily="34" charset="0"/>
                        </a:rPr>
                        <a:t>b)</a:t>
                      </a: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2"/>
                  </a:ext>
                </a:extLst>
              </a:tr>
              <a:tr h="12128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9900FF"/>
                          </a:solidFill>
                          <a:effectLst/>
                          <a:latin typeface="Arial" panose="020B0604020202020204" pitchFamily="34" charset="0"/>
                          <a:cs typeface="Arial" panose="020B0604020202020204" pitchFamily="34" charset="0"/>
                        </a:rPr>
                        <a:t>c)</a:t>
                      </a:r>
                      <a:r>
                        <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rPr>
                        <a:t> </a:t>
                      </a:r>
                    </a:p>
                  </a:txBody>
                  <a:tcP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3"/>
                  </a:ext>
                </a:extLst>
              </a:tr>
            </a:tbl>
          </a:graphicData>
        </a:graphic>
      </p:graphicFrame>
      <p:sp>
        <p:nvSpPr>
          <p:cNvPr id="6182" name="Text Box 46"/>
          <p:cNvSpPr txBox="1">
            <a:spLocks noChangeArrowheads="1"/>
          </p:cNvSpPr>
          <p:nvPr/>
        </p:nvSpPr>
        <p:spPr bwMode="auto">
          <a:xfrm>
            <a:off x="1524000" y="381006"/>
            <a:ext cx="9144000" cy="653705"/>
          </a:xfrm>
          <a:prstGeom prst="rect">
            <a:avLst/>
          </a:prstGeom>
          <a:gradFill rotWithShape="1">
            <a:gsLst>
              <a:gs pos="0">
                <a:srgbClr val="FFCCCC"/>
              </a:gs>
              <a:gs pos="100000">
                <a:srgbClr val="CCFF99"/>
              </a:gs>
            </a:gsLst>
            <a:lin ang="5400000" scaled="1"/>
          </a:gradFill>
          <a:ln w="9525">
            <a:solidFill>
              <a:srgbClr val="FFCCCC"/>
            </a:solidFill>
            <a:miter lim="800000"/>
            <a:headEnd/>
            <a:tailEnd/>
          </a:ln>
          <a:effec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lnSpc>
                <a:spcPct val="114000"/>
              </a:lnSpc>
              <a:defRPr/>
            </a:pPr>
            <a:r>
              <a:rPr lang="vi-VN" sz="32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Thảo luận theo nhóm 2 ( 3 phút)</a:t>
            </a:r>
          </a:p>
        </p:txBody>
      </p:sp>
      <p:pic>
        <p:nvPicPr>
          <p:cNvPr id="13362" name="Picture 50" descr="arrowball-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896475" y="6300788"/>
            <a:ext cx="571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2006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6">
            <a:hlinkClick r:id="rId2" action="ppaction://hlinksldjump"/>
          </p:cNvPr>
          <p:cNvSpPr>
            <a:spLocks noChangeArrowheads="1"/>
          </p:cNvSpPr>
          <p:nvPr/>
        </p:nvSpPr>
        <p:spPr bwMode="auto">
          <a:xfrm>
            <a:off x="1600200" y="3276600"/>
            <a:ext cx="8382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7411" name="Rectangle 48">
            <a:hlinkClick r:id="rId3" action="ppaction://hlinksldjump"/>
          </p:cNvPr>
          <p:cNvSpPr>
            <a:spLocks noChangeArrowheads="1"/>
          </p:cNvSpPr>
          <p:nvPr/>
        </p:nvSpPr>
        <p:spPr bwMode="auto">
          <a:xfrm>
            <a:off x="1524000" y="4419600"/>
            <a:ext cx="8382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7412" name="Rectangle 49">
            <a:hlinkClick r:id="rId4" action="ppaction://hlinksldjump"/>
          </p:cNvPr>
          <p:cNvSpPr>
            <a:spLocks noChangeArrowheads="1"/>
          </p:cNvSpPr>
          <p:nvPr/>
        </p:nvSpPr>
        <p:spPr bwMode="auto">
          <a:xfrm>
            <a:off x="1524000" y="5638800"/>
            <a:ext cx="8382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aphicFrame>
        <p:nvGraphicFramePr>
          <p:cNvPr id="13367" name="Group 55"/>
          <p:cNvGraphicFramePr>
            <a:graphicFrameLocks noGrp="1"/>
          </p:cNvGraphicFramePr>
          <p:nvPr/>
        </p:nvGraphicFramePr>
        <p:xfrm>
          <a:off x="1600200" y="1524000"/>
          <a:ext cx="8991600" cy="5257800"/>
        </p:xfrm>
        <a:graphic>
          <a:graphicData uri="http://schemas.openxmlformats.org/drawingml/2006/table">
            <a:tbl>
              <a:tblPr/>
              <a:tblGrid>
                <a:gridCol w="2057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476500">
                  <a:extLst>
                    <a:ext uri="{9D8B030D-6E8A-4147-A177-3AD203B41FA5}">
                      <a16:colId xmlns:a16="http://schemas.microsoft.com/office/drawing/2014/main" val="20003"/>
                    </a:ext>
                  </a:extLst>
                </a:gridCol>
              </a:tblGrid>
              <a:tr h="1600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Sự</a:t>
                      </a: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vật</a:t>
                      </a: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 A </a:t>
                      </a: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So </a:t>
                      </a: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sánh</a:t>
                      </a: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về</a:t>
                      </a: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đặc</a:t>
                      </a: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điểm</a:t>
                      </a: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gì</a:t>
                      </a: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 ?</a:t>
                      </a: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3300"/>
                          </a:solidFill>
                          <a:effectLst/>
                          <a:latin typeface="Arial" panose="020B0604020202020204" pitchFamily="34" charset="0"/>
                          <a:cs typeface="Arial" panose="020B0604020202020204" pitchFamily="34" charset="0"/>
                        </a:rPr>
                        <a:t>Từ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3300"/>
                          </a:solidFill>
                          <a:effectLst/>
                          <a:latin typeface="Arial" panose="020B0604020202020204" pitchFamily="34" charset="0"/>
                          <a:cs typeface="Arial" panose="020B0604020202020204" pitchFamily="34" charset="0"/>
                        </a:rPr>
                        <a:t>so sánh</a:t>
                      </a: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cap="none" normalizeH="0" baseline="0">
                          <a:ln>
                            <a:noFill/>
                          </a:ln>
                          <a:solidFill>
                            <a:srgbClr val="FF3300"/>
                          </a:solidFill>
                          <a:effectLst/>
                          <a:latin typeface="Arial" panose="020B0604020202020204" pitchFamily="34" charset="0"/>
                          <a:cs typeface="Arial" panose="020B0604020202020204" pitchFamily="34" charset="0"/>
                        </a:rPr>
                        <a:t>Sự vật B</a:t>
                      </a: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0"/>
                  </a:ext>
                </a:extLst>
              </a:tr>
              <a:tr h="12096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3300"/>
                          </a:solidFill>
                          <a:effectLst/>
                          <a:latin typeface="Arial" panose="020B0604020202020204" pitchFamily="34" charset="0"/>
                          <a:cs typeface="Arial" panose="020B0604020202020204" pitchFamily="34" charset="0"/>
                        </a:rPr>
                        <a:t>a)</a:t>
                      </a: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rPr>
                        <a:t>Như</a:t>
                      </a: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1"/>
                  </a:ext>
                </a:extLst>
              </a:tr>
              <a:tr h="1235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FF"/>
                          </a:solidFill>
                          <a:effectLst/>
                          <a:latin typeface="Arial" panose="020B0604020202020204" pitchFamily="34" charset="0"/>
                          <a:cs typeface="Arial" panose="020B0604020202020204" pitchFamily="34" charset="0"/>
                        </a:rPr>
                        <a:t>b)</a:t>
                      </a: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2"/>
                  </a:ext>
                </a:extLst>
              </a:tr>
              <a:tr h="12128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9900FF"/>
                          </a:solidFill>
                          <a:effectLst/>
                          <a:latin typeface="Arial" panose="020B0604020202020204" pitchFamily="34" charset="0"/>
                          <a:cs typeface="Arial" panose="020B0604020202020204" pitchFamily="34" charset="0"/>
                        </a:rPr>
                        <a:t>c)</a:t>
                      </a:r>
                      <a:r>
                        <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rPr>
                        <a:t> </a:t>
                      </a:r>
                    </a:p>
                  </a:txBody>
                  <a:tcP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3"/>
                  </a:ext>
                </a:extLst>
              </a:tr>
            </a:tbl>
          </a:graphicData>
        </a:graphic>
      </p:graphicFrame>
      <p:pic>
        <p:nvPicPr>
          <p:cNvPr id="13362" name="Picture 50" descr="arrowball-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896475" y="6300788"/>
            <a:ext cx="571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6"/>
          <p:cNvSpPr txBox="1">
            <a:spLocks noChangeArrowheads="1"/>
          </p:cNvSpPr>
          <p:nvPr/>
        </p:nvSpPr>
        <p:spPr bwMode="auto">
          <a:xfrm>
            <a:off x="1524000" y="12700"/>
            <a:ext cx="9144000" cy="1215076"/>
          </a:xfrm>
          <a:prstGeom prst="rect">
            <a:avLst/>
          </a:prstGeom>
          <a:gradFill rotWithShape="1">
            <a:gsLst>
              <a:gs pos="0">
                <a:srgbClr val="FFCCCC"/>
              </a:gs>
              <a:gs pos="100000">
                <a:srgbClr val="CCFF99"/>
              </a:gs>
            </a:gsLst>
            <a:lin ang="5400000" scaled="1"/>
          </a:gradFill>
          <a:ln w="9525">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4000"/>
              </a:lnSpc>
              <a:buFontTx/>
              <a:buAutoNum type="alphaLcParenR"/>
            </a:pPr>
            <a:r>
              <a:rPr lang="en-US" altLang="en-US" sz="3200" b="1"/>
              <a:t>   </a:t>
            </a:r>
            <a:r>
              <a:rPr lang="en-US" altLang="en-US" sz="3200" b="1">
                <a:latin typeface="Times New Roman" panose="02020603050405020304" pitchFamily="18" charset="0"/>
                <a:cs typeface="Times New Roman" panose="02020603050405020304" pitchFamily="18" charset="0"/>
              </a:rPr>
              <a:t>Tiếng suối trong như tiếng hát xa, </a:t>
            </a:r>
          </a:p>
          <a:p>
            <a:pPr eaLnBrk="1" hangingPunct="1">
              <a:lnSpc>
                <a:spcPct val="114000"/>
              </a:lnSpc>
            </a:pPr>
            <a:r>
              <a:rPr lang="en-US" altLang="en-US" sz="3200" b="1">
                <a:latin typeface="Times New Roman" panose="02020603050405020304" pitchFamily="18" charset="0"/>
                <a:cs typeface="Times New Roman" panose="02020603050405020304" pitchFamily="18" charset="0"/>
              </a:rPr>
              <a:t>      Trăng lồng cổ thụ bóng lồng hoa.</a:t>
            </a:r>
          </a:p>
        </p:txBody>
      </p:sp>
      <p:sp>
        <p:nvSpPr>
          <p:cNvPr id="9" name="Line 17"/>
          <p:cNvSpPr>
            <a:spLocks noChangeShapeType="1"/>
          </p:cNvSpPr>
          <p:nvPr/>
        </p:nvSpPr>
        <p:spPr bwMode="auto">
          <a:xfrm>
            <a:off x="2362200" y="533400"/>
            <a:ext cx="1905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7"/>
          <p:cNvSpPr>
            <a:spLocks noChangeShapeType="1"/>
          </p:cNvSpPr>
          <p:nvPr/>
        </p:nvSpPr>
        <p:spPr bwMode="auto">
          <a:xfrm>
            <a:off x="6477000" y="533401"/>
            <a:ext cx="2209800" cy="2381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5"/>
          <p:cNvSpPr>
            <a:spLocks noChangeArrowheads="1"/>
          </p:cNvSpPr>
          <p:nvPr/>
        </p:nvSpPr>
        <p:spPr bwMode="auto">
          <a:xfrm>
            <a:off x="1295400" y="3467100"/>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Tiếng suối</a:t>
            </a:r>
          </a:p>
        </p:txBody>
      </p:sp>
      <p:sp>
        <p:nvSpPr>
          <p:cNvPr id="12" name="Rectangle 26"/>
          <p:cNvSpPr>
            <a:spLocks noChangeArrowheads="1"/>
          </p:cNvSpPr>
          <p:nvPr/>
        </p:nvSpPr>
        <p:spPr bwMode="auto">
          <a:xfrm>
            <a:off x="3389313" y="3200400"/>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trong</a:t>
            </a:r>
          </a:p>
        </p:txBody>
      </p:sp>
      <p:sp>
        <p:nvSpPr>
          <p:cNvPr id="13" name="Rectangle 27"/>
          <p:cNvSpPr>
            <a:spLocks noChangeArrowheads="1"/>
          </p:cNvSpPr>
          <p:nvPr/>
        </p:nvSpPr>
        <p:spPr bwMode="auto">
          <a:xfrm>
            <a:off x="7772400" y="3200400"/>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Tiếng hát</a:t>
            </a:r>
          </a:p>
        </p:txBody>
      </p:sp>
    </p:spTree>
    <p:extLst>
      <p:ext uri="{BB962C8B-B14F-4D97-AF65-F5344CB8AC3E}">
        <p14:creationId xmlns:p14="http://schemas.microsoft.com/office/powerpoint/2010/main" val="11080211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362"/>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ppt_x"/>
                                          </p:val>
                                        </p:tav>
                                        <p:tav tm="100000">
                                          <p:val>
                                            <p:strVal val="#ppt_x"/>
                                          </p:val>
                                        </p:tav>
                                      </p:tavLst>
                                    </p:anim>
                                    <p:anim calcmode="lin" valueType="num">
                                      <p:cBhvr additive="base">
                                        <p:cTn id="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1"/>
                                        </p:tgtEl>
                                        <p:attrNameLst>
                                          <p:attrName>style.visibility</p:attrName>
                                        </p:attrNameLst>
                                      </p:cBhvr>
                                      <p:to>
                                        <p:strVal val="visible"/>
                                      </p:to>
                                    </p:set>
                                    <p:anim calcmode="discrete" valueType="clr">
                                      <p:cBhvr override="childStyle">
                                        <p:cTn id="2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1"/>
                                        </p:tgtEl>
                                        <p:attrNameLst>
                                          <p:attrName>fillcolor</p:attrName>
                                        </p:attrNameLst>
                                      </p:cBhvr>
                                      <p:tavLst>
                                        <p:tav tm="0">
                                          <p:val>
                                            <p:clrVal>
                                              <a:schemeClr val="accent2"/>
                                            </p:clrVal>
                                          </p:val>
                                        </p:tav>
                                        <p:tav tm="50000">
                                          <p:val>
                                            <p:clrVal>
                                              <a:schemeClr val="hlink"/>
                                            </p:clrVal>
                                          </p:val>
                                        </p:tav>
                                      </p:tavLst>
                                    </p:anim>
                                    <p:set>
                                      <p:cBhvr>
                                        <p:cTn id="29" dur="80"/>
                                        <p:tgtEl>
                                          <p:spTgt spid="11"/>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3"/>
                                        </p:tgtEl>
                                        <p:attrNameLst>
                                          <p:attrName>style.visibility</p:attrName>
                                        </p:attrNameLst>
                                      </p:cBhvr>
                                      <p:to>
                                        <p:strVal val="visible"/>
                                      </p:to>
                                    </p:set>
                                    <p:anim calcmode="discrete" valueType="clr">
                                      <p:cBhvr override="childStyle">
                                        <p:cTn id="3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3"/>
                                        </p:tgtEl>
                                        <p:attrNameLst>
                                          <p:attrName>fillcolor</p:attrName>
                                        </p:attrNameLst>
                                      </p:cBhvr>
                                      <p:tavLst>
                                        <p:tav tm="0">
                                          <p:val>
                                            <p:clrVal>
                                              <a:schemeClr val="accent2"/>
                                            </p:clrVal>
                                          </p:val>
                                        </p:tav>
                                        <p:tav tm="50000">
                                          <p:val>
                                            <p:clrVal>
                                              <a:schemeClr val="hlink"/>
                                            </p:clrVal>
                                          </p:val>
                                        </p:tav>
                                      </p:tavLst>
                                    </p:anim>
                                    <p:set>
                                      <p:cBhvr>
                                        <p:cTn id="36" dur="80"/>
                                        <p:tgtEl>
                                          <p:spTgt spid="13"/>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2"/>
                                        </p:tgtEl>
                                        <p:attrNameLst>
                                          <p:attrName>style.visibility</p:attrName>
                                        </p:attrNameLst>
                                      </p:cBhvr>
                                      <p:to>
                                        <p:strVal val="visible"/>
                                      </p:to>
                                    </p:set>
                                    <p:anim calcmode="discrete" valueType="clr">
                                      <p:cBhvr override="childStyle">
                                        <p:cTn id="4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2"/>
                                        </p:tgtEl>
                                        <p:attrNameLst>
                                          <p:attrName>fillcolor</p:attrName>
                                        </p:attrNameLst>
                                      </p:cBhvr>
                                      <p:tavLst>
                                        <p:tav tm="0">
                                          <p:val>
                                            <p:clrVal>
                                              <a:schemeClr val="accent2"/>
                                            </p:clrVal>
                                          </p:val>
                                        </p:tav>
                                        <p:tav tm="50000">
                                          <p:val>
                                            <p:clrVal>
                                              <a:schemeClr val="hlink"/>
                                            </p:clrVal>
                                          </p:val>
                                        </p:tav>
                                      </p:tavLst>
                                    </p:anim>
                                    <p:set>
                                      <p:cBhvr>
                                        <p:cTn id="43"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6">
            <a:hlinkClick r:id="rId2" action="ppaction://hlinksldjump"/>
          </p:cNvPr>
          <p:cNvSpPr>
            <a:spLocks noChangeArrowheads="1"/>
          </p:cNvSpPr>
          <p:nvPr/>
        </p:nvSpPr>
        <p:spPr bwMode="auto">
          <a:xfrm>
            <a:off x="1600200" y="3276600"/>
            <a:ext cx="8382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8435" name="Rectangle 48">
            <a:hlinkClick r:id="rId3" action="ppaction://hlinksldjump"/>
          </p:cNvPr>
          <p:cNvSpPr>
            <a:spLocks noChangeArrowheads="1"/>
          </p:cNvSpPr>
          <p:nvPr/>
        </p:nvSpPr>
        <p:spPr bwMode="auto">
          <a:xfrm>
            <a:off x="1524000" y="4419600"/>
            <a:ext cx="8382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8436" name="Rectangle 49">
            <a:hlinkClick r:id="rId4" action="ppaction://hlinksldjump"/>
          </p:cNvPr>
          <p:cNvSpPr>
            <a:spLocks noChangeArrowheads="1"/>
          </p:cNvSpPr>
          <p:nvPr/>
        </p:nvSpPr>
        <p:spPr bwMode="auto">
          <a:xfrm>
            <a:off x="1524000" y="5638800"/>
            <a:ext cx="8382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aphicFrame>
        <p:nvGraphicFramePr>
          <p:cNvPr id="13367" name="Group 55"/>
          <p:cNvGraphicFramePr>
            <a:graphicFrameLocks noGrp="1"/>
          </p:cNvGraphicFramePr>
          <p:nvPr/>
        </p:nvGraphicFramePr>
        <p:xfrm>
          <a:off x="1585913" y="2208214"/>
          <a:ext cx="8924924" cy="4422775"/>
        </p:xfrm>
        <a:graphic>
          <a:graphicData uri="http://schemas.openxmlformats.org/drawingml/2006/table">
            <a:tbl>
              <a:tblPr/>
              <a:tblGrid>
                <a:gridCol w="2434500">
                  <a:extLst>
                    <a:ext uri="{9D8B030D-6E8A-4147-A177-3AD203B41FA5}">
                      <a16:colId xmlns:a16="http://schemas.microsoft.com/office/drawing/2014/main" val="20000"/>
                    </a:ext>
                  </a:extLst>
                </a:gridCol>
                <a:gridCol w="2495954">
                  <a:extLst>
                    <a:ext uri="{9D8B030D-6E8A-4147-A177-3AD203B41FA5}">
                      <a16:colId xmlns:a16="http://schemas.microsoft.com/office/drawing/2014/main" val="20001"/>
                    </a:ext>
                  </a:extLst>
                </a:gridCol>
                <a:gridCol w="1997235">
                  <a:extLst>
                    <a:ext uri="{9D8B030D-6E8A-4147-A177-3AD203B41FA5}">
                      <a16:colId xmlns:a16="http://schemas.microsoft.com/office/drawing/2014/main" val="20002"/>
                    </a:ext>
                  </a:extLst>
                </a:gridCol>
                <a:gridCol w="1997235">
                  <a:extLst>
                    <a:ext uri="{9D8B030D-6E8A-4147-A177-3AD203B41FA5}">
                      <a16:colId xmlns:a16="http://schemas.microsoft.com/office/drawing/2014/main" val="20003"/>
                    </a:ext>
                  </a:extLst>
                </a:gridCol>
              </a:tblGrid>
              <a:tr h="121928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Sự</a:t>
                      </a:r>
                      <a:r>
                        <a:rPr kumimoji="0" lang="en-US" alt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vật</a:t>
                      </a:r>
                      <a:r>
                        <a:rPr kumimoji="0" lang="en-US" alt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 </a:t>
                      </a:r>
                    </a:p>
                  </a:txBody>
                  <a:tcPr marT="45723" marB="45723"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So </a:t>
                      </a:r>
                      <a:r>
                        <a:rPr kumimoji="0" lang="en-US" altLang="en-US" sz="28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sánh</a:t>
                      </a:r>
                      <a:r>
                        <a:rPr kumimoji="0" lang="en-US" alt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về</a:t>
                      </a:r>
                      <a:r>
                        <a:rPr kumimoji="0" lang="en-US" alt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đặc</a:t>
                      </a:r>
                      <a:r>
                        <a:rPr kumimoji="0" lang="en-US" alt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điểm</a:t>
                      </a:r>
                      <a:r>
                        <a:rPr kumimoji="0" lang="en-US" alt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3300"/>
                          </a:solidFill>
                          <a:effectLst/>
                          <a:latin typeface="Times New Roman" panose="02020603050405020304" pitchFamily="18" charset="0"/>
                          <a:cs typeface="Times New Roman" panose="02020603050405020304" pitchFamily="18" charset="0"/>
                        </a:rPr>
                        <a:t>gì</a:t>
                      </a:r>
                      <a:r>
                        <a:rPr kumimoji="0" lang="en-US" altLang="en-US" sz="28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 ?</a:t>
                      </a:r>
                    </a:p>
                  </a:txBody>
                  <a:tcPr marT="45723" marB="45723"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Từ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so sánh</a:t>
                      </a:r>
                    </a:p>
                  </a:txBody>
                  <a:tcPr marT="45723" marB="45723"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txBody>
                  <a:tcPr marT="45723" marB="45723"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0"/>
                  </a:ext>
                </a:extLst>
              </a:tr>
              <a:tr h="873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a)</a:t>
                      </a:r>
                      <a:endParaRPr kumimoji="0" lang="en-US" altLang="en-US" sz="2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23" marB="45723"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23" marB="45723"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như</a:t>
                      </a:r>
                      <a:endPar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23" marB="45723"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23" marB="45723"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1"/>
                  </a:ext>
                </a:extLst>
              </a:tr>
              <a:tr h="13364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FF"/>
                          </a:solidFill>
                          <a:effectLst/>
                          <a:latin typeface="Times New Roman" panose="02020603050405020304" pitchFamily="18" charset="0"/>
                          <a:cs typeface="Times New Roman" panose="02020603050405020304" pitchFamily="18" charset="0"/>
                        </a:rPr>
                        <a:t>b)</a:t>
                      </a:r>
                      <a:endParaRPr kumimoji="0" lang="en-US" altLang="en-US" sz="2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23" marB="45723"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endParaRPr>
                    </a:p>
                  </a:txBody>
                  <a:tcPr marT="45723" marB="45723"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Như</a:t>
                      </a:r>
                      <a:endPar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như</a:t>
                      </a:r>
                      <a:endPar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23" marB="45723"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23" marB="45723"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2"/>
                  </a:ext>
                </a:extLst>
              </a:tr>
              <a:tr h="99331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9900FF"/>
                          </a:solidFill>
                          <a:effectLst/>
                          <a:latin typeface="Arial" panose="020B0604020202020204" pitchFamily="34" charset="0"/>
                          <a:cs typeface="Arial" panose="020B0604020202020204" pitchFamily="34" charset="0"/>
                        </a:rPr>
                        <a:t>c)</a:t>
                      </a:r>
                      <a:r>
                        <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rPr>
                        <a:t> </a:t>
                      </a:r>
                    </a:p>
                  </a:txBody>
                  <a:tcPr marT="45723" marB="45723"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marT="45723" marB="45723"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marT="45723" marB="45723"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Arial" panose="020B0604020202020204" pitchFamily="34" charset="0"/>
                        <a:cs typeface="Arial" panose="020B0604020202020204" pitchFamily="34" charset="0"/>
                      </a:endParaRPr>
                    </a:p>
                  </a:txBody>
                  <a:tcPr marT="45723" marB="45723"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3"/>
                  </a:ext>
                </a:extLst>
              </a:tr>
            </a:tbl>
          </a:graphicData>
        </a:graphic>
      </p:graphicFrame>
      <p:sp>
        <p:nvSpPr>
          <p:cNvPr id="18464" name="Rectangle 25"/>
          <p:cNvSpPr>
            <a:spLocks noChangeArrowheads="1"/>
          </p:cNvSpPr>
          <p:nvPr/>
        </p:nvSpPr>
        <p:spPr bwMode="auto">
          <a:xfrm>
            <a:off x="1633538" y="3422650"/>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Tiếng suối</a:t>
            </a:r>
          </a:p>
        </p:txBody>
      </p:sp>
      <p:sp>
        <p:nvSpPr>
          <p:cNvPr id="18465" name="Rectangle 26"/>
          <p:cNvSpPr>
            <a:spLocks noChangeArrowheads="1"/>
          </p:cNvSpPr>
          <p:nvPr/>
        </p:nvSpPr>
        <p:spPr bwMode="auto">
          <a:xfrm>
            <a:off x="4068763" y="3384550"/>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trong</a:t>
            </a:r>
          </a:p>
        </p:txBody>
      </p:sp>
      <p:sp>
        <p:nvSpPr>
          <p:cNvPr id="18466" name="Rectangle 27"/>
          <p:cNvSpPr>
            <a:spLocks noChangeArrowheads="1"/>
          </p:cNvSpPr>
          <p:nvPr/>
        </p:nvSpPr>
        <p:spPr bwMode="auto">
          <a:xfrm>
            <a:off x="8201025" y="3352800"/>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Tiếng hát</a:t>
            </a:r>
          </a:p>
        </p:txBody>
      </p:sp>
      <p:sp>
        <p:nvSpPr>
          <p:cNvPr id="13342" name="Rectangle 30"/>
          <p:cNvSpPr>
            <a:spLocks noChangeArrowheads="1"/>
          </p:cNvSpPr>
          <p:nvPr/>
        </p:nvSpPr>
        <p:spPr bwMode="auto">
          <a:xfrm>
            <a:off x="1724025" y="4565650"/>
            <a:ext cx="2667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C00000"/>
                </a:solidFill>
              </a:rPr>
              <a:t>Ông</a:t>
            </a:r>
          </a:p>
        </p:txBody>
      </p:sp>
      <p:sp>
        <p:nvSpPr>
          <p:cNvPr id="13343" name="Rectangle 31"/>
          <p:cNvSpPr>
            <a:spLocks noChangeArrowheads="1"/>
          </p:cNvSpPr>
          <p:nvPr/>
        </p:nvSpPr>
        <p:spPr bwMode="auto">
          <a:xfrm>
            <a:off x="4000500" y="4522788"/>
            <a:ext cx="2667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C00000"/>
                </a:solidFill>
              </a:rPr>
              <a:t>hiền</a:t>
            </a:r>
          </a:p>
        </p:txBody>
      </p:sp>
      <p:sp>
        <p:nvSpPr>
          <p:cNvPr id="13344" name="Rectangle 32"/>
          <p:cNvSpPr>
            <a:spLocks noChangeArrowheads="1"/>
          </p:cNvSpPr>
          <p:nvPr/>
        </p:nvSpPr>
        <p:spPr bwMode="auto">
          <a:xfrm>
            <a:off x="8201025" y="4419600"/>
            <a:ext cx="2667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C00000"/>
                </a:solidFill>
              </a:rPr>
              <a:t>Hạt gạo</a:t>
            </a:r>
          </a:p>
        </p:txBody>
      </p:sp>
      <p:sp>
        <p:nvSpPr>
          <p:cNvPr id="13352" name="Rectangle 40"/>
          <p:cNvSpPr>
            <a:spLocks noChangeArrowheads="1"/>
          </p:cNvSpPr>
          <p:nvPr/>
        </p:nvSpPr>
        <p:spPr bwMode="auto">
          <a:xfrm>
            <a:off x="1681163" y="5105400"/>
            <a:ext cx="2667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C00000"/>
                </a:solidFill>
              </a:rPr>
              <a:t>Bà </a:t>
            </a:r>
          </a:p>
        </p:txBody>
      </p:sp>
      <p:sp>
        <p:nvSpPr>
          <p:cNvPr id="13354" name="Rectangle 42"/>
          <p:cNvSpPr>
            <a:spLocks noChangeArrowheads="1"/>
          </p:cNvSpPr>
          <p:nvPr/>
        </p:nvSpPr>
        <p:spPr bwMode="auto">
          <a:xfrm>
            <a:off x="8201025" y="5029200"/>
            <a:ext cx="2667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C00000"/>
                </a:solidFill>
              </a:rPr>
              <a:t>Suối trong </a:t>
            </a:r>
          </a:p>
        </p:txBody>
      </p:sp>
      <p:sp>
        <p:nvSpPr>
          <p:cNvPr id="19" name="Text Box 6"/>
          <p:cNvSpPr txBox="1">
            <a:spLocks noChangeArrowheads="1"/>
          </p:cNvSpPr>
          <p:nvPr/>
        </p:nvSpPr>
        <p:spPr bwMode="auto">
          <a:xfrm>
            <a:off x="3390900" y="61913"/>
            <a:ext cx="4572000" cy="2019300"/>
          </a:xfrm>
          <a:prstGeom prst="rect">
            <a:avLst/>
          </a:prstGeom>
          <a:noFill/>
          <a:ln>
            <a:noFill/>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14350" indent="-514350">
              <a:lnSpc>
                <a:spcPct val="110000"/>
              </a:lnSpc>
              <a:buFontTx/>
              <a:buAutoNum type="alphaLcParenR" startAt="2"/>
              <a:defRPr/>
            </a:pPr>
            <a:r>
              <a:rPr lang="en-US" altLang="en-US" sz="2800" b="1" dirty="0" err="1">
                <a:solidFill>
                  <a:srgbClr val="0000FF"/>
                </a:solidFill>
                <a:latin typeface="Times New Roman" panose="02020603050405020304" pitchFamily="18" charset="0"/>
                <a:cs typeface="Times New Roman" panose="02020603050405020304" pitchFamily="18" charset="0"/>
              </a:rPr>
              <a:t>Rồi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đến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chị</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thương</a:t>
            </a:r>
            <a:endParaRPr lang="en-US" altLang="en-US" sz="2800" b="1" dirty="0">
              <a:solidFill>
                <a:srgbClr val="0000FF"/>
              </a:solidFill>
              <a:latin typeface="Times New Roman" panose="02020603050405020304" pitchFamily="18" charset="0"/>
              <a:cs typeface="Times New Roman" panose="02020603050405020304" pitchFamily="18" charset="0"/>
            </a:endParaRPr>
          </a:p>
          <a:p>
            <a:pPr>
              <a:lnSpc>
                <a:spcPct val="110000"/>
              </a:lnSpc>
              <a:defRPr/>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Rồi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đến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thảo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a:lnSpc>
                <a:spcPct val="110000"/>
              </a:lnSpc>
              <a:defRPr/>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hiền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hạt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gạo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a:lnSpc>
                <a:spcPct val="110000"/>
              </a:lnSpc>
              <a:defRPr/>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hiền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suối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p>
        </p:txBody>
      </p:sp>
      <p:sp>
        <p:nvSpPr>
          <p:cNvPr id="20" name="Line 17"/>
          <p:cNvSpPr>
            <a:spLocks noChangeShapeType="1"/>
          </p:cNvSpPr>
          <p:nvPr/>
        </p:nvSpPr>
        <p:spPr bwMode="auto">
          <a:xfrm>
            <a:off x="4000500" y="1447800"/>
            <a:ext cx="7239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7"/>
          <p:cNvSpPr>
            <a:spLocks noChangeShapeType="1"/>
          </p:cNvSpPr>
          <p:nvPr/>
        </p:nvSpPr>
        <p:spPr bwMode="auto">
          <a:xfrm flipV="1">
            <a:off x="6100764" y="1443038"/>
            <a:ext cx="1214437" cy="47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7"/>
          <p:cNvSpPr>
            <a:spLocks noChangeShapeType="1"/>
          </p:cNvSpPr>
          <p:nvPr/>
        </p:nvSpPr>
        <p:spPr bwMode="auto">
          <a:xfrm>
            <a:off x="4000500" y="1905000"/>
            <a:ext cx="5715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7"/>
          <p:cNvSpPr>
            <a:spLocks noChangeShapeType="1"/>
          </p:cNvSpPr>
          <p:nvPr/>
        </p:nvSpPr>
        <p:spPr bwMode="auto">
          <a:xfrm flipV="1">
            <a:off x="6096000" y="1914526"/>
            <a:ext cx="1447800" cy="47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Rectangle 31"/>
          <p:cNvSpPr>
            <a:spLocks noChangeArrowheads="1"/>
          </p:cNvSpPr>
          <p:nvPr/>
        </p:nvSpPr>
        <p:spPr bwMode="auto">
          <a:xfrm>
            <a:off x="3948113" y="5094288"/>
            <a:ext cx="2667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C00000"/>
                </a:solidFill>
              </a:rPr>
              <a:t>hiền</a:t>
            </a:r>
          </a:p>
        </p:txBody>
      </p:sp>
      <p:sp>
        <p:nvSpPr>
          <p:cNvPr id="18478" name="TextBox 24"/>
          <p:cNvSpPr txBox="1">
            <a:spLocks noChangeArrowheads="1"/>
          </p:cNvSpPr>
          <p:nvPr/>
        </p:nvSpPr>
        <p:spPr bwMode="auto">
          <a:xfrm>
            <a:off x="8674100" y="2551114"/>
            <a:ext cx="1720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FF3300"/>
                </a:solidFill>
              </a:rPr>
              <a:t>Sự vật B</a:t>
            </a:r>
            <a:endParaRPr lang="vi-VN" altLang="en-US" sz="2800"/>
          </a:p>
        </p:txBody>
      </p:sp>
    </p:spTree>
    <p:extLst>
      <p:ext uri="{BB962C8B-B14F-4D97-AF65-F5344CB8AC3E}">
        <p14:creationId xmlns:p14="http://schemas.microsoft.com/office/powerpoint/2010/main" val="28926194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3342"/>
                                        </p:tgtEl>
                                        <p:attrNameLst>
                                          <p:attrName>style.visibility</p:attrName>
                                        </p:attrNameLst>
                                      </p:cBhvr>
                                      <p:to>
                                        <p:strVal val="visible"/>
                                      </p:to>
                                    </p:set>
                                    <p:anim calcmode="discrete" valueType="clr">
                                      <p:cBhvr override="childStyle">
                                        <p:cTn id="38" dur="80"/>
                                        <p:tgtEl>
                                          <p:spTgt spid="13342"/>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3342"/>
                                        </p:tgtEl>
                                        <p:attrNameLst>
                                          <p:attrName>fillcolor</p:attrName>
                                        </p:attrNameLst>
                                      </p:cBhvr>
                                      <p:tavLst>
                                        <p:tav tm="0">
                                          <p:val>
                                            <p:clrVal>
                                              <a:schemeClr val="accent2"/>
                                            </p:clrVal>
                                          </p:val>
                                        </p:tav>
                                        <p:tav tm="50000">
                                          <p:val>
                                            <p:clrVal>
                                              <a:schemeClr val="hlink"/>
                                            </p:clrVal>
                                          </p:val>
                                        </p:tav>
                                      </p:tavLst>
                                    </p:anim>
                                    <p:set>
                                      <p:cBhvr>
                                        <p:cTn id="40" dur="80"/>
                                        <p:tgtEl>
                                          <p:spTgt spid="13342"/>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13344"/>
                                        </p:tgtEl>
                                        <p:attrNameLst>
                                          <p:attrName>style.visibility</p:attrName>
                                        </p:attrNameLst>
                                      </p:cBhvr>
                                      <p:to>
                                        <p:strVal val="visible"/>
                                      </p:to>
                                    </p:set>
                                    <p:anim calcmode="discrete" valueType="clr">
                                      <p:cBhvr override="childStyle">
                                        <p:cTn id="45" dur="80"/>
                                        <p:tgtEl>
                                          <p:spTgt spid="13344"/>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3344"/>
                                        </p:tgtEl>
                                        <p:attrNameLst>
                                          <p:attrName>fillcolor</p:attrName>
                                        </p:attrNameLst>
                                      </p:cBhvr>
                                      <p:tavLst>
                                        <p:tav tm="0">
                                          <p:val>
                                            <p:clrVal>
                                              <a:schemeClr val="accent2"/>
                                            </p:clrVal>
                                          </p:val>
                                        </p:tav>
                                        <p:tav tm="50000">
                                          <p:val>
                                            <p:clrVal>
                                              <a:schemeClr val="hlink"/>
                                            </p:clrVal>
                                          </p:val>
                                        </p:tav>
                                      </p:tavLst>
                                    </p:anim>
                                    <p:set>
                                      <p:cBhvr>
                                        <p:cTn id="47" dur="80"/>
                                        <p:tgtEl>
                                          <p:spTgt spid="13344"/>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13343"/>
                                        </p:tgtEl>
                                        <p:attrNameLst>
                                          <p:attrName>style.visibility</p:attrName>
                                        </p:attrNameLst>
                                      </p:cBhvr>
                                      <p:to>
                                        <p:strVal val="visible"/>
                                      </p:to>
                                    </p:set>
                                    <p:anim calcmode="discrete" valueType="clr">
                                      <p:cBhvr override="childStyle">
                                        <p:cTn id="52" dur="80"/>
                                        <p:tgtEl>
                                          <p:spTgt spid="13343"/>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3343"/>
                                        </p:tgtEl>
                                        <p:attrNameLst>
                                          <p:attrName>fillcolor</p:attrName>
                                        </p:attrNameLst>
                                      </p:cBhvr>
                                      <p:tavLst>
                                        <p:tav tm="0">
                                          <p:val>
                                            <p:clrVal>
                                              <a:schemeClr val="accent2"/>
                                            </p:clrVal>
                                          </p:val>
                                        </p:tav>
                                        <p:tav tm="50000">
                                          <p:val>
                                            <p:clrVal>
                                              <a:schemeClr val="hlink"/>
                                            </p:clrVal>
                                          </p:val>
                                        </p:tav>
                                      </p:tavLst>
                                    </p:anim>
                                    <p:set>
                                      <p:cBhvr>
                                        <p:cTn id="54" dur="80"/>
                                        <p:tgtEl>
                                          <p:spTgt spid="13343"/>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3352"/>
                                        </p:tgtEl>
                                        <p:attrNameLst>
                                          <p:attrName>style.visibility</p:attrName>
                                        </p:attrNameLst>
                                      </p:cBhvr>
                                      <p:to>
                                        <p:strVal val="visible"/>
                                      </p:to>
                                    </p:set>
                                    <p:anim calcmode="discrete" valueType="clr">
                                      <p:cBhvr override="childStyle">
                                        <p:cTn id="59" dur="80"/>
                                        <p:tgtEl>
                                          <p:spTgt spid="13352"/>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3352"/>
                                        </p:tgtEl>
                                        <p:attrNameLst>
                                          <p:attrName>fillcolor</p:attrName>
                                        </p:attrNameLst>
                                      </p:cBhvr>
                                      <p:tavLst>
                                        <p:tav tm="0">
                                          <p:val>
                                            <p:clrVal>
                                              <a:schemeClr val="accent2"/>
                                            </p:clrVal>
                                          </p:val>
                                        </p:tav>
                                        <p:tav tm="50000">
                                          <p:val>
                                            <p:clrVal>
                                              <a:schemeClr val="hlink"/>
                                            </p:clrVal>
                                          </p:val>
                                        </p:tav>
                                      </p:tavLst>
                                    </p:anim>
                                    <p:set>
                                      <p:cBhvr>
                                        <p:cTn id="61" dur="80"/>
                                        <p:tgtEl>
                                          <p:spTgt spid="13352"/>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13354"/>
                                        </p:tgtEl>
                                        <p:attrNameLst>
                                          <p:attrName>style.visibility</p:attrName>
                                        </p:attrNameLst>
                                      </p:cBhvr>
                                      <p:to>
                                        <p:strVal val="visible"/>
                                      </p:to>
                                    </p:set>
                                    <p:anim calcmode="discrete" valueType="clr">
                                      <p:cBhvr override="childStyle">
                                        <p:cTn id="66" dur="80"/>
                                        <p:tgtEl>
                                          <p:spTgt spid="13354"/>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3354"/>
                                        </p:tgtEl>
                                        <p:attrNameLst>
                                          <p:attrName>fillcolor</p:attrName>
                                        </p:attrNameLst>
                                      </p:cBhvr>
                                      <p:tavLst>
                                        <p:tav tm="0">
                                          <p:val>
                                            <p:clrVal>
                                              <a:schemeClr val="accent2"/>
                                            </p:clrVal>
                                          </p:val>
                                        </p:tav>
                                        <p:tav tm="50000">
                                          <p:val>
                                            <p:clrVal>
                                              <a:schemeClr val="hlink"/>
                                            </p:clrVal>
                                          </p:val>
                                        </p:tav>
                                      </p:tavLst>
                                    </p:anim>
                                    <p:set>
                                      <p:cBhvr>
                                        <p:cTn id="68" dur="80"/>
                                        <p:tgtEl>
                                          <p:spTgt spid="13354"/>
                                        </p:tgtEl>
                                        <p:attrNameLst>
                                          <p:attrName>fill.type</p:attrName>
                                        </p:attrNameLst>
                                      </p:cBhvr>
                                      <p:to>
                                        <p:strVal val="solid"/>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7" presetClass="entr" presetSubtype="0" fill="hold" grpId="0" nodeType="clickEffect">
                                  <p:stCondLst>
                                    <p:cond delay="0"/>
                                  </p:stCondLst>
                                  <p:iterate type="lt">
                                    <p:tmPct val="50000"/>
                                  </p:iterate>
                                  <p:childTnLst>
                                    <p:set>
                                      <p:cBhvr>
                                        <p:cTn id="72" dur="1" fill="hold">
                                          <p:stCondLst>
                                            <p:cond delay="0"/>
                                          </p:stCondLst>
                                        </p:cTn>
                                        <p:tgtEl>
                                          <p:spTgt spid="24"/>
                                        </p:tgtEl>
                                        <p:attrNameLst>
                                          <p:attrName>style.visibility</p:attrName>
                                        </p:attrNameLst>
                                      </p:cBhvr>
                                      <p:to>
                                        <p:strVal val="visible"/>
                                      </p:to>
                                    </p:set>
                                    <p:anim calcmode="discrete" valueType="clr">
                                      <p:cBhvr override="childStyle">
                                        <p:cTn id="73"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24"/>
                                        </p:tgtEl>
                                        <p:attrNameLst>
                                          <p:attrName>fillcolor</p:attrName>
                                        </p:attrNameLst>
                                      </p:cBhvr>
                                      <p:tavLst>
                                        <p:tav tm="0">
                                          <p:val>
                                            <p:clrVal>
                                              <a:schemeClr val="accent2"/>
                                            </p:clrVal>
                                          </p:val>
                                        </p:tav>
                                        <p:tav tm="50000">
                                          <p:val>
                                            <p:clrVal>
                                              <a:schemeClr val="hlink"/>
                                            </p:clrVal>
                                          </p:val>
                                        </p:tav>
                                      </p:tavLst>
                                    </p:anim>
                                    <p:set>
                                      <p:cBhvr>
                                        <p:cTn id="75" dur="80"/>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2" grpId="0"/>
      <p:bldP spid="13343" grpId="0"/>
      <p:bldP spid="13344" grpId="0"/>
      <p:bldP spid="13352" grpId="0"/>
      <p:bldP spid="13354" grpId="0"/>
      <p:bldP spid="19"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6">
            <a:hlinkClick r:id="rId2" action="ppaction://hlinksldjump"/>
          </p:cNvPr>
          <p:cNvSpPr>
            <a:spLocks noChangeArrowheads="1"/>
          </p:cNvSpPr>
          <p:nvPr/>
        </p:nvSpPr>
        <p:spPr bwMode="auto">
          <a:xfrm>
            <a:off x="1600200" y="3276600"/>
            <a:ext cx="8382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9459" name="Rectangle 48">
            <a:hlinkClick r:id="rId3" action="ppaction://hlinksldjump"/>
          </p:cNvPr>
          <p:cNvSpPr>
            <a:spLocks noChangeArrowheads="1"/>
          </p:cNvSpPr>
          <p:nvPr/>
        </p:nvSpPr>
        <p:spPr bwMode="auto">
          <a:xfrm>
            <a:off x="1524000" y="4419600"/>
            <a:ext cx="8382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9460" name="Rectangle 49">
            <a:hlinkClick r:id="rId4" action="ppaction://hlinksldjump"/>
          </p:cNvPr>
          <p:cNvSpPr>
            <a:spLocks noChangeArrowheads="1"/>
          </p:cNvSpPr>
          <p:nvPr/>
        </p:nvSpPr>
        <p:spPr bwMode="auto">
          <a:xfrm>
            <a:off x="1524000" y="5638800"/>
            <a:ext cx="8382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aphicFrame>
        <p:nvGraphicFramePr>
          <p:cNvPr id="13367" name="Group 55"/>
          <p:cNvGraphicFramePr>
            <a:graphicFrameLocks noGrp="1"/>
          </p:cNvGraphicFramePr>
          <p:nvPr/>
        </p:nvGraphicFramePr>
        <p:xfrm>
          <a:off x="1600200" y="1409700"/>
          <a:ext cx="8991600" cy="5257800"/>
        </p:xfrm>
        <a:graphic>
          <a:graphicData uri="http://schemas.openxmlformats.org/drawingml/2006/table">
            <a:tbl>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600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Sự</a:t>
                      </a: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vật</a:t>
                      </a: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 A </a:t>
                      </a: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So </a:t>
                      </a: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sánh</a:t>
                      </a: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về</a:t>
                      </a: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đặc</a:t>
                      </a: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điểm</a:t>
                      </a: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gì</a:t>
                      </a: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 ?</a:t>
                      </a: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Từ</a:t>
                      </a:r>
                      <a:r>
                        <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 so </a:t>
                      </a:r>
                      <a:r>
                        <a:rPr kumimoji="0" lang="en-US" altLang="en-US" sz="2800" b="1" i="0" u="none" strike="noStrike" cap="none" normalizeH="0" baseline="0" dirty="0" err="1">
                          <a:ln>
                            <a:noFill/>
                          </a:ln>
                          <a:solidFill>
                            <a:srgbClr val="FF3300"/>
                          </a:solidFill>
                          <a:effectLst/>
                          <a:latin typeface="Arial" panose="020B0604020202020204" pitchFamily="34" charset="0"/>
                          <a:cs typeface="Arial" panose="020B0604020202020204" pitchFamily="34" charset="0"/>
                        </a:rPr>
                        <a:t>sánh</a:t>
                      </a:r>
                      <a:endParaRPr kumimoji="0" lang="en-US" altLang="en-US" sz="2800" b="1" i="0" u="none" strike="noStrike" cap="none" normalizeH="0" baseline="0" dirty="0">
                        <a:ln>
                          <a:noFill/>
                        </a:ln>
                        <a:solidFill>
                          <a:srgbClr val="FF3300"/>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cap="none" normalizeH="0" baseline="0">
                          <a:ln>
                            <a:noFill/>
                          </a:ln>
                          <a:solidFill>
                            <a:srgbClr val="FF3300"/>
                          </a:solidFill>
                          <a:effectLst/>
                          <a:latin typeface="Arial" panose="020B0604020202020204" pitchFamily="34" charset="0"/>
                          <a:cs typeface="Arial" panose="020B0604020202020204" pitchFamily="34" charset="0"/>
                        </a:rPr>
                        <a:t>Sự vật B</a:t>
                      </a: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5715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0"/>
                  </a:ext>
                </a:extLst>
              </a:tr>
              <a:tr h="12096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3300"/>
                          </a:solidFill>
                          <a:effectLst/>
                          <a:latin typeface="Arial" panose="020B0604020202020204" pitchFamily="34" charset="0"/>
                          <a:cs typeface="Arial" panose="020B0604020202020204" pitchFamily="34" charset="0"/>
                        </a:rPr>
                        <a:t>a)</a:t>
                      </a: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0000FF"/>
                          </a:solidFill>
                          <a:effectLst/>
                          <a:latin typeface="Arial" panose="020B0604020202020204" pitchFamily="34" charset="0"/>
                          <a:cs typeface="Arial" panose="020B0604020202020204" pitchFamily="34" charset="0"/>
                        </a:rPr>
                        <a:t>như</a:t>
                      </a:r>
                      <a:r>
                        <a:rPr kumimoji="0" lang="en-US" altLang="en-US" sz="28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 </a:t>
                      </a: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5715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1"/>
                  </a:ext>
                </a:extLst>
              </a:tr>
              <a:tr h="1235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FF00FF"/>
                          </a:solidFill>
                          <a:effectLst/>
                          <a:latin typeface="Arial" panose="020B0604020202020204" pitchFamily="34" charset="0"/>
                          <a:cs typeface="Arial" panose="020B0604020202020204" pitchFamily="34" charset="0"/>
                        </a:rPr>
                        <a:t>b)</a:t>
                      </a: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rPr>
                        <a:t>Như</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rPr>
                        <a:t>Như</a:t>
                      </a: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2"/>
                  </a:ext>
                </a:extLst>
              </a:tr>
              <a:tr h="12128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9900FF"/>
                          </a:solidFill>
                          <a:effectLst/>
                          <a:latin typeface="Arial" panose="020B0604020202020204" pitchFamily="34" charset="0"/>
                          <a:cs typeface="Arial" panose="020B0604020202020204" pitchFamily="34" charset="0"/>
                        </a:rPr>
                        <a:t>c)</a:t>
                      </a:r>
                      <a:r>
                        <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rPr>
                        <a:t> </a:t>
                      </a:r>
                    </a:p>
                  </a:txBody>
                  <a:tcP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chemeClr val="bg1"/>
                        </a:gs>
                        <a:gs pos="100000">
                          <a:srgbClr val="FFCCCC"/>
                        </a:gs>
                      </a:gsLst>
                      <a:path path="shape">
                        <a:fillToRect l="50000" t="50000" r="50000" b="50000"/>
                      </a:path>
                    </a:gra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rgbClr val="0000FF"/>
                          </a:solidFill>
                          <a:effectLst/>
                          <a:latin typeface="Arial" panose="020B0604020202020204" pitchFamily="34" charset="0"/>
                          <a:cs typeface="Arial" panose="020B0604020202020204" pitchFamily="34" charset="0"/>
                        </a:rPr>
                        <a:t>như</a:t>
                      </a: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Arial" panose="020B0604020202020204" pitchFamily="34" charset="0"/>
                        <a:cs typeface="Arial" panose="020B0604020202020204" pitchFamily="34" charset="0"/>
                      </a:endParaRPr>
                    </a:p>
                  </a:txBody>
                  <a:tcPr anchor="ctr" horzOverflow="overflow">
                    <a:lnL w="38100" cap="flat" cmpd="sng" algn="ctr">
                      <a:solidFill>
                        <a:srgbClr val="9900CC"/>
                      </a:solidFill>
                      <a:prstDash val="solid"/>
                      <a:round/>
                      <a:headEnd type="none" w="med" len="med"/>
                      <a:tailEnd type="none" w="med" len="med"/>
                    </a:lnL>
                    <a:lnR w="38100" cap="flat" cmpd="sng" algn="ctr">
                      <a:solidFill>
                        <a:srgbClr val="9900CC"/>
                      </a:solidFill>
                      <a:prstDash val="solid"/>
                      <a:round/>
                      <a:headEnd type="none" w="med" len="med"/>
                      <a:tailEnd type="none" w="med" len="med"/>
                    </a:lnR>
                    <a:lnT w="38100" cap="flat" cmpd="sng" algn="ctr">
                      <a:solidFill>
                        <a:srgbClr val="9900CC"/>
                      </a:solidFill>
                      <a:prstDash val="solid"/>
                      <a:round/>
                      <a:headEnd type="none" w="med" len="med"/>
                      <a:tailEnd type="none" w="med" len="med"/>
                    </a:lnT>
                    <a:lnB w="38100" cap="flat" cmpd="sng" algn="ctr">
                      <a:solidFill>
                        <a:srgbClr val="9900CC"/>
                      </a:solidFill>
                      <a:prstDash val="solid"/>
                      <a:round/>
                      <a:headEnd type="none" w="med" len="med"/>
                      <a:tailEnd type="none" w="med" len="med"/>
                    </a:lnB>
                    <a:lnTlToBr>
                      <a:noFill/>
                    </a:lnTlToBr>
                    <a:lnBlToTr>
                      <a:noFill/>
                    </a:lnBlToTr>
                    <a:gradFill rotWithShape="1">
                      <a:gsLst>
                        <a:gs pos="0">
                          <a:srgbClr val="CCFF99"/>
                        </a:gs>
                        <a:gs pos="50000">
                          <a:schemeClr val="bg1"/>
                        </a:gs>
                        <a:gs pos="100000">
                          <a:srgbClr val="CCFF99"/>
                        </a:gs>
                      </a:gsLst>
                      <a:lin ang="0" scaled="1"/>
                    </a:gradFill>
                  </a:tcPr>
                </a:tc>
                <a:extLst>
                  <a:ext uri="{0D108BD9-81ED-4DB2-BD59-A6C34878D82A}">
                    <a16:rowId xmlns:a16="http://schemas.microsoft.com/office/drawing/2014/main" val="10003"/>
                  </a:ext>
                </a:extLst>
              </a:tr>
            </a:tbl>
          </a:graphicData>
        </a:graphic>
      </p:graphicFrame>
      <p:sp>
        <p:nvSpPr>
          <p:cNvPr id="19488" name="Rectangle 25"/>
          <p:cNvSpPr>
            <a:spLocks noChangeArrowheads="1"/>
          </p:cNvSpPr>
          <p:nvPr/>
        </p:nvSpPr>
        <p:spPr bwMode="auto">
          <a:xfrm>
            <a:off x="1706563" y="3190875"/>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Tiếng suối</a:t>
            </a:r>
          </a:p>
        </p:txBody>
      </p:sp>
      <p:sp>
        <p:nvSpPr>
          <p:cNvPr id="19489" name="Rectangle 26"/>
          <p:cNvSpPr>
            <a:spLocks noChangeArrowheads="1"/>
          </p:cNvSpPr>
          <p:nvPr/>
        </p:nvSpPr>
        <p:spPr bwMode="auto">
          <a:xfrm>
            <a:off x="4191000" y="3152775"/>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trong</a:t>
            </a:r>
          </a:p>
        </p:txBody>
      </p:sp>
      <p:sp>
        <p:nvSpPr>
          <p:cNvPr id="19490" name="Rectangle 27"/>
          <p:cNvSpPr>
            <a:spLocks noChangeArrowheads="1"/>
          </p:cNvSpPr>
          <p:nvPr/>
        </p:nvSpPr>
        <p:spPr bwMode="auto">
          <a:xfrm>
            <a:off x="8610600" y="3200400"/>
            <a:ext cx="1828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Tiếng hát xa</a:t>
            </a:r>
          </a:p>
        </p:txBody>
      </p:sp>
      <p:sp>
        <p:nvSpPr>
          <p:cNvPr id="19491" name="Rectangle 30"/>
          <p:cNvSpPr>
            <a:spLocks noChangeArrowheads="1"/>
          </p:cNvSpPr>
          <p:nvPr/>
        </p:nvSpPr>
        <p:spPr bwMode="auto">
          <a:xfrm>
            <a:off x="2057400" y="4419600"/>
            <a:ext cx="1866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Ông</a:t>
            </a:r>
          </a:p>
        </p:txBody>
      </p:sp>
      <p:sp>
        <p:nvSpPr>
          <p:cNvPr id="19492" name="Rectangle 31"/>
          <p:cNvSpPr>
            <a:spLocks noChangeArrowheads="1"/>
          </p:cNvSpPr>
          <p:nvPr/>
        </p:nvSpPr>
        <p:spPr bwMode="auto">
          <a:xfrm>
            <a:off x="4805364" y="4495800"/>
            <a:ext cx="15954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hiền</a:t>
            </a:r>
          </a:p>
        </p:txBody>
      </p:sp>
      <p:sp>
        <p:nvSpPr>
          <p:cNvPr id="19493" name="Rectangle 32"/>
          <p:cNvSpPr>
            <a:spLocks noChangeArrowheads="1"/>
          </p:cNvSpPr>
          <p:nvPr/>
        </p:nvSpPr>
        <p:spPr bwMode="auto">
          <a:xfrm>
            <a:off x="8153400" y="4419600"/>
            <a:ext cx="228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Hạt gạo</a:t>
            </a:r>
          </a:p>
        </p:txBody>
      </p:sp>
      <p:sp>
        <p:nvSpPr>
          <p:cNvPr id="13346" name="Rectangle 34"/>
          <p:cNvSpPr>
            <a:spLocks noChangeArrowheads="1"/>
          </p:cNvSpPr>
          <p:nvPr/>
        </p:nvSpPr>
        <p:spPr bwMode="auto">
          <a:xfrm>
            <a:off x="2057400" y="5715000"/>
            <a:ext cx="1866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Giọt nước</a:t>
            </a:r>
          </a:p>
          <a:p>
            <a:pPr algn="ctr" eaLnBrk="1" hangingPunct="1">
              <a:spcBef>
                <a:spcPct val="0"/>
              </a:spcBef>
              <a:buFontTx/>
              <a:buNone/>
            </a:pPr>
            <a:r>
              <a:rPr lang="en-US" altLang="en-US" sz="2000" b="1">
                <a:solidFill>
                  <a:srgbClr val="0000FF"/>
                </a:solidFill>
              </a:rPr>
              <a:t>(cam Xã Đoài) </a:t>
            </a:r>
          </a:p>
        </p:txBody>
      </p:sp>
      <p:sp>
        <p:nvSpPr>
          <p:cNvPr id="13347" name="Rectangle 35"/>
          <p:cNvSpPr>
            <a:spLocks noChangeArrowheads="1"/>
          </p:cNvSpPr>
          <p:nvPr/>
        </p:nvSpPr>
        <p:spPr bwMode="auto">
          <a:xfrm>
            <a:off x="4953000" y="5715000"/>
            <a:ext cx="144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vàng </a:t>
            </a:r>
          </a:p>
        </p:txBody>
      </p:sp>
      <p:sp>
        <p:nvSpPr>
          <p:cNvPr id="13348" name="Rectangle 36"/>
          <p:cNvSpPr>
            <a:spLocks noChangeArrowheads="1"/>
          </p:cNvSpPr>
          <p:nvPr/>
        </p:nvSpPr>
        <p:spPr bwMode="auto">
          <a:xfrm>
            <a:off x="8305800" y="5715000"/>
            <a:ext cx="213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Mật ong </a:t>
            </a:r>
          </a:p>
        </p:txBody>
      </p:sp>
      <p:sp>
        <p:nvSpPr>
          <p:cNvPr id="19497" name="Rectangle 40"/>
          <p:cNvSpPr>
            <a:spLocks noChangeArrowheads="1"/>
          </p:cNvSpPr>
          <p:nvPr/>
        </p:nvSpPr>
        <p:spPr bwMode="auto">
          <a:xfrm>
            <a:off x="2057400" y="5105400"/>
            <a:ext cx="1866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Bà </a:t>
            </a:r>
          </a:p>
        </p:txBody>
      </p:sp>
      <p:sp>
        <p:nvSpPr>
          <p:cNvPr id="19498" name="Rectangle 42"/>
          <p:cNvSpPr>
            <a:spLocks noChangeArrowheads="1"/>
          </p:cNvSpPr>
          <p:nvPr/>
        </p:nvSpPr>
        <p:spPr bwMode="auto">
          <a:xfrm>
            <a:off x="8153400" y="4995863"/>
            <a:ext cx="2667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Suối trong </a:t>
            </a:r>
          </a:p>
        </p:txBody>
      </p:sp>
      <p:sp>
        <p:nvSpPr>
          <p:cNvPr id="19" name="Text Box 7"/>
          <p:cNvSpPr txBox="1">
            <a:spLocks noChangeArrowheads="1"/>
          </p:cNvSpPr>
          <p:nvPr/>
        </p:nvSpPr>
        <p:spPr bwMode="auto">
          <a:xfrm>
            <a:off x="2590800" y="153989"/>
            <a:ext cx="5867400" cy="1074781"/>
          </a:xfrm>
          <a:prstGeom prst="rect">
            <a:avLst/>
          </a:prstGeom>
          <a:noFill/>
          <a:ln>
            <a:noFill/>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14350" indent="-514350">
              <a:lnSpc>
                <a:spcPct val="114000"/>
              </a:lnSpc>
              <a:buFontTx/>
              <a:buAutoNum type="alphaLcParenR" startAt="3"/>
              <a:defRPr/>
            </a:pPr>
            <a:r>
              <a:rPr lang="en-US" altLang="en-US" sz="2800" b="1" dirty="0">
                <a:solidFill>
                  <a:srgbClr val="0000FF"/>
                </a:solidFill>
                <a:latin typeface="Times New Roman" panose="02020603050405020304" pitchFamily="18" charset="0"/>
                <a:cs typeface="Times New Roman" panose="02020603050405020304" pitchFamily="18" charset="0"/>
              </a:rPr>
              <a:t>Cam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Đoài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mọng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nước</a:t>
            </a:r>
            <a:endParaRPr lang="en-US" altLang="en-US" sz="2800" b="1" dirty="0">
              <a:solidFill>
                <a:srgbClr val="0000FF"/>
              </a:solidFill>
              <a:latin typeface="Times New Roman" panose="02020603050405020304" pitchFamily="18" charset="0"/>
              <a:cs typeface="Times New Roman" panose="02020603050405020304" pitchFamily="18" charset="0"/>
            </a:endParaRPr>
          </a:p>
          <a:p>
            <a:pPr>
              <a:lnSpc>
                <a:spcPct val="114000"/>
              </a:lnSpc>
              <a:defRPr/>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Giọt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mật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ong</a:t>
            </a:r>
            <a:r>
              <a:rPr lang="en-US" altLang="en-US" sz="2800" b="1" dirty="0">
                <a:solidFill>
                  <a:srgbClr val="0000FF"/>
                </a:solidFill>
                <a:latin typeface="Times New Roman" panose="02020603050405020304" pitchFamily="18" charset="0"/>
                <a:cs typeface="Times New Roman" panose="02020603050405020304" pitchFamily="18" charset="0"/>
              </a:rPr>
              <a:t> .</a:t>
            </a:r>
          </a:p>
        </p:txBody>
      </p:sp>
      <p:sp>
        <p:nvSpPr>
          <p:cNvPr id="20" name="Line 17"/>
          <p:cNvSpPr>
            <a:spLocks noChangeShapeType="1"/>
          </p:cNvSpPr>
          <p:nvPr/>
        </p:nvSpPr>
        <p:spPr bwMode="auto">
          <a:xfrm>
            <a:off x="3200400" y="1160463"/>
            <a:ext cx="7239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7"/>
          <p:cNvSpPr>
            <a:spLocks noChangeShapeType="1"/>
          </p:cNvSpPr>
          <p:nvPr/>
        </p:nvSpPr>
        <p:spPr bwMode="auto">
          <a:xfrm flipV="1">
            <a:off x="5487989" y="1155701"/>
            <a:ext cx="1216025" cy="47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2" name="Rectangle 31"/>
          <p:cNvSpPr>
            <a:spLocks noChangeArrowheads="1"/>
          </p:cNvSpPr>
          <p:nvPr/>
        </p:nvSpPr>
        <p:spPr bwMode="auto">
          <a:xfrm>
            <a:off x="4800600" y="5019675"/>
            <a:ext cx="15954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0000FF"/>
                </a:solidFill>
              </a:rPr>
              <a:t>hiền</a:t>
            </a:r>
          </a:p>
        </p:txBody>
      </p:sp>
    </p:spTree>
    <p:extLst>
      <p:ext uri="{BB962C8B-B14F-4D97-AF65-F5344CB8AC3E}">
        <p14:creationId xmlns:p14="http://schemas.microsoft.com/office/powerpoint/2010/main" val="20518042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79412"/>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3346"/>
                                        </p:tgtEl>
                                        <p:attrNameLst>
                                          <p:attrName>style.visibility</p:attrName>
                                        </p:attrNameLst>
                                      </p:cBhvr>
                                      <p:to>
                                        <p:strVal val="visible"/>
                                      </p:to>
                                    </p:set>
                                    <p:anim calcmode="discrete" valueType="clr">
                                      <p:cBhvr override="childStyle">
                                        <p:cTn id="26" dur="80"/>
                                        <p:tgtEl>
                                          <p:spTgt spid="1334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3346"/>
                                        </p:tgtEl>
                                        <p:attrNameLst>
                                          <p:attrName>fillcolor</p:attrName>
                                        </p:attrNameLst>
                                      </p:cBhvr>
                                      <p:tavLst>
                                        <p:tav tm="0">
                                          <p:val>
                                            <p:clrVal>
                                              <a:schemeClr val="accent2"/>
                                            </p:clrVal>
                                          </p:val>
                                        </p:tav>
                                        <p:tav tm="50000">
                                          <p:val>
                                            <p:clrVal>
                                              <a:schemeClr val="hlink"/>
                                            </p:clrVal>
                                          </p:val>
                                        </p:tav>
                                      </p:tavLst>
                                    </p:anim>
                                    <p:set>
                                      <p:cBhvr>
                                        <p:cTn id="28" dur="80"/>
                                        <p:tgtEl>
                                          <p:spTgt spid="13346"/>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3348"/>
                                        </p:tgtEl>
                                        <p:attrNameLst>
                                          <p:attrName>style.visibility</p:attrName>
                                        </p:attrNameLst>
                                      </p:cBhvr>
                                      <p:to>
                                        <p:strVal val="visible"/>
                                      </p:to>
                                    </p:set>
                                    <p:anim calcmode="discrete" valueType="clr">
                                      <p:cBhvr override="childStyle">
                                        <p:cTn id="33" dur="80"/>
                                        <p:tgtEl>
                                          <p:spTgt spid="13348"/>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3348"/>
                                        </p:tgtEl>
                                        <p:attrNameLst>
                                          <p:attrName>fillcolor</p:attrName>
                                        </p:attrNameLst>
                                      </p:cBhvr>
                                      <p:tavLst>
                                        <p:tav tm="0">
                                          <p:val>
                                            <p:clrVal>
                                              <a:schemeClr val="accent2"/>
                                            </p:clrVal>
                                          </p:val>
                                        </p:tav>
                                        <p:tav tm="50000">
                                          <p:val>
                                            <p:clrVal>
                                              <a:schemeClr val="hlink"/>
                                            </p:clrVal>
                                          </p:val>
                                        </p:tav>
                                      </p:tavLst>
                                    </p:anim>
                                    <p:set>
                                      <p:cBhvr>
                                        <p:cTn id="35" dur="80"/>
                                        <p:tgtEl>
                                          <p:spTgt spid="13348"/>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3347"/>
                                        </p:tgtEl>
                                        <p:attrNameLst>
                                          <p:attrName>style.visibility</p:attrName>
                                        </p:attrNameLst>
                                      </p:cBhvr>
                                      <p:to>
                                        <p:strVal val="visible"/>
                                      </p:to>
                                    </p:set>
                                    <p:anim calcmode="discrete" valueType="clr">
                                      <p:cBhvr override="childStyle">
                                        <p:cTn id="40" dur="80"/>
                                        <p:tgtEl>
                                          <p:spTgt spid="13347"/>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3347"/>
                                        </p:tgtEl>
                                        <p:attrNameLst>
                                          <p:attrName>fillcolor</p:attrName>
                                        </p:attrNameLst>
                                      </p:cBhvr>
                                      <p:tavLst>
                                        <p:tav tm="0">
                                          <p:val>
                                            <p:clrVal>
                                              <a:schemeClr val="accent2"/>
                                            </p:clrVal>
                                          </p:val>
                                        </p:tav>
                                        <p:tav tm="50000">
                                          <p:val>
                                            <p:clrVal>
                                              <a:schemeClr val="hlink"/>
                                            </p:clrVal>
                                          </p:val>
                                        </p:tav>
                                      </p:tavLst>
                                    </p:anim>
                                    <p:set>
                                      <p:cBhvr>
                                        <p:cTn id="42" dur="80"/>
                                        <p:tgtEl>
                                          <p:spTgt spid="133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6" grpId="0"/>
      <p:bldP spid="13347" grpId="0"/>
      <p:bldP spid="1334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1"/>
          <p:cNvSpPr txBox="1">
            <a:spLocks noChangeArrowheads="1"/>
          </p:cNvSpPr>
          <p:nvPr/>
        </p:nvSpPr>
        <p:spPr bwMode="auto">
          <a:xfrm>
            <a:off x="5410200" y="2457450"/>
            <a:ext cx="1295400" cy="369888"/>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vi-VN" sz="1800">
              <a:latin typeface="Verdana" panose="020B0604030504040204" pitchFamily="34" charset="0"/>
            </a:endParaRPr>
          </a:p>
        </p:txBody>
      </p:sp>
      <p:sp>
        <p:nvSpPr>
          <p:cNvPr id="20483" name="Text Box 7"/>
          <p:cNvSpPr txBox="1">
            <a:spLocks noChangeArrowheads="1"/>
          </p:cNvSpPr>
          <p:nvPr/>
        </p:nvSpPr>
        <p:spPr bwMode="auto">
          <a:xfrm>
            <a:off x="1824038" y="241301"/>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latin typeface="Times New Roman" panose="02020603050405020304" pitchFamily="18" charset="0"/>
              </a:rPr>
              <a:t>2. Trong những câu thơ sau, các sự vật được so sánh với nhau về những đặc điểm nào ? </a:t>
            </a:r>
          </a:p>
        </p:txBody>
      </p:sp>
      <p:graphicFrame>
        <p:nvGraphicFramePr>
          <p:cNvPr id="14" name="Group 117"/>
          <p:cNvGraphicFramePr>
            <a:graphicFrameLocks/>
          </p:cNvGraphicFramePr>
          <p:nvPr/>
        </p:nvGraphicFramePr>
        <p:xfrm>
          <a:off x="1600200" y="1447801"/>
          <a:ext cx="8991600" cy="5029201"/>
        </p:xfrm>
        <a:graphic>
          <a:graphicData uri="http://schemas.openxmlformats.org/drawingml/2006/table">
            <a:tbl>
              <a:tblPr/>
              <a:tblGrid>
                <a:gridCol w="4303673">
                  <a:extLst>
                    <a:ext uri="{9D8B030D-6E8A-4147-A177-3AD203B41FA5}">
                      <a16:colId xmlns:a16="http://schemas.microsoft.com/office/drawing/2014/main" val="20000"/>
                    </a:ext>
                  </a:extLst>
                </a:gridCol>
                <a:gridCol w="1537025">
                  <a:extLst>
                    <a:ext uri="{9D8B030D-6E8A-4147-A177-3AD203B41FA5}">
                      <a16:colId xmlns:a16="http://schemas.microsoft.com/office/drawing/2014/main" val="20001"/>
                    </a:ext>
                  </a:extLst>
                </a:gridCol>
                <a:gridCol w="1550702">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134208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rPr>
                        <a:t>Câu</a:t>
                      </a:r>
                      <a:endParaRPr kumimoji="0" lang="en-US" sz="2400" b="0" i="0" u="none" strike="noStrike" cap="none" normalizeH="0" baseline="0" dirty="0">
                        <a:ln>
                          <a:noFill/>
                        </a:ln>
                        <a:solidFill>
                          <a:schemeClr val="tx1"/>
                        </a:solidFill>
                        <a:effectLst/>
                        <a:latin typeface="Times New Roman" pitchFamily="18" charset="0"/>
                      </a:endParaRPr>
                    </a:p>
                  </a:txBody>
                  <a:tcPr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rPr>
                        <a:t>Sự</a:t>
                      </a:r>
                      <a:r>
                        <a:rPr kumimoji="0" lang="en-US" sz="2400" b="0"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rPr>
                        <a:t>vật</a:t>
                      </a:r>
                      <a:r>
                        <a:rPr kumimoji="0" lang="en-US" sz="2400" b="0" i="0" u="none" strike="noStrike" cap="none" normalizeH="0" baseline="0" dirty="0">
                          <a:ln>
                            <a:noFill/>
                          </a:ln>
                          <a:solidFill>
                            <a:schemeClr val="tx1"/>
                          </a:solidFill>
                          <a:effectLst/>
                          <a:latin typeface="Times New Roman" pitchFamily="18" charset="0"/>
                        </a:rPr>
                        <a:t> 1</a:t>
                      </a:r>
                    </a:p>
                  </a:txBody>
                  <a:tcPr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So </a:t>
                      </a:r>
                      <a:r>
                        <a:rPr kumimoji="0" lang="en-US" sz="2400" b="0" i="0" u="none" strike="noStrike" cap="none" normalizeH="0" baseline="0" dirty="0" err="1">
                          <a:ln>
                            <a:noFill/>
                          </a:ln>
                          <a:solidFill>
                            <a:schemeClr val="tx1"/>
                          </a:solidFill>
                          <a:effectLst/>
                          <a:latin typeface="Times New Roman" pitchFamily="18" charset="0"/>
                        </a:rPr>
                        <a:t>sánh</a:t>
                      </a:r>
                      <a:r>
                        <a:rPr kumimoji="0" lang="en-US" sz="2400" b="0"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rPr>
                        <a:t>về</a:t>
                      </a:r>
                      <a:r>
                        <a:rPr kumimoji="0" lang="en-US" sz="2400" b="0"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rPr>
                        <a:t>đặc</a:t>
                      </a:r>
                      <a:r>
                        <a:rPr kumimoji="0" lang="en-US" sz="2400" b="0"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rPr>
                        <a:t>điểm</a:t>
                      </a:r>
                      <a:r>
                        <a:rPr kumimoji="0" lang="en-US" sz="2400" b="0"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rPr>
                        <a:t>nào</a:t>
                      </a:r>
                      <a:r>
                        <a:rPr kumimoji="0" lang="en-US" sz="2400" b="0" i="0" u="none" strike="noStrike" cap="none" normalizeH="0" baseline="0" dirty="0">
                          <a:ln>
                            <a:noFill/>
                          </a:ln>
                          <a:solidFill>
                            <a:schemeClr val="tx1"/>
                          </a:solidFill>
                          <a:effectLst/>
                          <a:latin typeface="Times New Roman" pitchFamily="18" charset="0"/>
                        </a:rPr>
                        <a:t>?</a:t>
                      </a:r>
                    </a:p>
                  </a:txBody>
                  <a:tcPr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rPr>
                        <a:t>Sự</a:t>
                      </a:r>
                      <a:r>
                        <a:rPr kumimoji="0" lang="en-US" sz="2400" b="0"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rPr>
                        <a:t>vật</a:t>
                      </a:r>
                      <a:r>
                        <a:rPr kumimoji="0" lang="en-US" sz="2400" b="0" i="0" u="none" strike="noStrike" cap="none" normalizeH="0" baseline="0" dirty="0">
                          <a:ln>
                            <a:noFill/>
                          </a:ln>
                          <a:solidFill>
                            <a:schemeClr val="tx1"/>
                          </a:solidFill>
                          <a:effectLst/>
                          <a:latin typeface="Times New Roman" pitchFamily="18" charset="0"/>
                        </a:rPr>
                        <a:t> 2</a:t>
                      </a:r>
                    </a:p>
                  </a:txBody>
                  <a:tcPr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9377">
                <a:tc>
                  <a:txBody>
                    <a:bodyPr/>
                    <a:lstStyle/>
                    <a:p>
                      <a:pPr marL="533400" marR="0" lvl="0" indent="-533400" algn="l" defTabSz="914400" rtl="0" eaLnBrk="0" fontAlgn="base" latinLnBrk="0" hangingPunct="0">
                        <a:lnSpc>
                          <a:spcPct val="100000"/>
                        </a:lnSpc>
                        <a:spcBef>
                          <a:spcPct val="20000"/>
                        </a:spcBef>
                        <a:spcAft>
                          <a:spcPct val="0"/>
                        </a:spcAft>
                        <a:buClrTx/>
                        <a:buSzTx/>
                        <a:buFontTx/>
                        <a:buAutoNum type="alphaLcPeriod"/>
                        <a:tabLst/>
                      </a:pPr>
                      <a:endParaRPr kumimoji="0" lang="vi-VN" sz="1700" b="0" i="0" u="none" strike="noStrike" cap="none" normalizeH="0" baseline="0" dirty="0">
                        <a:ln>
                          <a:noFill/>
                        </a:ln>
                        <a:solidFill>
                          <a:schemeClr val="tx1"/>
                        </a:solidFill>
                        <a:effectLst/>
                        <a:latin typeface="Times New Roman" pitchFamily="18" charset="0"/>
                      </a:endParaRPr>
                    </a:p>
                  </a:txBody>
                  <a:tcPr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endParaRPr>
                    </a:p>
                  </a:txBody>
                  <a:tcPr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endParaRPr>
                    </a:p>
                  </a:txBody>
                  <a:tcPr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2100" b="0" i="0" u="none" strike="noStrike" cap="none" normalizeH="0" baseline="0" dirty="0">
                        <a:ln>
                          <a:noFill/>
                        </a:ln>
                        <a:solidFill>
                          <a:schemeClr val="tx1"/>
                        </a:solidFill>
                        <a:effectLst/>
                        <a:latin typeface="Arial" charset="0"/>
                      </a:endParaRPr>
                    </a:p>
                  </a:txBody>
                  <a:tcPr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921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1700" b="0" i="0" u="none" strike="noStrike" cap="none" normalizeH="0" baseline="0" dirty="0">
                        <a:ln>
                          <a:noFill/>
                        </a:ln>
                        <a:solidFill>
                          <a:schemeClr val="tx1"/>
                        </a:solidFill>
                        <a:effectLst/>
                        <a:latin typeface="Times New Roman" pitchFamily="18" charset="0"/>
                      </a:endParaRPr>
                    </a:p>
                  </a:txBody>
                  <a:tcPr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100" b="0" i="0" u="none" strike="noStrike" cap="none" normalizeH="0" baseline="0" dirty="0">
                        <a:ln>
                          <a:noFill/>
                        </a:ln>
                        <a:solidFill>
                          <a:schemeClr val="tx1"/>
                        </a:solidFill>
                        <a:effectLst/>
                        <a:latin typeface="Arial" charset="0"/>
                      </a:endParaRPr>
                    </a:p>
                  </a:txBody>
                  <a:tcPr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100" b="0" i="0" u="none" strike="noStrike" cap="none" normalizeH="0" baseline="0" dirty="0">
                        <a:ln>
                          <a:noFill/>
                        </a:ln>
                        <a:solidFill>
                          <a:schemeClr val="tx1"/>
                        </a:solidFill>
                        <a:effectLst/>
                        <a:latin typeface="Arial" charset="0"/>
                      </a:endParaRPr>
                    </a:p>
                  </a:txBody>
                  <a:tcPr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2100" b="0" i="0" u="none" strike="noStrike" cap="none" normalizeH="0" baseline="0" dirty="0">
                        <a:ln>
                          <a:noFill/>
                        </a:ln>
                        <a:solidFill>
                          <a:schemeClr val="tx1"/>
                        </a:solidFill>
                        <a:effectLst/>
                        <a:latin typeface="Arial" charset="0"/>
                      </a:endParaRPr>
                    </a:p>
                  </a:txBody>
                  <a:tcPr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5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1500" b="0" i="0" u="none" strike="noStrike" cap="none" normalizeH="0" baseline="0" dirty="0">
                        <a:ln>
                          <a:noFill/>
                        </a:ln>
                        <a:solidFill>
                          <a:schemeClr val="tx1"/>
                        </a:solidFill>
                        <a:effectLst/>
                        <a:latin typeface="Times New Roman" pitchFamily="18" charset="0"/>
                      </a:endParaRPr>
                    </a:p>
                  </a:txBody>
                  <a:tcPr marT="34284" marB="34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100" b="0" i="0" u="none" strike="noStrike" cap="none" normalizeH="0" baseline="0" dirty="0">
                        <a:ln>
                          <a:noFill/>
                        </a:ln>
                        <a:solidFill>
                          <a:schemeClr val="tx1"/>
                        </a:solidFill>
                        <a:effectLst/>
                        <a:latin typeface="Arial" charset="0"/>
                      </a:endParaRPr>
                    </a:p>
                  </a:txBody>
                  <a:tcPr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sz="2100" b="0" i="0" u="none" strike="noStrike" cap="none" normalizeH="0" baseline="0" dirty="0">
                        <a:ln>
                          <a:noFill/>
                        </a:ln>
                        <a:solidFill>
                          <a:schemeClr val="tx1"/>
                        </a:solidFill>
                        <a:effectLst/>
                        <a:latin typeface="Arial" charset="0"/>
                      </a:endParaRPr>
                    </a:p>
                  </a:txBody>
                  <a:tcPr marT="34284" marB="34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2100" b="0" i="0" u="none" strike="noStrike" cap="none" normalizeH="0" baseline="0" dirty="0">
                        <a:ln>
                          <a:noFill/>
                        </a:ln>
                        <a:solidFill>
                          <a:schemeClr val="tx1"/>
                        </a:solidFill>
                        <a:effectLst/>
                        <a:latin typeface="Arial" charset="0"/>
                      </a:endParaRPr>
                    </a:p>
                  </a:txBody>
                  <a:tcPr marT="34284" marB="34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0511" name="Text Box 102"/>
          <p:cNvSpPr txBox="1">
            <a:spLocks noChangeArrowheads="1"/>
          </p:cNvSpPr>
          <p:nvPr/>
        </p:nvSpPr>
        <p:spPr bwMode="auto">
          <a:xfrm>
            <a:off x="1600200" y="2871788"/>
            <a:ext cx="4229100" cy="4302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200">
                <a:solidFill>
                  <a:srgbClr val="FF3300"/>
                </a:solidFill>
                <a:latin typeface="Times New Roman" panose="02020603050405020304" pitchFamily="18" charset="0"/>
              </a:rPr>
              <a:t>a. Tiếng suối trong như tiếng hát xa,</a:t>
            </a:r>
          </a:p>
        </p:txBody>
      </p:sp>
      <p:sp>
        <p:nvSpPr>
          <p:cNvPr id="20512" name="Text Box 104"/>
          <p:cNvSpPr txBox="1">
            <a:spLocks noChangeArrowheads="1"/>
          </p:cNvSpPr>
          <p:nvPr/>
        </p:nvSpPr>
        <p:spPr bwMode="auto">
          <a:xfrm>
            <a:off x="1866900" y="3227388"/>
            <a:ext cx="4152900" cy="4302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200">
                <a:solidFill>
                  <a:srgbClr val="FF3300"/>
                </a:solidFill>
                <a:latin typeface="Times New Roman" panose="02020603050405020304" pitchFamily="18" charset="0"/>
              </a:rPr>
              <a:t>Trăng lồng cổ thụ bóng lồng hoa.</a:t>
            </a:r>
          </a:p>
        </p:txBody>
      </p:sp>
      <p:sp>
        <p:nvSpPr>
          <p:cNvPr id="20513" name="Text Box 112"/>
          <p:cNvSpPr txBox="1">
            <a:spLocks noChangeArrowheads="1"/>
          </p:cNvSpPr>
          <p:nvPr/>
        </p:nvSpPr>
        <p:spPr bwMode="auto">
          <a:xfrm>
            <a:off x="1905000" y="3963988"/>
            <a:ext cx="3352800" cy="144621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200">
                <a:solidFill>
                  <a:srgbClr val="0000FF"/>
                </a:solidFill>
                <a:latin typeface="Times New Roman" panose="02020603050405020304" pitchFamily="18" charset="0"/>
              </a:rPr>
              <a:t>b.</a:t>
            </a:r>
            <a:r>
              <a:rPr lang="en-US" altLang="vi-VN" sz="1800">
                <a:solidFill>
                  <a:srgbClr val="0000FF"/>
                </a:solidFill>
                <a:latin typeface="Times New Roman" panose="02020603050405020304" pitchFamily="18" charset="0"/>
              </a:rPr>
              <a:t>  </a:t>
            </a:r>
            <a:r>
              <a:rPr lang="en-US" altLang="vi-VN" sz="2200">
                <a:solidFill>
                  <a:srgbClr val="0000FF"/>
                </a:solidFill>
                <a:latin typeface="Times New Roman" panose="02020603050405020304" pitchFamily="18" charset="0"/>
              </a:rPr>
              <a:t>Rồi đến chị rất thương</a:t>
            </a:r>
          </a:p>
          <a:p>
            <a:pPr eaLnBrk="1" hangingPunct="1">
              <a:spcBef>
                <a:spcPct val="0"/>
              </a:spcBef>
              <a:buFontTx/>
              <a:buNone/>
            </a:pPr>
            <a:r>
              <a:rPr lang="en-US" altLang="vi-VN" sz="2200">
                <a:solidFill>
                  <a:srgbClr val="0000FF"/>
                </a:solidFill>
                <a:latin typeface="Times New Roman" panose="02020603050405020304" pitchFamily="18" charset="0"/>
              </a:rPr>
              <a:t>    Rồi đến em rất thảo</a:t>
            </a:r>
          </a:p>
          <a:p>
            <a:pPr eaLnBrk="1" hangingPunct="1">
              <a:spcBef>
                <a:spcPct val="0"/>
              </a:spcBef>
              <a:buFontTx/>
              <a:buNone/>
            </a:pPr>
            <a:r>
              <a:rPr lang="en-US" altLang="vi-VN" sz="2200">
                <a:solidFill>
                  <a:srgbClr val="0000FF"/>
                </a:solidFill>
                <a:latin typeface="Times New Roman" panose="02020603050405020304" pitchFamily="18" charset="0"/>
              </a:rPr>
              <a:t>    Ông hiền như hạt gạo</a:t>
            </a:r>
          </a:p>
          <a:p>
            <a:pPr eaLnBrk="1" hangingPunct="1">
              <a:spcBef>
                <a:spcPct val="0"/>
              </a:spcBef>
              <a:buFontTx/>
              <a:buNone/>
            </a:pPr>
            <a:r>
              <a:rPr lang="en-US" altLang="vi-VN" sz="2200">
                <a:solidFill>
                  <a:srgbClr val="0000FF"/>
                </a:solidFill>
                <a:latin typeface="Times New Roman" panose="02020603050405020304" pitchFamily="18" charset="0"/>
              </a:rPr>
              <a:t>    Bà hiền như suối trong</a:t>
            </a:r>
          </a:p>
        </p:txBody>
      </p:sp>
      <p:sp>
        <p:nvSpPr>
          <p:cNvPr id="20514" name="Text Box 115"/>
          <p:cNvSpPr txBox="1">
            <a:spLocks noChangeArrowheads="1"/>
          </p:cNvSpPr>
          <p:nvPr/>
        </p:nvSpPr>
        <p:spPr bwMode="auto">
          <a:xfrm>
            <a:off x="1922463" y="5526089"/>
            <a:ext cx="3352800" cy="769937"/>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200">
                <a:latin typeface="Times New Roman" panose="02020603050405020304" pitchFamily="18" charset="0"/>
              </a:rPr>
              <a:t>c. Cam Xã Đoài mọng nước</a:t>
            </a:r>
          </a:p>
          <a:p>
            <a:pPr eaLnBrk="1" hangingPunct="1">
              <a:spcBef>
                <a:spcPct val="0"/>
              </a:spcBef>
              <a:buFontTx/>
              <a:buNone/>
            </a:pPr>
            <a:r>
              <a:rPr lang="en-US" altLang="vi-VN" sz="2200">
                <a:latin typeface="Times New Roman" panose="02020603050405020304" pitchFamily="18" charset="0"/>
              </a:rPr>
              <a:t>    Giọt vàng như mật ong</a:t>
            </a:r>
          </a:p>
        </p:txBody>
      </p:sp>
      <p:sp>
        <p:nvSpPr>
          <p:cNvPr id="19" name="Text Box 26"/>
          <p:cNvSpPr txBox="1">
            <a:spLocks noChangeArrowheads="1"/>
          </p:cNvSpPr>
          <p:nvPr/>
        </p:nvSpPr>
        <p:spPr bwMode="auto">
          <a:xfrm>
            <a:off x="5943600" y="2895600"/>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a:t>
            </a:r>
            <a:r>
              <a:rPr lang="en-US" altLang="vi-VN" sz="2000" b="1">
                <a:solidFill>
                  <a:srgbClr val="0000CC"/>
                </a:solidFill>
                <a:latin typeface="Times New Roman" panose="02020603050405020304" pitchFamily="18" charset="0"/>
              </a:rPr>
              <a:t>Tiếng suối</a:t>
            </a:r>
          </a:p>
        </p:txBody>
      </p:sp>
      <p:sp>
        <p:nvSpPr>
          <p:cNvPr id="20" name="Text Box 29"/>
          <p:cNvSpPr txBox="1">
            <a:spLocks noChangeArrowheads="1"/>
          </p:cNvSpPr>
          <p:nvPr/>
        </p:nvSpPr>
        <p:spPr bwMode="auto">
          <a:xfrm>
            <a:off x="7467600" y="2895600"/>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0000"/>
                </a:solidFill>
                <a:latin typeface="Times New Roman" panose="02020603050405020304" pitchFamily="18" charset="0"/>
              </a:rPr>
              <a:t>    </a:t>
            </a:r>
            <a:r>
              <a:rPr lang="en-US" altLang="vi-VN" sz="2000" b="1">
                <a:solidFill>
                  <a:srgbClr val="FF0000"/>
                </a:solidFill>
                <a:latin typeface="Times New Roman" panose="02020603050405020304" pitchFamily="18" charset="0"/>
              </a:rPr>
              <a:t>trong</a:t>
            </a:r>
          </a:p>
        </p:txBody>
      </p:sp>
      <p:sp>
        <p:nvSpPr>
          <p:cNvPr id="21" name="Text Box 28"/>
          <p:cNvSpPr txBox="1">
            <a:spLocks noChangeArrowheads="1"/>
          </p:cNvSpPr>
          <p:nvPr/>
        </p:nvSpPr>
        <p:spPr bwMode="auto">
          <a:xfrm>
            <a:off x="8843963" y="2851150"/>
            <a:ext cx="1676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a:t>
            </a:r>
            <a:r>
              <a:rPr lang="en-US" altLang="vi-VN" sz="2000" b="1">
                <a:solidFill>
                  <a:srgbClr val="0000CC"/>
                </a:solidFill>
                <a:latin typeface="Times New Roman" panose="02020603050405020304" pitchFamily="18" charset="0"/>
              </a:rPr>
              <a:t>tiếng hát xa</a:t>
            </a:r>
          </a:p>
        </p:txBody>
      </p:sp>
      <p:sp>
        <p:nvSpPr>
          <p:cNvPr id="22" name="Text Box 27"/>
          <p:cNvSpPr txBox="1">
            <a:spLocks noChangeArrowheads="1"/>
          </p:cNvSpPr>
          <p:nvPr/>
        </p:nvSpPr>
        <p:spPr bwMode="auto">
          <a:xfrm>
            <a:off x="5791200" y="5592764"/>
            <a:ext cx="1835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solidFill>
                  <a:srgbClr val="0000CC"/>
                </a:solidFill>
                <a:latin typeface="Times New Roman" panose="02020603050405020304" pitchFamily="18" charset="0"/>
              </a:rPr>
              <a:t>   Giọt nước                                                                             (cam xã Đoài)</a:t>
            </a:r>
            <a:endParaRPr lang="en-US" altLang="vi-VN" sz="2000" b="1">
              <a:latin typeface="Times New Roman" panose="02020603050405020304" pitchFamily="18" charset="0"/>
            </a:endParaRPr>
          </a:p>
        </p:txBody>
      </p:sp>
      <p:sp>
        <p:nvSpPr>
          <p:cNvPr id="23" name="Text Box 32"/>
          <p:cNvSpPr txBox="1">
            <a:spLocks noChangeArrowheads="1"/>
          </p:cNvSpPr>
          <p:nvPr/>
        </p:nvSpPr>
        <p:spPr bwMode="auto">
          <a:xfrm>
            <a:off x="7734300" y="3957639"/>
            <a:ext cx="10287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0000"/>
                </a:solidFill>
                <a:latin typeface="Times New Roman" panose="02020603050405020304" pitchFamily="18" charset="0"/>
              </a:rPr>
              <a:t>  </a:t>
            </a:r>
            <a:r>
              <a:rPr lang="en-US" altLang="vi-VN" sz="2000" b="1">
                <a:solidFill>
                  <a:srgbClr val="FF0000"/>
                </a:solidFill>
                <a:latin typeface="Times New Roman" panose="02020603050405020304" pitchFamily="18" charset="0"/>
              </a:rPr>
              <a:t>hiền</a:t>
            </a:r>
          </a:p>
        </p:txBody>
      </p:sp>
      <p:sp>
        <p:nvSpPr>
          <p:cNvPr id="24" name="Text Box 32"/>
          <p:cNvSpPr txBox="1">
            <a:spLocks noChangeArrowheads="1"/>
          </p:cNvSpPr>
          <p:nvPr/>
        </p:nvSpPr>
        <p:spPr bwMode="auto">
          <a:xfrm>
            <a:off x="7734300" y="4476750"/>
            <a:ext cx="1028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0000"/>
                </a:solidFill>
                <a:latin typeface="Times New Roman" panose="02020603050405020304" pitchFamily="18" charset="0"/>
              </a:rPr>
              <a:t>  </a:t>
            </a:r>
            <a:r>
              <a:rPr lang="en-US" altLang="vi-VN" sz="2000" b="1">
                <a:solidFill>
                  <a:srgbClr val="FF0000"/>
                </a:solidFill>
                <a:latin typeface="Times New Roman" panose="02020603050405020304" pitchFamily="18" charset="0"/>
              </a:rPr>
              <a:t>hiền</a:t>
            </a:r>
          </a:p>
        </p:txBody>
      </p:sp>
      <p:sp>
        <p:nvSpPr>
          <p:cNvPr id="25" name="Text Box 30"/>
          <p:cNvSpPr txBox="1">
            <a:spLocks noChangeArrowheads="1"/>
          </p:cNvSpPr>
          <p:nvPr/>
        </p:nvSpPr>
        <p:spPr bwMode="auto">
          <a:xfrm>
            <a:off x="6238876" y="4029075"/>
            <a:ext cx="847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0000CC"/>
                </a:solidFill>
                <a:latin typeface="Times New Roman" panose="02020603050405020304" pitchFamily="18" charset="0"/>
              </a:rPr>
              <a:t> </a:t>
            </a:r>
            <a:r>
              <a:rPr lang="en-US" altLang="vi-VN" sz="2000" b="1">
                <a:solidFill>
                  <a:srgbClr val="0000FF"/>
                </a:solidFill>
                <a:latin typeface="Times New Roman" panose="02020603050405020304" pitchFamily="18" charset="0"/>
              </a:rPr>
              <a:t>Ông</a:t>
            </a:r>
          </a:p>
        </p:txBody>
      </p:sp>
      <p:sp>
        <p:nvSpPr>
          <p:cNvPr id="26" name="Text Box 33"/>
          <p:cNvSpPr txBox="1">
            <a:spLocks noChangeArrowheads="1"/>
          </p:cNvSpPr>
          <p:nvPr/>
        </p:nvSpPr>
        <p:spPr bwMode="auto">
          <a:xfrm>
            <a:off x="6257926" y="4603750"/>
            <a:ext cx="7524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0000FF"/>
                </a:solidFill>
                <a:latin typeface="Times New Roman" panose="02020603050405020304" pitchFamily="18" charset="0"/>
              </a:rPr>
              <a:t> </a:t>
            </a:r>
            <a:r>
              <a:rPr lang="en-US" altLang="vi-VN" sz="2000" b="1">
                <a:solidFill>
                  <a:srgbClr val="0000FF"/>
                </a:solidFill>
                <a:latin typeface="Times New Roman" panose="02020603050405020304" pitchFamily="18" charset="0"/>
              </a:rPr>
              <a:t>Bà</a:t>
            </a:r>
          </a:p>
        </p:txBody>
      </p:sp>
      <p:sp>
        <p:nvSpPr>
          <p:cNvPr id="27" name="Text Box 31"/>
          <p:cNvSpPr txBox="1">
            <a:spLocks noChangeArrowheads="1"/>
          </p:cNvSpPr>
          <p:nvPr/>
        </p:nvSpPr>
        <p:spPr bwMode="auto">
          <a:xfrm>
            <a:off x="9067800" y="3949700"/>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0000FF"/>
                </a:solidFill>
                <a:latin typeface="Times New Roman" panose="02020603050405020304" pitchFamily="18" charset="0"/>
              </a:rPr>
              <a:t>  </a:t>
            </a:r>
            <a:r>
              <a:rPr lang="en-US" altLang="vi-VN" sz="2000" b="1">
                <a:solidFill>
                  <a:srgbClr val="0000FF"/>
                </a:solidFill>
                <a:latin typeface="Times New Roman" panose="02020603050405020304" pitchFamily="18" charset="0"/>
              </a:rPr>
              <a:t>hạt gạo</a:t>
            </a:r>
          </a:p>
        </p:txBody>
      </p:sp>
      <p:sp>
        <p:nvSpPr>
          <p:cNvPr id="28" name="Text Box 34"/>
          <p:cNvSpPr txBox="1">
            <a:spLocks noChangeArrowheads="1"/>
          </p:cNvSpPr>
          <p:nvPr/>
        </p:nvSpPr>
        <p:spPr bwMode="auto">
          <a:xfrm>
            <a:off x="9144000" y="4495800"/>
            <a:ext cx="152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0000FF"/>
                </a:solidFill>
                <a:latin typeface="Times New Roman" panose="02020603050405020304" pitchFamily="18" charset="0"/>
              </a:rPr>
              <a:t> </a:t>
            </a:r>
            <a:r>
              <a:rPr lang="en-US" altLang="vi-VN" sz="2000" b="1">
                <a:solidFill>
                  <a:srgbClr val="0000FF"/>
                </a:solidFill>
                <a:latin typeface="Times New Roman" panose="02020603050405020304" pitchFamily="18" charset="0"/>
              </a:rPr>
              <a:t>suối trong</a:t>
            </a:r>
          </a:p>
        </p:txBody>
      </p:sp>
      <p:sp>
        <p:nvSpPr>
          <p:cNvPr id="29" name="Text Box 37"/>
          <p:cNvSpPr txBox="1">
            <a:spLocks noChangeArrowheads="1"/>
          </p:cNvSpPr>
          <p:nvPr/>
        </p:nvSpPr>
        <p:spPr bwMode="auto">
          <a:xfrm>
            <a:off x="7816851" y="5592763"/>
            <a:ext cx="860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solidFill>
                  <a:srgbClr val="FF0000"/>
                </a:solidFill>
                <a:latin typeface="Times New Roman" panose="02020603050405020304" pitchFamily="18" charset="0"/>
              </a:rPr>
              <a:t>vàng</a:t>
            </a:r>
            <a:r>
              <a:rPr lang="en-US" altLang="vi-VN" b="1">
                <a:solidFill>
                  <a:srgbClr val="FF0000"/>
                </a:solidFill>
                <a:latin typeface="Times New Roman" panose="02020603050405020304" pitchFamily="18" charset="0"/>
              </a:rPr>
              <a:t>                            </a:t>
            </a:r>
          </a:p>
        </p:txBody>
      </p:sp>
      <p:sp>
        <p:nvSpPr>
          <p:cNvPr id="30" name="Text Box 36"/>
          <p:cNvSpPr txBox="1">
            <a:spLocks noChangeArrowheads="1"/>
          </p:cNvSpPr>
          <p:nvPr/>
        </p:nvSpPr>
        <p:spPr bwMode="auto">
          <a:xfrm>
            <a:off x="9158288" y="5776913"/>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000" b="1">
                <a:solidFill>
                  <a:srgbClr val="0000CC"/>
                </a:solidFill>
                <a:latin typeface="Times New Roman" panose="02020603050405020304" pitchFamily="18" charset="0"/>
              </a:rPr>
              <a:t>mật ong</a:t>
            </a:r>
            <a:endParaRPr lang="en-US" altLang="vi-VN" sz="2000" b="1">
              <a:latin typeface="Times New Roman" panose="02020603050405020304" pitchFamily="18" charset="0"/>
            </a:endParaRPr>
          </a:p>
        </p:txBody>
      </p:sp>
    </p:spTree>
    <p:extLst>
      <p:ext uri="{BB962C8B-B14F-4D97-AF65-F5344CB8AC3E}">
        <p14:creationId xmlns:p14="http://schemas.microsoft.com/office/powerpoint/2010/main" val="743461113"/>
      </p:ext>
    </p:extLst>
  </p:cSld>
  <p:clrMapOvr>
    <a:masterClrMapping/>
  </p:clrMapOvr>
  <p:transition spd="slow">
    <p:split orient="vert"/>
    <p:sndAc>
      <p:stSnd>
        <p:snd r:embed="rId3" name="chuong[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90800"/>
            <a:ext cx="457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1" descr="ba ch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90800"/>
            <a:ext cx="45593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7"/>
          <p:cNvSpPr txBox="1">
            <a:spLocks noChangeArrowheads="1"/>
          </p:cNvSpPr>
          <p:nvPr/>
        </p:nvSpPr>
        <p:spPr bwMode="auto">
          <a:xfrm>
            <a:off x="1752600" y="228601"/>
            <a:ext cx="44196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solidFill>
                  <a:srgbClr val="0000FF"/>
                </a:solidFill>
              </a:rPr>
              <a:t>b) Rồi đến chị rất thương </a:t>
            </a:r>
          </a:p>
          <a:p>
            <a:pPr eaLnBrk="1" hangingPunct="1">
              <a:spcBef>
                <a:spcPct val="50000"/>
              </a:spcBef>
              <a:buFontTx/>
              <a:buNone/>
            </a:pPr>
            <a:r>
              <a:rPr lang="en-US" altLang="vi-VN" sz="2600" b="1">
                <a:solidFill>
                  <a:srgbClr val="0000FF"/>
                </a:solidFill>
              </a:rPr>
              <a:t>     Rồi đến em rất thảo</a:t>
            </a:r>
          </a:p>
        </p:txBody>
      </p:sp>
      <p:sp>
        <p:nvSpPr>
          <p:cNvPr id="22533" name="Text Box 10"/>
          <p:cNvSpPr txBox="1">
            <a:spLocks noChangeArrowheads="1"/>
          </p:cNvSpPr>
          <p:nvPr/>
        </p:nvSpPr>
        <p:spPr bwMode="auto">
          <a:xfrm>
            <a:off x="1752600" y="1371601"/>
            <a:ext cx="43434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solidFill>
                  <a:srgbClr val="0000FF"/>
                </a:solidFill>
              </a:rPr>
              <a:t>    Ông hiền như hạt gạo </a:t>
            </a:r>
          </a:p>
          <a:p>
            <a:pPr eaLnBrk="1" hangingPunct="1">
              <a:spcBef>
                <a:spcPct val="50000"/>
              </a:spcBef>
              <a:buFontTx/>
              <a:buNone/>
            </a:pPr>
            <a:r>
              <a:rPr lang="en-US" altLang="vi-VN" sz="2600" b="1">
                <a:solidFill>
                  <a:srgbClr val="0000FF"/>
                </a:solidFill>
              </a:rPr>
              <a:t>    Bà hiền như suối trong.</a:t>
            </a:r>
          </a:p>
        </p:txBody>
      </p:sp>
    </p:spTree>
    <p:extLst>
      <p:ext uri="{BB962C8B-B14F-4D97-AF65-F5344CB8AC3E}">
        <p14:creationId xmlns:p14="http://schemas.microsoft.com/office/powerpoint/2010/main" val="245793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Kết quả hình ảnh cho hình ảnh cam xã đoà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Kết quả hình ảnh cho hình ảnh cam xã đo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43350"/>
            <a:ext cx="4191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085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4249738"/>
            <a:ext cx="4419600" cy="2608262"/>
          </a:xfrm>
        </p:spPr>
      </p:pic>
      <p:pic>
        <p:nvPicPr>
          <p:cNvPr id="245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8" y="3257550"/>
            <a:ext cx="41783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4" descr="Cam xa Do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4038600" cy="3886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4581" name="Text Box 13"/>
          <p:cNvSpPr txBox="1">
            <a:spLocks noChangeArrowheads="1"/>
          </p:cNvSpPr>
          <p:nvPr/>
        </p:nvSpPr>
        <p:spPr bwMode="auto">
          <a:xfrm>
            <a:off x="5562601" y="381000"/>
            <a:ext cx="4970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c) Cam Xã Đoài mọng nước</a:t>
            </a:r>
          </a:p>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Giọt vàng như mật ong.</a:t>
            </a:r>
          </a:p>
        </p:txBody>
      </p:sp>
    </p:spTree>
    <p:extLst>
      <p:ext uri="{BB962C8B-B14F-4D97-AF65-F5344CB8AC3E}">
        <p14:creationId xmlns:p14="http://schemas.microsoft.com/office/powerpoint/2010/main" val="1893372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Top những Background Powerpoint đẹp cho bày thuyết trình ấn tượ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292" y="457149"/>
            <a:ext cx="11946194" cy="6400851"/>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4"/>
          <p:cNvSpPr txBox="1">
            <a:spLocks noChangeArrowheads="1"/>
          </p:cNvSpPr>
          <p:nvPr/>
        </p:nvSpPr>
        <p:spPr bwMode="auto">
          <a:xfrm>
            <a:off x="1413389" y="900524"/>
            <a:ext cx="9144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3. </a:t>
            </a:r>
            <a:r>
              <a:rPr lang="en-US" altLang="en-US" sz="2800" b="1" dirty="0" err="1">
                <a:latin typeface="Times New Roman" panose="02020603050405020304" pitchFamily="18" charset="0"/>
                <a:cs typeface="Times New Roman" panose="02020603050405020304" pitchFamily="18" charset="0"/>
              </a:rPr>
              <a:t>Gạch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gạch</a:t>
            </a:r>
            <a:r>
              <a:rPr lang="en-US" altLang="en-US" sz="2800" b="1" dirty="0">
                <a:latin typeface="Times New Roman" panose="02020603050405020304" pitchFamily="18" charset="0"/>
                <a:cs typeface="Times New Roman" panose="02020603050405020304" pitchFamily="18" charset="0"/>
              </a:rPr>
              <a:t> (      ) </a:t>
            </a:r>
            <a:r>
              <a:rPr lang="en-US" altLang="en-US" sz="2800" b="1" dirty="0" err="1">
                <a:latin typeface="Times New Roman" panose="02020603050405020304" pitchFamily="18" charset="0"/>
                <a:cs typeface="Times New Roman" panose="02020603050405020304" pitchFamily="18" charset="0"/>
              </a:rPr>
              <a:t>dưới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phận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hỏi</a:t>
            </a:r>
            <a:r>
              <a:rPr lang="en-US" altLang="en-US" sz="2800" b="1" dirty="0">
                <a:latin typeface="Times New Roman" panose="02020603050405020304" pitchFamily="18" charset="0"/>
                <a:cs typeface="Times New Roman" panose="02020603050405020304" pitchFamily="18" charset="0"/>
              </a:rPr>
              <a:t> “ Ai ( con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 ?” . </a:t>
            </a:r>
            <a:r>
              <a:rPr lang="en-US" altLang="en-US" sz="2800" b="1" dirty="0" err="1">
                <a:latin typeface="Times New Roman" panose="02020603050405020304" pitchFamily="18" charset="0"/>
                <a:cs typeface="Times New Roman" panose="02020603050405020304" pitchFamily="18" charset="0"/>
              </a:rPr>
              <a:t>Gạch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gạch</a:t>
            </a:r>
            <a:r>
              <a:rPr lang="en-US" altLang="en-US" sz="2800" b="1" dirty="0">
                <a:latin typeface="Times New Roman" panose="02020603050405020304" pitchFamily="18" charset="0"/>
                <a:cs typeface="Times New Roman" panose="02020603050405020304" pitchFamily="18" charset="0"/>
              </a:rPr>
              <a:t> (        ) </a:t>
            </a:r>
            <a:r>
              <a:rPr lang="en-US" altLang="en-US" sz="2800" b="1" dirty="0" err="1">
                <a:latin typeface="Times New Roman" panose="02020603050405020304" pitchFamily="18" charset="0"/>
                <a:cs typeface="Times New Roman" panose="02020603050405020304" pitchFamily="18" charset="0"/>
              </a:rPr>
              <a:t>dưới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phận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hỏi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 ?”</a:t>
            </a:r>
          </a:p>
        </p:txBody>
      </p:sp>
      <p:sp>
        <p:nvSpPr>
          <p:cNvPr id="25603" name="Line 5"/>
          <p:cNvSpPr>
            <a:spLocks noChangeShapeType="1"/>
          </p:cNvSpPr>
          <p:nvPr/>
        </p:nvSpPr>
        <p:spPr bwMode="auto">
          <a:xfrm>
            <a:off x="4994789" y="1205323"/>
            <a:ext cx="533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5604" name="Group 50"/>
          <p:cNvGrpSpPr>
            <a:grpSpLocks/>
          </p:cNvGrpSpPr>
          <p:nvPr/>
        </p:nvGrpSpPr>
        <p:grpSpPr bwMode="auto">
          <a:xfrm>
            <a:off x="8195189" y="1586323"/>
            <a:ext cx="685800" cy="74612"/>
            <a:chOff x="4464" y="768"/>
            <a:chExt cx="432" cy="47"/>
          </a:xfrm>
        </p:grpSpPr>
        <p:sp>
          <p:nvSpPr>
            <p:cNvPr id="25625" name="Line 7"/>
            <p:cNvSpPr>
              <a:spLocks noChangeShapeType="1"/>
            </p:cNvSpPr>
            <p:nvPr/>
          </p:nvSpPr>
          <p:spPr bwMode="auto">
            <a:xfrm>
              <a:off x="4464" y="768"/>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6" name="Line 8"/>
            <p:cNvSpPr>
              <a:spLocks noChangeShapeType="1"/>
            </p:cNvSpPr>
            <p:nvPr/>
          </p:nvSpPr>
          <p:spPr bwMode="auto">
            <a:xfrm>
              <a:off x="4464" y="815"/>
              <a:ext cx="432"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605" name="Text Box 10"/>
          <p:cNvSpPr txBox="1">
            <a:spLocks noChangeArrowheads="1"/>
          </p:cNvSpPr>
          <p:nvPr/>
        </p:nvSpPr>
        <p:spPr bwMode="auto">
          <a:xfrm>
            <a:off x="1413390" y="2649949"/>
            <a:ext cx="92186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3000" b="1">
                <a:solidFill>
                  <a:srgbClr val="0000FF"/>
                </a:solidFill>
                <a:latin typeface="Times New Roman" panose="02020603050405020304" pitchFamily="18" charset="0"/>
                <a:cs typeface="Times New Roman" panose="02020603050405020304" pitchFamily="18" charset="0"/>
              </a:rPr>
              <a:t>a) Anh Kim Đồng rất nhanh trí và dũng cảm . </a:t>
            </a:r>
          </a:p>
        </p:txBody>
      </p:sp>
      <p:sp>
        <p:nvSpPr>
          <p:cNvPr id="25606" name="Text Box 11"/>
          <p:cNvSpPr txBox="1">
            <a:spLocks noChangeArrowheads="1"/>
          </p:cNvSpPr>
          <p:nvPr/>
        </p:nvSpPr>
        <p:spPr bwMode="auto">
          <a:xfrm>
            <a:off x="1413389" y="3373849"/>
            <a:ext cx="91440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3000" b="1">
                <a:solidFill>
                  <a:srgbClr val="0000FF"/>
                </a:solidFill>
                <a:latin typeface="Times New Roman" panose="02020603050405020304" pitchFamily="18" charset="0"/>
                <a:cs typeface="Times New Roman" panose="02020603050405020304" pitchFamily="18" charset="0"/>
              </a:rPr>
              <a:t>b) Những giọt sương sớm long lanh như</a:t>
            </a:r>
          </a:p>
          <a:p>
            <a:pPr algn="just" eaLnBrk="1" hangingPunct="1">
              <a:spcBef>
                <a:spcPct val="50000"/>
              </a:spcBef>
              <a:buFontTx/>
              <a:buNone/>
            </a:pPr>
            <a:r>
              <a:rPr lang="en-US" altLang="en-US" sz="3000" b="1">
                <a:solidFill>
                  <a:srgbClr val="0000FF"/>
                </a:solidFill>
                <a:latin typeface="Times New Roman" panose="02020603050405020304" pitchFamily="18" charset="0"/>
                <a:cs typeface="Times New Roman" panose="02020603050405020304" pitchFamily="18" charset="0"/>
              </a:rPr>
              <a:t>     những bóng đèn pha lê. </a:t>
            </a:r>
          </a:p>
        </p:txBody>
      </p:sp>
      <p:sp>
        <p:nvSpPr>
          <p:cNvPr id="25607" name="Text Box 12"/>
          <p:cNvSpPr txBox="1">
            <a:spLocks noChangeArrowheads="1"/>
          </p:cNvSpPr>
          <p:nvPr/>
        </p:nvSpPr>
        <p:spPr bwMode="auto">
          <a:xfrm>
            <a:off x="1413389" y="4859749"/>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000" b="1">
                <a:solidFill>
                  <a:srgbClr val="0000FF"/>
                </a:solidFill>
                <a:latin typeface="Times New Roman" panose="02020603050405020304" pitchFamily="18" charset="0"/>
                <a:cs typeface="Times New Roman" panose="02020603050405020304" pitchFamily="18" charset="0"/>
              </a:rPr>
              <a:t>c) Chợ hoa trên đường Nguyễn Huệ  đông nghịt người. </a:t>
            </a:r>
          </a:p>
        </p:txBody>
      </p:sp>
      <p:sp>
        <p:nvSpPr>
          <p:cNvPr id="5133" name="Line 13"/>
          <p:cNvSpPr>
            <a:spLocks noChangeShapeType="1"/>
          </p:cNvSpPr>
          <p:nvPr/>
        </p:nvSpPr>
        <p:spPr bwMode="auto">
          <a:xfrm>
            <a:off x="1946789" y="3183348"/>
            <a:ext cx="2514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4" name="Line 14"/>
          <p:cNvSpPr>
            <a:spLocks noChangeShapeType="1"/>
          </p:cNvSpPr>
          <p:nvPr/>
        </p:nvSpPr>
        <p:spPr bwMode="auto">
          <a:xfrm>
            <a:off x="2175389" y="3869148"/>
            <a:ext cx="3505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5" name="Line 15"/>
          <p:cNvSpPr>
            <a:spLocks noChangeShapeType="1"/>
          </p:cNvSpPr>
          <p:nvPr/>
        </p:nvSpPr>
        <p:spPr bwMode="auto">
          <a:xfrm>
            <a:off x="1946789" y="5393148"/>
            <a:ext cx="5181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73" name="Group 53"/>
          <p:cNvGrpSpPr>
            <a:grpSpLocks/>
          </p:cNvGrpSpPr>
          <p:nvPr/>
        </p:nvGrpSpPr>
        <p:grpSpPr bwMode="auto">
          <a:xfrm>
            <a:off x="5832989" y="3869148"/>
            <a:ext cx="2133600" cy="76200"/>
            <a:chOff x="3504" y="2592"/>
            <a:chExt cx="1392" cy="48"/>
          </a:xfrm>
        </p:grpSpPr>
        <p:sp>
          <p:nvSpPr>
            <p:cNvPr id="25623" name="Line 39"/>
            <p:cNvSpPr>
              <a:spLocks noChangeShapeType="1"/>
            </p:cNvSpPr>
            <p:nvPr/>
          </p:nvSpPr>
          <p:spPr bwMode="auto">
            <a:xfrm>
              <a:off x="3504" y="2592"/>
              <a:ext cx="13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4" name="Line 40"/>
            <p:cNvSpPr>
              <a:spLocks noChangeShapeType="1"/>
            </p:cNvSpPr>
            <p:nvPr/>
          </p:nvSpPr>
          <p:spPr bwMode="auto">
            <a:xfrm>
              <a:off x="3504" y="2640"/>
              <a:ext cx="13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71" name="Group 51"/>
          <p:cNvGrpSpPr>
            <a:grpSpLocks/>
          </p:cNvGrpSpPr>
          <p:nvPr/>
        </p:nvGrpSpPr>
        <p:grpSpPr bwMode="auto">
          <a:xfrm>
            <a:off x="2022989" y="4554948"/>
            <a:ext cx="3581400" cy="76200"/>
            <a:chOff x="384" y="2880"/>
            <a:chExt cx="2596" cy="46"/>
          </a:xfrm>
        </p:grpSpPr>
        <p:sp>
          <p:nvSpPr>
            <p:cNvPr id="25621" name="Line 41"/>
            <p:cNvSpPr>
              <a:spLocks noChangeShapeType="1"/>
            </p:cNvSpPr>
            <p:nvPr/>
          </p:nvSpPr>
          <p:spPr bwMode="auto">
            <a:xfrm>
              <a:off x="388" y="2880"/>
              <a:ext cx="25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2" name="Line 42"/>
            <p:cNvSpPr>
              <a:spLocks noChangeShapeType="1"/>
            </p:cNvSpPr>
            <p:nvPr/>
          </p:nvSpPr>
          <p:spPr bwMode="auto">
            <a:xfrm>
              <a:off x="384" y="2926"/>
              <a:ext cx="25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76" name="Group 56"/>
          <p:cNvGrpSpPr>
            <a:grpSpLocks/>
          </p:cNvGrpSpPr>
          <p:nvPr/>
        </p:nvGrpSpPr>
        <p:grpSpPr bwMode="auto">
          <a:xfrm>
            <a:off x="7585589" y="5393148"/>
            <a:ext cx="2362200" cy="80962"/>
            <a:chOff x="432" y="4032"/>
            <a:chExt cx="1518" cy="37"/>
          </a:xfrm>
        </p:grpSpPr>
        <p:sp>
          <p:nvSpPr>
            <p:cNvPr id="25619" name="Line 45"/>
            <p:cNvSpPr>
              <a:spLocks noChangeShapeType="1"/>
            </p:cNvSpPr>
            <p:nvPr/>
          </p:nvSpPr>
          <p:spPr bwMode="auto">
            <a:xfrm>
              <a:off x="432" y="4032"/>
              <a:ext cx="151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0" name="Line 46"/>
            <p:cNvSpPr>
              <a:spLocks noChangeShapeType="1"/>
            </p:cNvSpPr>
            <p:nvPr/>
          </p:nvSpPr>
          <p:spPr bwMode="auto">
            <a:xfrm>
              <a:off x="432" y="4069"/>
              <a:ext cx="151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75" name="Group 55"/>
          <p:cNvGrpSpPr>
            <a:grpSpLocks/>
          </p:cNvGrpSpPr>
          <p:nvPr/>
        </p:nvGrpSpPr>
        <p:grpSpPr bwMode="auto">
          <a:xfrm>
            <a:off x="5299589" y="3183348"/>
            <a:ext cx="3352800" cy="74612"/>
            <a:chOff x="2352" y="1948"/>
            <a:chExt cx="2880" cy="41"/>
          </a:xfrm>
        </p:grpSpPr>
        <p:sp>
          <p:nvSpPr>
            <p:cNvPr id="25617" name="Line 47"/>
            <p:cNvSpPr>
              <a:spLocks noChangeShapeType="1"/>
            </p:cNvSpPr>
            <p:nvPr/>
          </p:nvSpPr>
          <p:spPr bwMode="auto">
            <a:xfrm>
              <a:off x="2357" y="1948"/>
              <a:ext cx="287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8" name="Line 49"/>
            <p:cNvSpPr>
              <a:spLocks noChangeShapeType="1"/>
            </p:cNvSpPr>
            <p:nvPr/>
          </p:nvSpPr>
          <p:spPr bwMode="auto">
            <a:xfrm>
              <a:off x="2352" y="1989"/>
              <a:ext cx="287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337892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133"/>
                                        </p:tgtEl>
                                        <p:attrNameLst>
                                          <p:attrName>style.visibility</p:attrName>
                                        </p:attrNameLst>
                                      </p:cBhvr>
                                      <p:to>
                                        <p:strVal val="visible"/>
                                      </p:to>
                                    </p:set>
                                    <p:animEffect transition="in" filter="slide(fromBottom)">
                                      <p:cBhvr>
                                        <p:cTn id="7" dur="500"/>
                                        <p:tgtEl>
                                          <p:spTgt spid="5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175"/>
                                        </p:tgtEl>
                                        <p:attrNameLst>
                                          <p:attrName>style.visibility</p:attrName>
                                        </p:attrNameLst>
                                      </p:cBhvr>
                                      <p:to>
                                        <p:strVal val="visible"/>
                                      </p:to>
                                    </p:set>
                                    <p:animEffect transition="in" filter="slide(fromBottom)">
                                      <p:cBhvr>
                                        <p:cTn id="12" dur="500"/>
                                        <p:tgtEl>
                                          <p:spTgt spid="51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5134"/>
                                        </p:tgtEl>
                                        <p:attrNameLst>
                                          <p:attrName>style.visibility</p:attrName>
                                        </p:attrNameLst>
                                      </p:cBhvr>
                                      <p:to>
                                        <p:strVal val="visible"/>
                                      </p:to>
                                    </p:set>
                                    <p:animEffect transition="in" filter="slide(fromBottom)">
                                      <p:cBhvr>
                                        <p:cTn id="17" dur="500"/>
                                        <p:tgtEl>
                                          <p:spTgt spid="51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5173"/>
                                        </p:tgtEl>
                                        <p:attrNameLst>
                                          <p:attrName>style.visibility</p:attrName>
                                        </p:attrNameLst>
                                      </p:cBhvr>
                                      <p:to>
                                        <p:strVal val="visible"/>
                                      </p:to>
                                    </p:set>
                                    <p:animEffect transition="in" filter="slide(fromBottom)">
                                      <p:cBhvr>
                                        <p:cTn id="22" dur="500"/>
                                        <p:tgtEl>
                                          <p:spTgt spid="5173"/>
                                        </p:tgtEl>
                                      </p:cBhvr>
                                    </p:animEffect>
                                  </p:childTnLst>
                                </p:cTn>
                              </p:par>
                              <p:par>
                                <p:cTn id="23" presetID="12" presetClass="entr" presetSubtype="4" fill="hold" nodeType="withEffect">
                                  <p:stCondLst>
                                    <p:cond delay="0"/>
                                  </p:stCondLst>
                                  <p:childTnLst>
                                    <p:set>
                                      <p:cBhvr>
                                        <p:cTn id="24" dur="1" fill="hold">
                                          <p:stCondLst>
                                            <p:cond delay="0"/>
                                          </p:stCondLst>
                                        </p:cTn>
                                        <p:tgtEl>
                                          <p:spTgt spid="5171"/>
                                        </p:tgtEl>
                                        <p:attrNameLst>
                                          <p:attrName>style.visibility</p:attrName>
                                        </p:attrNameLst>
                                      </p:cBhvr>
                                      <p:to>
                                        <p:strVal val="visible"/>
                                      </p:to>
                                    </p:set>
                                    <p:animEffect transition="in" filter="slide(fromBottom)">
                                      <p:cBhvr>
                                        <p:cTn id="25" dur="500"/>
                                        <p:tgtEl>
                                          <p:spTgt spid="517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5135"/>
                                        </p:tgtEl>
                                        <p:attrNameLst>
                                          <p:attrName>style.visibility</p:attrName>
                                        </p:attrNameLst>
                                      </p:cBhvr>
                                      <p:to>
                                        <p:strVal val="visible"/>
                                      </p:to>
                                    </p:set>
                                    <p:animEffect transition="in" filter="slide(fromBottom)">
                                      <p:cBhvr>
                                        <p:cTn id="30" dur="500"/>
                                        <p:tgtEl>
                                          <p:spTgt spid="513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5176"/>
                                        </p:tgtEl>
                                        <p:attrNameLst>
                                          <p:attrName>style.visibility</p:attrName>
                                        </p:attrNameLst>
                                      </p:cBhvr>
                                      <p:to>
                                        <p:strVal val="visible"/>
                                      </p:to>
                                    </p:set>
                                    <p:animEffect transition="in" filter="slide(fromBottom)">
                                      <p:cBhvr>
                                        <p:cTn id="35" dur="500"/>
                                        <p:tgtEl>
                                          <p:spTgt spid="5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Top những Background Powerpoint đẹp cho bày thuyết trình ấn tượ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4158"/>
            <a:ext cx="12192000" cy="6942158"/>
          </a:xfrm>
          <a:prstGeom prst="rect">
            <a:avLst/>
          </a:prstGeom>
          <a:noFill/>
          <a:extLst>
            <a:ext uri="{909E8E84-426E-40DD-AFC4-6F175D3DCCD1}">
              <a14:hiddenFill xmlns:a14="http://schemas.microsoft.com/office/drawing/2010/main">
                <a:solidFill>
                  <a:srgbClr val="FFFFFF"/>
                </a:solidFill>
              </a14:hiddenFill>
            </a:ext>
          </a:extLst>
        </p:spPr>
      </p:pic>
      <p:sp>
        <p:nvSpPr>
          <p:cNvPr id="8201" name="Text Box 9"/>
          <p:cNvSpPr txBox="1">
            <a:spLocks noChangeArrowheads="1"/>
          </p:cNvSpPr>
          <p:nvPr/>
        </p:nvSpPr>
        <p:spPr bwMode="auto">
          <a:xfrm>
            <a:off x="1619864" y="1052052"/>
            <a:ext cx="8229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0000FF"/>
                </a:solidFill>
                <a:latin typeface="Times New Roman" panose="02020603050405020304" pitchFamily="18" charset="0"/>
              </a:rPr>
              <a:t>3: </a:t>
            </a:r>
            <a:r>
              <a:rPr lang="en-US" altLang="vi-VN" b="1" u="sng">
                <a:solidFill>
                  <a:srgbClr val="0000FF"/>
                </a:solidFill>
                <a:latin typeface="Times New Roman" panose="02020603050405020304" pitchFamily="18" charset="0"/>
              </a:rPr>
              <a:t>Tìm bộ phận của câu:</a:t>
            </a:r>
          </a:p>
          <a:p>
            <a:pPr eaLnBrk="1" hangingPunct="1">
              <a:spcBef>
                <a:spcPct val="50000"/>
              </a:spcBef>
              <a:buFontTx/>
              <a:buNone/>
            </a:pPr>
            <a:r>
              <a:rPr lang="en-US" altLang="vi-VN" b="1">
                <a:solidFill>
                  <a:srgbClr val="0000FF"/>
                </a:solidFill>
                <a:latin typeface="Times New Roman" panose="02020603050405020304" pitchFamily="18" charset="0"/>
              </a:rPr>
              <a:t>           - Trả lời câu hỏi “Ai (con gì, cái gì)?”</a:t>
            </a:r>
          </a:p>
          <a:p>
            <a:pPr eaLnBrk="1" hangingPunct="1">
              <a:spcBef>
                <a:spcPct val="50000"/>
              </a:spcBef>
              <a:buFontTx/>
              <a:buNone/>
            </a:pPr>
            <a:r>
              <a:rPr lang="en-US" altLang="vi-VN" b="1">
                <a:solidFill>
                  <a:srgbClr val="0000FF"/>
                </a:solidFill>
                <a:latin typeface="Times New Roman" panose="02020603050405020304" pitchFamily="18" charset="0"/>
              </a:rPr>
              <a:t>           - Trả lời câu hỏi “Thế nào?”</a:t>
            </a:r>
          </a:p>
        </p:txBody>
      </p:sp>
      <p:sp>
        <p:nvSpPr>
          <p:cNvPr id="8205" name="Text Box 13"/>
          <p:cNvSpPr txBox="1">
            <a:spLocks noChangeArrowheads="1"/>
          </p:cNvSpPr>
          <p:nvPr/>
        </p:nvSpPr>
        <p:spPr bwMode="auto">
          <a:xfrm>
            <a:off x="1391264" y="3331701"/>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00FF"/>
                </a:solidFill>
                <a:latin typeface="Times New Roman" panose="02020603050405020304" pitchFamily="18" charset="0"/>
              </a:rPr>
              <a:t>a) Anh Kim Đồng rất nhanh trí và dũng cảm.</a:t>
            </a:r>
          </a:p>
        </p:txBody>
      </p:sp>
      <p:sp>
        <p:nvSpPr>
          <p:cNvPr id="8206" name="Line 14"/>
          <p:cNvSpPr>
            <a:spLocks noChangeShapeType="1"/>
          </p:cNvSpPr>
          <p:nvPr/>
        </p:nvSpPr>
        <p:spPr bwMode="auto">
          <a:xfrm>
            <a:off x="1848464" y="3915901"/>
            <a:ext cx="2667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Text Box 25"/>
          <p:cNvSpPr txBox="1">
            <a:spLocks noChangeArrowheads="1"/>
          </p:cNvSpPr>
          <p:nvPr/>
        </p:nvSpPr>
        <p:spPr bwMode="auto">
          <a:xfrm>
            <a:off x="2686664" y="4125451"/>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0000"/>
                </a:solidFill>
                <a:latin typeface=".VnTime" panose="020B7200000000000000" pitchFamily="34" charset="0"/>
              </a:rPr>
              <a:t>Ai?</a:t>
            </a:r>
          </a:p>
        </p:txBody>
      </p:sp>
      <p:sp>
        <p:nvSpPr>
          <p:cNvPr id="8218" name="Text Box 26"/>
          <p:cNvSpPr txBox="1">
            <a:spLocks noChangeArrowheads="1"/>
          </p:cNvSpPr>
          <p:nvPr/>
        </p:nvSpPr>
        <p:spPr bwMode="auto">
          <a:xfrm>
            <a:off x="5658464" y="4068301"/>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0000"/>
                </a:solidFill>
                <a:latin typeface=".VnTime" panose="020B7200000000000000" pitchFamily="34" charset="0"/>
              </a:rPr>
              <a:t>ThÕ nµo?</a:t>
            </a:r>
          </a:p>
        </p:txBody>
      </p:sp>
      <p:sp>
        <p:nvSpPr>
          <p:cNvPr id="26631" name="WordArt 31"/>
          <p:cNvSpPr>
            <a:spLocks noChangeArrowheads="1" noChangeShapeType="1" noTextEdit="1"/>
          </p:cNvSpPr>
          <p:nvPr/>
        </p:nvSpPr>
        <p:spPr bwMode="auto">
          <a:xfrm>
            <a:off x="4312264" y="1602914"/>
            <a:ext cx="1676400" cy="228600"/>
          </a:xfrm>
          <a:prstGeom prst="rect">
            <a:avLst/>
          </a:prstGeom>
        </p:spPr>
        <p:txBody>
          <a:bodyPr wrap="none" fromWordArt="1">
            <a:prstTxWarp prst="textPlain">
              <a:avLst>
                <a:gd name="adj" fmla="val 50000"/>
              </a:avLst>
            </a:prstTxWarp>
          </a:bodyPr>
          <a:lstStyle/>
          <a:p>
            <a:pPr algn="ctr"/>
            <a:endParaRPr lang="en-US" sz="3600" b="1"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26632" name="Text Box 32"/>
          <p:cNvSpPr txBox="1">
            <a:spLocks noChangeArrowheads="1"/>
          </p:cNvSpPr>
          <p:nvPr/>
        </p:nvSpPr>
        <p:spPr bwMode="auto">
          <a:xfrm>
            <a:off x="3080364" y="2323639"/>
            <a:ext cx="184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2200" b="1" i="1">
              <a:solidFill>
                <a:srgbClr val="FF0000"/>
              </a:solidFill>
            </a:endParaRPr>
          </a:p>
        </p:txBody>
      </p:sp>
      <p:sp>
        <p:nvSpPr>
          <p:cNvPr id="26633" name="Text Box 33"/>
          <p:cNvSpPr txBox="1">
            <a:spLocks noChangeArrowheads="1"/>
          </p:cNvSpPr>
          <p:nvPr/>
        </p:nvSpPr>
        <p:spPr bwMode="auto">
          <a:xfrm>
            <a:off x="2172314" y="1260014"/>
            <a:ext cx="640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vi-VN" altLang="vi-VN" sz="2400" b="1" i="1">
              <a:solidFill>
                <a:srgbClr val="0000FF"/>
              </a:solidFill>
              <a:latin typeface=".VnTime" panose="020B7200000000000000" pitchFamily="34" charset="0"/>
            </a:endParaRPr>
          </a:p>
        </p:txBody>
      </p:sp>
      <p:grpSp>
        <p:nvGrpSpPr>
          <p:cNvPr id="2" name="Group 1"/>
          <p:cNvGrpSpPr>
            <a:grpSpLocks/>
          </p:cNvGrpSpPr>
          <p:nvPr/>
        </p:nvGrpSpPr>
        <p:grpSpPr bwMode="auto">
          <a:xfrm>
            <a:off x="4667864" y="3915901"/>
            <a:ext cx="4572000" cy="76200"/>
            <a:chOff x="3810000" y="3943350"/>
            <a:chExt cx="4572000" cy="76200"/>
          </a:xfrm>
        </p:grpSpPr>
        <p:sp>
          <p:nvSpPr>
            <p:cNvPr id="26637" name="Line 16"/>
            <p:cNvSpPr>
              <a:spLocks noChangeShapeType="1"/>
            </p:cNvSpPr>
            <p:nvPr/>
          </p:nvSpPr>
          <p:spPr bwMode="auto">
            <a:xfrm>
              <a:off x="3810000" y="3943350"/>
              <a:ext cx="4572000" cy="0"/>
            </a:xfrm>
            <a:prstGeom prst="line">
              <a:avLst/>
            </a:prstGeom>
            <a:noFill/>
            <a:ln w="28575" cmpd="thinThick">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16"/>
            <p:cNvSpPr>
              <a:spLocks noChangeShapeType="1"/>
            </p:cNvSpPr>
            <p:nvPr/>
          </p:nvSpPr>
          <p:spPr bwMode="auto">
            <a:xfrm>
              <a:off x="3810000" y="4019550"/>
              <a:ext cx="4572000" cy="0"/>
            </a:xfrm>
            <a:prstGeom prst="line">
              <a:avLst/>
            </a:prstGeom>
            <a:noFill/>
            <a:ln w="28575" cmpd="thinThick">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634126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p:cTn id="7" dur="1000" fill="hold"/>
                                        <p:tgtEl>
                                          <p:spTgt spid="8201"/>
                                        </p:tgtEl>
                                        <p:attrNameLst>
                                          <p:attrName>ppt_x</p:attrName>
                                        </p:attrNameLst>
                                      </p:cBhvr>
                                      <p:tavLst>
                                        <p:tav tm="0">
                                          <p:val>
                                            <p:strVal val="#ppt_x-.2"/>
                                          </p:val>
                                        </p:tav>
                                        <p:tav tm="100000">
                                          <p:val>
                                            <p:strVal val="#ppt_x"/>
                                          </p:val>
                                        </p:tav>
                                      </p:tavLst>
                                    </p:anim>
                                    <p:anim calcmode="lin" valueType="num">
                                      <p:cBhvr>
                                        <p:cTn id="8" dur="1000" fill="hold"/>
                                        <p:tgtEl>
                                          <p:spTgt spid="82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0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205"/>
                                        </p:tgtEl>
                                        <p:attrNameLst>
                                          <p:attrName>style.visibility</p:attrName>
                                        </p:attrNameLst>
                                      </p:cBhvr>
                                      <p:to>
                                        <p:strVal val="visible"/>
                                      </p:to>
                                    </p:set>
                                    <p:anim calcmode="lin" valueType="num">
                                      <p:cBhvr>
                                        <p:cTn id="14" dur="1000" fill="hold"/>
                                        <p:tgtEl>
                                          <p:spTgt spid="8205"/>
                                        </p:tgtEl>
                                        <p:attrNameLst>
                                          <p:attrName>ppt_x</p:attrName>
                                        </p:attrNameLst>
                                      </p:cBhvr>
                                      <p:tavLst>
                                        <p:tav tm="0">
                                          <p:val>
                                            <p:strVal val="#ppt_x-.2"/>
                                          </p:val>
                                        </p:tav>
                                        <p:tav tm="100000">
                                          <p:val>
                                            <p:strVal val="#ppt_x"/>
                                          </p:val>
                                        </p:tav>
                                      </p:tavLst>
                                    </p:anim>
                                    <p:anim calcmode="lin" valueType="num">
                                      <p:cBhvr>
                                        <p:cTn id="15" dur="1000" fill="hold"/>
                                        <p:tgtEl>
                                          <p:spTgt spid="820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20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8206"/>
                                        </p:tgtEl>
                                        <p:attrNameLst>
                                          <p:attrName>style.visibility</p:attrName>
                                        </p:attrNameLst>
                                      </p:cBhvr>
                                      <p:to>
                                        <p:strVal val="visible"/>
                                      </p:to>
                                    </p:set>
                                    <p:animEffect transition="in" filter="box(in)">
                                      <p:cBhvr>
                                        <p:cTn id="21" dur="500"/>
                                        <p:tgtEl>
                                          <p:spTgt spid="8206"/>
                                        </p:tgtEl>
                                      </p:cBhvr>
                                    </p:animEffect>
                                  </p:childTnLst>
                                </p:cTn>
                              </p:par>
                            </p:childTnLst>
                          </p:cTn>
                        </p:par>
                        <p:par>
                          <p:cTn id="22" fill="hold" nodeType="afterGroup">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8217"/>
                                        </p:tgtEl>
                                        <p:attrNameLst>
                                          <p:attrName>style.visibility</p:attrName>
                                        </p:attrNameLst>
                                      </p:cBhvr>
                                      <p:to>
                                        <p:strVal val="visible"/>
                                      </p:to>
                                    </p:set>
                                    <p:animEffect transition="in" filter="box(in)">
                                      <p:cBhvr>
                                        <p:cTn id="25" dur="500"/>
                                        <p:tgtEl>
                                          <p:spTgt spid="82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par>
                          <p:cTn id="31" fill="hold" nodeType="afterGroup">
                            <p:stCondLst>
                              <p:cond delay="500"/>
                            </p:stCondLst>
                            <p:childTnLst>
                              <p:par>
                                <p:cTn id="32" presetID="4" presetClass="entr" presetSubtype="16" fill="hold" grpId="0" nodeType="afterEffect">
                                  <p:stCondLst>
                                    <p:cond delay="0"/>
                                  </p:stCondLst>
                                  <p:childTnLst>
                                    <p:set>
                                      <p:cBhvr>
                                        <p:cTn id="33" dur="1" fill="hold">
                                          <p:stCondLst>
                                            <p:cond delay="0"/>
                                          </p:stCondLst>
                                        </p:cTn>
                                        <p:tgtEl>
                                          <p:spTgt spid="8218"/>
                                        </p:tgtEl>
                                        <p:attrNameLst>
                                          <p:attrName>style.visibility</p:attrName>
                                        </p:attrNameLst>
                                      </p:cBhvr>
                                      <p:to>
                                        <p:strVal val="visible"/>
                                      </p:to>
                                    </p:set>
                                    <p:animEffect transition="in" filter="box(in)">
                                      <p:cBhvr>
                                        <p:cTn id="34" dur="500"/>
                                        <p:tgtEl>
                                          <p:spTgt spid="8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205" grpId="0"/>
      <p:bldP spid="8217" grpId="0"/>
      <p:bldP spid="82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Top những Background Powerpoint đẹp cho bày thuyết trình ấn tượ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12" y="0"/>
            <a:ext cx="12081388" cy="6942158"/>
          </a:xfrm>
          <a:prstGeom prst="rect">
            <a:avLst/>
          </a:prstGeom>
          <a:noFill/>
          <a:extLst>
            <a:ext uri="{909E8E84-426E-40DD-AFC4-6F175D3DCCD1}">
              <a14:hiddenFill xmlns:a14="http://schemas.microsoft.com/office/drawing/2010/main">
                <a:solidFill>
                  <a:srgbClr val="FFFFFF"/>
                </a:solidFill>
              </a14:hiddenFill>
            </a:ext>
          </a:extLst>
        </p:spPr>
      </p:pic>
      <p:sp>
        <p:nvSpPr>
          <p:cNvPr id="29704" name="Text Box 8"/>
          <p:cNvSpPr txBox="1">
            <a:spLocks noChangeArrowheads="1"/>
          </p:cNvSpPr>
          <p:nvPr/>
        </p:nvSpPr>
        <p:spPr bwMode="auto">
          <a:xfrm>
            <a:off x="700547" y="1541207"/>
            <a:ext cx="94758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Nói</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câu</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về</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người</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bạn</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của</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em</a:t>
            </a:r>
            <a:r>
              <a:rPr lang="en-US" altLang="en-US" sz="48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835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29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Top những Background Powerpoint đẹp cho bày thuyết trình ấn tượng | Hình  nền, Power points, Hình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063"/>
            <a:ext cx="12956459" cy="6942158"/>
          </a:xfrm>
          <a:prstGeom prst="rect">
            <a:avLst/>
          </a:prstGeom>
          <a:noFill/>
          <a:extLst>
            <a:ext uri="{909E8E84-426E-40DD-AFC4-6F175D3DCCD1}">
              <a14:hiddenFill xmlns:a14="http://schemas.microsoft.com/office/drawing/2010/main">
                <a:solidFill>
                  <a:srgbClr val="FFFFFF"/>
                </a:solidFill>
              </a14:hiddenFill>
            </a:ext>
          </a:extLst>
        </p:spPr>
      </p:pic>
      <p:sp>
        <p:nvSpPr>
          <p:cNvPr id="27650" name="Text Box 9"/>
          <p:cNvSpPr txBox="1">
            <a:spLocks noChangeArrowheads="1"/>
          </p:cNvSpPr>
          <p:nvPr/>
        </p:nvSpPr>
        <p:spPr bwMode="auto">
          <a:xfrm>
            <a:off x="2234381" y="759543"/>
            <a:ext cx="8153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200"/>
              </a:spcBef>
              <a:buNone/>
            </a:pPr>
            <a:r>
              <a:rPr lang="en-US" altLang="vi-VN" sz="2800" b="1">
                <a:solidFill>
                  <a:srgbClr val="0000FF"/>
                </a:solidFill>
                <a:latin typeface="Times New Roman" panose="02020603050405020304" pitchFamily="18" charset="0"/>
              </a:rPr>
              <a:t>3: Tìm bộ phận của câu:</a:t>
            </a:r>
          </a:p>
          <a:p>
            <a:pPr>
              <a:spcBef>
                <a:spcPts val="1200"/>
              </a:spcBef>
              <a:buNone/>
            </a:pPr>
            <a:r>
              <a:rPr lang="en-US" altLang="vi-VN" sz="2800" b="1">
                <a:solidFill>
                  <a:srgbClr val="0000FF"/>
                </a:solidFill>
                <a:latin typeface="Times New Roman" panose="02020603050405020304" pitchFamily="18" charset="0"/>
              </a:rPr>
              <a:t>           - Trả lời câu hỏi “Ai (con gì, cái gì)?”</a:t>
            </a:r>
          </a:p>
          <a:p>
            <a:pPr>
              <a:spcBef>
                <a:spcPts val="1200"/>
              </a:spcBef>
              <a:buNone/>
            </a:pPr>
            <a:r>
              <a:rPr lang="en-US" altLang="vi-VN" sz="2800" b="1">
                <a:solidFill>
                  <a:srgbClr val="0000FF"/>
                </a:solidFill>
                <a:latin typeface="Times New Roman" panose="02020603050405020304" pitchFamily="18" charset="0"/>
              </a:rPr>
              <a:t>           - Trả lời câu hỏi “Thế nào?”</a:t>
            </a:r>
          </a:p>
        </p:txBody>
      </p:sp>
      <p:sp>
        <p:nvSpPr>
          <p:cNvPr id="27651" name="Text Box 10"/>
          <p:cNvSpPr txBox="1">
            <a:spLocks noChangeArrowheads="1"/>
          </p:cNvSpPr>
          <p:nvPr/>
        </p:nvSpPr>
        <p:spPr bwMode="auto">
          <a:xfrm>
            <a:off x="2158181" y="3197943"/>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0000FF"/>
                </a:solidFill>
                <a:latin typeface="Times New Roman" panose="02020603050405020304" pitchFamily="18" charset="0"/>
              </a:rPr>
              <a:t>a) Anh Kim Đồng rất nhanh trí và dũng cảm.</a:t>
            </a:r>
          </a:p>
        </p:txBody>
      </p:sp>
      <p:sp>
        <p:nvSpPr>
          <p:cNvPr id="27652" name="Line 11"/>
          <p:cNvSpPr>
            <a:spLocks noChangeShapeType="1"/>
          </p:cNvSpPr>
          <p:nvPr/>
        </p:nvSpPr>
        <p:spPr bwMode="auto">
          <a:xfrm>
            <a:off x="2539181" y="3683717"/>
            <a:ext cx="1905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Line 12"/>
          <p:cNvSpPr>
            <a:spLocks noChangeShapeType="1"/>
          </p:cNvSpPr>
          <p:nvPr/>
        </p:nvSpPr>
        <p:spPr bwMode="auto">
          <a:xfrm>
            <a:off x="4672781" y="3655142"/>
            <a:ext cx="3276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Line 13"/>
          <p:cNvSpPr>
            <a:spLocks noChangeShapeType="1"/>
          </p:cNvSpPr>
          <p:nvPr/>
        </p:nvSpPr>
        <p:spPr bwMode="auto">
          <a:xfrm>
            <a:off x="4672781" y="3691655"/>
            <a:ext cx="3276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 name="Text Box 14"/>
          <p:cNvSpPr txBox="1">
            <a:spLocks noChangeArrowheads="1"/>
          </p:cNvSpPr>
          <p:nvPr/>
        </p:nvSpPr>
        <p:spPr bwMode="auto">
          <a:xfrm>
            <a:off x="2158181" y="4188543"/>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0000FF"/>
                </a:solidFill>
                <a:latin typeface="Times New Roman" panose="02020603050405020304" pitchFamily="18" charset="0"/>
                <a:cs typeface="Times New Roman" panose="02020603050405020304" pitchFamily="18" charset="0"/>
              </a:rPr>
              <a:t>b) Những hạt sương sớm long lanh như những bóng đèn pha lê.</a:t>
            </a:r>
          </a:p>
        </p:txBody>
      </p:sp>
      <p:sp>
        <p:nvSpPr>
          <p:cNvPr id="19471" name="Line 15"/>
          <p:cNvSpPr>
            <a:spLocks noChangeShapeType="1"/>
          </p:cNvSpPr>
          <p:nvPr/>
        </p:nvSpPr>
        <p:spPr bwMode="auto">
          <a:xfrm>
            <a:off x="2539181" y="4645742"/>
            <a:ext cx="2819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Line 16"/>
          <p:cNvSpPr>
            <a:spLocks noChangeShapeType="1"/>
          </p:cNvSpPr>
          <p:nvPr/>
        </p:nvSpPr>
        <p:spPr bwMode="auto">
          <a:xfrm>
            <a:off x="5587181" y="4690192"/>
            <a:ext cx="480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Line 17"/>
          <p:cNvSpPr>
            <a:spLocks noChangeShapeType="1"/>
          </p:cNvSpPr>
          <p:nvPr/>
        </p:nvSpPr>
        <p:spPr bwMode="auto">
          <a:xfrm>
            <a:off x="5587181" y="4645742"/>
            <a:ext cx="480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Text Box 22"/>
          <p:cNvSpPr txBox="1">
            <a:spLocks noChangeArrowheads="1"/>
          </p:cNvSpPr>
          <p:nvPr/>
        </p:nvSpPr>
        <p:spPr bwMode="auto">
          <a:xfrm>
            <a:off x="3224981" y="3655143"/>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FF0000"/>
                </a:solidFill>
                <a:latin typeface=".VnTime" panose="020B7200000000000000" pitchFamily="34" charset="0"/>
              </a:rPr>
              <a:t>Ai?</a:t>
            </a:r>
          </a:p>
        </p:txBody>
      </p:sp>
      <p:sp>
        <p:nvSpPr>
          <p:cNvPr id="27660" name="Text Box 23"/>
          <p:cNvSpPr txBox="1">
            <a:spLocks noChangeArrowheads="1"/>
          </p:cNvSpPr>
          <p:nvPr/>
        </p:nvSpPr>
        <p:spPr bwMode="auto">
          <a:xfrm>
            <a:off x="5510981" y="3655143"/>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FF0000"/>
                </a:solidFill>
                <a:latin typeface=".VnTime" panose="020B7200000000000000" pitchFamily="34" charset="0"/>
              </a:rPr>
              <a:t>ThÕ nµo?</a:t>
            </a:r>
          </a:p>
        </p:txBody>
      </p:sp>
      <p:sp>
        <p:nvSpPr>
          <p:cNvPr id="19480" name="Text Box 24"/>
          <p:cNvSpPr txBox="1">
            <a:spLocks noChangeArrowheads="1"/>
          </p:cNvSpPr>
          <p:nvPr/>
        </p:nvSpPr>
        <p:spPr bwMode="auto">
          <a:xfrm>
            <a:off x="3301181" y="4569543"/>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FF0000"/>
                </a:solidFill>
                <a:latin typeface=".VnTime" panose="020B7200000000000000" pitchFamily="34" charset="0"/>
              </a:rPr>
              <a:t>C¸i g</a:t>
            </a:r>
            <a:r>
              <a:rPr lang="en-US" altLang="vi-VN" sz="2000" b="1">
                <a:solidFill>
                  <a:srgbClr val="FF0000"/>
                </a:solidFill>
              </a:rPr>
              <a:t>ì</a:t>
            </a:r>
            <a:r>
              <a:rPr lang="en-US" altLang="vi-VN" sz="2400" b="1">
                <a:solidFill>
                  <a:srgbClr val="FF0000"/>
                </a:solidFill>
                <a:latin typeface=".VnTime" panose="020B7200000000000000" pitchFamily="34" charset="0"/>
              </a:rPr>
              <a:t>?</a:t>
            </a:r>
          </a:p>
        </p:txBody>
      </p:sp>
      <p:sp>
        <p:nvSpPr>
          <p:cNvPr id="19481" name="Text Box 25"/>
          <p:cNvSpPr txBox="1">
            <a:spLocks noChangeArrowheads="1"/>
          </p:cNvSpPr>
          <p:nvPr/>
        </p:nvSpPr>
        <p:spPr bwMode="auto">
          <a:xfrm>
            <a:off x="6501581" y="4645743"/>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FF0000"/>
                </a:solidFill>
                <a:latin typeface=".VnTime" panose="020B7200000000000000" pitchFamily="34" charset="0"/>
              </a:rPr>
              <a:t>ThÕ nµo?</a:t>
            </a:r>
          </a:p>
        </p:txBody>
      </p:sp>
      <p:sp>
        <p:nvSpPr>
          <p:cNvPr id="27663" name="WordArt 28"/>
          <p:cNvSpPr>
            <a:spLocks noChangeArrowheads="1" noChangeShapeType="1" noTextEdit="1"/>
          </p:cNvSpPr>
          <p:nvPr/>
        </p:nvSpPr>
        <p:spPr bwMode="auto">
          <a:xfrm>
            <a:off x="5155381" y="2283542"/>
            <a:ext cx="1676400" cy="228600"/>
          </a:xfrm>
          <a:prstGeom prst="rect">
            <a:avLst/>
          </a:prstGeom>
        </p:spPr>
        <p:txBody>
          <a:bodyPr wrap="none" fromWordArt="1">
            <a:prstTxWarp prst="textPlain">
              <a:avLst>
                <a:gd name="adj" fmla="val 50000"/>
              </a:avLst>
            </a:prstTxWarp>
          </a:bodyPr>
          <a:lstStyle/>
          <a:p>
            <a:pPr algn="ctr"/>
            <a:endParaRPr lang="en-US" sz="3600" b="1"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27664" name="WordArt 31"/>
          <p:cNvSpPr>
            <a:spLocks noChangeArrowheads="1" noChangeShapeType="1" noTextEdit="1"/>
          </p:cNvSpPr>
          <p:nvPr/>
        </p:nvSpPr>
        <p:spPr bwMode="auto">
          <a:xfrm>
            <a:off x="5079181" y="1570755"/>
            <a:ext cx="1676400" cy="228600"/>
          </a:xfrm>
          <a:prstGeom prst="rect">
            <a:avLst/>
          </a:prstGeom>
        </p:spPr>
        <p:txBody>
          <a:bodyPr wrap="none" fromWordArt="1">
            <a:prstTxWarp prst="textPlain">
              <a:avLst>
                <a:gd name="adj" fmla="val 50000"/>
              </a:avLst>
            </a:prstTxWarp>
          </a:bodyPr>
          <a:lstStyle/>
          <a:p>
            <a:pPr algn="ctr"/>
            <a:endParaRPr lang="en-US" sz="3600" b="1"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27665" name="Text Box 33"/>
          <p:cNvSpPr txBox="1">
            <a:spLocks noChangeArrowheads="1"/>
          </p:cNvSpPr>
          <p:nvPr/>
        </p:nvSpPr>
        <p:spPr bwMode="auto">
          <a:xfrm>
            <a:off x="2939231" y="1227855"/>
            <a:ext cx="640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vi-VN" altLang="vi-VN" sz="2400" b="1" i="1">
              <a:solidFill>
                <a:srgbClr val="0000FF"/>
              </a:solidFill>
              <a:latin typeface=".VnTime" panose="020B7200000000000000" pitchFamily="34" charset="0"/>
            </a:endParaRPr>
          </a:p>
        </p:txBody>
      </p:sp>
    </p:spTree>
    <p:extLst>
      <p:ext uri="{BB962C8B-B14F-4D97-AF65-F5344CB8AC3E}">
        <p14:creationId xmlns:p14="http://schemas.microsoft.com/office/powerpoint/2010/main" val="3319804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9470"/>
                                        </p:tgtEl>
                                        <p:attrNameLst>
                                          <p:attrName>style.visibility</p:attrName>
                                        </p:attrNameLst>
                                      </p:cBhvr>
                                      <p:to>
                                        <p:strVal val="visible"/>
                                      </p:to>
                                    </p:set>
                                    <p:anim calcmode="lin" valueType="num">
                                      <p:cBhvr>
                                        <p:cTn id="7" dur="1000" fill="hold"/>
                                        <p:tgtEl>
                                          <p:spTgt spid="19470"/>
                                        </p:tgtEl>
                                        <p:attrNameLst>
                                          <p:attrName>ppt_x</p:attrName>
                                        </p:attrNameLst>
                                      </p:cBhvr>
                                      <p:tavLst>
                                        <p:tav tm="0">
                                          <p:val>
                                            <p:strVal val="#ppt_x-.2"/>
                                          </p:val>
                                        </p:tav>
                                        <p:tav tm="100000">
                                          <p:val>
                                            <p:strVal val="#ppt_x"/>
                                          </p:val>
                                        </p:tav>
                                      </p:tavLst>
                                    </p:anim>
                                    <p:anim calcmode="lin" valueType="num">
                                      <p:cBhvr>
                                        <p:cTn id="8" dur="1000" fill="hold"/>
                                        <p:tgtEl>
                                          <p:spTgt spid="194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9471"/>
                                        </p:tgtEl>
                                        <p:attrNameLst>
                                          <p:attrName>style.visibility</p:attrName>
                                        </p:attrNameLst>
                                      </p:cBhvr>
                                      <p:to>
                                        <p:strVal val="visible"/>
                                      </p:to>
                                    </p:set>
                                    <p:animEffect transition="in" filter="box(in)">
                                      <p:cBhvr>
                                        <p:cTn id="14" dur="500"/>
                                        <p:tgtEl>
                                          <p:spTgt spid="19471"/>
                                        </p:tgtEl>
                                      </p:cBhvr>
                                    </p:animEffect>
                                  </p:childTnLst>
                                </p:cTn>
                              </p:par>
                            </p:childTnLst>
                          </p:cTn>
                        </p:par>
                        <p:par>
                          <p:cTn id="15" fill="hold" nodeType="afterGroup">
                            <p:stCondLst>
                              <p:cond delay="500"/>
                            </p:stCondLst>
                            <p:childTnLst>
                              <p:par>
                                <p:cTn id="16" presetID="4" presetClass="entr" presetSubtype="16" fill="hold" grpId="0" nodeType="afterEffect">
                                  <p:stCondLst>
                                    <p:cond delay="0"/>
                                  </p:stCondLst>
                                  <p:childTnLst>
                                    <p:set>
                                      <p:cBhvr>
                                        <p:cTn id="17" dur="1" fill="hold">
                                          <p:stCondLst>
                                            <p:cond delay="0"/>
                                          </p:stCondLst>
                                        </p:cTn>
                                        <p:tgtEl>
                                          <p:spTgt spid="19480"/>
                                        </p:tgtEl>
                                        <p:attrNameLst>
                                          <p:attrName>style.visibility</p:attrName>
                                        </p:attrNameLst>
                                      </p:cBhvr>
                                      <p:to>
                                        <p:strVal val="visible"/>
                                      </p:to>
                                    </p:set>
                                    <p:animEffect transition="in" filter="box(in)">
                                      <p:cBhvr>
                                        <p:cTn id="18" dur="500"/>
                                        <p:tgtEl>
                                          <p:spTgt spid="194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9472"/>
                                        </p:tgtEl>
                                        <p:attrNameLst>
                                          <p:attrName>style.visibility</p:attrName>
                                        </p:attrNameLst>
                                      </p:cBhvr>
                                      <p:to>
                                        <p:strVal val="visible"/>
                                      </p:to>
                                    </p:set>
                                    <p:animEffect transition="in" filter="box(in)">
                                      <p:cBhvr>
                                        <p:cTn id="23" dur="500"/>
                                        <p:tgtEl>
                                          <p:spTgt spid="19472"/>
                                        </p:tgtEl>
                                      </p:cBhvr>
                                    </p:animEffect>
                                  </p:childTnLst>
                                </p:cTn>
                              </p:par>
                              <p:par>
                                <p:cTn id="24" presetID="4" presetClass="entr" presetSubtype="16" fill="hold" nodeType="withEffect">
                                  <p:stCondLst>
                                    <p:cond delay="0"/>
                                  </p:stCondLst>
                                  <p:childTnLst>
                                    <p:set>
                                      <p:cBhvr>
                                        <p:cTn id="25" dur="1" fill="hold">
                                          <p:stCondLst>
                                            <p:cond delay="0"/>
                                          </p:stCondLst>
                                        </p:cTn>
                                        <p:tgtEl>
                                          <p:spTgt spid="19473"/>
                                        </p:tgtEl>
                                        <p:attrNameLst>
                                          <p:attrName>style.visibility</p:attrName>
                                        </p:attrNameLst>
                                      </p:cBhvr>
                                      <p:to>
                                        <p:strVal val="visible"/>
                                      </p:to>
                                    </p:set>
                                    <p:animEffect transition="in" filter="box(in)">
                                      <p:cBhvr>
                                        <p:cTn id="26" dur="500"/>
                                        <p:tgtEl>
                                          <p:spTgt spid="19473"/>
                                        </p:tgtEl>
                                      </p:cBhvr>
                                    </p:animEffect>
                                  </p:childTnLst>
                                </p:cTn>
                              </p:par>
                            </p:childTnLst>
                          </p:cTn>
                        </p:par>
                        <p:par>
                          <p:cTn id="27" fill="hold" nodeType="afterGroup">
                            <p:stCondLst>
                              <p:cond delay="500"/>
                            </p:stCondLst>
                            <p:childTnLst>
                              <p:par>
                                <p:cTn id="28" presetID="4" presetClass="entr" presetSubtype="16" fill="hold" grpId="0" nodeType="afterEffect">
                                  <p:stCondLst>
                                    <p:cond delay="0"/>
                                  </p:stCondLst>
                                  <p:childTnLst>
                                    <p:set>
                                      <p:cBhvr>
                                        <p:cTn id="29" dur="1" fill="hold">
                                          <p:stCondLst>
                                            <p:cond delay="0"/>
                                          </p:stCondLst>
                                        </p:cTn>
                                        <p:tgtEl>
                                          <p:spTgt spid="19481"/>
                                        </p:tgtEl>
                                        <p:attrNameLst>
                                          <p:attrName>style.visibility</p:attrName>
                                        </p:attrNameLst>
                                      </p:cBhvr>
                                      <p:to>
                                        <p:strVal val="visible"/>
                                      </p:to>
                                    </p:set>
                                    <p:animEffect transition="in" filter="box(in)">
                                      <p:cBhvr>
                                        <p:cTn id="30" dur="500"/>
                                        <p:tgtEl>
                                          <p:spTgt spid="19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p:bldP spid="19480" grpId="0"/>
      <p:bldP spid="194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49488"/>
            <a:ext cx="4419600"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8" descr="Đèn thả pha lê cao cấp trang trí phòng khách cho không sang trọng"/>
          <p:cNvPicPr>
            <a:picLocks noChangeAspect="1" noChangeArrowheads="1"/>
          </p:cNvPicPr>
          <p:nvPr/>
        </p:nvPicPr>
        <p:blipFill>
          <a:blip r:embed="rId3">
            <a:extLst>
              <a:ext uri="{28A0092B-C50C-407E-A947-70E740481C1C}">
                <a14:useLocalDpi xmlns:a14="http://schemas.microsoft.com/office/drawing/2010/main" val="0"/>
              </a:ext>
            </a:extLst>
          </a:blip>
          <a:srcRect b="11259"/>
          <a:stretch>
            <a:fillRect/>
          </a:stretch>
        </p:blipFill>
        <p:spPr bwMode="auto">
          <a:xfrm>
            <a:off x="5965826" y="2249489"/>
            <a:ext cx="4549775" cy="336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77974" y="5820511"/>
            <a:ext cx="3962400" cy="646331"/>
          </a:xfrm>
          <a:prstGeom prst="rect">
            <a:avLst/>
          </a:prstGeom>
          <a:noFill/>
        </p:spPr>
        <p:txBody>
          <a:bodyPr>
            <a:spAutoFit/>
          </a:bodyPr>
          <a:lstStyle/>
          <a:p>
            <a:pPr algn="ctr">
              <a:defRPr/>
            </a:pPr>
            <a:r>
              <a:rPr lang="en-US" sz="36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Hạt</a:t>
            </a:r>
            <a:r>
              <a:rPr lang="en-US" sz="36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sương</a:t>
            </a:r>
            <a:r>
              <a:rPr lang="en-US" sz="36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sớm</a:t>
            </a:r>
            <a:endParaRPr lang="en-US" sz="36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6367478" y="5820510"/>
            <a:ext cx="3746469" cy="646331"/>
          </a:xfrm>
          <a:prstGeom prst="rect">
            <a:avLst/>
          </a:prstGeom>
          <a:noFill/>
        </p:spPr>
        <p:txBody>
          <a:bodyPr>
            <a:spAutoFit/>
          </a:bodyPr>
          <a:lstStyle/>
          <a:p>
            <a:pPr algn="ctr">
              <a:defRPr/>
            </a:pPr>
            <a:r>
              <a:rPr lang="en-US" sz="36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Bóng</a:t>
            </a:r>
            <a:r>
              <a:rPr lang="en-US" sz="36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đèn</a:t>
            </a:r>
            <a:r>
              <a:rPr lang="en-US" sz="36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pha</a:t>
            </a:r>
            <a:r>
              <a:rPr lang="en-US" sz="36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lê</a:t>
            </a:r>
            <a:endPar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9702" name="Text Box 6"/>
          <p:cNvSpPr txBox="1">
            <a:spLocks noChangeArrowheads="1"/>
          </p:cNvSpPr>
          <p:nvPr/>
        </p:nvSpPr>
        <p:spPr bwMode="auto">
          <a:xfrm>
            <a:off x="1524000" y="609601"/>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Luyện từ và câu</a:t>
            </a:r>
          </a:p>
        </p:txBody>
      </p:sp>
      <p:sp>
        <p:nvSpPr>
          <p:cNvPr id="29703" name="Text Box 59"/>
          <p:cNvSpPr txBox="1">
            <a:spLocks noChangeArrowheads="1"/>
          </p:cNvSpPr>
          <p:nvPr/>
        </p:nvSpPr>
        <p:spPr bwMode="auto">
          <a:xfrm>
            <a:off x="1524000" y="113823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Ôn tập về từ chỉ đặc điểm. Ôn tập câu: Ai thế nào?</a:t>
            </a:r>
          </a:p>
        </p:txBody>
      </p:sp>
    </p:spTree>
    <p:extLst>
      <p:ext uri="{BB962C8B-B14F-4D97-AF65-F5344CB8AC3E}">
        <p14:creationId xmlns:p14="http://schemas.microsoft.com/office/powerpoint/2010/main" val="306744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Top những Background Powerpoint đẹp cho bày thuyết trình ấn tượ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11" y="0"/>
            <a:ext cx="12081389" cy="6942158"/>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9"/>
          <p:cNvSpPr txBox="1">
            <a:spLocks noChangeArrowheads="1"/>
          </p:cNvSpPr>
          <p:nvPr/>
        </p:nvSpPr>
        <p:spPr bwMode="auto">
          <a:xfrm>
            <a:off x="1496961" y="1094965"/>
            <a:ext cx="81534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600"/>
              </a:spcBef>
              <a:buNone/>
            </a:pPr>
            <a:r>
              <a:rPr lang="en-US" altLang="vi-VN" sz="2800" b="1">
                <a:solidFill>
                  <a:srgbClr val="0000FF"/>
                </a:solidFill>
                <a:latin typeface="Times New Roman" panose="02020603050405020304" pitchFamily="18" charset="0"/>
              </a:rPr>
              <a:t>3: </a:t>
            </a:r>
            <a:r>
              <a:rPr lang="en-US" altLang="vi-VN" sz="2800" b="1" u="sng">
                <a:solidFill>
                  <a:srgbClr val="0000FF"/>
                </a:solidFill>
                <a:latin typeface="Times New Roman" panose="02020603050405020304" pitchFamily="18" charset="0"/>
              </a:rPr>
              <a:t>Tìm bộ phận của câu</a:t>
            </a:r>
            <a:r>
              <a:rPr lang="en-US" altLang="vi-VN" sz="2800" b="1">
                <a:solidFill>
                  <a:srgbClr val="0000FF"/>
                </a:solidFill>
                <a:latin typeface="Times New Roman" panose="02020603050405020304" pitchFamily="18" charset="0"/>
              </a:rPr>
              <a:t>:</a:t>
            </a:r>
          </a:p>
          <a:p>
            <a:pPr>
              <a:spcBef>
                <a:spcPts val="600"/>
              </a:spcBef>
              <a:buNone/>
            </a:pPr>
            <a:r>
              <a:rPr lang="en-US" altLang="vi-VN" sz="2800" b="1">
                <a:solidFill>
                  <a:srgbClr val="0000FF"/>
                </a:solidFill>
                <a:latin typeface="Times New Roman" panose="02020603050405020304" pitchFamily="18" charset="0"/>
              </a:rPr>
              <a:t>           - Trả lời câu hỏi “Ai (con gì, cái gì)?”</a:t>
            </a:r>
          </a:p>
          <a:p>
            <a:pPr>
              <a:spcBef>
                <a:spcPts val="600"/>
              </a:spcBef>
              <a:buNone/>
            </a:pPr>
            <a:r>
              <a:rPr lang="en-US" altLang="vi-VN" sz="2800" b="1">
                <a:solidFill>
                  <a:srgbClr val="0000FF"/>
                </a:solidFill>
                <a:latin typeface="Times New Roman" panose="02020603050405020304" pitchFamily="18" charset="0"/>
              </a:rPr>
              <a:t>           - Trả lời câu hỏi “Thế nào?”</a:t>
            </a:r>
          </a:p>
        </p:txBody>
      </p:sp>
      <p:sp>
        <p:nvSpPr>
          <p:cNvPr id="30723" name="Text Box 10"/>
          <p:cNvSpPr txBox="1">
            <a:spLocks noChangeArrowheads="1"/>
          </p:cNvSpPr>
          <p:nvPr/>
        </p:nvSpPr>
        <p:spPr bwMode="auto">
          <a:xfrm>
            <a:off x="1420761" y="2979328"/>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0000FF"/>
                </a:solidFill>
                <a:latin typeface="Times New Roman" panose="02020603050405020304" pitchFamily="18" charset="0"/>
              </a:rPr>
              <a:t>a) Anh Kim Đ</a:t>
            </a:r>
            <a:r>
              <a:rPr lang="en-US" altLang="vi-VN" sz="2000" b="1">
                <a:solidFill>
                  <a:srgbClr val="0000FF"/>
                </a:solidFill>
                <a:latin typeface="Times New Roman" panose="02020603050405020304" pitchFamily="18" charset="0"/>
              </a:rPr>
              <a:t>ồ</a:t>
            </a:r>
            <a:r>
              <a:rPr lang="en-US" altLang="vi-VN" sz="2400" b="1">
                <a:solidFill>
                  <a:srgbClr val="0000FF"/>
                </a:solidFill>
                <a:latin typeface="Times New Roman" panose="02020603050405020304" pitchFamily="18" charset="0"/>
              </a:rPr>
              <a:t>ng r</a:t>
            </a:r>
            <a:r>
              <a:rPr lang="en-US" altLang="vi-VN" sz="2000" b="1">
                <a:solidFill>
                  <a:srgbClr val="0000FF"/>
                </a:solidFill>
                <a:latin typeface="Times New Roman" panose="02020603050405020304" pitchFamily="18" charset="0"/>
              </a:rPr>
              <a:t>ấ</a:t>
            </a:r>
            <a:r>
              <a:rPr lang="en-US" altLang="vi-VN" sz="2400" b="1">
                <a:solidFill>
                  <a:srgbClr val="0000FF"/>
                </a:solidFill>
                <a:latin typeface="Times New Roman" panose="02020603050405020304" pitchFamily="18" charset="0"/>
              </a:rPr>
              <a:t>t nhanh trí và d</a:t>
            </a:r>
            <a:r>
              <a:rPr lang="en-US" altLang="vi-VN" sz="2000" b="1">
                <a:solidFill>
                  <a:srgbClr val="0000FF"/>
                </a:solidFill>
                <a:latin typeface="Times New Roman" panose="02020603050405020304" pitchFamily="18" charset="0"/>
              </a:rPr>
              <a:t>ũ</a:t>
            </a:r>
            <a:r>
              <a:rPr lang="en-US" altLang="vi-VN" sz="2400" b="1">
                <a:solidFill>
                  <a:srgbClr val="0000FF"/>
                </a:solidFill>
                <a:latin typeface="Times New Roman" panose="02020603050405020304" pitchFamily="18" charset="0"/>
              </a:rPr>
              <a:t>ng c</a:t>
            </a:r>
            <a:r>
              <a:rPr lang="en-US" altLang="vi-VN" sz="2000" b="1">
                <a:solidFill>
                  <a:srgbClr val="0000FF"/>
                </a:solidFill>
                <a:latin typeface="Times New Roman" panose="02020603050405020304" pitchFamily="18" charset="0"/>
              </a:rPr>
              <a:t>ả</a:t>
            </a:r>
            <a:r>
              <a:rPr lang="en-US" altLang="vi-VN" sz="2400" b="1">
                <a:solidFill>
                  <a:srgbClr val="0000FF"/>
                </a:solidFill>
                <a:latin typeface="Times New Roman" panose="02020603050405020304" pitchFamily="18" charset="0"/>
              </a:rPr>
              <a:t>m.</a:t>
            </a:r>
          </a:p>
        </p:txBody>
      </p:sp>
      <p:sp>
        <p:nvSpPr>
          <p:cNvPr id="30724" name="Line 11"/>
          <p:cNvSpPr>
            <a:spLocks noChangeShapeType="1"/>
          </p:cNvSpPr>
          <p:nvPr/>
        </p:nvSpPr>
        <p:spPr bwMode="auto">
          <a:xfrm>
            <a:off x="1801761" y="3388903"/>
            <a:ext cx="1905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5" name="Line 12"/>
          <p:cNvSpPr>
            <a:spLocks noChangeShapeType="1"/>
          </p:cNvSpPr>
          <p:nvPr/>
        </p:nvSpPr>
        <p:spPr bwMode="auto">
          <a:xfrm>
            <a:off x="3935361" y="3404778"/>
            <a:ext cx="3276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 name="Line 13"/>
          <p:cNvSpPr>
            <a:spLocks noChangeShapeType="1"/>
          </p:cNvSpPr>
          <p:nvPr/>
        </p:nvSpPr>
        <p:spPr bwMode="auto">
          <a:xfrm>
            <a:off x="3935361" y="3360328"/>
            <a:ext cx="3276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Text Box 14"/>
          <p:cNvSpPr txBox="1">
            <a:spLocks noChangeArrowheads="1"/>
          </p:cNvSpPr>
          <p:nvPr/>
        </p:nvSpPr>
        <p:spPr bwMode="auto">
          <a:xfrm>
            <a:off x="1420761" y="3741328"/>
            <a:ext cx="891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0000FF"/>
                </a:solidFill>
                <a:latin typeface="Times New Roman" panose="02020603050405020304" pitchFamily="18" charset="0"/>
                <a:cs typeface="Times New Roman" panose="02020603050405020304" pitchFamily="18" charset="0"/>
              </a:rPr>
              <a:t>b) Những hạt sương sớm long lanh như những bóng đèn pha lê.</a:t>
            </a:r>
          </a:p>
        </p:txBody>
      </p:sp>
      <p:sp>
        <p:nvSpPr>
          <p:cNvPr id="30728" name="Line 15"/>
          <p:cNvSpPr>
            <a:spLocks noChangeShapeType="1"/>
          </p:cNvSpPr>
          <p:nvPr/>
        </p:nvSpPr>
        <p:spPr bwMode="auto">
          <a:xfrm>
            <a:off x="1877961" y="4142965"/>
            <a:ext cx="2819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9" name="Line 16"/>
          <p:cNvSpPr>
            <a:spLocks noChangeShapeType="1"/>
          </p:cNvSpPr>
          <p:nvPr/>
        </p:nvSpPr>
        <p:spPr bwMode="auto">
          <a:xfrm>
            <a:off x="4849761" y="4166778"/>
            <a:ext cx="480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0" name="Line 17"/>
          <p:cNvSpPr>
            <a:spLocks noChangeShapeType="1"/>
          </p:cNvSpPr>
          <p:nvPr/>
        </p:nvSpPr>
        <p:spPr bwMode="auto">
          <a:xfrm>
            <a:off x="4849761" y="4122328"/>
            <a:ext cx="4800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Text Box 18"/>
          <p:cNvSpPr txBox="1">
            <a:spLocks noChangeArrowheads="1"/>
          </p:cNvSpPr>
          <p:nvPr/>
        </p:nvSpPr>
        <p:spPr bwMode="auto">
          <a:xfrm>
            <a:off x="1420761" y="4731928"/>
            <a:ext cx="891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0000FF"/>
                </a:solidFill>
                <a:latin typeface="Times New Roman" panose="02020603050405020304" pitchFamily="18" charset="0"/>
              </a:rPr>
              <a:t>c) Chợ hoa trên đường Nguyễn Huệ đông nghịt người</a:t>
            </a:r>
          </a:p>
        </p:txBody>
      </p:sp>
      <p:sp>
        <p:nvSpPr>
          <p:cNvPr id="20499" name="Line 19"/>
          <p:cNvSpPr>
            <a:spLocks noChangeShapeType="1"/>
          </p:cNvSpPr>
          <p:nvPr/>
        </p:nvSpPr>
        <p:spPr bwMode="auto">
          <a:xfrm>
            <a:off x="1770011" y="5189128"/>
            <a:ext cx="419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20"/>
          <p:cNvSpPr>
            <a:spLocks noChangeShapeType="1"/>
          </p:cNvSpPr>
          <p:nvPr/>
        </p:nvSpPr>
        <p:spPr bwMode="auto">
          <a:xfrm>
            <a:off x="6221361" y="5212940"/>
            <a:ext cx="2133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21"/>
          <p:cNvSpPr>
            <a:spLocks noChangeShapeType="1"/>
          </p:cNvSpPr>
          <p:nvPr/>
        </p:nvSpPr>
        <p:spPr bwMode="auto">
          <a:xfrm>
            <a:off x="6221361" y="5165315"/>
            <a:ext cx="2133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5" name="Text Box 22"/>
          <p:cNvSpPr txBox="1">
            <a:spLocks noChangeArrowheads="1"/>
          </p:cNvSpPr>
          <p:nvPr/>
        </p:nvSpPr>
        <p:spPr bwMode="auto">
          <a:xfrm>
            <a:off x="2487561" y="3360328"/>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FF0000"/>
                </a:solidFill>
                <a:latin typeface=".VnTime" panose="020B7200000000000000" pitchFamily="34" charset="0"/>
              </a:rPr>
              <a:t>Ai?</a:t>
            </a:r>
          </a:p>
        </p:txBody>
      </p:sp>
      <p:sp>
        <p:nvSpPr>
          <p:cNvPr id="30736" name="Text Box 23"/>
          <p:cNvSpPr txBox="1">
            <a:spLocks noChangeArrowheads="1"/>
          </p:cNvSpPr>
          <p:nvPr/>
        </p:nvSpPr>
        <p:spPr bwMode="auto">
          <a:xfrm>
            <a:off x="4773561" y="3360328"/>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FF0000"/>
                </a:solidFill>
                <a:latin typeface=".VnTime" panose="020B7200000000000000" pitchFamily="34" charset="0"/>
              </a:rPr>
              <a:t>ThÕ nµo?</a:t>
            </a:r>
          </a:p>
        </p:txBody>
      </p:sp>
      <p:sp>
        <p:nvSpPr>
          <p:cNvPr id="30737" name="Text Box 24"/>
          <p:cNvSpPr txBox="1">
            <a:spLocks noChangeArrowheads="1"/>
          </p:cNvSpPr>
          <p:nvPr/>
        </p:nvSpPr>
        <p:spPr bwMode="auto">
          <a:xfrm>
            <a:off x="2335161" y="4198528"/>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FF0000"/>
                </a:solidFill>
                <a:latin typeface=".VnTime" panose="020B7200000000000000" pitchFamily="34" charset="0"/>
              </a:rPr>
              <a:t>C¸i g</a:t>
            </a:r>
            <a:r>
              <a:rPr lang="en-US" altLang="vi-VN" sz="2000" b="1">
                <a:solidFill>
                  <a:srgbClr val="FF0000"/>
                </a:solidFill>
              </a:rPr>
              <a:t>ì</a:t>
            </a:r>
            <a:r>
              <a:rPr lang="en-US" altLang="vi-VN" sz="2400" b="1">
                <a:solidFill>
                  <a:srgbClr val="FF0000"/>
                </a:solidFill>
                <a:latin typeface=".VnTime" panose="020B7200000000000000" pitchFamily="34" charset="0"/>
              </a:rPr>
              <a:t>?</a:t>
            </a:r>
          </a:p>
        </p:txBody>
      </p:sp>
      <p:sp>
        <p:nvSpPr>
          <p:cNvPr id="30738" name="Text Box 25"/>
          <p:cNvSpPr txBox="1">
            <a:spLocks noChangeArrowheads="1"/>
          </p:cNvSpPr>
          <p:nvPr/>
        </p:nvSpPr>
        <p:spPr bwMode="auto">
          <a:xfrm>
            <a:off x="5611761" y="4193766"/>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FF0000"/>
                </a:solidFill>
                <a:latin typeface=".VnTime" panose="020B7200000000000000" pitchFamily="34" charset="0"/>
              </a:rPr>
              <a:t>ThÕ nµo?</a:t>
            </a:r>
          </a:p>
        </p:txBody>
      </p:sp>
      <p:sp>
        <p:nvSpPr>
          <p:cNvPr id="20506" name="Text Box 26"/>
          <p:cNvSpPr txBox="1">
            <a:spLocks noChangeArrowheads="1"/>
          </p:cNvSpPr>
          <p:nvPr/>
        </p:nvSpPr>
        <p:spPr bwMode="auto">
          <a:xfrm>
            <a:off x="3401961" y="5112928"/>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FF0000"/>
                </a:solidFill>
                <a:latin typeface=".VnTime" panose="020B7200000000000000" pitchFamily="34" charset="0"/>
              </a:rPr>
              <a:t>C¸i g</a:t>
            </a:r>
            <a:r>
              <a:rPr lang="en-US" altLang="vi-VN" sz="2000" b="1">
                <a:solidFill>
                  <a:srgbClr val="FF0000"/>
                </a:solidFill>
              </a:rPr>
              <a:t>ì</a:t>
            </a:r>
            <a:r>
              <a:rPr lang="en-US" altLang="vi-VN" sz="2400" b="1">
                <a:solidFill>
                  <a:srgbClr val="FF0000"/>
                </a:solidFill>
                <a:latin typeface=".VnTime" panose="020B7200000000000000" pitchFamily="34" charset="0"/>
              </a:rPr>
              <a:t>?</a:t>
            </a:r>
          </a:p>
        </p:txBody>
      </p:sp>
      <p:sp>
        <p:nvSpPr>
          <p:cNvPr id="20507" name="Text Box 27"/>
          <p:cNvSpPr txBox="1">
            <a:spLocks noChangeArrowheads="1"/>
          </p:cNvSpPr>
          <p:nvPr/>
        </p:nvSpPr>
        <p:spPr bwMode="auto">
          <a:xfrm>
            <a:off x="6526161" y="5189128"/>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solidFill>
                  <a:srgbClr val="FF0000"/>
                </a:solidFill>
                <a:latin typeface=".VnTime" panose="020B7200000000000000" pitchFamily="34" charset="0"/>
              </a:rPr>
              <a:t>ThÕ nµo?</a:t>
            </a:r>
          </a:p>
        </p:txBody>
      </p:sp>
      <p:sp>
        <p:nvSpPr>
          <p:cNvPr id="30741" name="WordArt 28"/>
          <p:cNvSpPr>
            <a:spLocks noChangeArrowheads="1" noChangeShapeType="1" noTextEdit="1"/>
          </p:cNvSpPr>
          <p:nvPr/>
        </p:nvSpPr>
        <p:spPr bwMode="auto">
          <a:xfrm>
            <a:off x="4341761" y="1580740"/>
            <a:ext cx="1676400" cy="228600"/>
          </a:xfrm>
          <a:prstGeom prst="rect">
            <a:avLst/>
          </a:prstGeom>
        </p:spPr>
        <p:txBody>
          <a:bodyPr wrap="none" fromWordArt="1">
            <a:prstTxWarp prst="textPlain">
              <a:avLst>
                <a:gd name="adj" fmla="val 50000"/>
              </a:avLst>
            </a:prstTxWarp>
          </a:bodyPr>
          <a:lstStyle/>
          <a:p>
            <a:pPr algn="ctr"/>
            <a:endParaRPr lang="en-US" sz="3600" b="1"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30742" name="WordArt 31"/>
          <p:cNvSpPr>
            <a:spLocks noChangeArrowheads="1" noChangeShapeType="1" noTextEdit="1"/>
          </p:cNvSpPr>
          <p:nvPr/>
        </p:nvSpPr>
        <p:spPr bwMode="auto">
          <a:xfrm>
            <a:off x="4341761" y="1580740"/>
            <a:ext cx="1676400" cy="228600"/>
          </a:xfrm>
          <a:prstGeom prst="rect">
            <a:avLst/>
          </a:prstGeom>
        </p:spPr>
        <p:txBody>
          <a:bodyPr wrap="none" fromWordArt="1">
            <a:prstTxWarp prst="textPlain">
              <a:avLst>
                <a:gd name="adj" fmla="val 50000"/>
              </a:avLst>
            </a:prstTxWarp>
          </a:bodyPr>
          <a:lstStyle/>
          <a:p>
            <a:pPr algn="ctr"/>
            <a:endParaRPr lang="en-US" sz="3600" b="1"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Tree>
    <p:extLst>
      <p:ext uri="{BB962C8B-B14F-4D97-AF65-F5344CB8AC3E}">
        <p14:creationId xmlns:p14="http://schemas.microsoft.com/office/powerpoint/2010/main" val="3926647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498"/>
                                        </p:tgtEl>
                                        <p:attrNameLst>
                                          <p:attrName>style.visibility</p:attrName>
                                        </p:attrNameLst>
                                      </p:cBhvr>
                                      <p:to>
                                        <p:strVal val="visible"/>
                                      </p:to>
                                    </p:set>
                                    <p:anim calcmode="lin" valueType="num">
                                      <p:cBhvr>
                                        <p:cTn id="7" dur="1000" fill="hold"/>
                                        <p:tgtEl>
                                          <p:spTgt spid="20498"/>
                                        </p:tgtEl>
                                        <p:attrNameLst>
                                          <p:attrName>ppt_x</p:attrName>
                                        </p:attrNameLst>
                                      </p:cBhvr>
                                      <p:tavLst>
                                        <p:tav tm="0">
                                          <p:val>
                                            <p:strVal val="#ppt_x-.2"/>
                                          </p:val>
                                        </p:tav>
                                        <p:tav tm="100000">
                                          <p:val>
                                            <p:strVal val="#ppt_x"/>
                                          </p:val>
                                        </p:tav>
                                      </p:tavLst>
                                    </p:anim>
                                    <p:anim calcmode="lin" valueType="num">
                                      <p:cBhvr>
                                        <p:cTn id="8" dur="1000" fill="hold"/>
                                        <p:tgtEl>
                                          <p:spTgt spid="204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20499"/>
                                        </p:tgtEl>
                                        <p:attrNameLst>
                                          <p:attrName>style.visibility</p:attrName>
                                        </p:attrNameLst>
                                      </p:cBhvr>
                                      <p:to>
                                        <p:strVal val="visible"/>
                                      </p:to>
                                    </p:set>
                                    <p:animEffect transition="in" filter="box(in)">
                                      <p:cBhvr>
                                        <p:cTn id="14" dur="500"/>
                                        <p:tgtEl>
                                          <p:spTgt spid="20499"/>
                                        </p:tgtEl>
                                      </p:cBhvr>
                                    </p:animEffect>
                                  </p:childTnLst>
                                </p:cTn>
                              </p:par>
                            </p:childTnLst>
                          </p:cTn>
                        </p:par>
                        <p:par>
                          <p:cTn id="15" fill="hold" nodeType="afterGroup">
                            <p:stCondLst>
                              <p:cond delay="500"/>
                            </p:stCondLst>
                            <p:childTnLst>
                              <p:par>
                                <p:cTn id="16" presetID="4" presetClass="entr" presetSubtype="16" fill="hold" grpId="0" nodeType="afterEffect">
                                  <p:stCondLst>
                                    <p:cond delay="0"/>
                                  </p:stCondLst>
                                  <p:childTnLst>
                                    <p:set>
                                      <p:cBhvr>
                                        <p:cTn id="17" dur="1" fill="hold">
                                          <p:stCondLst>
                                            <p:cond delay="0"/>
                                          </p:stCondLst>
                                        </p:cTn>
                                        <p:tgtEl>
                                          <p:spTgt spid="20506"/>
                                        </p:tgtEl>
                                        <p:attrNameLst>
                                          <p:attrName>style.visibility</p:attrName>
                                        </p:attrNameLst>
                                      </p:cBhvr>
                                      <p:to>
                                        <p:strVal val="visible"/>
                                      </p:to>
                                    </p:set>
                                    <p:animEffect transition="in" filter="box(in)">
                                      <p:cBhvr>
                                        <p:cTn id="18" dur="500"/>
                                        <p:tgtEl>
                                          <p:spTgt spid="205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0500"/>
                                        </p:tgtEl>
                                        <p:attrNameLst>
                                          <p:attrName>style.visibility</p:attrName>
                                        </p:attrNameLst>
                                      </p:cBhvr>
                                      <p:to>
                                        <p:strVal val="visible"/>
                                      </p:to>
                                    </p:set>
                                    <p:animEffect transition="in" filter="box(in)">
                                      <p:cBhvr>
                                        <p:cTn id="23" dur="500"/>
                                        <p:tgtEl>
                                          <p:spTgt spid="20500"/>
                                        </p:tgtEl>
                                      </p:cBhvr>
                                    </p:animEffect>
                                  </p:childTnLst>
                                </p:cTn>
                              </p:par>
                              <p:par>
                                <p:cTn id="24" presetID="4" presetClass="entr" presetSubtype="16" fill="hold" nodeType="withEffect">
                                  <p:stCondLst>
                                    <p:cond delay="0"/>
                                  </p:stCondLst>
                                  <p:childTnLst>
                                    <p:set>
                                      <p:cBhvr>
                                        <p:cTn id="25" dur="1" fill="hold">
                                          <p:stCondLst>
                                            <p:cond delay="0"/>
                                          </p:stCondLst>
                                        </p:cTn>
                                        <p:tgtEl>
                                          <p:spTgt spid="20501"/>
                                        </p:tgtEl>
                                        <p:attrNameLst>
                                          <p:attrName>style.visibility</p:attrName>
                                        </p:attrNameLst>
                                      </p:cBhvr>
                                      <p:to>
                                        <p:strVal val="visible"/>
                                      </p:to>
                                    </p:set>
                                    <p:animEffect transition="in" filter="box(in)">
                                      <p:cBhvr>
                                        <p:cTn id="26" dur="500"/>
                                        <p:tgtEl>
                                          <p:spTgt spid="20501"/>
                                        </p:tgtEl>
                                      </p:cBhvr>
                                    </p:animEffect>
                                  </p:childTnLst>
                                </p:cTn>
                              </p:par>
                            </p:childTnLst>
                          </p:cTn>
                        </p:par>
                        <p:par>
                          <p:cTn id="27" fill="hold" nodeType="afterGroup">
                            <p:stCondLst>
                              <p:cond delay="500"/>
                            </p:stCondLst>
                            <p:childTnLst>
                              <p:par>
                                <p:cTn id="28" presetID="4" presetClass="entr" presetSubtype="16" fill="hold" grpId="0" nodeType="afterEffect">
                                  <p:stCondLst>
                                    <p:cond delay="0"/>
                                  </p:stCondLst>
                                  <p:childTnLst>
                                    <p:set>
                                      <p:cBhvr>
                                        <p:cTn id="29" dur="1" fill="hold">
                                          <p:stCondLst>
                                            <p:cond delay="0"/>
                                          </p:stCondLst>
                                        </p:cTn>
                                        <p:tgtEl>
                                          <p:spTgt spid="20507"/>
                                        </p:tgtEl>
                                        <p:attrNameLst>
                                          <p:attrName>style.visibility</p:attrName>
                                        </p:attrNameLst>
                                      </p:cBhvr>
                                      <p:to>
                                        <p:strVal val="visible"/>
                                      </p:to>
                                    </p:set>
                                    <p:animEffect transition="in" filter="box(in)">
                                      <p:cBhvr>
                                        <p:cTn id="30" dur="500"/>
                                        <p:tgtEl>
                                          <p:spTgt spid="20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8" grpId="0"/>
      <p:bldP spid="20506" grpId="0"/>
      <p:bldP spid="2050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828801" y="228601"/>
          <a:ext cx="8763000" cy="608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2024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762000"/>
            <a:ext cx="9144000" cy="5238750"/>
          </a:xfrm>
        </p:spPr>
      </p:pic>
    </p:spTree>
    <p:extLst>
      <p:ext uri="{BB962C8B-B14F-4D97-AF65-F5344CB8AC3E}">
        <p14:creationId xmlns:p14="http://schemas.microsoft.com/office/powerpoint/2010/main" val="3279941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ộ hình nền &amp;quot;Hoạt hình siêu dễ thương&amp;quot; chất lượng cao cho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372"/>
            <a:ext cx="12192000" cy="6921372"/>
          </a:xfrm>
          <a:prstGeom prst="rect">
            <a:avLst/>
          </a:prstGeom>
          <a:noFill/>
          <a:extLst>
            <a:ext uri="{909E8E84-426E-40DD-AFC4-6F175D3DCCD1}">
              <a14:hiddenFill xmlns:a14="http://schemas.microsoft.com/office/drawing/2010/main">
                <a:solidFill>
                  <a:srgbClr val="FFFFFF"/>
                </a:solidFill>
              </a14:hiddenFill>
            </a:ext>
          </a:extLst>
        </p:spPr>
      </p:pic>
      <p:sp>
        <p:nvSpPr>
          <p:cNvPr id="33797" name="AutoShape 8"/>
          <p:cNvSpPr>
            <a:spLocks noChangeArrowheads="1"/>
          </p:cNvSpPr>
          <p:nvPr/>
        </p:nvSpPr>
        <p:spPr bwMode="auto">
          <a:xfrm>
            <a:off x="2400300" y="1435164"/>
            <a:ext cx="7391400" cy="1962150"/>
          </a:xfrm>
          <a:prstGeom prst="cloudCallout">
            <a:avLst>
              <a:gd name="adj1" fmla="val -60231"/>
              <a:gd name="adj2" fmla="val 95194"/>
            </a:avLst>
          </a:prstGeom>
          <a:solidFill>
            <a:srgbClr val="FFFF66"/>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6600" b="1" dirty="0" err="1">
                <a:solidFill>
                  <a:srgbClr val="FF0000"/>
                </a:solidFill>
                <a:latin typeface="Times New Roman" panose="02020603050405020304" pitchFamily="18" charset="0"/>
              </a:rPr>
              <a:t>Trò</a:t>
            </a:r>
            <a:r>
              <a:rPr lang="en-US" altLang="vi-VN" sz="6600" b="1" dirty="0">
                <a:solidFill>
                  <a:srgbClr val="FF0000"/>
                </a:solidFill>
                <a:latin typeface="Times New Roman" panose="02020603050405020304" pitchFamily="18" charset="0"/>
              </a:rPr>
              <a:t> </a:t>
            </a:r>
            <a:r>
              <a:rPr lang="en-US" altLang="vi-VN" sz="6600" b="1" dirty="0" err="1">
                <a:solidFill>
                  <a:srgbClr val="FF0000"/>
                </a:solidFill>
                <a:latin typeface="Times New Roman" panose="02020603050405020304" pitchFamily="18" charset="0"/>
              </a:rPr>
              <a:t>chơi</a:t>
            </a:r>
            <a:endParaRPr lang="en-US" altLang="vi-VN" sz="66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235292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j0284058[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1"/>
            <a:ext cx="3581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WordArt 4"/>
          <p:cNvSpPr>
            <a:spLocks noChangeArrowheads="1" noChangeShapeType="1" noTextEdit="1"/>
          </p:cNvSpPr>
          <p:nvPr/>
        </p:nvSpPr>
        <p:spPr bwMode="auto">
          <a:xfrm>
            <a:off x="2133600" y="1752600"/>
            <a:ext cx="7620000" cy="1200150"/>
          </a:xfrm>
          <a:prstGeom prst="rect">
            <a:avLst/>
          </a:prstGeom>
        </p:spPr>
        <p:txBody>
          <a:bodyPr wrap="none" fromWordArt="1">
            <a:prstTxWarp prst="textDoubleWave1">
              <a:avLst>
                <a:gd name="adj1" fmla="val 6500"/>
                <a:gd name="adj2" fmla="val 0"/>
              </a:avLst>
            </a:prstTxWarp>
          </a:bodyPr>
          <a:lstStyle/>
          <a:p>
            <a:pPr algn="ctr"/>
            <a:r>
              <a:rPr lang="en-US" sz="3600" b="1" kern="10">
                <a:ln w="12700">
                  <a:solidFill>
                    <a:srgbClr val="FF3300"/>
                  </a:solidFill>
                  <a:round/>
                  <a:headEnd/>
                  <a:tailEnd/>
                </a:ln>
                <a:solidFill>
                  <a:srgbClr val="66FFCC"/>
                </a:solidFill>
                <a:effectLst>
                  <a:prstShdw prst="shdw16">
                    <a:srgbClr val="C0C0C0">
                      <a:alpha val="50000"/>
                    </a:srgbClr>
                  </a:prstShdw>
                </a:effectLst>
              </a:rPr>
              <a:t>Rung chuông vàng </a:t>
            </a:r>
          </a:p>
        </p:txBody>
      </p:sp>
      <p:pic>
        <p:nvPicPr>
          <p:cNvPr id="36871" name="MSj03382.wav">
            <a:hlinkClick r:id="" action="ppaction://media"/>
          </p:cNvPr>
          <p:cNvPicPr>
            <a:picLocks noRot="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3486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AutoShape 8"/>
          <p:cNvSpPr>
            <a:spLocks noChangeArrowheads="1"/>
          </p:cNvSpPr>
          <p:nvPr/>
        </p:nvSpPr>
        <p:spPr bwMode="auto">
          <a:xfrm>
            <a:off x="4267200" y="914400"/>
            <a:ext cx="2590800" cy="742950"/>
          </a:xfrm>
          <a:prstGeom prst="cloudCallout">
            <a:avLst>
              <a:gd name="adj1" fmla="val -60231"/>
              <a:gd name="adj2" fmla="val 95194"/>
            </a:avLst>
          </a:prstGeom>
          <a:solidFill>
            <a:srgbClr val="FFFF66"/>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a:solidFill>
                  <a:srgbClr val="FF0000"/>
                </a:solidFill>
                <a:latin typeface="Times New Roman" panose="02020603050405020304" pitchFamily="18" charset="0"/>
              </a:rPr>
              <a:t>Trò chơi</a:t>
            </a:r>
          </a:p>
        </p:txBody>
      </p:sp>
      <p:sp>
        <p:nvSpPr>
          <p:cNvPr id="34822" name="Rectangle 9"/>
          <p:cNvSpPr>
            <a:spLocks noChangeArrowheads="1"/>
          </p:cNvSpPr>
          <p:nvPr/>
        </p:nvSpPr>
        <p:spPr bwMode="auto">
          <a:xfrm>
            <a:off x="1943100" y="3698876"/>
            <a:ext cx="830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vi-VN" sz="2800" b="1">
                <a:solidFill>
                  <a:srgbClr val="0000FF"/>
                </a:solidFill>
                <a:latin typeface="Times New Roman" panose="02020603050405020304" pitchFamily="18" charset="0"/>
                <a:cs typeface="Times New Roman" panose="02020603050405020304" pitchFamily="18" charset="0"/>
              </a:rPr>
              <a:t>Mỗi câu kèm theo các đáp án: A, B, C. Các em hãy  lựa chọn đáp án đúng nhất; thời gian trả lời cho một câu là 10 giây. Em nào sai thì chúng ta cất bảng con dừng chơi, các em đúng tiếp tục chơi. Kết thúc trò chơi, tổ nào có nhiều bạn trả lời đúng tổ đó thắng cuộc.</a:t>
            </a:r>
          </a:p>
        </p:txBody>
      </p:sp>
      <p:sp>
        <p:nvSpPr>
          <p:cNvPr id="34823" name="WordArt 31"/>
          <p:cNvSpPr>
            <a:spLocks noChangeArrowheads="1" noChangeShapeType="1" noTextEdit="1"/>
          </p:cNvSpPr>
          <p:nvPr/>
        </p:nvSpPr>
        <p:spPr bwMode="auto">
          <a:xfrm>
            <a:off x="4902200" y="1344613"/>
            <a:ext cx="1676400" cy="228600"/>
          </a:xfrm>
          <a:prstGeom prst="rect">
            <a:avLst/>
          </a:prstGeom>
        </p:spPr>
        <p:txBody>
          <a:bodyPr wrap="none" fromWordArt="1">
            <a:prstTxWarp prst="textPlain">
              <a:avLst>
                <a:gd name="adj" fmla="val 50000"/>
              </a:avLst>
            </a:prstTxWarp>
          </a:bodyPr>
          <a:lstStyle/>
          <a:p>
            <a:pPr algn="ctr"/>
            <a:endParaRPr lang="en-US" sz="3600" b="1"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34824" name="Text Box 33"/>
          <p:cNvSpPr txBox="1">
            <a:spLocks noChangeArrowheads="1"/>
          </p:cNvSpPr>
          <p:nvPr/>
        </p:nvSpPr>
        <p:spPr bwMode="auto">
          <a:xfrm>
            <a:off x="2762250" y="1001713"/>
            <a:ext cx="640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vi-VN" altLang="vi-VN" sz="2400" b="1" i="1">
              <a:solidFill>
                <a:srgbClr val="0000FF"/>
              </a:solidFill>
              <a:latin typeface=".VnTime" panose="020B7200000000000000" pitchFamily="34" charset="0"/>
            </a:endParaRPr>
          </a:p>
        </p:txBody>
      </p:sp>
    </p:spTree>
    <p:extLst>
      <p:ext uri="{BB962C8B-B14F-4D97-AF65-F5344CB8AC3E}">
        <p14:creationId xmlns:p14="http://schemas.microsoft.com/office/powerpoint/2010/main" val="140650525"/>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55" y="-61641"/>
            <a:ext cx="12099845" cy="6847934"/>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descr="j0336978[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830513"/>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chuo3398.wav">
            <a:hlinkClick r:id="" action="ppaction://media"/>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1744663"/>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p:cNvSpPr txBox="1">
            <a:spLocks noChangeArrowheads="1"/>
          </p:cNvSpPr>
          <p:nvPr/>
        </p:nvSpPr>
        <p:spPr bwMode="auto">
          <a:xfrm>
            <a:off x="1752600" y="10287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0000"/>
                </a:solidFill>
                <a:latin typeface="Times New Roman" panose="02020603050405020304" pitchFamily="18" charset="0"/>
              </a:rPr>
              <a:t> Vị hoa chua chua như vị nắng non của mùa hè.</a:t>
            </a:r>
            <a:endParaRPr lang="en-US" altLang="vi-VN" b="1">
              <a:solidFill>
                <a:srgbClr val="006600"/>
              </a:solidFill>
              <a:latin typeface="Times New Roman" panose="02020603050405020304" pitchFamily="18" charset="0"/>
            </a:endParaRPr>
          </a:p>
        </p:txBody>
      </p:sp>
      <p:sp>
        <p:nvSpPr>
          <p:cNvPr id="37894" name="WordArt 6"/>
          <p:cNvSpPr>
            <a:spLocks noChangeArrowheads="1" noChangeShapeType="1" noTextEdit="1"/>
          </p:cNvSpPr>
          <p:nvPr/>
        </p:nvSpPr>
        <p:spPr bwMode="auto">
          <a:xfrm>
            <a:off x="9248776" y="2882901"/>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37895" name="WordArt 7"/>
          <p:cNvSpPr>
            <a:spLocks noChangeArrowheads="1" noChangeShapeType="1" noTextEdit="1"/>
          </p:cNvSpPr>
          <p:nvPr/>
        </p:nvSpPr>
        <p:spPr bwMode="auto">
          <a:xfrm>
            <a:off x="8839201" y="2882901"/>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sp>
        <p:nvSpPr>
          <p:cNvPr id="37896" name="WordArt 8"/>
          <p:cNvSpPr>
            <a:spLocks noChangeArrowheads="1" noChangeShapeType="1" noTextEdit="1"/>
          </p:cNvSpPr>
          <p:nvPr/>
        </p:nvSpPr>
        <p:spPr bwMode="auto">
          <a:xfrm>
            <a:off x="9248776" y="2882901"/>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2</a:t>
            </a:r>
          </a:p>
        </p:txBody>
      </p:sp>
      <p:sp>
        <p:nvSpPr>
          <p:cNvPr id="37897" name="WordArt 9"/>
          <p:cNvSpPr>
            <a:spLocks noChangeArrowheads="1" noChangeShapeType="1" noTextEdit="1"/>
          </p:cNvSpPr>
          <p:nvPr/>
        </p:nvSpPr>
        <p:spPr bwMode="auto">
          <a:xfrm>
            <a:off x="9248776" y="2882901"/>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3</a:t>
            </a:r>
          </a:p>
        </p:txBody>
      </p:sp>
      <p:sp>
        <p:nvSpPr>
          <p:cNvPr id="37898" name="WordArt 10"/>
          <p:cNvSpPr>
            <a:spLocks noChangeArrowheads="1" noChangeShapeType="1" noTextEdit="1"/>
          </p:cNvSpPr>
          <p:nvPr/>
        </p:nvSpPr>
        <p:spPr bwMode="auto">
          <a:xfrm>
            <a:off x="9248776" y="2882901"/>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4</a:t>
            </a:r>
          </a:p>
        </p:txBody>
      </p:sp>
      <p:sp>
        <p:nvSpPr>
          <p:cNvPr id="37899" name="WordArt 11"/>
          <p:cNvSpPr>
            <a:spLocks noChangeArrowheads="1" noChangeShapeType="1" noTextEdit="1"/>
          </p:cNvSpPr>
          <p:nvPr/>
        </p:nvSpPr>
        <p:spPr bwMode="auto">
          <a:xfrm>
            <a:off x="9248776" y="2882901"/>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5</a:t>
            </a:r>
          </a:p>
        </p:txBody>
      </p:sp>
      <p:sp>
        <p:nvSpPr>
          <p:cNvPr id="37900" name="WordArt 12"/>
          <p:cNvSpPr>
            <a:spLocks noChangeArrowheads="1" noChangeShapeType="1" noTextEdit="1"/>
          </p:cNvSpPr>
          <p:nvPr/>
        </p:nvSpPr>
        <p:spPr bwMode="auto">
          <a:xfrm>
            <a:off x="9248776" y="2882901"/>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6</a:t>
            </a:r>
          </a:p>
        </p:txBody>
      </p:sp>
      <p:sp>
        <p:nvSpPr>
          <p:cNvPr id="37901" name="WordArt 13"/>
          <p:cNvSpPr>
            <a:spLocks noChangeArrowheads="1" noChangeShapeType="1" noTextEdit="1"/>
          </p:cNvSpPr>
          <p:nvPr/>
        </p:nvSpPr>
        <p:spPr bwMode="auto">
          <a:xfrm>
            <a:off x="9248776" y="2882901"/>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7</a:t>
            </a:r>
          </a:p>
        </p:txBody>
      </p:sp>
      <p:sp>
        <p:nvSpPr>
          <p:cNvPr id="37902" name="WordArt 14"/>
          <p:cNvSpPr>
            <a:spLocks noChangeArrowheads="1" noChangeShapeType="1" noTextEdit="1"/>
          </p:cNvSpPr>
          <p:nvPr/>
        </p:nvSpPr>
        <p:spPr bwMode="auto">
          <a:xfrm>
            <a:off x="9248776" y="2882901"/>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8</a:t>
            </a:r>
          </a:p>
        </p:txBody>
      </p:sp>
      <p:sp>
        <p:nvSpPr>
          <p:cNvPr id="37903" name="WordArt 15"/>
          <p:cNvSpPr>
            <a:spLocks noChangeArrowheads="1" noChangeShapeType="1" noTextEdit="1"/>
          </p:cNvSpPr>
          <p:nvPr/>
        </p:nvSpPr>
        <p:spPr bwMode="auto">
          <a:xfrm>
            <a:off x="9248776" y="2882901"/>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9</a:t>
            </a:r>
          </a:p>
        </p:txBody>
      </p:sp>
      <p:sp>
        <p:nvSpPr>
          <p:cNvPr id="37904" name="WordArt 16"/>
          <p:cNvSpPr>
            <a:spLocks noChangeArrowheads="1" noChangeShapeType="1" noTextEdit="1"/>
          </p:cNvSpPr>
          <p:nvPr/>
        </p:nvSpPr>
        <p:spPr bwMode="auto">
          <a:xfrm>
            <a:off x="9248776" y="2882901"/>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37905" name="WordArt 17"/>
          <p:cNvSpPr>
            <a:spLocks noChangeArrowheads="1" noChangeShapeType="1" noTextEdit="1"/>
          </p:cNvSpPr>
          <p:nvPr/>
        </p:nvSpPr>
        <p:spPr bwMode="auto">
          <a:xfrm>
            <a:off x="9248776" y="2882901"/>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sp>
        <p:nvSpPr>
          <p:cNvPr id="37906" name="WordArt 18"/>
          <p:cNvSpPr>
            <a:spLocks noChangeArrowheads="1" noChangeShapeType="1" noTextEdit="1"/>
          </p:cNvSpPr>
          <p:nvPr/>
        </p:nvSpPr>
        <p:spPr bwMode="auto">
          <a:xfrm>
            <a:off x="9248776" y="2882901"/>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37907" name="WordArt 19"/>
          <p:cNvSpPr>
            <a:spLocks noChangeArrowheads="1" noChangeShapeType="1" noTextEdit="1"/>
          </p:cNvSpPr>
          <p:nvPr/>
        </p:nvSpPr>
        <p:spPr bwMode="auto">
          <a:xfrm>
            <a:off x="8839201" y="2882901"/>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grpSp>
        <p:nvGrpSpPr>
          <p:cNvPr id="2" name="Group 20"/>
          <p:cNvGrpSpPr>
            <a:grpSpLocks/>
          </p:cNvGrpSpPr>
          <p:nvPr/>
        </p:nvGrpSpPr>
        <p:grpSpPr bwMode="auto">
          <a:xfrm>
            <a:off x="8915401" y="2887663"/>
            <a:ext cx="1209675" cy="876300"/>
            <a:chOff x="3936" y="0"/>
            <a:chExt cx="720" cy="720"/>
          </a:xfrm>
        </p:grpSpPr>
        <p:sp>
          <p:nvSpPr>
            <p:cNvPr id="35871" name="Oval 21"/>
            <p:cNvSpPr>
              <a:spLocks noChangeArrowheads="1"/>
            </p:cNvSpPr>
            <p:nvPr/>
          </p:nvSpPr>
          <p:spPr bwMode="auto">
            <a:xfrm>
              <a:off x="3936" y="0"/>
              <a:ext cx="720" cy="720"/>
            </a:xfrm>
            <a:prstGeom prst="ellipse">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p>
          </p:txBody>
        </p:sp>
        <p:sp>
          <p:nvSpPr>
            <p:cNvPr id="35872" name="WordArt 22"/>
            <p:cNvSpPr>
              <a:spLocks noChangeArrowheads="1" noChangeShapeType="1" noTextEdit="1"/>
            </p:cNvSpPr>
            <p:nvPr/>
          </p:nvSpPr>
          <p:spPr bwMode="auto">
            <a:xfrm>
              <a:off x="4314" y="144"/>
              <a:ext cx="234" cy="402"/>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35873" name="WordArt 23"/>
            <p:cNvSpPr>
              <a:spLocks noChangeArrowheads="1" noChangeShapeType="1" noTextEdit="1"/>
            </p:cNvSpPr>
            <p:nvPr/>
          </p:nvSpPr>
          <p:spPr bwMode="auto">
            <a:xfrm>
              <a:off x="4032" y="144"/>
              <a:ext cx="234" cy="402"/>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grpSp>
      <p:sp>
        <p:nvSpPr>
          <p:cNvPr id="37912" name="Oval 24"/>
          <p:cNvSpPr>
            <a:spLocks noChangeArrowheads="1"/>
          </p:cNvSpPr>
          <p:nvPr/>
        </p:nvSpPr>
        <p:spPr bwMode="auto">
          <a:xfrm>
            <a:off x="8839200" y="2773363"/>
            <a:ext cx="1066800" cy="857250"/>
          </a:xfrm>
          <a:prstGeom prst="ellipse">
            <a:avLst/>
          </a:prstGeom>
          <a:noFill/>
          <a:ln w="76200" cmpd="tri">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p>
        </p:txBody>
      </p:sp>
      <p:pic>
        <p:nvPicPr>
          <p:cNvPr id="37914" name="MSj03429.wav">
            <a:hlinkClick r:id="" action="ppaction://media"/>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5573713"/>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MSj03444.wav">
            <a:hlinkClick r:id="" action="ppaction://media"/>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4830763"/>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3" name="Text Box 28"/>
          <p:cNvSpPr txBox="1">
            <a:spLocks noChangeArrowheads="1"/>
          </p:cNvSpPr>
          <p:nvPr/>
        </p:nvSpPr>
        <p:spPr bwMode="auto">
          <a:xfrm>
            <a:off x="1905000" y="3276601"/>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rabicPeriod"/>
            </a:pPr>
            <a:r>
              <a:rPr lang="en-US" altLang="vi-VN" sz="2600" b="1">
                <a:latin typeface="Times New Roman" panose="02020603050405020304" pitchFamily="18" charset="0"/>
              </a:rPr>
              <a:t>Hai hình ảnh được so sánh với nhau trong câu thơ trên là:</a:t>
            </a:r>
          </a:p>
        </p:txBody>
      </p:sp>
      <p:sp>
        <p:nvSpPr>
          <p:cNvPr id="35864" name="Text Box 35"/>
          <p:cNvSpPr txBox="1">
            <a:spLocks noChangeArrowheads="1"/>
          </p:cNvSpPr>
          <p:nvPr/>
        </p:nvSpPr>
        <p:spPr bwMode="auto">
          <a:xfrm>
            <a:off x="6858000" y="6030914"/>
            <a:ext cx="3505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vi-VN" sz="1800"/>
          </a:p>
        </p:txBody>
      </p:sp>
      <p:sp>
        <p:nvSpPr>
          <p:cNvPr id="35865" name="Text Box 39"/>
          <p:cNvSpPr txBox="1">
            <a:spLocks noChangeArrowheads="1"/>
          </p:cNvSpPr>
          <p:nvPr/>
        </p:nvSpPr>
        <p:spPr bwMode="auto">
          <a:xfrm>
            <a:off x="2590800" y="5345114"/>
            <a:ext cx="472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C. Chua chua – vị nắng non</a:t>
            </a:r>
          </a:p>
        </p:txBody>
      </p:sp>
      <p:sp>
        <p:nvSpPr>
          <p:cNvPr id="35866" name="Text Box 40"/>
          <p:cNvSpPr txBox="1">
            <a:spLocks noChangeArrowheads="1"/>
          </p:cNvSpPr>
          <p:nvPr/>
        </p:nvSpPr>
        <p:spPr bwMode="auto">
          <a:xfrm>
            <a:off x="2590800" y="4945064"/>
            <a:ext cx="5715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B. Vị hoa – vị nắng non của mùa hè</a:t>
            </a:r>
          </a:p>
        </p:txBody>
      </p:sp>
      <p:sp>
        <p:nvSpPr>
          <p:cNvPr id="35867" name="Text Box 41"/>
          <p:cNvSpPr txBox="1">
            <a:spLocks noChangeArrowheads="1"/>
          </p:cNvSpPr>
          <p:nvPr/>
        </p:nvSpPr>
        <p:spPr bwMode="auto">
          <a:xfrm>
            <a:off x="2590800" y="4487864"/>
            <a:ext cx="320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A. Vị hoa – mùa hè</a:t>
            </a:r>
          </a:p>
        </p:txBody>
      </p:sp>
      <p:sp>
        <p:nvSpPr>
          <p:cNvPr id="37930" name="Text Box 42"/>
          <p:cNvSpPr txBox="1">
            <a:spLocks noChangeArrowheads="1"/>
          </p:cNvSpPr>
          <p:nvPr/>
        </p:nvSpPr>
        <p:spPr bwMode="auto">
          <a:xfrm>
            <a:off x="2590800" y="4945064"/>
            <a:ext cx="5715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B. Vị hoa – vị nắng non của mùa hè</a:t>
            </a:r>
          </a:p>
        </p:txBody>
      </p:sp>
      <p:sp>
        <p:nvSpPr>
          <p:cNvPr id="35869" name="WordArt 31"/>
          <p:cNvSpPr>
            <a:spLocks noChangeArrowheads="1" noChangeShapeType="1" noTextEdit="1"/>
          </p:cNvSpPr>
          <p:nvPr/>
        </p:nvSpPr>
        <p:spPr bwMode="auto">
          <a:xfrm>
            <a:off x="4902200" y="2060575"/>
            <a:ext cx="1676400" cy="228600"/>
          </a:xfrm>
          <a:prstGeom prst="rect">
            <a:avLst/>
          </a:prstGeom>
        </p:spPr>
        <p:txBody>
          <a:bodyPr wrap="none" fromWordArt="1">
            <a:prstTxWarp prst="textPlain">
              <a:avLst>
                <a:gd name="adj" fmla="val 50000"/>
              </a:avLst>
            </a:prstTxWarp>
          </a:bodyPr>
          <a:lstStyle/>
          <a:p>
            <a:pPr algn="ctr"/>
            <a:endParaRPr lang="en-US" sz="3600" b="1"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33" name="Oval 32"/>
          <p:cNvSpPr/>
          <p:nvPr/>
        </p:nvSpPr>
        <p:spPr>
          <a:xfrm>
            <a:off x="2590800" y="4967289"/>
            <a:ext cx="457200" cy="492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234956206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55" y="-61641"/>
            <a:ext cx="12099845" cy="6847934"/>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j0336978[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188595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chuo3460.wav">
            <a:hlinkClick r:id="" action="ppaction://media"/>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10287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WordArt 5"/>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38918" name="WordArt 6"/>
          <p:cNvSpPr>
            <a:spLocks noChangeArrowheads="1" noChangeShapeType="1" noTextEdit="1"/>
          </p:cNvSpPr>
          <p:nvPr/>
        </p:nvSpPr>
        <p:spPr bwMode="auto">
          <a:xfrm>
            <a:off x="8839201"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sp>
        <p:nvSpPr>
          <p:cNvPr id="38919" name="WordArt 7"/>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2</a:t>
            </a:r>
          </a:p>
        </p:txBody>
      </p:sp>
      <p:sp>
        <p:nvSpPr>
          <p:cNvPr id="38920" name="WordArt 8"/>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3</a:t>
            </a:r>
          </a:p>
        </p:txBody>
      </p:sp>
      <p:sp>
        <p:nvSpPr>
          <p:cNvPr id="38921" name="WordArt 9"/>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4</a:t>
            </a:r>
          </a:p>
        </p:txBody>
      </p:sp>
      <p:sp>
        <p:nvSpPr>
          <p:cNvPr id="38922" name="WordArt 10"/>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5</a:t>
            </a:r>
          </a:p>
        </p:txBody>
      </p:sp>
      <p:sp>
        <p:nvSpPr>
          <p:cNvPr id="38923" name="WordArt 11"/>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6</a:t>
            </a:r>
          </a:p>
        </p:txBody>
      </p:sp>
      <p:sp>
        <p:nvSpPr>
          <p:cNvPr id="38924" name="WordArt 12"/>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7</a:t>
            </a:r>
          </a:p>
        </p:txBody>
      </p:sp>
      <p:sp>
        <p:nvSpPr>
          <p:cNvPr id="38925" name="WordArt 13"/>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8</a:t>
            </a:r>
          </a:p>
        </p:txBody>
      </p:sp>
      <p:sp>
        <p:nvSpPr>
          <p:cNvPr id="38926" name="WordArt 14"/>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9</a:t>
            </a:r>
          </a:p>
        </p:txBody>
      </p:sp>
      <p:sp>
        <p:nvSpPr>
          <p:cNvPr id="38927" name="WordArt 15"/>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38928" name="WordArt 16"/>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sp>
        <p:nvSpPr>
          <p:cNvPr id="38929" name="WordArt 17"/>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38930" name="WordArt 18"/>
          <p:cNvSpPr>
            <a:spLocks noChangeArrowheads="1" noChangeShapeType="1" noTextEdit="1"/>
          </p:cNvSpPr>
          <p:nvPr/>
        </p:nvSpPr>
        <p:spPr bwMode="auto">
          <a:xfrm>
            <a:off x="8839201"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grpSp>
        <p:nvGrpSpPr>
          <p:cNvPr id="2" name="Group 19"/>
          <p:cNvGrpSpPr>
            <a:grpSpLocks/>
          </p:cNvGrpSpPr>
          <p:nvPr/>
        </p:nvGrpSpPr>
        <p:grpSpPr bwMode="auto">
          <a:xfrm>
            <a:off x="8610601" y="1981200"/>
            <a:ext cx="1209675" cy="876300"/>
            <a:chOff x="3936" y="0"/>
            <a:chExt cx="720" cy="720"/>
          </a:xfrm>
        </p:grpSpPr>
        <p:sp>
          <p:nvSpPr>
            <p:cNvPr id="36895" name="Oval 20"/>
            <p:cNvSpPr>
              <a:spLocks noChangeArrowheads="1"/>
            </p:cNvSpPr>
            <p:nvPr/>
          </p:nvSpPr>
          <p:spPr bwMode="auto">
            <a:xfrm>
              <a:off x="3936" y="0"/>
              <a:ext cx="720" cy="720"/>
            </a:xfrm>
            <a:prstGeom prst="ellipse">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p>
          </p:txBody>
        </p:sp>
        <p:sp>
          <p:nvSpPr>
            <p:cNvPr id="36896" name="WordArt 21"/>
            <p:cNvSpPr>
              <a:spLocks noChangeArrowheads="1" noChangeShapeType="1" noTextEdit="1"/>
            </p:cNvSpPr>
            <p:nvPr/>
          </p:nvSpPr>
          <p:spPr bwMode="auto">
            <a:xfrm>
              <a:off x="4314" y="144"/>
              <a:ext cx="234" cy="402"/>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36897" name="WordArt 22"/>
            <p:cNvSpPr>
              <a:spLocks noChangeArrowheads="1" noChangeShapeType="1" noTextEdit="1"/>
            </p:cNvSpPr>
            <p:nvPr/>
          </p:nvSpPr>
          <p:spPr bwMode="auto">
            <a:xfrm>
              <a:off x="4032" y="144"/>
              <a:ext cx="234" cy="402"/>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grpSp>
      <p:sp>
        <p:nvSpPr>
          <p:cNvPr id="38935" name="Oval 23"/>
          <p:cNvSpPr>
            <a:spLocks noChangeArrowheads="1"/>
          </p:cNvSpPr>
          <p:nvPr/>
        </p:nvSpPr>
        <p:spPr bwMode="auto">
          <a:xfrm>
            <a:off x="8686800" y="1943100"/>
            <a:ext cx="1143000" cy="857250"/>
          </a:xfrm>
          <a:prstGeom prst="ellipse">
            <a:avLst/>
          </a:prstGeom>
          <a:noFill/>
          <a:ln w="76200" cmpd="tri">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p>
        </p:txBody>
      </p:sp>
      <p:pic>
        <p:nvPicPr>
          <p:cNvPr id="38937" name="MSj03491.wav">
            <a:hlinkClick r:id="" action="ppaction://media"/>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48577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8" name="MSj03507.wav">
            <a:hlinkClick r:id="" action="ppaction://media"/>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41148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Text Box 27"/>
          <p:cNvSpPr txBox="1">
            <a:spLocks noChangeArrowheads="1"/>
          </p:cNvSpPr>
          <p:nvPr/>
        </p:nvSpPr>
        <p:spPr bwMode="auto">
          <a:xfrm>
            <a:off x="2438400" y="3200401"/>
            <a:ext cx="685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a:latin typeface="Times New Roman" panose="02020603050405020304" pitchFamily="18" charset="0"/>
              </a:rPr>
              <a:t>2</a:t>
            </a:r>
            <a:r>
              <a:rPr lang="en-US" altLang="vi-VN" sz="2600" b="1">
                <a:latin typeface="Times New Roman" panose="02020603050405020304" pitchFamily="18" charset="0"/>
              </a:rPr>
              <a:t>. Từ chỉ </a:t>
            </a:r>
            <a:r>
              <a:rPr lang="en-US" altLang="vi-VN" sz="2600" b="1">
                <a:solidFill>
                  <a:srgbClr val="CC0099"/>
                </a:solidFill>
                <a:latin typeface="Times New Roman" panose="02020603050405020304" pitchFamily="18" charset="0"/>
              </a:rPr>
              <a:t>đặc điểm </a:t>
            </a:r>
            <a:r>
              <a:rPr lang="en-US" altLang="vi-VN" sz="2600" b="1">
                <a:latin typeface="Times New Roman" panose="02020603050405020304" pitchFamily="18" charset="0"/>
              </a:rPr>
              <a:t>trong câu trên là:</a:t>
            </a:r>
          </a:p>
        </p:txBody>
      </p:sp>
      <p:sp>
        <p:nvSpPr>
          <p:cNvPr id="36887" name="Text Box 30"/>
          <p:cNvSpPr txBox="1">
            <a:spLocks noChangeArrowheads="1"/>
          </p:cNvSpPr>
          <p:nvPr/>
        </p:nvSpPr>
        <p:spPr bwMode="auto">
          <a:xfrm>
            <a:off x="1600200" y="9144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0000"/>
                </a:solidFill>
                <a:latin typeface="Times New Roman" panose="02020603050405020304" pitchFamily="18" charset="0"/>
              </a:rPr>
              <a:t>  Vị hoa chua chua như vị nắng non của mùa hè.</a:t>
            </a:r>
            <a:endParaRPr lang="en-US" altLang="vi-VN" b="1">
              <a:solidFill>
                <a:srgbClr val="006600"/>
              </a:solidFill>
              <a:latin typeface="Times New Roman" panose="02020603050405020304" pitchFamily="18" charset="0"/>
            </a:endParaRPr>
          </a:p>
        </p:txBody>
      </p:sp>
      <p:sp>
        <p:nvSpPr>
          <p:cNvPr id="36888" name="Text Box 34"/>
          <p:cNvSpPr txBox="1">
            <a:spLocks noChangeArrowheads="1"/>
          </p:cNvSpPr>
          <p:nvPr/>
        </p:nvSpPr>
        <p:spPr bwMode="auto">
          <a:xfrm>
            <a:off x="2895600" y="4171951"/>
            <a:ext cx="4267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B. mùa hè</a:t>
            </a:r>
          </a:p>
        </p:txBody>
      </p:sp>
      <p:sp>
        <p:nvSpPr>
          <p:cNvPr id="36889" name="Text Box 35"/>
          <p:cNvSpPr txBox="1">
            <a:spLocks noChangeArrowheads="1"/>
          </p:cNvSpPr>
          <p:nvPr/>
        </p:nvSpPr>
        <p:spPr bwMode="auto">
          <a:xfrm>
            <a:off x="2895600" y="4572001"/>
            <a:ext cx="441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C. chua chua</a:t>
            </a:r>
          </a:p>
        </p:txBody>
      </p:sp>
      <p:sp>
        <p:nvSpPr>
          <p:cNvPr id="36890" name="Text Box 36"/>
          <p:cNvSpPr txBox="1">
            <a:spLocks noChangeArrowheads="1"/>
          </p:cNvSpPr>
          <p:nvPr/>
        </p:nvSpPr>
        <p:spPr bwMode="auto">
          <a:xfrm>
            <a:off x="2895600" y="3771901"/>
            <a:ext cx="3810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A. nắng non</a:t>
            </a:r>
          </a:p>
        </p:txBody>
      </p:sp>
      <p:sp>
        <p:nvSpPr>
          <p:cNvPr id="38949" name="Text Box 37"/>
          <p:cNvSpPr txBox="1">
            <a:spLocks noChangeArrowheads="1"/>
          </p:cNvSpPr>
          <p:nvPr/>
        </p:nvSpPr>
        <p:spPr bwMode="auto">
          <a:xfrm>
            <a:off x="2895600" y="4572001"/>
            <a:ext cx="441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C. chua chua</a:t>
            </a:r>
          </a:p>
        </p:txBody>
      </p:sp>
      <p:sp>
        <p:nvSpPr>
          <p:cNvPr id="36892" name="WordArt 31"/>
          <p:cNvSpPr>
            <a:spLocks noChangeArrowheads="1" noChangeShapeType="1" noTextEdit="1"/>
          </p:cNvSpPr>
          <p:nvPr/>
        </p:nvSpPr>
        <p:spPr bwMode="auto">
          <a:xfrm>
            <a:off x="4902200" y="1344613"/>
            <a:ext cx="1676400" cy="228600"/>
          </a:xfrm>
          <a:prstGeom prst="rect">
            <a:avLst/>
          </a:prstGeom>
        </p:spPr>
        <p:txBody>
          <a:bodyPr wrap="none" fromWordArt="1">
            <a:prstTxWarp prst="textPlain">
              <a:avLst>
                <a:gd name="adj" fmla="val 50000"/>
              </a:avLst>
            </a:prstTxWarp>
          </a:bodyPr>
          <a:lstStyle/>
          <a:p>
            <a:pPr algn="ctr"/>
            <a:endParaRPr lang="en-US" sz="3600" b="1"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36893" name="Text Box 33"/>
          <p:cNvSpPr txBox="1">
            <a:spLocks noChangeArrowheads="1"/>
          </p:cNvSpPr>
          <p:nvPr/>
        </p:nvSpPr>
        <p:spPr bwMode="auto">
          <a:xfrm>
            <a:off x="2762250" y="1001713"/>
            <a:ext cx="640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vi-VN" altLang="vi-VN" sz="2400" b="1" i="1">
              <a:solidFill>
                <a:srgbClr val="0000FF"/>
              </a:solidFill>
              <a:latin typeface=".VnTime" panose="020B7200000000000000" pitchFamily="34" charset="0"/>
            </a:endParaRPr>
          </a:p>
        </p:txBody>
      </p:sp>
      <p:sp>
        <p:nvSpPr>
          <p:cNvPr id="33" name="Oval 32"/>
          <p:cNvSpPr/>
          <p:nvPr/>
        </p:nvSpPr>
        <p:spPr>
          <a:xfrm>
            <a:off x="2895600" y="4622801"/>
            <a:ext cx="457200" cy="492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21665694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0" y="0"/>
            <a:ext cx="12099845" cy="6847934"/>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j0336978[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22860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chuo3522.wav">
            <a:hlinkClick r:id="" action="ppaction://media"/>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14287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WordArt 5"/>
          <p:cNvSpPr>
            <a:spLocks noChangeArrowheads="1" noChangeShapeType="1" noTextEdit="1"/>
          </p:cNvSpPr>
          <p:nvPr/>
        </p:nvSpPr>
        <p:spPr bwMode="auto">
          <a:xfrm>
            <a:off x="9248776" y="256698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39942" name="WordArt 6"/>
          <p:cNvSpPr>
            <a:spLocks noChangeArrowheads="1" noChangeShapeType="1" noTextEdit="1"/>
          </p:cNvSpPr>
          <p:nvPr/>
        </p:nvSpPr>
        <p:spPr bwMode="auto">
          <a:xfrm>
            <a:off x="8839201" y="256698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sp>
        <p:nvSpPr>
          <p:cNvPr id="39943" name="WordArt 7"/>
          <p:cNvSpPr>
            <a:spLocks noChangeArrowheads="1" noChangeShapeType="1" noTextEdit="1"/>
          </p:cNvSpPr>
          <p:nvPr/>
        </p:nvSpPr>
        <p:spPr bwMode="auto">
          <a:xfrm>
            <a:off x="9248776" y="256698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2</a:t>
            </a:r>
          </a:p>
        </p:txBody>
      </p:sp>
      <p:sp>
        <p:nvSpPr>
          <p:cNvPr id="39944" name="WordArt 8"/>
          <p:cNvSpPr>
            <a:spLocks noChangeArrowheads="1" noChangeShapeType="1" noTextEdit="1"/>
          </p:cNvSpPr>
          <p:nvPr/>
        </p:nvSpPr>
        <p:spPr bwMode="auto">
          <a:xfrm>
            <a:off x="9248776" y="256698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3</a:t>
            </a:r>
          </a:p>
        </p:txBody>
      </p:sp>
      <p:sp>
        <p:nvSpPr>
          <p:cNvPr id="39945" name="WordArt 9"/>
          <p:cNvSpPr>
            <a:spLocks noChangeArrowheads="1" noChangeShapeType="1" noTextEdit="1"/>
          </p:cNvSpPr>
          <p:nvPr/>
        </p:nvSpPr>
        <p:spPr bwMode="auto">
          <a:xfrm>
            <a:off x="9248776" y="256698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4</a:t>
            </a:r>
          </a:p>
        </p:txBody>
      </p:sp>
      <p:sp>
        <p:nvSpPr>
          <p:cNvPr id="39946" name="WordArt 10"/>
          <p:cNvSpPr>
            <a:spLocks noChangeArrowheads="1" noChangeShapeType="1" noTextEdit="1"/>
          </p:cNvSpPr>
          <p:nvPr/>
        </p:nvSpPr>
        <p:spPr bwMode="auto">
          <a:xfrm>
            <a:off x="9248776" y="256698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5</a:t>
            </a:r>
          </a:p>
        </p:txBody>
      </p:sp>
      <p:sp>
        <p:nvSpPr>
          <p:cNvPr id="39947" name="WordArt 11"/>
          <p:cNvSpPr>
            <a:spLocks noChangeArrowheads="1" noChangeShapeType="1" noTextEdit="1"/>
          </p:cNvSpPr>
          <p:nvPr/>
        </p:nvSpPr>
        <p:spPr bwMode="auto">
          <a:xfrm>
            <a:off x="9248776" y="256698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6</a:t>
            </a:r>
          </a:p>
        </p:txBody>
      </p:sp>
      <p:sp>
        <p:nvSpPr>
          <p:cNvPr id="39948" name="WordArt 12"/>
          <p:cNvSpPr>
            <a:spLocks noChangeArrowheads="1" noChangeShapeType="1" noTextEdit="1"/>
          </p:cNvSpPr>
          <p:nvPr/>
        </p:nvSpPr>
        <p:spPr bwMode="auto">
          <a:xfrm>
            <a:off x="9248776" y="256698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7</a:t>
            </a:r>
          </a:p>
        </p:txBody>
      </p:sp>
      <p:sp>
        <p:nvSpPr>
          <p:cNvPr id="39949" name="WordArt 13"/>
          <p:cNvSpPr>
            <a:spLocks noChangeArrowheads="1" noChangeShapeType="1" noTextEdit="1"/>
          </p:cNvSpPr>
          <p:nvPr/>
        </p:nvSpPr>
        <p:spPr bwMode="auto">
          <a:xfrm>
            <a:off x="9248776" y="256698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8</a:t>
            </a:r>
          </a:p>
        </p:txBody>
      </p:sp>
      <p:sp>
        <p:nvSpPr>
          <p:cNvPr id="39950" name="WordArt 14"/>
          <p:cNvSpPr>
            <a:spLocks noChangeArrowheads="1" noChangeShapeType="1" noTextEdit="1"/>
          </p:cNvSpPr>
          <p:nvPr/>
        </p:nvSpPr>
        <p:spPr bwMode="auto">
          <a:xfrm>
            <a:off x="9248776" y="256698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9</a:t>
            </a:r>
          </a:p>
        </p:txBody>
      </p:sp>
      <p:sp>
        <p:nvSpPr>
          <p:cNvPr id="39951" name="WordArt 15"/>
          <p:cNvSpPr>
            <a:spLocks noChangeArrowheads="1" noChangeShapeType="1" noTextEdit="1"/>
          </p:cNvSpPr>
          <p:nvPr/>
        </p:nvSpPr>
        <p:spPr bwMode="auto">
          <a:xfrm>
            <a:off x="9248776" y="256698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39952" name="WordArt 16"/>
          <p:cNvSpPr>
            <a:spLocks noChangeArrowheads="1" noChangeShapeType="1" noTextEdit="1"/>
          </p:cNvSpPr>
          <p:nvPr/>
        </p:nvSpPr>
        <p:spPr bwMode="auto">
          <a:xfrm>
            <a:off x="9248776" y="256698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sp>
        <p:nvSpPr>
          <p:cNvPr id="39953" name="WordArt 17"/>
          <p:cNvSpPr>
            <a:spLocks noChangeArrowheads="1" noChangeShapeType="1" noTextEdit="1"/>
          </p:cNvSpPr>
          <p:nvPr/>
        </p:nvSpPr>
        <p:spPr bwMode="auto">
          <a:xfrm>
            <a:off x="9248776" y="256698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39954" name="WordArt 18"/>
          <p:cNvSpPr>
            <a:spLocks noChangeArrowheads="1" noChangeShapeType="1" noTextEdit="1"/>
          </p:cNvSpPr>
          <p:nvPr/>
        </p:nvSpPr>
        <p:spPr bwMode="auto">
          <a:xfrm>
            <a:off x="8839201" y="256698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grpSp>
        <p:nvGrpSpPr>
          <p:cNvPr id="2" name="Group 19"/>
          <p:cNvGrpSpPr>
            <a:grpSpLocks/>
          </p:cNvGrpSpPr>
          <p:nvPr/>
        </p:nvGrpSpPr>
        <p:grpSpPr bwMode="auto">
          <a:xfrm>
            <a:off x="8610601" y="2381250"/>
            <a:ext cx="1209675" cy="876300"/>
            <a:chOff x="3936" y="0"/>
            <a:chExt cx="720" cy="720"/>
          </a:xfrm>
        </p:grpSpPr>
        <p:sp>
          <p:nvSpPr>
            <p:cNvPr id="37919" name="Oval 20"/>
            <p:cNvSpPr>
              <a:spLocks noChangeArrowheads="1"/>
            </p:cNvSpPr>
            <p:nvPr/>
          </p:nvSpPr>
          <p:spPr bwMode="auto">
            <a:xfrm>
              <a:off x="3936" y="0"/>
              <a:ext cx="720" cy="720"/>
            </a:xfrm>
            <a:prstGeom prst="ellipse">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p>
          </p:txBody>
        </p:sp>
        <p:sp>
          <p:nvSpPr>
            <p:cNvPr id="37920" name="WordArt 21"/>
            <p:cNvSpPr>
              <a:spLocks noChangeArrowheads="1" noChangeShapeType="1" noTextEdit="1"/>
            </p:cNvSpPr>
            <p:nvPr/>
          </p:nvSpPr>
          <p:spPr bwMode="auto">
            <a:xfrm>
              <a:off x="4314" y="144"/>
              <a:ext cx="234" cy="402"/>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37921" name="WordArt 22"/>
            <p:cNvSpPr>
              <a:spLocks noChangeArrowheads="1" noChangeShapeType="1" noTextEdit="1"/>
            </p:cNvSpPr>
            <p:nvPr/>
          </p:nvSpPr>
          <p:spPr bwMode="auto">
            <a:xfrm>
              <a:off x="4032" y="144"/>
              <a:ext cx="234" cy="402"/>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grpSp>
      <p:sp>
        <p:nvSpPr>
          <p:cNvPr id="39959" name="Oval 23"/>
          <p:cNvSpPr>
            <a:spLocks noChangeArrowheads="1"/>
          </p:cNvSpPr>
          <p:nvPr/>
        </p:nvSpPr>
        <p:spPr bwMode="auto">
          <a:xfrm>
            <a:off x="8686800" y="2343150"/>
            <a:ext cx="1143000" cy="857250"/>
          </a:xfrm>
          <a:prstGeom prst="ellipse">
            <a:avLst/>
          </a:prstGeom>
          <a:noFill/>
          <a:ln w="76200" cmpd="tri">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p>
        </p:txBody>
      </p:sp>
      <p:pic>
        <p:nvPicPr>
          <p:cNvPr id="39961" name="MSj03554.wav">
            <a:hlinkClick r:id="" action="ppaction://media"/>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52578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2" name="MSj03555.wav">
            <a:hlinkClick r:id="" action="ppaction://media"/>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45148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0" name="Text Box 27"/>
          <p:cNvSpPr txBox="1">
            <a:spLocks noChangeArrowheads="1"/>
          </p:cNvSpPr>
          <p:nvPr/>
        </p:nvSpPr>
        <p:spPr bwMode="auto">
          <a:xfrm>
            <a:off x="2095500" y="2954339"/>
            <a:ext cx="7543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latin typeface="Times New Roman" panose="02020603050405020304" pitchFamily="18" charset="0"/>
              </a:rPr>
              <a:t>3.</a:t>
            </a:r>
            <a:r>
              <a:rPr lang="en-US" altLang="vi-VN" sz="2400">
                <a:latin typeface="Times New Roman" panose="02020603050405020304" pitchFamily="18" charset="0"/>
              </a:rPr>
              <a:t> </a:t>
            </a:r>
            <a:r>
              <a:rPr lang="en-US" altLang="vi-VN" sz="2600" b="1">
                <a:latin typeface="Times New Roman" panose="02020603050405020304" pitchFamily="18" charset="0"/>
              </a:rPr>
              <a:t>Bộ phận trả lời cho câu hỏi “ </a:t>
            </a:r>
            <a:r>
              <a:rPr lang="en-US" altLang="vi-VN" sz="2600" b="1" i="1">
                <a:solidFill>
                  <a:srgbClr val="00B050"/>
                </a:solidFill>
                <a:latin typeface="Times New Roman" panose="02020603050405020304" pitchFamily="18" charset="0"/>
              </a:rPr>
              <a:t>Ai ( cái gì, con gì)?</a:t>
            </a:r>
            <a:r>
              <a:rPr lang="en-US" altLang="vi-VN" sz="2600" b="1" i="1">
                <a:latin typeface="Times New Roman" panose="02020603050405020304" pitchFamily="18" charset="0"/>
              </a:rPr>
              <a:t>”</a:t>
            </a:r>
            <a:r>
              <a:rPr lang="en-US" altLang="vi-VN" sz="2600" b="1">
                <a:latin typeface="Times New Roman" panose="02020603050405020304" pitchFamily="18" charset="0"/>
              </a:rPr>
              <a:t> trong câu trên là:</a:t>
            </a:r>
          </a:p>
        </p:txBody>
      </p:sp>
      <p:sp>
        <p:nvSpPr>
          <p:cNvPr id="37911" name="Text Box 30"/>
          <p:cNvSpPr txBox="1">
            <a:spLocks noChangeArrowheads="1"/>
          </p:cNvSpPr>
          <p:nvPr/>
        </p:nvSpPr>
        <p:spPr bwMode="auto">
          <a:xfrm>
            <a:off x="1558926" y="1343025"/>
            <a:ext cx="910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0000"/>
                </a:solidFill>
                <a:latin typeface="Times New Roman" panose="02020603050405020304" pitchFamily="18" charset="0"/>
              </a:rPr>
              <a:t>     Vị hoa chua chua như vị nắng non của mùa hè.</a:t>
            </a:r>
            <a:endParaRPr lang="en-US" altLang="vi-VN" b="1">
              <a:solidFill>
                <a:srgbClr val="006600"/>
              </a:solidFill>
              <a:latin typeface="Times New Roman" panose="02020603050405020304" pitchFamily="18" charset="0"/>
            </a:endParaRPr>
          </a:p>
        </p:txBody>
      </p:sp>
      <p:sp>
        <p:nvSpPr>
          <p:cNvPr id="37912" name="Text Box 34"/>
          <p:cNvSpPr txBox="1">
            <a:spLocks noChangeArrowheads="1"/>
          </p:cNvSpPr>
          <p:nvPr/>
        </p:nvSpPr>
        <p:spPr bwMode="auto">
          <a:xfrm>
            <a:off x="2667000" y="4514851"/>
            <a:ext cx="518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B. mùa hè</a:t>
            </a:r>
          </a:p>
        </p:txBody>
      </p:sp>
      <p:sp>
        <p:nvSpPr>
          <p:cNvPr id="37913" name="Text Box 35"/>
          <p:cNvSpPr txBox="1">
            <a:spLocks noChangeArrowheads="1"/>
          </p:cNvSpPr>
          <p:nvPr/>
        </p:nvSpPr>
        <p:spPr bwMode="auto">
          <a:xfrm>
            <a:off x="2667000" y="4972051"/>
            <a:ext cx="518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C. vị nắng non của mùa hè </a:t>
            </a:r>
          </a:p>
        </p:txBody>
      </p:sp>
      <p:sp>
        <p:nvSpPr>
          <p:cNvPr id="37914" name="Text Box 36"/>
          <p:cNvSpPr txBox="1">
            <a:spLocks noChangeArrowheads="1"/>
          </p:cNvSpPr>
          <p:nvPr/>
        </p:nvSpPr>
        <p:spPr bwMode="auto">
          <a:xfrm>
            <a:off x="2667000" y="4057651"/>
            <a:ext cx="441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A. vị hoa</a:t>
            </a:r>
          </a:p>
        </p:txBody>
      </p:sp>
      <p:sp>
        <p:nvSpPr>
          <p:cNvPr id="39973" name="Text Box 37"/>
          <p:cNvSpPr txBox="1">
            <a:spLocks noChangeArrowheads="1"/>
          </p:cNvSpPr>
          <p:nvPr/>
        </p:nvSpPr>
        <p:spPr bwMode="auto">
          <a:xfrm>
            <a:off x="2667000" y="4057651"/>
            <a:ext cx="3886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A. vị hoa</a:t>
            </a:r>
          </a:p>
        </p:txBody>
      </p:sp>
      <p:sp>
        <p:nvSpPr>
          <p:cNvPr id="37916" name="WordArt 31"/>
          <p:cNvSpPr>
            <a:spLocks noChangeArrowheads="1" noChangeShapeType="1" noTextEdit="1"/>
          </p:cNvSpPr>
          <p:nvPr/>
        </p:nvSpPr>
        <p:spPr bwMode="auto">
          <a:xfrm>
            <a:off x="4902200" y="1744663"/>
            <a:ext cx="1676400" cy="228600"/>
          </a:xfrm>
          <a:prstGeom prst="rect">
            <a:avLst/>
          </a:prstGeom>
        </p:spPr>
        <p:txBody>
          <a:bodyPr wrap="none" fromWordArt="1">
            <a:prstTxWarp prst="textPlain">
              <a:avLst>
                <a:gd name="adj" fmla="val 50000"/>
              </a:avLst>
            </a:prstTxWarp>
          </a:bodyPr>
          <a:lstStyle/>
          <a:p>
            <a:pPr algn="ctr"/>
            <a:endParaRPr lang="en-US" sz="3600" b="1"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37917" name="Text Box 33"/>
          <p:cNvSpPr txBox="1">
            <a:spLocks noChangeArrowheads="1"/>
          </p:cNvSpPr>
          <p:nvPr/>
        </p:nvSpPr>
        <p:spPr bwMode="auto">
          <a:xfrm>
            <a:off x="2762250" y="1401763"/>
            <a:ext cx="640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vi-VN" altLang="vi-VN" sz="2400" b="1" i="1">
              <a:solidFill>
                <a:srgbClr val="0000FF"/>
              </a:solidFill>
              <a:latin typeface=".VnTime" panose="020B7200000000000000" pitchFamily="34" charset="0"/>
            </a:endParaRPr>
          </a:p>
        </p:txBody>
      </p:sp>
      <p:sp>
        <p:nvSpPr>
          <p:cNvPr id="33" name="Oval 32"/>
          <p:cNvSpPr/>
          <p:nvPr/>
        </p:nvSpPr>
        <p:spPr>
          <a:xfrm>
            <a:off x="2667000" y="4040189"/>
            <a:ext cx="457200" cy="492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36226026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p những Background Powerpoint đẹp cho bày thuyết trình ấn tượ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12" y="0"/>
            <a:ext cx="12081388" cy="69421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2"/>
          <p:cNvSpPr txBox="1">
            <a:spLocks noChangeArrowheads="1"/>
          </p:cNvSpPr>
          <p:nvPr/>
        </p:nvSpPr>
        <p:spPr bwMode="auto">
          <a:xfrm>
            <a:off x="1524000" y="533400"/>
            <a:ext cx="7010400" cy="857250"/>
          </a:xfrm>
          <a:prstGeom prst="rect">
            <a:avLst/>
          </a:prstGeom>
          <a:noFill/>
          <a:ln>
            <a:noFill/>
          </a:ln>
        </p:spPr>
        <p:txBody>
          <a:bodyPr>
            <a:norm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defRPr/>
            </a:pPr>
            <a:r>
              <a:rPr lang="en-US" altLang="vi-VN" sz="4400" b="1" dirty="0" err="1">
                <a:solidFill>
                  <a:srgbClr val="D6009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Từ</a:t>
            </a:r>
            <a:r>
              <a:rPr lang="en-US" altLang="vi-VN" sz="4400" b="1" dirty="0">
                <a:solidFill>
                  <a:srgbClr val="D6009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4400" b="1" dirty="0" err="1">
                <a:solidFill>
                  <a:srgbClr val="D6009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chỉ</a:t>
            </a:r>
            <a:r>
              <a:rPr lang="en-US" altLang="vi-VN" sz="4400" b="1" dirty="0">
                <a:solidFill>
                  <a:srgbClr val="D6009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4400" b="1" dirty="0" err="1">
                <a:solidFill>
                  <a:srgbClr val="D6009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đặc</a:t>
            </a:r>
            <a:r>
              <a:rPr lang="en-US" altLang="vi-VN" sz="4400" b="1" dirty="0">
                <a:solidFill>
                  <a:srgbClr val="D6009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4400" b="1" dirty="0" err="1">
                <a:solidFill>
                  <a:srgbClr val="D6009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điểm</a:t>
            </a:r>
            <a:r>
              <a:rPr lang="en-US" altLang="vi-VN" sz="4400" b="1" dirty="0">
                <a:solidFill>
                  <a:srgbClr val="D6009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4400" b="1" dirty="0" err="1">
                <a:solidFill>
                  <a:srgbClr val="D6009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là</a:t>
            </a:r>
            <a:r>
              <a:rPr lang="en-US" altLang="vi-VN" sz="4400" b="1" dirty="0">
                <a:solidFill>
                  <a:srgbClr val="D6009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4400" b="1" dirty="0" err="1">
                <a:solidFill>
                  <a:srgbClr val="D6009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gì</a:t>
            </a:r>
            <a:r>
              <a:rPr lang="en-US" altLang="vi-VN" sz="4400" b="1" dirty="0">
                <a:solidFill>
                  <a:srgbClr val="D6009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 </a:t>
            </a:r>
          </a:p>
        </p:txBody>
      </p:sp>
      <p:sp>
        <p:nvSpPr>
          <p:cNvPr id="3" name="Rectangle 12"/>
          <p:cNvSpPr txBox="1">
            <a:spLocks noChangeArrowheads="1"/>
          </p:cNvSpPr>
          <p:nvPr/>
        </p:nvSpPr>
        <p:spPr bwMode="auto">
          <a:xfrm>
            <a:off x="1752600" y="1952625"/>
            <a:ext cx="8763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buFontTx/>
              <a:buNone/>
            </a:pPr>
            <a:r>
              <a:rPr lang="en-US" altLang="vi-VN">
                <a:latin typeface="Times New Roman" panose="02020603050405020304" pitchFamily="18" charset="0"/>
                <a:cs typeface="Times New Roman" panose="02020603050405020304" pitchFamily="18" charset="0"/>
              </a:rPr>
              <a:t>Từ chỉ đặc điểm là từ chỉ:</a:t>
            </a:r>
          </a:p>
          <a:p>
            <a:pPr algn="ctr" eaLnBrk="1" hangingPunct="1">
              <a:lnSpc>
                <a:spcPct val="90000"/>
              </a:lnSpc>
              <a:buFontTx/>
              <a:buNone/>
            </a:pPr>
            <a:endParaRPr lang="en-US" altLang="vi-VN" sz="1400">
              <a:latin typeface="Times New Roman" panose="02020603050405020304" pitchFamily="18" charset="0"/>
              <a:cs typeface="Times New Roman" panose="02020603050405020304" pitchFamily="18" charset="0"/>
            </a:endParaRPr>
          </a:p>
          <a:p>
            <a:pPr eaLnBrk="1" hangingPunct="1">
              <a:lnSpc>
                <a:spcPct val="90000"/>
              </a:lnSpc>
              <a:buFontTx/>
              <a:buChar char="-"/>
            </a:pPr>
            <a:r>
              <a:rPr lang="en-US" altLang="vi-VN" b="1">
                <a:latin typeface="Times New Roman" panose="02020603050405020304" pitchFamily="18" charset="0"/>
                <a:cs typeface="Times New Roman" panose="02020603050405020304" pitchFamily="18" charset="0"/>
              </a:rPr>
              <a:t> Màu sắc</a:t>
            </a:r>
            <a:r>
              <a:rPr lang="en-US" altLang="vi-VN">
                <a:latin typeface="Times New Roman" panose="02020603050405020304" pitchFamily="18" charset="0"/>
                <a:cs typeface="Times New Roman" panose="02020603050405020304" pitchFamily="18" charset="0"/>
              </a:rPr>
              <a:t>: xanh, đỏ, vàng,…</a:t>
            </a:r>
          </a:p>
          <a:p>
            <a:pPr eaLnBrk="1" hangingPunct="1">
              <a:lnSpc>
                <a:spcPct val="90000"/>
              </a:lnSpc>
              <a:buFontTx/>
              <a:buChar char="-"/>
            </a:pPr>
            <a:r>
              <a:rPr lang="en-US" altLang="vi-VN" b="1">
                <a:latin typeface="Times New Roman" panose="02020603050405020304" pitchFamily="18" charset="0"/>
                <a:cs typeface="Times New Roman" panose="02020603050405020304" pitchFamily="18" charset="0"/>
              </a:rPr>
              <a:t> Mùi vị </a:t>
            </a:r>
            <a:r>
              <a:rPr lang="en-US" altLang="vi-VN">
                <a:latin typeface="Times New Roman" panose="02020603050405020304" pitchFamily="18" charset="0"/>
                <a:cs typeface="Times New Roman" panose="02020603050405020304" pitchFamily="18" charset="0"/>
              </a:rPr>
              <a:t>: thơm, hôi, thối, cay, đắng, …</a:t>
            </a:r>
          </a:p>
          <a:p>
            <a:pPr eaLnBrk="1" hangingPunct="1">
              <a:lnSpc>
                <a:spcPct val="90000"/>
              </a:lnSpc>
              <a:buFontTx/>
              <a:buChar char="-"/>
            </a:pPr>
            <a:r>
              <a:rPr lang="en-US" altLang="vi-VN" b="1">
                <a:latin typeface="Times New Roman" panose="02020603050405020304" pitchFamily="18" charset="0"/>
                <a:cs typeface="Times New Roman" panose="02020603050405020304" pitchFamily="18" charset="0"/>
              </a:rPr>
              <a:t> Tính cách</a:t>
            </a:r>
            <a:r>
              <a:rPr lang="en-US" altLang="vi-VN">
                <a:latin typeface="Times New Roman" panose="02020603050405020304" pitchFamily="18" charset="0"/>
                <a:cs typeface="Times New Roman" panose="02020603050405020304" pitchFamily="18" charset="0"/>
              </a:rPr>
              <a:t>: hiền, dữ, vui, …</a:t>
            </a:r>
          </a:p>
          <a:p>
            <a:pPr eaLnBrk="1" hangingPunct="1">
              <a:lnSpc>
                <a:spcPct val="90000"/>
              </a:lnSpc>
              <a:buFontTx/>
              <a:buChar char="-"/>
            </a:pPr>
            <a:r>
              <a:rPr lang="en-US" altLang="vi-VN" b="1">
                <a:latin typeface="Times New Roman" panose="02020603050405020304" pitchFamily="18" charset="0"/>
                <a:cs typeface="Times New Roman" panose="02020603050405020304" pitchFamily="18" charset="0"/>
              </a:rPr>
              <a:t> Kích thước: </a:t>
            </a:r>
            <a:r>
              <a:rPr lang="en-US" altLang="vi-VN">
                <a:latin typeface="Times New Roman" panose="02020603050405020304" pitchFamily="18" charset="0"/>
                <a:cs typeface="Times New Roman" panose="02020603050405020304" pitchFamily="18" charset="0"/>
              </a:rPr>
              <a:t>to, nhỏ, dài,….</a:t>
            </a:r>
          </a:p>
          <a:p>
            <a:pPr eaLnBrk="1" hangingPunct="1">
              <a:lnSpc>
                <a:spcPct val="90000"/>
              </a:lnSpc>
              <a:buFontTx/>
              <a:buChar char="-"/>
            </a:pPr>
            <a:r>
              <a:rPr lang="en-US" altLang="vi-VN" b="1">
                <a:latin typeface="Times New Roman" panose="02020603050405020304" pitchFamily="18" charset="0"/>
                <a:cs typeface="Times New Roman" panose="02020603050405020304" pitchFamily="18" charset="0"/>
              </a:rPr>
              <a:t> Tính chất</a:t>
            </a:r>
            <a:r>
              <a:rPr lang="en-US" altLang="vi-VN">
                <a:latin typeface="Times New Roman" panose="02020603050405020304" pitchFamily="18" charset="0"/>
                <a:cs typeface="Times New Roman" panose="02020603050405020304" pitchFamily="18" charset="0"/>
              </a:rPr>
              <a:t>: đúng, sai, lỏng,… </a:t>
            </a:r>
          </a:p>
          <a:p>
            <a:pPr eaLnBrk="1" hangingPunct="1">
              <a:lnSpc>
                <a:spcPct val="90000"/>
              </a:lnSpc>
              <a:buFontTx/>
              <a:buChar char="-"/>
            </a:pPr>
            <a:r>
              <a:rPr lang="vi-VN" altLang="vi-VN">
                <a:latin typeface="Times New Roman" panose="02020603050405020304" pitchFamily="18" charset="0"/>
                <a:cs typeface="Times New Roman" panose="02020603050405020304" pitchFamily="18" charset="0"/>
              </a:rPr>
              <a:t> </a:t>
            </a:r>
            <a:r>
              <a:rPr lang="vi-VN" altLang="vi-VN" b="1">
                <a:latin typeface="Times New Roman" panose="02020603050405020304" pitchFamily="18" charset="0"/>
                <a:cs typeface="Times New Roman" panose="02020603050405020304" pitchFamily="18" charset="0"/>
              </a:rPr>
              <a:t>Đặc điểm khác</a:t>
            </a:r>
            <a:r>
              <a:rPr lang="vi-VN" altLang="vi-VN">
                <a:latin typeface="Times New Roman" panose="02020603050405020304" pitchFamily="18" charset="0"/>
                <a:cs typeface="Times New Roman" panose="02020603050405020304" pitchFamily="18" charset="0"/>
              </a:rPr>
              <a:t>: xinh đẹp, già trẻ, mấp mô…</a:t>
            </a:r>
            <a:endParaRPr lang="en-US" altLang="vi-VN">
              <a:latin typeface="Times New Roman" panose="02020603050405020304" pitchFamily="18" charset="0"/>
              <a:cs typeface="Times New Roman" panose="02020603050405020304" pitchFamily="18" charset="0"/>
            </a:endParaRPr>
          </a:p>
          <a:p>
            <a:pPr eaLnBrk="1" hangingPunct="1">
              <a:lnSpc>
                <a:spcPct val="90000"/>
              </a:lnSpc>
              <a:buFontTx/>
              <a:buChar char="-"/>
            </a:pPr>
            <a:endParaRPr lang="en-US" altLang="vi-VN"/>
          </a:p>
        </p:txBody>
      </p:sp>
    </p:spTree>
    <p:extLst>
      <p:ext uri="{BB962C8B-B14F-4D97-AF65-F5344CB8AC3E}">
        <p14:creationId xmlns:p14="http://schemas.microsoft.com/office/powerpoint/2010/main" val="3991018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2000"/>
                                        <p:tgtEl>
                                          <p:spTgt spid="3">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circle(in)">
                                      <p:cBhvr>
                                        <p:cTn id="43" dur="2000"/>
                                        <p:tgtEl>
                                          <p:spTgt spid="3">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circle(in)">
                                      <p:cBhvr>
                                        <p:cTn id="4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55" y="-61641"/>
            <a:ext cx="12099845" cy="6847934"/>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j0336978[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188595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chuo3585.wav">
            <a:hlinkClick r:id="" action="ppaction://media"/>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10287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WordArt 5"/>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40966" name="WordArt 6"/>
          <p:cNvSpPr>
            <a:spLocks noChangeArrowheads="1" noChangeShapeType="1" noTextEdit="1"/>
          </p:cNvSpPr>
          <p:nvPr/>
        </p:nvSpPr>
        <p:spPr bwMode="auto">
          <a:xfrm>
            <a:off x="8839201"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sp>
        <p:nvSpPr>
          <p:cNvPr id="40967" name="WordArt 7"/>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2</a:t>
            </a:r>
          </a:p>
        </p:txBody>
      </p:sp>
      <p:sp>
        <p:nvSpPr>
          <p:cNvPr id="40968" name="WordArt 8"/>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3</a:t>
            </a:r>
          </a:p>
        </p:txBody>
      </p:sp>
      <p:sp>
        <p:nvSpPr>
          <p:cNvPr id="40969" name="WordArt 9"/>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4</a:t>
            </a:r>
          </a:p>
        </p:txBody>
      </p:sp>
      <p:sp>
        <p:nvSpPr>
          <p:cNvPr id="40970" name="WordArt 10"/>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5</a:t>
            </a:r>
          </a:p>
        </p:txBody>
      </p:sp>
      <p:sp>
        <p:nvSpPr>
          <p:cNvPr id="40971" name="WordArt 11"/>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6</a:t>
            </a:r>
          </a:p>
        </p:txBody>
      </p:sp>
      <p:sp>
        <p:nvSpPr>
          <p:cNvPr id="40972" name="WordArt 12"/>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7</a:t>
            </a:r>
          </a:p>
        </p:txBody>
      </p:sp>
      <p:sp>
        <p:nvSpPr>
          <p:cNvPr id="40973" name="WordArt 13"/>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8</a:t>
            </a:r>
          </a:p>
        </p:txBody>
      </p:sp>
      <p:sp>
        <p:nvSpPr>
          <p:cNvPr id="40974" name="WordArt 14"/>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9</a:t>
            </a:r>
          </a:p>
        </p:txBody>
      </p:sp>
      <p:sp>
        <p:nvSpPr>
          <p:cNvPr id="40975" name="WordArt 15"/>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40976" name="WordArt 16"/>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sp>
        <p:nvSpPr>
          <p:cNvPr id="40977" name="WordArt 17"/>
          <p:cNvSpPr>
            <a:spLocks noChangeArrowheads="1" noChangeShapeType="1" noTextEdit="1"/>
          </p:cNvSpPr>
          <p:nvPr/>
        </p:nvSpPr>
        <p:spPr bwMode="auto">
          <a:xfrm>
            <a:off x="9248776"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40978" name="WordArt 18"/>
          <p:cNvSpPr>
            <a:spLocks noChangeArrowheads="1" noChangeShapeType="1" noTextEdit="1"/>
          </p:cNvSpPr>
          <p:nvPr/>
        </p:nvSpPr>
        <p:spPr bwMode="auto">
          <a:xfrm>
            <a:off x="8839201" y="2166939"/>
            <a:ext cx="371475" cy="47942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grpSp>
        <p:nvGrpSpPr>
          <p:cNvPr id="2" name="Group 19"/>
          <p:cNvGrpSpPr>
            <a:grpSpLocks/>
          </p:cNvGrpSpPr>
          <p:nvPr/>
        </p:nvGrpSpPr>
        <p:grpSpPr bwMode="auto">
          <a:xfrm>
            <a:off x="8610601" y="1981200"/>
            <a:ext cx="1209675" cy="876300"/>
            <a:chOff x="3936" y="0"/>
            <a:chExt cx="720" cy="720"/>
          </a:xfrm>
        </p:grpSpPr>
        <p:sp>
          <p:nvSpPr>
            <p:cNvPr id="38943" name="Oval 20"/>
            <p:cNvSpPr>
              <a:spLocks noChangeArrowheads="1"/>
            </p:cNvSpPr>
            <p:nvPr/>
          </p:nvSpPr>
          <p:spPr bwMode="auto">
            <a:xfrm>
              <a:off x="3936" y="0"/>
              <a:ext cx="720" cy="720"/>
            </a:xfrm>
            <a:prstGeom prst="ellipse">
              <a:avLst/>
            </a:prstGeom>
            <a:noFill/>
            <a:ln>
              <a:noFill/>
            </a:ln>
            <a:effectLst>
              <a:prstShdw prst="shdw11">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p>
          </p:txBody>
        </p:sp>
        <p:sp>
          <p:nvSpPr>
            <p:cNvPr id="38944" name="WordArt 21"/>
            <p:cNvSpPr>
              <a:spLocks noChangeArrowheads="1" noChangeShapeType="1" noTextEdit="1"/>
            </p:cNvSpPr>
            <p:nvPr/>
          </p:nvSpPr>
          <p:spPr bwMode="auto">
            <a:xfrm>
              <a:off x="4314" y="144"/>
              <a:ext cx="234" cy="402"/>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sp>
          <p:nvSpPr>
            <p:cNvPr id="38945" name="WordArt 22"/>
            <p:cNvSpPr>
              <a:spLocks noChangeArrowheads="1" noChangeShapeType="1" noTextEdit="1"/>
            </p:cNvSpPr>
            <p:nvPr/>
          </p:nvSpPr>
          <p:spPr bwMode="auto">
            <a:xfrm>
              <a:off x="4032" y="144"/>
              <a:ext cx="234" cy="402"/>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grpSp>
      <p:sp>
        <p:nvSpPr>
          <p:cNvPr id="40983" name="Oval 23"/>
          <p:cNvSpPr>
            <a:spLocks noChangeArrowheads="1"/>
          </p:cNvSpPr>
          <p:nvPr/>
        </p:nvSpPr>
        <p:spPr bwMode="auto">
          <a:xfrm>
            <a:off x="8686800" y="1943100"/>
            <a:ext cx="1143000" cy="857250"/>
          </a:xfrm>
          <a:prstGeom prst="ellipse">
            <a:avLst/>
          </a:prstGeom>
          <a:noFill/>
          <a:ln w="76200" cmpd="tri">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p>
        </p:txBody>
      </p:sp>
      <p:pic>
        <p:nvPicPr>
          <p:cNvPr id="40985" name="MSj03616.wav">
            <a:hlinkClick r:id="" action="ppaction://media"/>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48577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MSj03617.wav">
            <a:hlinkClick r:id="" action="ppaction://media"/>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0" y="41148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4" name="Text Box 27"/>
          <p:cNvSpPr txBox="1">
            <a:spLocks noChangeArrowheads="1"/>
          </p:cNvSpPr>
          <p:nvPr/>
        </p:nvSpPr>
        <p:spPr bwMode="auto">
          <a:xfrm>
            <a:off x="1930400" y="2597151"/>
            <a:ext cx="7620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4.</a:t>
            </a:r>
            <a:r>
              <a:rPr lang="en-US" altLang="vi-VN" sz="2000">
                <a:latin typeface="Times New Roman" panose="02020603050405020304" pitchFamily="18" charset="0"/>
              </a:rPr>
              <a:t> </a:t>
            </a:r>
            <a:r>
              <a:rPr lang="en-US" altLang="vi-VN" sz="2600" b="1">
                <a:latin typeface="Times New Roman" panose="02020603050405020304" pitchFamily="18" charset="0"/>
              </a:rPr>
              <a:t>Bộ phận trả lời cho câu hỏi “ </a:t>
            </a:r>
            <a:r>
              <a:rPr lang="en-US" altLang="vi-VN" sz="2600" b="1" i="1">
                <a:solidFill>
                  <a:srgbClr val="FF0000"/>
                </a:solidFill>
                <a:latin typeface="Times New Roman" panose="02020603050405020304" pitchFamily="18" charset="0"/>
              </a:rPr>
              <a:t>Thế nào</a:t>
            </a:r>
            <a:r>
              <a:rPr lang="en-US" altLang="vi-VN" sz="2600" b="1">
                <a:solidFill>
                  <a:srgbClr val="FF0000"/>
                </a:solidFill>
                <a:latin typeface="Times New Roman" panose="02020603050405020304" pitchFamily="18" charset="0"/>
              </a:rPr>
              <a:t> </a:t>
            </a:r>
            <a:r>
              <a:rPr lang="en-US" altLang="vi-VN" sz="2600" b="1">
                <a:latin typeface="Times New Roman" panose="02020603050405020304" pitchFamily="18" charset="0"/>
              </a:rPr>
              <a:t>?” trong câu trên là:</a:t>
            </a:r>
          </a:p>
        </p:txBody>
      </p:sp>
      <p:sp>
        <p:nvSpPr>
          <p:cNvPr id="38935" name="Text Box 30"/>
          <p:cNvSpPr txBox="1">
            <a:spLocks noChangeArrowheads="1"/>
          </p:cNvSpPr>
          <p:nvPr/>
        </p:nvSpPr>
        <p:spPr bwMode="auto">
          <a:xfrm>
            <a:off x="1714500" y="1349375"/>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0000"/>
                </a:solidFill>
                <a:latin typeface="Times New Roman" panose="02020603050405020304" pitchFamily="18" charset="0"/>
              </a:rPr>
              <a:t> Vị hoa chua chua như vị nắng non của mùa hè.</a:t>
            </a:r>
            <a:endParaRPr lang="en-US" altLang="vi-VN" b="1">
              <a:solidFill>
                <a:srgbClr val="006600"/>
              </a:solidFill>
              <a:latin typeface="Times New Roman" panose="02020603050405020304" pitchFamily="18" charset="0"/>
            </a:endParaRPr>
          </a:p>
        </p:txBody>
      </p:sp>
      <p:sp>
        <p:nvSpPr>
          <p:cNvPr id="38936" name="Text Box 38"/>
          <p:cNvSpPr txBox="1">
            <a:spLocks noChangeArrowheads="1"/>
          </p:cNvSpPr>
          <p:nvPr/>
        </p:nvSpPr>
        <p:spPr bwMode="auto">
          <a:xfrm>
            <a:off x="2133600" y="3886201"/>
            <a:ext cx="518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A. Vị hoa chua chua</a:t>
            </a:r>
          </a:p>
        </p:txBody>
      </p:sp>
      <p:sp>
        <p:nvSpPr>
          <p:cNvPr id="38937" name="Text Box 39"/>
          <p:cNvSpPr txBox="1">
            <a:spLocks noChangeArrowheads="1"/>
          </p:cNvSpPr>
          <p:nvPr/>
        </p:nvSpPr>
        <p:spPr bwMode="auto">
          <a:xfrm>
            <a:off x="2133600" y="4857751"/>
            <a:ext cx="685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C. chua chua như vị nắng non của mùa hè</a:t>
            </a:r>
          </a:p>
        </p:txBody>
      </p:sp>
      <p:sp>
        <p:nvSpPr>
          <p:cNvPr id="38938" name="Text Box 40"/>
          <p:cNvSpPr txBox="1">
            <a:spLocks noChangeArrowheads="1"/>
          </p:cNvSpPr>
          <p:nvPr/>
        </p:nvSpPr>
        <p:spPr bwMode="auto">
          <a:xfrm>
            <a:off x="2133600" y="4343401"/>
            <a:ext cx="685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B.  vị nắng non của mùa hè</a:t>
            </a:r>
          </a:p>
        </p:txBody>
      </p:sp>
      <p:sp>
        <p:nvSpPr>
          <p:cNvPr id="41001" name="Text Box 41"/>
          <p:cNvSpPr txBox="1">
            <a:spLocks noChangeArrowheads="1"/>
          </p:cNvSpPr>
          <p:nvPr/>
        </p:nvSpPr>
        <p:spPr bwMode="auto">
          <a:xfrm>
            <a:off x="2133600" y="4857751"/>
            <a:ext cx="685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latin typeface="Times New Roman" panose="02020603050405020304" pitchFamily="18" charset="0"/>
              </a:rPr>
              <a:t>C. chua chua như vị nắng non của mùa hè</a:t>
            </a:r>
          </a:p>
        </p:txBody>
      </p:sp>
      <p:sp>
        <p:nvSpPr>
          <p:cNvPr id="38940" name="WordArt 31"/>
          <p:cNvSpPr>
            <a:spLocks noChangeArrowheads="1" noChangeShapeType="1" noTextEdit="1"/>
          </p:cNvSpPr>
          <p:nvPr/>
        </p:nvSpPr>
        <p:spPr bwMode="auto">
          <a:xfrm>
            <a:off x="4902200" y="1344613"/>
            <a:ext cx="1676400" cy="228600"/>
          </a:xfrm>
          <a:prstGeom prst="rect">
            <a:avLst/>
          </a:prstGeom>
        </p:spPr>
        <p:txBody>
          <a:bodyPr wrap="none" fromWordArt="1">
            <a:prstTxWarp prst="textPlain">
              <a:avLst>
                <a:gd name="adj" fmla="val 50000"/>
              </a:avLst>
            </a:prstTxWarp>
          </a:bodyPr>
          <a:lstStyle/>
          <a:p>
            <a:pPr algn="ctr"/>
            <a:endParaRPr lang="en-US" sz="3600" b="1" kern="10">
              <a:ln w="12700">
                <a:solidFill>
                  <a:schemeClr val="tx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38941" name="Text Box 33"/>
          <p:cNvSpPr txBox="1">
            <a:spLocks noChangeArrowheads="1"/>
          </p:cNvSpPr>
          <p:nvPr/>
        </p:nvSpPr>
        <p:spPr bwMode="auto">
          <a:xfrm>
            <a:off x="2762250" y="1001713"/>
            <a:ext cx="640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vi-VN" altLang="vi-VN" sz="2400" b="1" i="1">
              <a:solidFill>
                <a:srgbClr val="0000FF"/>
              </a:solidFill>
              <a:latin typeface=".VnTime" panose="020B7200000000000000" pitchFamily="34" charset="0"/>
            </a:endParaRPr>
          </a:p>
        </p:txBody>
      </p:sp>
      <p:sp>
        <p:nvSpPr>
          <p:cNvPr id="3" name="Oval 2"/>
          <p:cNvSpPr/>
          <p:nvPr/>
        </p:nvSpPr>
        <p:spPr>
          <a:xfrm>
            <a:off x="2105025" y="4879976"/>
            <a:ext cx="457200" cy="492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82703900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WordArt 5"/>
          <p:cNvSpPr>
            <a:spLocks noChangeArrowheads="1" noChangeShapeType="1" noTextEdit="1"/>
          </p:cNvSpPr>
          <p:nvPr/>
        </p:nvSpPr>
        <p:spPr bwMode="auto">
          <a:xfrm>
            <a:off x="2209800" y="1371600"/>
            <a:ext cx="7315200" cy="3962400"/>
          </a:xfrm>
          <a:prstGeom prst="rect">
            <a:avLst/>
          </a:prstGeom>
        </p:spPr>
        <p:txBody>
          <a:bodyPr wrap="none" fromWordArt="1">
            <a:prstTxWarp prst="textCascadeUp">
              <a:avLst>
                <a:gd name="adj" fmla="val 44444"/>
              </a:avLst>
            </a:prstTxWarp>
            <a:scene3d>
              <a:camera prst="legacyPerspectiveFront">
                <a:rot lat="20519984"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GIỜ HỌC KẾT THÚC.</a:t>
            </a:r>
          </a:p>
        </p:txBody>
      </p:sp>
    </p:spTree>
    <p:extLst>
      <p:ext uri="{BB962C8B-B14F-4D97-AF65-F5344CB8AC3E}">
        <p14:creationId xmlns:p14="http://schemas.microsoft.com/office/powerpoint/2010/main" val="93677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op những Background Powerpoint đẹp cho bày thuyết trình ấn tượ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6" y="-84158"/>
            <a:ext cx="12081388" cy="6942158"/>
          </a:xfrm>
          <a:prstGeom prst="rect">
            <a:avLst/>
          </a:prstGeom>
          <a:noFill/>
          <a:extLst>
            <a:ext uri="{909E8E84-426E-40DD-AFC4-6F175D3DCCD1}">
              <a14:hiddenFill xmlns:a14="http://schemas.microsoft.com/office/drawing/2010/main">
                <a:solidFill>
                  <a:srgbClr val="FFFFFF"/>
                </a:solidFill>
              </a14:hiddenFill>
            </a:ext>
          </a:extLst>
        </p:spPr>
      </p:pic>
      <p:sp>
        <p:nvSpPr>
          <p:cNvPr id="6155" name="Text Box 11"/>
          <p:cNvSpPr txBox="1">
            <a:spLocks noChangeArrowheads="1"/>
          </p:cNvSpPr>
          <p:nvPr/>
        </p:nvSpPr>
        <p:spPr bwMode="auto">
          <a:xfrm>
            <a:off x="1022555" y="91706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1. </a:t>
            </a:r>
            <a:r>
              <a:rPr lang="en-US" altLang="en-US" sz="2800" b="1" dirty="0" err="1">
                <a:solidFill>
                  <a:srgbClr val="0000FF"/>
                </a:solidFill>
                <a:latin typeface="Times New Roman" panose="02020603050405020304" pitchFamily="18" charset="0"/>
                <a:cs typeface="Times New Roman" panose="02020603050405020304" pitchFamily="18" charset="0"/>
              </a:rPr>
              <a:t>Tìm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từ</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chỉ</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đặc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điểm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câu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thơ</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sau</a:t>
            </a:r>
            <a:r>
              <a:rPr lang="en-US" altLang="en-US" sz="2800" b="1" dirty="0">
                <a:solidFill>
                  <a:srgbClr val="0000FF"/>
                </a:solidFill>
                <a:latin typeface="Times New Roman" panose="02020603050405020304" pitchFamily="18" charset="0"/>
                <a:cs typeface="Times New Roman" panose="02020603050405020304" pitchFamily="18" charset="0"/>
              </a:rPr>
              <a:t> : </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6156" name="Text Box 12"/>
          <p:cNvSpPr txBox="1">
            <a:spLocks noChangeArrowheads="1"/>
          </p:cNvSpPr>
          <p:nvPr/>
        </p:nvSpPr>
        <p:spPr bwMode="auto">
          <a:xfrm>
            <a:off x="1022555" y="1787014"/>
            <a:ext cx="91440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Em vẽ làng xóm </a:t>
            </a:r>
          </a:p>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Tre xanh, lúa xanh </a:t>
            </a:r>
          </a:p>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Sông máng luợn quanh </a:t>
            </a:r>
          </a:p>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Một dòng xanh mát </a:t>
            </a:r>
          </a:p>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Trời mây bát ngát</a:t>
            </a:r>
          </a:p>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Xanh ngắt mùa thu.</a:t>
            </a:r>
            <a:endParaRPr lang="en-US" altLang="en-US" sz="3600" b="1">
              <a:latin typeface="Times New Roman" panose="02020603050405020304" pitchFamily="18" charset="0"/>
              <a:cs typeface="Times New Roman" panose="02020603050405020304" pitchFamily="18" charset="0"/>
            </a:endParaRPr>
          </a:p>
        </p:txBody>
      </p:sp>
      <p:sp>
        <p:nvSpPr>
          <p:cNvPr id="6157" name="Line 13"/>
          <p:cNvSpPr>
            <a:spLocks noChangeShapeType="1"/>
          </p:cNvSpPr>
          <p:nvPr/>
        </p:nvSpPr>
        <p:spPr bwMode="auto">
          <a:xfrm>
            <a:off x="4603955" y="2930013"/>
            <a:ext cx="838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Line 14"/>
          <p:cNvSpPr>
            <a:spLocks noChangeShapeType="1"/>
          </p:cNvSpPr>
          <p:nvPr/>
        </p:nvSpPr>
        <p:spPr bwMode="auto">
          <a:xfrm>
            <a:off x="6508955" y="2930013"/>
            <a:ext cx="838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9" name="Line 15"/>
          <p:cNvSpPr>
            <a:spLocks noChangeShapeType="1"/>
          </p:cNvSpPr>
          <p:nvPr/>
        </p:nvSpPr>
        <p:spPr bwMode="auto">
          <a:xfrm>
            <a:off x="5746955" y="3996813"/>
            <a:ext cx="1600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Line 16"/>
          <p:cNvSpPr>
            <a:spLocks noChangeShapeType="1"/>
          </p:cNvSpPr>
          <p:nvPr/>
        </p:nvSpPr>
        <p:spPr bwMode="auto">
          <a:xfrm>
            <a:off x="5899355" y="4606413"/>
            <a:ext cx="1447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Line 17"/>
          <p:cNvSpPr>
            <a:spLocks noChangeShapeType="1"/>
          </p:cNvSpPr>
          <p:nvPr/>
        </p:nvSpPr>
        <p:spPr bwMode="auto">
          <a:xfrm>
            <a:off x="3689555" y="5139813"/>
            <a:ext cx="1905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91"/>
          <p:cNvSpPr>
            <a:spLocks noChangeShapeType="1"/>
          </p:cNvSpPr>
          <p:nvPr/>
        </p:nvSpPr>
        <p:spPr bwMode="auto">
          <a:xfrm>
            <a:off x="4280105" y="1394107"/>
            <a:ext cx="13144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11854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155"/>
                                        </p:tgtEl>
                                        <p:attrNameLst>
                                          <p:attrName>style.visibility</p:attrName>
                                        </p:attrNameLst>
                                      </p:cBhvr>
                                      <p:to>
                                        <p:strVal val="visible"/>
                                      </p:to>
                                    </p:set>
                                    <p:anim calcmode="discrete" valueType="clr">
                                      <p:cBhvr override="childStyle">
                                        <p:cTn id="7" dur="80"/>
                                        <p:tgtEl>
                                          <p:spTgt spid="61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55"/>
                                        </p:tgtEl>
                                        <p:attrNameLst>
                                          <p:attrName>fillcolor</p:attrName>
                                        </p:attrNameLst>
                                      </p:cBhvr>
                                      <p:tavLst>
                                        <p:tav tm="0">
                                          <p:val>
                                            <p:clrVal>
                                              <a:schemeClr val="accent2"/>
                                            </p:clrVal>
                                          </p:val>
                                        </p:tav>
                                        <p:tav tm="50000">
                                          <p:val>
                                            <p:clrVal>
                                              <a:schemeClr val="hlink"/>
                                            </p:clrVal>
                                          </p:val>
                                        </p:tav>
                                      </p:tavLst>
                                    </p:anim>
                                    <p:set>
                                      <p:cBhvr>
                                        <p:cTn id="9" dur="80"/>
                                        <p:tgtEl>
                                          <p:spTgt spid="6155"/>
                                        </p:tgtEl>
                                        <p:attrNameLst>
                                          <p:attrName>fill.type</p:attrName>
                                        </p:attrNameLst>
                                      </p:cBhvr>
                                      <p:to>
                                        <p:strVal val="solid"/>
                                      </p:to>
                                    </p:set>
                                  </p:childTnLst>
                                </p:cTn>
                              </p:par>
                            </p:childTnLst>
                          </p:cTn>
                        </p:par>
                        <p:par>
                          <p:cTn id="10" fill="hold" nodeType="afterGroup">
                            <p:stCondLst>
                              <p:cond delay="17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156"/>
                                        </p:tgtEl>
                                        <p:attrNameLst>
                                          <p:attrName>style.visibility</p:attrName>
                                        </p:attrNameLst>
                                      </p:cBhvr>
                                      <p:to>
                                        <p:strVal val="visible"/>
                                      </p:to>
                                    </p:set>
                                    <p:anim calcmode="discrete" valueType="clr">
                                      <p:cBhvr override="childStyle">
                                        <p:cTn id="13" dur="80"/>
                                        <p:tgtEl>
                                          <p:spTgt spid="615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156"/>
                                        </p:tgtEl>
                                        <p:attrNameLst>
                                          <p:attrName>fillcolor</p:attrName>
                                        </p:attrNameLst>
                                      </p:cBhvr>
                                      <p:tavLst>
                                        <p:tav tm="0">
                                          <p:val>
                                            <p:clrVal>
                                              <a:schemeClr val="accent2"/>
                                            </p:clrVal>
                                          </p:val>
                                        </p:tav>
                                        <p:tav tm="50000">
                                          <p:val>
                                            <p:clrVal>
                                              <a:schemeClr val="hlink"/>
                                            </p:clrVal>
                                          </p:val>
                                        </p:tav>
                                      </p:tavLst>
                                    </p:anim>
                                    <p:set>
                                      <p:cBhvr>
                                        <p:cTn id="15" dur="80"/>
                                        <p:tgtEl>
                                          <p:spTgt spid="6156"/>
                                        </p:tgtEl>
                                        <p:attrNameLst>
                                          <p:attrName>fill.type</p:attrName>
                                        </p:attrNameLst>
                                      </p:cBhvr>
                                      <p:to>
                                        <p:strVal val="solid"/>
                                      </p:to>
                                    </p:set>
                                  </p:childTnLst>
                                </p:cTn>
                              </p:par>
                              <p:par>
                                <p:cTn id="16" presetID="18" presetClass="entr" presetSubtype="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Right)">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157"/>
                                        </p:tgtEl>
                                        <p:attrNameLst>
                                          <p:attrName>style.visibility</p:attrName>
                                        </p:attrNameLst>
                                      </p:cBhvr>
                                      <p:to>
                                        <p:strVal val="visible"/>
                                      </p:to>
                                    </p:set>
                                    <p:anim calcmode="lin" valueType="num">
                                      <p:cBhvr additive="base">
                                        <p:cTn id="23" dur="500" fill="hold"/>
                                        <p:tgtEl>
                                          <p:spTgt spid="6157"/>
                                        </p:tgtEl>
                                        <p:attrNameLst>
                                          <p:attrName>ppt_x</p:attrName>
                                        </p:attrNameLst>
                                      </p:cBhvr>
                                      <p:tavLst>
                                        <p:tav tm="0">
                                          <p:val>
                                            <p:strVal val="#ppt_x"/>
                                          </p:val>
                                        </p:tav>
                                        <p:tav tm="100000">
                                          <p:val>
                                            <p:strVal val="#ppt_x"/>
                                          </p:val>
                                        </p:tav>
                                      </p:tavLst>
                                    </p:anim>
                                    <p:anim calcmode="lin" valueType="num">
                                      <p:cBhvr additive="base">
                                        <p:cTn id="24"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158"/>
                                        </p:tgtEl>
                                        <p:attrNameLst>
                                          <p:attrName>style.visibility</p:attrName>
                                        </p:attrNameLst>
                                      </p:cBhvr>
                                      <p:to>
                                        <p:strVal val="visible"/>
                                      </p:to>
                                    </p:set>
                                    <p:anim calcmode="lin" valueType="num">
                                      <p:cBhvr additive="base">
                                        <p:cTn id="29" dur="500" fill="hold"/>
                                        <p:tgtEl>
                                          <p:spTgt spid="6158"/>
                                        </p:tgtEl>
                                        <p:attrNameLst>
                                          <p:attrName>ppt_x</p:attrName>
                                        </p:attrNameLst>
                                      </p:cBhvr>
                                      <p:tavLst>
                                        <p:tav tm="0">
                                          <p:val>
                                            <p:strVal val="#ppt_x"/>
                                          </p:val>
                                        </p:tav>
                                        <p:tav tm="100000">
                                          <p:val>
                                            <p:strVal val="#ppt_x"/>
                                          </p:val>
                                        </p:tav>
                                      </p:tavLst>
                                    </p:anim>
                                    <p:anim calcmode="lin" valueType="num">
                                      <p:cBhvr additive="base">
                                        <p:cTn id="30"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159"/>
                                        </p:tgtEl>
                                        <p:attrNameLst>
                                          <p:attrName>style.visibility</p:attrName>
                                        </p:attrNameLst>
                                      </p:cBhvr>
                                      <p:to>
                                        <p:strVal val="visible"/>
                                      </p:to>
                                    </p:set>
                                    <p:anim calcmode="lin" valueType="num">
                                      <p:cBhvr additive="base">
                                        <p:cTn id="35" dur="500" fill="hold"/>
                                        <p:tgtEl>
                                          <p:spTgt spid="6159"/>
                                        </p:tgtEl>
                                        <p:attrNameLst>
                                          <p:attrName>ppt_x</p:attrName>
                                        </p:attrNameLst>
                                      </p:cBhvr>
                                      <p:tavLst>
                                        <p:tav tm="0">
                                          <p:val>
                                            <p:strVal val="#ppt_x"/>
                                          </p:val>
                                        </p:tav>
                                        <p:tav tm="100000">
                                          <p:val>
                                            <p:strVal val="#ppt_x"/>
                                          </p:val>
                                        </p:tav>
                                      </p:tavLst>
                                    </p:anim>
                                    <p:anim calcmode="lin" valueType="num">
                                      <p:cBhvr additive="base">
                                        <p:cTn id="36"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6160"/>
                                        </p:tgtEl>
                                        <p:attrNameLst>
                                          <p:attrName>style.visibility</p:attrName>
                                        </p:attrNameLst>
                                      </p:cBhvr>
                                      <p:to>
                                        <p:strVal val="visible"/>
                                      </p:to>
                                    </p:set>
                                    <p:anim calcmode="lin" valueType="num">
                                      <p:cBhvr additive="base">
                                        <p:cTn id="41" dur="500" fill="hold"/>
                                        <p:tgtEl>
                                          <p:spTgt spid="6160"/>
                                        </p:tgtEl>
                                        <p:attrNameLst>
                                          <p:attrName>ppt_x</p:attrName>
                                        </p:attrNameLst>
                                      </p:cBhvr>
                                      <p:tavLst>
                                        <p:tav tm="0">
                                          <p:val>
                                            <p:strVal val="#ppt_x"/>
                                          </p:val>
                                        </p:tav>
                                        <p:tav tm="100000">
                                          <p:val>
                                            <p:strVal val="#ppt_x"/>
                                          </p:val>
                                        </p:tav>
                                      </p:tavLst>
                                    </p:anim>
                                    <p:anim calcmode="lin" valueType="num">
                                      <p:cBhvr additive="base">
                                        <p:cTn id="42" dur="500" fill="hold"/>
                                        <p:tgtEl>
                                          <p:spTgt spid="616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6161"/>
                                        </p:tgtEl>
                                        <p:attrNameLst>
                                          <p:attrName>style.visibility</p:attrName>
                                        </p:attrNameLst>
                                      </p:cBhvr>
                                      <p:to>
                                        <p:strVal val="visible"/>
                                      </p:to>
                                    </p:set>
                                    <p:anim calcmode="lin" valueType="num">
                                      <p:cBhvr additive="base">
                                        <p:cTn id="47" dur="500" fill="hold"/>
                                        <p:tgtEl>
                                          <p:spTgt spid="6161"/>
                                        </p:tgtEl>
                                        <p:attrNameLst>
                                          <p:attrName>ppt_x</p:attrName>
                                        </p:attrNameLst>
                                      </p:cBhvr>
                                      <p:tavLst>
                                        <p:tav tm="0">
                                          <p:val>
                                            <p:strVal val="#ppt_x"/>
                                          </p:val>
                                        </p:tav>
                                        <p:tav tm="100000">
                                          <p:val>
                                            <p:strVal val="#ppt_x"/>
                                          </p:val>
                                        </p:tav>
                                      </p:tavLst>
                                    </p:anim>
                                    <p:anim calcmode="lin" valueType="num">
                                      <p:cBhvr additive="base">
                                        <p:cTn id="48" dur="500" fill="hold"/>
                                        <p:tgtEl>
                                          <p:spTgt spid="6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p:bldP spid="61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1552575" y="185739"/>
            <a:ext cx="8610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600" b="1">
                <a:solidFill>
                  <a:schemeClr val="accent2"/>
                </a:solidFill>
              </a:rPr>
              <a:t>1. Tìm các từ </a:t>
            </a:r>
            <a:r>
              <a:rPr lang="en-US" altLang="vi-VN" sz="2600" b="1">
                <a:solidFill>
                  <a:schemeClr val="accent2"/>
                </a:solidFill>
                <a:latin typeface="Times New Roman" panose="02020603050405020304" pitchFamily="18" charset="0"/>
                <a:cs typeface="Times New Roman" panose="02020603050405020304" pitchFamily="18" charset="0"/>
              </a:rPr>
              <a:t>chỉ</a:t>
            </a:r>
            <a:r>
              <a:rPr lang="en-US" altLang="vi-VN" sz="2600" b="1">
                <a:solidFill>
                  <a:schemeClr val="accent2"/>
                </a:solidFill>
              </a:rPr>
              <a:t> đặc điểm trong những câu thơ sau : </a:t>
            </a:r>
          </a:p>
        </p:txBody>
      </p:sp>
      <p:sp>
        <p:nvSpPr>
          <p:cNvPr id="9219" name="Line 9"/>
          <p:cNvSpPr>
            <a:spLocks noChangeShapeType="1"/>
          </p:cNvSpPr>
          <p:nvPr/>
        </p:nvSpPr>
        <p:spPr bwMode="auto">
          <a:xfrm>
            <a:off x="1885950" y="372268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6" name="Text Box 30"/>
          <p:cNvSpPr txBox="1">
            <a:spLocks noChangeArrowheads="1"/>
          </p:cNvSpPr>
          <p:nvPr/>
        </p:nvSpPr>
        <p:spPr bwMode="auto">
          <a:xfrm>
            <a:off x="1733550" y="558165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dirty="0" err="1">
                <a:latin typeface="Times New Roman" panose="02020603050405020304" pitchFamily="18" charset="0"/>
                <a:cs typeface="Times New Roman" panose="02020603050405020304" pitchFamily="18" charset="0"/>
              </a:rPr>
              <a:t>Nhắc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lại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từ</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chỉ</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đặc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điểm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từng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sự</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vật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trong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khổ</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thơ</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trên</a:t>
            </a:r>
            <a:r>
              <a:rPr lang="en-US" altLang="vi-VN" sz="2800" b="1" dirty="0">
                <a:latin typeface="Times New Roman" panose="02020603050405020304" pitchFamily="18" charset="0"/>
                <a:cs typeface="Times New Roman" panose="02020603050405020304" pitchFamily="18" charset="0"/>
              </a:rPr>
              <a:t> ?</a:t>
            </a:r>
          </a:p>
        </p:txBody>
      </p:sp>
      <p:sp>
        <p:nvSpPr>
          <p:cNvPr id="4127" name="AutoShape 31"/>
          <p:cNvSpPr>
            <a:spLocks noChangeArrowheads="1"/>
          </p:cNvSpPr>
          <p:nvPr/>
        </p:nvSpPr>
        <p:spPr bwMode="auto">
          <a:xfrm>
            <a:off x="6794500" y="1981200"/>
            <a:ext cx="3873500" cy="3200400"/>
          </a:xfrm>
          <a:prstGeom prst="cloudCallout">
            <a:avLst>
              <a:gd name="adj1" fmla="val -59398"/>
              <a:gd name="adj2" fmla="val -42935"/>
            </a:avLst>
          </a:prstGeom>
          <a:solidFill>
            <a:srgbClr val="FFFF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vi-VN" sz="2800" b="1"/>
          </a:p>
        </p:txBody>
      </p:sp>
      <p:sp>
        <p:nvSpPr>
          <p:cNvPr id="8" name="Text Box 12"/>
          <p:cNvSpPr txBox="1">
            <a:spLocks noChangeArrowheads="1"/>
          </p:cNvSpPr>
          <p:nvPr/>
        </p:nvSpPr>
        <p:spPr bwMode="auto">
          <a:xfrm>
            <a:off x="1581150" y="838201"/>
            <a:ext cx="49530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Em vẽ làng xóm </a:t>
            </a:r>
          </a:p>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Tre xanh, lúa xanh </a:t>
            </a:r>
          </a:p>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Sông máng luợn quanh </a:t>
            </a:r>
          </a:p>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Một dòng xanh mát </a:t>
            </a:r>
          </a:p>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Trời mây bát ngát</a:t>
            </a:r>
          </a:p>
          <a:p>
            <a:pPr algn="ct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Xanh ngắt mùa thu.</a:t>
            </a:r>
            <a:endParaRPr lang="en-US" altLang="en-US" sz="3600" b="1">
              <a:latin typeface="Times New Roman" panose="02020603050405020304" pitchFamily="18" charset="0"/>
              <a:cs typeface="Times New Roman" panose="02020603050405020304" pitchFamily="18" charset="0"/>
            </a:endParaRPr>
          </a:p>
        </p:txBody>
      </p:sp>
      <p:sp>
        <p:nvSpPr>
          <p:cNvPr id="9" name="Line 13"/>
          <p:cNvSpPr>
            <a:spLocks noChangeShapeType="1"/>
          </p:cNvSpPr>
          <p:nvPr/>
        </p:nvSpPr>
        <p:spPr bwMode="auto">
          <a:xfrm>
            <a:off x="3105151" y="1981200"/>
            <a:ext cx="76041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
          <p:cNvSpPr>
            <a:spLocks noChangeShapeType="1"/>
          </p:cNvSpPr>
          <p:nvPr/>
        </p:nvSpPr>
        <p:spPr bwMode="auto">
          <a:xfrm>
            <a:off x="4981576" y="1981200"/>
            <a:ext cx="8667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5"/>
          <p:cNvSpPr>
            <a:spLocks noChangeShapeType="1"/>
          </p:cNvSpPr>
          <p:nvPr/>
        </p:nvSpPr>
        <p:spPr bwMode="auto">
          <a:xfrm>
            <a:off x="4230688" y="3048000"/>
            <a:ext cx="161766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6"/>
          <p:cNvSpPr>
            <a:spLocks noChangeShapeType="1"/>
          </p:cNvSpPr>
          <p:nvPr/>
        </p:nvSpPr>
        <p:spPr bwMode="auto">
          <a:xfrm>
            <a:off x="4324350" y="3657600"/>
            <a:ext cx="135413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6"/>
          <p:cNvSpPr>
            <a:spLocks noChangeShapeType="1"/>
          </p:cNvSpPr>
          <p:nvPr/>
        </p:nvSpPr>
        <p:spPr bwMode="auto">
          <a:xfrm>
            <a:off x="2266951" y="4213225"/>
            <a:ext cx="159861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7250114" y="2333625"/>
            <a:ext cx="2968625" cy="264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vi-VN" sz="2400" b="1" dirty="0" err="1">
                <a:solidFill>
                  <a:schemeClr val="tx1"/>
                </a:solidFill>
                <a:latin typeface="Times New Roman" panose="02020603050405020304" pitchFamily="18" charset="0"/>
                <a:cs typeface="Times New Roman" panose="02020603050405020304" pitchFamily="18" charset="0"/>
              </a:rPr>
              <a:t>Các</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từ</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xanh</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xanh</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mát</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bát</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ngát</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xanh</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ngắt</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là</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các</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từ</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chỉ</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đặc</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điểm</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của</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tre</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lúa</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sông</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máng</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trời</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mây</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mùa</a:t>
            </a:r>
            <a:r>
              <a:rPr lang="en-US" altLang="vi-VN" sz="2400" b="1" dirty="0">
                <a:solidFill>
                  <a:schemeClr val="tx1"/>
                </a:solidFill>
                <a:latin typeface="Times New Roman" panose="02020603050405020304" pitchFamily="18" charset="0"/>
                <a:cs typeface="Times New Roman" panose="02020603050405020304" pitchFamily="18" charset="0"/>
              </a:rPr>
              <a:t> </a:t>
            </a:r>
            <a:r>
              <a:rPr lang="en-US" altLang="vi-VN" sz="2400" b="1" dirty="0" err="1">
                <a:solidFill>
                  <a:schemeClr val="tx1"/>
                </a:solidFill>
                <a:latin typeface="Times New Roman" panose="02020603050405020304" pitchFamily="18" charset="0"/>
                <a:cs typeface="Times New Roman" panose="02020603050405020304" pitchFamily="18" charset="0"/>
              </a:rPr>
              <a:t>thu</a:t>
            </a:r>
            <a:r>
              <a:rPr lang="en-US" altLang="vi-VN" sz="2400" b="1" dirty="0">
                <a:solidFill>
                  <a:schemeClr val="tx1"/>
                </a:solidFill>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268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par>
                                <p:cTn id="10" presetID="3" presetClass="entr" presetSubtype="10" fill="hold" grpId="0" nodeType="withEffect">
                                  <p:stCondLst>
                                    <p:cond delay="0"/>
                                  </p:stCondLst>
                                  <p:childTnLst>
                                    <p:set>
                                      <p:cBhvr>
                                        <p:cTn id="11" dur="1" fill="hold">
                                          <p:stCondLst>
                                            <p:cond delay="0"/>
                                          </p:stCondLst>
                                        </p:cTn>
                                        <p:tgtEl>
                                          <p:spTgt spid="4126"/>
                                        </p:tgtEl>
                                        <p:attrNameLst>
                                          <p:attrName>style.visibility</p:attrName>
                                        </p:attrNameLst>
                                      </p:cBhvr>
                                      <p:to>
                                        <p:strVal val="visible"/>
                                      </p:to>
                                    </p:set>
                                    <p:animEffect transition="in" filter="blinds(horizontal)">
                                      <p:cBhvr>
                                        <p:cTn id="12" dur="500"/>
                                        <p:tgtEl>
                                          <p:spTgt spid="4126"/>
                                        </p:tgtEl>
                                      </p:cBhvr>
                                    </p:animEffect>
                                  </p:childTnLst>
                                </p:cTn>
                              </p:par>
                            </p:childTnLst>
                          </p:cTn>
                        </p:par>
                        <p:par>
                          <p:cTn id="13" fill="hold" nodeType="afterGroup">
                            <p:stCondLst>
                              <p:cond delay="348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127"/>
                                        </p:tgtEl>
                                        <p:attrNameLst>
                                          <p:attrName>style.visibility</p:attrName>
                                        </p:attrNameLst>
                                      </p:cBhvr>
                                      <p:to>
                                        <p:strVal val="visible"/>
                                      </p:to>
                                    </p:set>
                                    <p:anim calcmode="lin" valueType="num">
                                      <p:cBhvr additive="base">
                                        <p:cTn id="38" dur="500" fill="hold"/>
                                        <p:tgtEl>
                                          <p:spTgt spid="4127"/>
                                        </p:tgtEl>
                                        <p:attrNameLst>
                                          <p:attrName>ppt_x</p:attrName>
                                        </p:attrNameLst>
                                      </p:cBhvr>
                                      <p:tavLst>
                                        <p:tav tm="0">
                                          <p:val>
                                            <p:strVal val="#ppt_x"/>
                                          </p:val>
                                        </p:tav>
                                        <p:tav tm="100000">
                                          <p:val>
                                            <p:strVal val="#ppt_x"/>
                                          </p:val>
                                        </p:tav>
                                      </p:tavLst>
                                    </p:anim>
                                    <p:anim calcmode="lin" valueType="num">
                                      <p:cBhvr additive="base">
                                        <p:cTn id="39" dur="500" fill="hold"/>
                                        <p:tgtEl>
                                          <p:spTgt spid="4127"/>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 grpId="0"/>
      <p:bldP spid="4127" grpId="0" animBg="1"/>
      <p:bldP spid="8"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C01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
            <a:ext cx="3657600" cy="27813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7" name="Picture 3" descr="DSC037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729038"/>
            <a:ext cx="3733800" cy="28448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4" descr="River%20Shot%207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638" y="304800"/>
            <a:ext cx="4267200" cy="28448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5" descr="sky-clouds-3wa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9014" y="3729038"/>
            <a:ext cx="4314825" cy="28448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342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amond(in)">
                                      <p:cBhvr>
                                        <p:cTn id="7" dur="1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diamond(in)">
                                      <p:cBhvr>
                                        <p:cTn id="12" dur="1000"/>
                                        <p:tgtEl>
                                          <p:spTgt spid="112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diamond(in)">
                                      <p:cBhvr>
                                        <p:cTn id="17" dur="1000"/>
                                        <p:tgtEl>
                                          <p:spTgt spid="112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diamond(in)">
                                      <p:cBhvr>
                                        <p:cTn id="22" dur="1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op những Background Powerpoint đẹp cho bày thuyết trình ấn tượ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12" y="0"/>
            <a:ext cx="12081388" cy="6942158"/>
          </a:xfrm>
          <a:prstGeom prst="rect">
            <a:avLst/>
          </a:prstGeom>
          <a:noFill/>
          <a:extLst>
            <a:ext uri="{909E8E84-426E-40DD-AFC4-6F175D3DCCD1}">
              <a14:hiddenFill xmlns:a14="http://schemas.microsoft.com/office/drawing/2010/main">
                <a:solidFill>
                  <a:srgbClr val="FFFFFF"/>
                </a:solidFill>
              </a14:hiddenFill>
            </a:ext>
          </a:extLst>
        </p:spPr>
      </p:pic>
      <p:sp>
        <p:nvSpPr>
          <p:cNvPr id="40963" name="Rectangle 3"/>
          <p:cNvSpPr>
            <a:spLocks noGrp="1" noChangeArrowheads="1"/>
          </p:cNvSpPr>
          <p:nvPr>
            <p:ph idx="1"/>
          </p:nvPr>
        </p:nvSpPr>
        <p:spPr>
          <a:xfrm>
            <a:off x="324465" y="609599"/>
            <a:ext cx="10114935" cy="721659"/>
          </a:xfrm>
        </p:spPr>
        <p:txBody>
          <a:bodyPr>
            <a:noAutofit/>
          </a:bodyPr>
          <a:lstStyle/>
          <a:p>
            <a:pPr eaLnBrk="1" hangingPunct="1">
              <a:buFontTx/>
              <a:buNone/>
            </a:pPr>
            <a:r>
              <a:rPr lang="en-US" altLang="vi-VN" sz="3600" b="1" dirty="0" err="1">
                <a:solidFill>
                  <a:srgbClr val="0000FF"/>
                </a:solidFill>
                <a:latin typeface="Times New Roman" panose="02020603050405020304" pitchFamily="18" charset="0"/>
                <a:cs typeface="Times New Roman" panose="02020603050405020304" pitchFamily="18" charset="0"/>
              </a:rPr>
              <a:t>Tìm</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các</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từ</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chỉ</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đặc</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điểm</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cho</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những</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sự</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vật</a:t>
            </a:r>
            <a:r>
              <a:rPr lang="en-US" altLang="vi-VN" sz="3600" b="1" dirty="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sau</a:t>
            </a:r>
            <a:r>
              <a:rPr lang="en-US" altLang="vi-VN" sz="3600" b="1" dirty="0">
                <a:solidFill>
                  <a:srgbClr val="0000FF"/>
                </a:solidFill>
                <a:latin typeface="Times New Roman" panose="02020603050405020304" pitchFamily="18" charset="0"/>
                <a:cs typeface="Times New Roman" panose="02020603050405020304" pitchFamily="18" charset="0"/>
              </a:rPr>
              <a:t>:</a:t>
            </a:r>
          </a:p>
        </p:txBody>
      </p:sp>
      <p:sp>
        <p:nvSpPr>
          <p:cNvPr id="40970" name="Text Box 10"/>
          <p:cNvSpPr txBox="1">
            <a:spLocks noChangeArrowheads="1"/>
          </p:cNvSpPr>
          <p:nvPr/>
        </p:nvSpPr>
        <p:spPr bwMode="auto">
          <a:xfrm>
            <a:off x="3657600" y="1855789"/>
            <a:ext cx="1143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0000CC"/>
                </a:solidFill>
                <a:latin typeface="Times New Roman" panose="02020603050405020304" pitchFamily="18" charset="0"/>
                <a:cs typeface="Times New Roman" panose="02020603050405020304" pitchFamily="18" charset="0"/>
              </a:rPr>
              <a:t>Hoa </a:t>
            </a:r>
            <a:endParaRPr lang="en-US" altLang="vi-VN" sz="2800" b="1">
              <a:solidFill>
                <a:srgbClr val="FF3300"/>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vi-VN" sz="2800" b="1">
              <a:solidFill>
                <a:srgbClr val="FF3300"/>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vi-VN" sz="2800" b="1">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altLang="vi-VN" sz="1800" b="1">
              <a:latin typeface="Times New Roman" panose="02020603050405020304" pitchFamily="18" charset="0"/>
              <a:cs typeface="Times New Roman" panose="02020603050405020304" pitchFamily="18" charset="0"/>
            </a:endParaRPr>
          </a:p>
        </p:txBody>
      </p:sp>
      <p:sp>
        <p:nvSpPr>
          <p:cNvPr id="40971" name="Text Box 11"/>
          <p:cNvSpPr txBox="1">
            <a:spLocks noChangeArrowheads="1"/>
          </p:cNvSpPr>
          <p:nvPr/>
        </p:nvSpPr>
        <p:spPr bwMode="auto">
          <a:xfrm>
            <a:off x="4495800" y="1855789"/>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FF3300"/>
                </a:solidFill>
                <a:latin typeface="Times New Roman" panose="02020603050405020304" pitchFamily="18" charset="0"/>
                <a:cs typeface="Times New Roman" panose="02020603050405020304" pitchFamily="18" charset="0"/>
              </a:rPr>
              <a:t>   -  thơm</a:t>
            </a:r>
          </a:p>
        </p:txBody>
      </p:sp>
      <p:sp>
        <p:nvSpPr>
          <p:cNvPr id="40972" name="Text Box 12"/>
          <p:cNvSpPr txBox="1">
            <a:spLocks noChangeArrowheads="1"/>
          </p:cNvSpPr>
          <p:nvPr/>
        </p:nvSpPr>
        <p:spPr bwMode="auto">
          <a:xfrm>
            <a:off x="3581400" y="2608264"/>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0000CC"/>
                </a:solidFill>
                <a:latin typeface="Times New Roman" panose="02020603050405020304" pitchFamily="18" charset="0"/>
                <a:cs typeface="Times New Roman" panose="02020603050405020304" pitchFamily="18" charset="0"/>
              </a:rPr>
              <a:t>Đường</a:t>
            </a:r>
          </a:p>
        </p:txBody>
      </p:sp>
      <p:sp>
        <p:nvSpPr>
          <p:cNvPr id="40973" name="Text Box 13"/>
          <p:cNvSpPr txBox="1">
            <a:spLocks noChangeArrowheads="1"/>
          </p:cNvSpPr>
          <p:nvPr/>
        </p:nvSpPr>
        <p:spPr bwMode="auto">
          <a:xfrm>
            <a:off x="5029200" y="2608264"/>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FF3300"/>
                </a:solidFill>
                <a:latin typeface="Times New Roman" panose="02020603050405020304" pitchFamily="18" charset="0"/>
                <a:cs typeface="Times New Roman" panose="02020603050405020304" pitchFamily="18" charset="0"/>
              </a:rPr>
              <a:t>-  ngọt</a:t>
            </a:r>
          </a:p>
        </p:txBody>
      </p:sp>
      <p:sp>
        <p:nvSpPr>
          <p:cNvPr id="40974" name="Text Box 14"/>
          <p:cNvSpPr txBox="1">
            <a:spLocks noChangeArrowheads="1"/>
          </p:cNvSpPr>
          <p:nvPr/>
        </p:nvSpPr>
        <p:spPr bwMode="auto">
          <a:xfrm>
            <a:off x="3543300" y="3449639"/>
            <a:ext cx="144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0000CC"/>
                </a:solidFill>
                <a:latin typeface="Times New Roman" panose="02020603050405020304" pitchFamily="18" charset="0"/>
                <a:cs typeface="Times New Roman" panose="02020603050405020304" pitchFamily="18" charset="0"/>
              </a:rPr>
              <a:t> Chanh</a:t>
            </a:r>
          </a:p>
        </p:txBody>
      </p:sp>
      <p:sp>
        <p:nvSpPr>
          <p:cNvPr id="40975" name="Text Box 15"/>
          <p:cNvSpPr txBox="1">
            <a:spLocks noChangeArrowheads="1"/>
          </p:cNvSpPr>
          <p:nvPr/>
        </p:nvSpPr>
        <p:spPr bwMode="auto">
          <a:xfrm>
            <a:off x="4962525" y="3429001"/>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FF3300"/>
                </a:solidFill>
                <a:latin typeface="Times New Roman" panose="02020603050405020304" pitchFamily="18" charset="0"/>
                <a:cs typeface="Times New Roman" panose="02020603050405020304" pitchFamily="18" charset="0"/>
              </a:rPr>
              <a:t> -  chua </a:t>
            </a:r>
          </a:p>
        </p:txBody>
      </p:sp>
      <p:sp>
        <p:nvSpPr>
          <p:cNvPr id="40976" name="Text Box 16"/>
          <p:cNvSpPr txBox="1">
            <a:spLocks noChangeArrowheads="1"/>
          </p:cNvSpPr>
          <p:nvPr/>
        </p:nvSpPr>
        <p:spPr bwMode="auto">
          <a:xfrm>
            <a:off x="3690938" y="4362451"/>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0000CC"/>
                </a:solidFill>
                <a:latin typeface="Times New Roman" panose="02020603050405020304" pitchFamily="18" charset="0"/>
                <a:cs typeface="Times New Roman" panose="02020603050405020304" pitchFamily="18" charset="0"/>
              </a:rPr>
              <a:t>Muối</a:t>
            </a:r>
          </a:p>
        </p:txBody>
      </p:sp>
      <p:sp>
        <p:nvSpPr>
          <p:cNvPr id="40977" name="Text Box 17"/>
          <p:cNvSpPr txBox="1">
            <a:spLocks noChangeArrowheads="1"/>
          </p:cNvSpPr>
          <p:nvPr/>
        </p:nvSpPr>
        <p:spPr bwMode="auto">
          <a:xfrm>
            <a:off x="5029200" y="4321176"/>
            <a:ext cx="144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FF3300"/>
                </a:solidFill>
                <a:latin typeface="Times New Roman" panose="02020603050405020304" pitchFamily="18" charset="0"/>
                <a:cs typeface="Times New Roman" panose="02020603050405020304" pitchFamily="18" charset="0"/>
              </a:rPr>
              <a:t> -  mặn </a:t>
            </a:r>
          </a:p>
        </p:txBody>
      </p:sp>
      <p:sp>
        <p:nvSpPr>
          <p:cNvPr id="40978" name="Text Box 18"/>
          <p:cNvSpPr txBox="1">
            <a:spLocks noChangeArrowheads="1"/>
          </p:cNvSpPr>
          <p:nvPr/>
        </p:nvSpPr>
        <p:spPr bwMode="auto">
          <a:xfrm>
            <a:off x="3771900" y="5286376"/>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0000CC"/>
                </a:solidFill>
                <a:latin typeface="Times New Roman" panose="02020603050405020304" pitchFamily="18" charset="0"/>
                <a:cs typeface="Times New Roman" panose="02020603050405020304" pitchFamily="18" charset="0"/>
              </a:rPr>
              <a:t>Ớt </a:t>
            </a:r>
          </a:p>
        </p:txBody>
      </p:sp>
      <p:sp>
        <p:nvSpPr>
          <p:cNvPr id="40979" name="Text Box 19"/>
          <p:cNvSpPr txBox="1">
            <a:spLocks noChangeArrowheads="1"/>
          </p:cNvSpPr>
          <p:nvPr/>
        </p:nvSpPr>
        <p:spPr bwMode="auto">
          <a:xfrm>
            <a:off x="4991100" y="5229226"/>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FF3300"/>
                </a:solidFill>
                <a:latin typeface="Times New Roman" panose="02020603050405020304" pitchFamily="18" charset="0"/>
                <a:cs typeface="Times New Roman" panose="02020603050405020304" pitchFamily="18" charset="0"/>
              </a:rPr>
              <a:t> -  cay </a:t>
            </a:r>
          </a:p>
        </p:txBody>
      </p:sp>
    </p:spTree>
    <p:extLst>
      <p:ext uri="{BB962C8B-B14F-4D97-AF65-F5344CB8AC3E}">
        <p14:creationId xmlns:p14="http://schemas.microsoft.com/office/powerpoint/2010/main" val="1870720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ox(in)">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70"/>
                                        </p:tgtEl>
                                        <p:attrNameLst>
                                          <p:attrName>style.visibility</p:attrName>
                                        </p:attrNameLst>
                                      </p:cBhvr>
                                      <p:to>
                                        <p:strVal val="visible"/>
                                      </p:to>
                                    </p:set>
                                    <p:animEffect transition="in" filter="box(in)">
                                      <p:cBhvr>
                                        <p:cTn id="12" dur="500"/>
                                        <p:tgtEl>
                                          <p:spTgt spid="409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71"/>
                                        </p:tgtEl>
                                        <p:attrNameLst>
                                          <p:attrName>style.visibility</p:attrName>
                                        </p:attrNameLst>
                                      </p:cBhvr>
                                      <p:to>
                                        <p:strVal val="visible"/>
                                      </p:to>
                                    </p:set>
                                    <p:animEffect transition="in" filter="box(in)">
                                      <p:cBhvr>
                                        <p:cTn id="17" dur="500"/>
                                        <p:tgtEl>
                                          <p:spTgt spid="409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0972"/>
                                        </p:tgtEl>
                                        <p:attrNameLst>
                                          <p:attrName>style.visibility</p:attrName>
                                        </p:attrNameLst>
                                      </p:cBhvr>
                                      <p:to>
                                        <p:strVal val="visible"/>
                                      </p:to>
                                    </p:set>
                                    <p:animEffect transition="in" filter="box(in)">
                                      <p:cBhvr>
                                        <p:cTn id="22" dur="500"/>
                                        <p:tgtEl>
                                          <p:spTgt spid="409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0973"/>
                                        </p:tgtEl>
                                        <p:attrNameLst>
                                          <p:attrName>style.visibility</p:attrName>
                                        </p:attrNameLst>
                                      </p:cBhvr>
                                      <p:to>
                                        <p:strVal val="visible"/>
                                      </p:to>
                                    </p:set>
                                    <p:animEffect transition="in" filter="box(in)">
                                      <p:cBhvr>
                                        <p:cTn id="27" dur="500"/>
                                        <p:tgtEl>
                                          <p:spTgt spid="409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0974"/>
                                        </p:tgtEl>
                                        <p:attrNameLst>
                                          <p:attrName>style.visibility</p:attrName>
                                        </p:attrNameLst>
                                      </p:cBhvr>
                                      <p:to>
                                        <p:strVal val="visible"/>
                                      </p:to>
                                    </p:set>
                                    <p:animEffect transition="in" filter="box(in)">
                                      <p:cBhvr>
                                        <p:cTn id="32" dur="500"/>
                                        <p:tgtEl>
                                          <p:spTgt spid="4097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0975"/>
                                        </p:tgtEl>
                                        <p:attrNameLst>
                                          <p:attrName>style.visibility</p:attrName>
                                        </p:attrNameLst>
                                      </p:cBhvr>
                                      <p:to>
                                        <p:strVal val="visible"/>
                                      </p:to>
                                    </p:set>
                                    <p:animEffect transition="in" filter="box(in)">
                                      <p:cBhvr>
                                        <p:cTn id="37" dur="500"/>
                                        <p:tgtEl>
                                          <p:spTgt spid="409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0976"/>
                                        </p:tgtEl>
                                        <p:attrNameLst>
                                          <p:attrName>style.visibility</p:attrName>
                                        </p:attrNameLst>
                                      </p:cBhvr>
                                      <p:to>
                                        <p:strVal val="visible"/>
                                      </p:to>
                                    </p:set>
                                    <p:animEffect transition="in" filter="box(in)">
                                      <p:cBhvr>
                                        <p:cTn id="42" dur="500"/>
                                        <p:tgtEl>
                                          <p:spTgt spid="409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0977"/>
                                        </p:tgtEl>
                                        <p:attrNameLst>
                                          <p:attrName>style.visibility</p:attrName>
                                        </p:attrNameLst>
                                      </p:cBhvr>
                                      <p:to>
                                        <p:strVal val="visible"/>
                                      </p:to>
                                    </p:set>
                                    <p:animEffect transition="in" filter="box(in)">
                                      <p:cBhvr>
                                        <p:cTn id="47" dur="500"/>
                                        <p:tgtEl>
                                          <p:spTgt spid="409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0978"/>
                                        </p:tgtEl>
                                        <p:attrNameLst>
                                          <p:attrName>style.visibility</p:attrName>
                                        </p:attrNameLst>
                                      </p:cBhvr>
                                      <p:to>
                                        <p:strVal val="visible"/>
                                      </p:to>
                                    </p:set>
                                    <p:animEffect transition="in" filter="box(in)">
                                      <p:cBhvr>
                                        <p:cTn id="52" dur="500"/>
                                        <p:tgtEl>
                                          <p:spTgt spid="4097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0979"/>
                                        </p:tgtEl>
                                        <p:attrNameLst>
                                          <p:attrName>style.visibility</p:attrName>
                                        </p:attrNameLst>
                                      </p:cBhvr>
                                      <p:to>
                                        <p:strVal val="visible"/>
                                      </p:to>
                                    </p:set>
                                    <p:animEffect transition="in" filter="box(in)">
                                      <p:cBhvr>
                                        <p:cTn id="57" dur="500"/>
                                        <p:tgtEl>
                                          <p:spTgt spid="40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40970" grpId="0"/>
      <p:bldP spid="40971" grpId="0"/>
      <p:bldP spid="40972" grpId="0"/>
      <p:bldP spid="40973" grpId="0"/>
      <p:bldP spid="40974" grpId="0"/>
      <p:bldP spid="40975" grpId="0"/>
      <p:bldP spid="40976" grpId="0"/>
      <p:bldP spid="40977" grpId="0"/>
      <p:bldP spid="40978" grpId="0"/>
      <p:bldP spid="4097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Top những Background Powerpoint đẹp cho bày thuyết trình ấn tượng | Hình  nền, Power points, Hình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12" y="0"/>
            <a:ext cx="12081388" cy="6942158"/>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4"/>
          <p:cNvSpPr>
            <a:spLocks noChangeArrowheads="1"/>
          </p:cNvSpPr>
          <p:nvPr/>
        </p:nvSpPr>
        <p:spPr bwMode="auto">
          <a:xfrm>
            <a:off x="1799303" y="1690981"/>
            <a:ext cx="8077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25000"/>
              </a:lnSpc>
              <a:spcBef>
                <a:spcPct val="0"/>
              </a:spcBef>
              <a:buFontTx/>
              <a:buNone/>
            </a:pPr>
            <a:r>
              <a:rPr lang="en-US" altLang="vi-VN" sz="3600" b="1" dirty="0">
                <a:solidFill>
                  <a:srgbClr val="FF0000"/>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Từ</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chỉ</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đặc</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điểm</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là</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những</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từ</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chỉ</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màu</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sắc</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mùi</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vị</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tính</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chất</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hình</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dạng</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kích</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thước</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của</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sự</a:t>
            </a:r>
            <a:r>
              <a:rPr lang="en-US" altLang="vi-VN" sz="3600" b="1" dirty="0">
                <a:solidFill>
                  <a:srgbClr val="0000CC"/>
                </a:solidFill>
                <a:latin typeface="Times New Roman" panose="02020603050405020304" pitchFamily="18" charset="0"/>
                <a:cs typeface="Times New Roman" panose="02020603050405020304" pitchFamily="18" charset="0"/>
              </a:rPr>
              <a:t> </a:t>
            </a:r>
            <a:r>
              <a:rPr lang="en-US" altLang="vi-VN" sz="3600" b="1" dirty="0" err="1">
                <a:solidFill>
                  <a:srgbClr val="0000CC"/>
                </a:solidFill>
                <a:latin typeface="Times New Roman" panose="02020603050405020304" pitchFamily="18" charset="0"/>
                <a:cs typeface="Times New Roman" panose="02020603050405020304" pitchFamily="18" charset="0"/>
              </a:rPr>
              <a:t>vật</a:t>
            </a:r>
            <a:r>
              <a:rPr lang="en-US" altLang="vi-VN" sz="3600" b="1" dirty="0">
                <a:solidFill>
                  <a:srgbClr val="0000CC"/>
                </a:solidFill>
                <a:latin typeface="Times New Roman" panose="02020603050405020304" pitchFamily="18" charset="0"/>
                <a:cs typeface="Times New Roman" panose="02020603050405020304" pitchFamily="18" charset="0"/>
              </a:rPr>
              <a:t>.</a:t>
            </a:r>
          </a:p>
        </p:txBody>
      </p:sp>
      <p:pic>
        <p:nvPicPr>
          <p:cNvPr id="13315" name="Picture 7" descr="Bauernb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97733">
            <a:off x="5080000" y="6069013"/>
            <a:ext cx="29273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03012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op những Background Powerpoint đẹp cho bày thuyết trình ấn tượ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12" y="0"/>
            <a:ext cx="12838472" cy="6942158"/>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1524000" y="5334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Bài</a:t>
            </a:r>
            <a:r>
              <a:rPr lang="en-US" altLang="en-US" sz="2800" b="1" dirty="0">
                <a:solidFill>
                  <a:srgbClr val="FF0000"/>
                </a:solidFill>
                <a:latin typeface="Times New Roman" panose="02020603050405020304" pitchFamily="18" charset="0"/>
                <a:cs typeface="Times New Roman" panose="02020603050405020304" pitchFamily="18" charset="0"/>
              </a:rPr>
              <a:t> 2.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thơ</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sau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sự</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vật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được</a:t>
            </a:r>
            <a:r>
              <a:rPr lang="en-US" altLang="en-US" sz="2800" b="1" dirty="0">
                <a:solidFill>
                  <a:srgbClr val="FF0000"/>
                </a:solidFill>
                <a:latin typeface="Times New Roman" panose="02020603050405020304" pitchFamily="18" charset="0"/>
                <a:cs typeface="Times New Roman" panose="02020603050405020304" pitchFamily="18" charset="0"/>
              </a:rPr>
              <a:t> so </a:t>
            </a:r>
            <a:r>
              <a:rPr lang="en-US" altLang="en-US" sz="2800" b="1" dirty="0" err="1">
                <a:solidFill>
                  <a:srgbClr val="FF0000"/>
                </a:solidFill>
                <a:latin typeface="Times New Roman" panose="02020603050405020304" pitchFamily="18" charset="0"/>
                <a:cs typeface="Times New Roman" panose="02020603050405020304" pitchFamily="18" charset="0"/>
              </a:rPr>
              <a:t>sánh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nhau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đặc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điểm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nào</a:t>
            </a:r>
            <a:r>
              <a:rPr lang="en-US" altLang="en-US" sz="2800" b="1" dirty="0">
                <a:solidFill>
                  <a:srgbClr val="FF0000"/>
                </a:solidFill>
                <a:latin typeface="Times New Roman" panose="02020603050405020304" pitchFamily="18" charset="0"/>
                <a:cs typeface="Times New Roman" panose="02020603050405020304" pitchFamily="18" charset="0"/>
              </a:rPr>
              <a:t> ? </a:t>
            </a:r>
          </a:p>
        </p:txBody>
      </p:sp>
      <p:sp>
        <p:nvSpPr>
          <p:cNvPr id="4101" name="Text Box 5"/>
          <p:cNvSpPr txBox="1">
            <a:spLocks noChangeArrowheads="1"/>
          </p:cNvSpPr>
          <p:nvPr/>
        </p:nvSpPr>
        <p:spPr bwMode="auto">
          <a:xfrm>
            <a:off x="1752600" y="1905001"/>
            <a:ext cx="7467600" cy="1074781"/>
          </a:xfrm>
          <a:prstGeom prst="rect">
            <a:avLst/>
          </a:prstGeom>
          <a:noFill/>
          <a:ln>
            <a:noFill/>
          </a:ln>
          <a:effec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4000"/>
              </a:lnSpc>
              <a:buFontTx/>
              <a:buAutoNum type="alphaLcParenR"/>
              <a:defRPr/>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Tiếng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suối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tiếng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hát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xa</a:t>
            </a:r>
            <a:r>
              <a:rPr lang="en-US" altLang="en-US" sz="2800" b="1" dirty="0">
                <a:solidFill>
                  <a:srgbClr val="0000FF"/>
                </a:solidFill>
                <a:latin typeface="Times New Roman" panose="02020603050405020304" pitchFamily="18" charset="0"/>
                <a:cs typeface="Times New Roman" panose="02020603050405020304" pitchFamily="18" charset="0"/>
              </a:rPr>
              <a:t>,</a:t>
            </a:r>
          </a:p>
          <a:p>
            <a:pPr marL="0" indent="0">
              <a:lnSpc>
                <a:spcPct val="114000"/>
              </a:lnSpc>
              <a:defRPr/>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Trăng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lồng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cổ</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thụ</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bóng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lồng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hoa</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4102" name="Text Box 6"/>
          <p:cNvSpPr txBox="1">
            <a:spLocks noChangeArrowheads="1"/>
          </p:cNvSpPr>
          <p:nvPr/>
        </p:nvSpPr>
        <p:spPr bwMode="auto">
          <a:xfrm>
            <a:off x="5943600" y="3124200"/>
            <a:ext cx="4572000" cy="2057230"/>
          </a:xfrm>
          <a:prstGeom prst="rect">
            <a:avLst/>
          </a:prstGeom>
          <a:noFill/>
          <a:ln>
            <a:noFill/>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14350" indent="-514350">
              <a:lnSpc>
                <a:spcPct val="114000"/>
              </a:lnSpc>
              <a:buFontTx/>
              <a:buAutoNum type="alphaLcParenR" startAt="2"/>
              <a:defRPr/>
            </a:pPr>
            <a:r>
              <a:rPr lang="en-US" altLang="en-US" sz="2800" b="1" dirty="0" err="1">
                <a:solidFill>
                  <a:srgbClr val="0000FF"/>
                </a:solidFill>
                <a:latin typeface="Times New Roman" panose="02020603050405020304" pitchFamily="18" charset="0"/>
                <a:cs typeface="Times New Roman" panose="02020603050405020304" pitchFamily="18" charset="0"/>
              </a:rPr>
              <a:t>Rồi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đến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chị</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thương</a:t>
            </a:r>
            <a:endParaRPr lang="en-US" altLang="en-US" sz="2800" b="1" dirty="0">
              <a:solidFill>
                <a:srgbClr val="0000FF"/>
              </a:solidFill>
              <a:latin typeface="Times New Roman" panose="02020603050405020304" pitchFamily="18" charset="0"/>
              <a:cs typeface="Times New Roman" panose="02020603050405020304" pitchFamily="18" charset="0"/>
            </a:endParaRPr>
          </a:p>
          <a:p>
            <a:pPr>
              <a:lnSpc>
                <a:spcPct val="114000"/>
              </a:lnSpc>
              <a:defRPr/>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Rồi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đến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thảo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a:lnSpc>
                <a:spcPct val="114000"/>
              </a:lnSpc>
              <a:defRPr/>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hiền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hạt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gạo</a:t>
            </a:r>
            <a:endParaRPr lang="en-US" altLang="en-US" sz="2800" b="1" dirty="0">
              <a:solidFill>
                <a:srgbClr val="0000FF"/>
              </a:solidFill>
              <a:latin typeface="Times New Roman" panose="02020603050405020304" pitchFamily="18" charset="0"/>
              <a:cs typeface="Times New Roman" panose="02020603050405020304" pitchFamily="18" charset="0"/>
            </a:endParaRPr>
          </a:p>
          <a:p>
            <a:pPr>
              <a:lnSpc>
                <a:spcPct val="114000"/>
              </a:lnSpc>
              <a:defRPr/>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hiền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suối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p>
        </p:txBody>
      </p:sp>
      <p:sp>
        <p:nvSpPr>
          <p:cNvPr id="4103" name="Text Box 7"/>
          <p:cNvSpPr txBox="1">
            <a:spLocks noChangeArrowheads="1"/>
          </p:cNvSpPr>
          <p:nvPr/>
        </p:nvSpPr>
        <p:spPr bwMode="auto">
          <a:xfrm>
            <a:off x="1728788" y="5326064"/>
            <a:ext cx="5867400" cy="1074781"/>
          </a:xfrm>
          <a:prstGeom prst="rect">
            <a:avLst/>
          </a:prstGeom>
          <a:noFill/>
          <a:ln>
            <a:noFill/>
          </a:ln>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14350" indent="-514350">
              <a:lnSpc>
                <a:spcPct val="114000"/>
              </a:lnSpc>
              <a:buFontTx/>
              <a:buAutoNum type="alphaLcParenR" startAt="3"/>
              <a:defRPr/>
            </a:pPr>
            <a:r>
              <a:rPr lang="en-US" altLang="en-US" sz="2800" b="1" dirty="0">
                <a:solidFill>
                  <a:srgbClr val="0000FF"/>
                </a:solidFill>
                <a:latin typeface="Times New Roman" panose="02020603050405020304" pitchFamily="18" charset="0"/>
                <a:cs typeface="Times New Roman" panose="02020603050405020304" pitchFamily="18" charset="0"/>
              </a:rPr>
              <a:t>Cam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Đoài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mọng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nước</a:t>
            </a:r>
            <a:endParaRPr lang="en-US" altLang="en-US" sz="2800" b="1" dirty="0">
              <a:solidFill>
                <a:srgbClr val="0000FF"/>
              </a:solidFill>
              <a:latin typeface="Times New Roman" panose="02020603050405020304" pitchFamily="18" charset="0"/>
              <a:cs typeface="Times New Roman" panose="02020603050405020304" pitchFamily="18" charset="0"/>
            </a:endParaRPr>
          </a:p>
          <a:p>
            <a:pPr>
              <a:lnSpc>
                <a:spcPct val="114000"/>
              </a:lnSpc>
              <a:defRPr/>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Giọt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mật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ong</a:t>
            </a:r>
            <a:r>
              <a:rPr lang="en-US" altLang="en-US" sz="2800" b="1" dirty="0">
                <a:solidFill>
                  <a:srgbClr val="0000FF"/>
                </a:solidFill>
                <a:latin typeface="Times New Roman" panose="02020603050405020304" pitchFamily="18" charset="0"/>
                <a:cs typeface="Times New Roman" panose="02020603050405020304" pitchFamily="18" charset="0"/>
              </a:rPr>
              <a:t> .</a:t>
            </a:r>
          </a:p>
        </p:txBody>
      </p:sp>
      <p:sp>
        <p:nvSpPr>
          <p:cNvPr id="15366" name="WordArt 15"/>
          <p:cNvSpPr>
            <a:spLocks noChangeArrowheads="1" noChangeShapeType="1" noTextEdit="1"/>
          </p:cNvSpPr>
          <p:nvPr/>
        </p:nvSpPr>
        <p:spPr bwMode="auto">
          <a:xfrm>
            <a:off x="5638800" y="6445250"/>
            <a:ext cx="4572000" cy="3429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Thảo luận theo nhóm 2 ( 3 phút)</a:t>
            </a:r>
          </a:p>
        </p:txBody>
      </p:sp>
    </p:spTree>
    <p:extLst>
      <p:ext uri="{BB962C8B-B14F-4D97-AF65-F5344CB8AC3E}">
        <p14:creationId xmlns:p14="http://schemas.microsoft.com/office/powerpoint/2010/main" val="1223108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4100">
                                            <p:txEl>
                                              <p:pRg st="0" end="0"/>
                                            </p:txEl>
                                          </p:spTgt>
                                        </p:tgtEl>
                                        <p:attrNameLst>
                                          <p:attrName>style.visibility</p:attrName>
                                        </p:attrNameLst>
                                      </p:cBhvr>
                                      <p:to>
                                        <p:strVal val="visible"/>
                                      </p:to>
                                    </p:set>
                                    <p:anim calcmode="discrete" valueType="clr">
                                      <p:cBhvr override="childStyle">
                                        <p:cTn id="7" dur="80"/>
                                        <p:tgtEl>
                                          <p:spTgt spid="41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100">
                                            <p:txEl>
                                              <p:pRg st="0" end="0"/>
                                            </p:txEl>
                                          </p:spTgt>
                                        </p:tgtEl>
                                        <p:attrNameLst>
                                          <p:attrName>fill.type</p:attrName>
                                        </p:attrNameLst>
                                      </p:cBhvr>
                                      <p:to>
                                        <p:strVal val="solid"/>
                                      </p:to>
                                    </p:set>
                                  </p:childTnLst>
                                </p:cTn>
                              </p:par>
                            </p:childTnLst>
                          </p:cTn>
                        </p:par>
                        <p:par>
                          <p:cTn id="10" fill="hold" nodeType="afterGroup">
                            <p:stCondLst>
                              <p:cond delay="2800"/>
                            </p:stCondLst>
                            <p:childTnLst>
                              <p:par>
                                <p:cTn id="11" presetID="27" presetClass="entr" presetSubtype="0" fill="hold" nodeType="afterEffect">
                                  <p:stCondLst>
                                    <p:cond delay="0"/>
                                  </p:stCondLst>
                                  <p:iterate type="lt">
                                    <p:tmPct val="112037"/>
                                  </p:iterate>
                                  <p:childTnLst>
                                    <p:set>
                                      <p:cBhvr>
                                        <p:cTn id="12" dur="1" fill="hold">
                                          <p:stCondLst>
                                            <p:cond delay="0"/>
                                          </p:stCondLst>
                                        </p:cTn>
                                        <p:tgtEl>
                                          <p:spTgt spid="4101">
                                            <p:txEl>
                                              <p:pRg st="0" end="0"/>
                                            </p:txEl>
                                          </p:spTgt>
                                        </p:tgtEl>
                                        <p:attrNameLst>
                                          <p:attrName>style.visibility</p:attrName>
                                        </p:attrNameLst>
                                      </p:cBhvr>
                                      <p:to>
                                        <p:strVal val="visible"/>
                                      </p:to>
                                    </p:set>
                                    <p:anim calcmode="discrete" valueType="clr">
                                      <p:cBhvr override="childStyle">
                                        <p:cTn id="13" dur="80"/>
                                        <p:tgtEl>
                                          <p:spTgt spid="410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101">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4101">
                                            <p:txEl>
                                              <p:pRg st="0" end="0"/>
                                            </p:txEl>
                                          </p:spTgt>
                                        </p:tgtEl>
                                        <p:attrNameLst>
                                          <p:attrName>fill.type</p:attrName>
                                        </p:attrNameLst>
                                      </p:cBhvr>
                                      <p:to>
                                        <p:strVal val="solid"/>
                                      </p:to>
                                    </p:set>
                                  </p:childTnLst>
                                </p:cTn>
                              </p:par>
                            </p:childTnLst>
                          </p:cTn>
                        </p:par>
                        <p:par>
                          <p:cTn id="16" fill="hold" nodeType="afterGroup">
                            <p:stCondLst>
                              <p:cond delay="5300"/>
                            </p:stCondLst>
                            <p:childTnLst>
                              <p:par>
                                <p:cTn id="17" presetID="27" presetClass="entr" presetSubtype="0" fill="hold" nodeType="afterEffect">
                                  <p:stCondLst>
                                    <p:cond delay="0"/>
                                  </p:stCondLst>
                                  <p:iterate type="lt">
                                    <p:tmPct val="136000"/>
                                  </p:iterate>
                                  <p:childTnLst>
                                    <p:set>
                                      <p:cBhvr>
                                        <p:cTn id="18" dur="1" fill="hold">
                                          <p:stCondLst>
                                            <p:cond delay="0"/>
                                          </p:stCondLst>
                                        </p:cTn>
                                        <p:tgtEl>
                                          <p:spTgt spid="4101">
                                            <p:txEl>
                                              <p:pRg st="1" end="1"/>
                                            </p:txEl>
                                          </p:spTgt>
                                        </p:tgtEl>
                                        <p:attrNameLst>
                                          <p:attrName>style.visibility</p:attrName>
                                        </p:attrNameLst>
                                      </p:cBhvr>
                                      <p:to>
                                        <p:strVal val="visible"/>
                                      </p:to>
                                    </p:set>
                                    <p:anim calcmode="discrete" valueType="clr">
                                      <p:cBhvr override="childStyle">
                                        <p:cTn id="19" dur="80"/>
                                        <p:tgtEl>
                                          <p:spTgt spid="410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101">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4101">
                                            <p:txEl>
                                              <p:pRg st="1" end="1"/>
                                            </p:txEl>
                                          </p:spTgt>
                                        </p:tgtEl>
                                        <p:attrNameLst>
                                          <p:attrName>fill.type</p:attrName>
                                        </p:attrNameLst>
                                      </p:cBhvr>
                                      <p:to>
                                        <p:strVal val="solid"/>
                                      </p:to>
                                    </p:set>
                                  </p:childTnLst>
                                </p:cTn>
                              </p:par>
                            </p:childTnLst>
                          </p:cTn>
                        </p:par>
                        <p:par>
                          <p:cTn id="22" fill="hold" nodeType="afterGroup">
                            <p:stCondLst>
                              <p:cond delay="81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4102"/>
                                        </p:tgtEl>
                                        <p:attrNameLst>
                                          <p:attrName>style.visibility</p:attrName>
                                        </p:attrNameLst>
                                      </p:cBhvr>
                                      <p:to>
                                        <p:strVal val="visible"/>
                                      </p:to>
                                    </p:set>
                                    <p:anim calcmode="discrete" valueType="clr">
                                      <p:cBhvr override="childStyle">
                                        <p:cTn id="25" dur="80"/>
                                        <p:tgtEl>
                                          <p:spTgt spid="410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102"/>
                                        </p:tgtEl>
                                        <p:attrNameLst>
                                          <p:attrName>fillcolor</p:attrName>
                                        </p:attrNameLst>
                                      </p:cBhvr>
                                      <p:tavLst>
                                        <p:tav tm="0">
                                          <p:val>
                                            <p:clrVal>
                                              <a:schemeClr val="accent2"/>
                                            </p:clrVal>
                                          </p:val>
                                        </p:tav>
                                        <p:tav tm="50000">
                                          <p:val>
                                            <p:clrVal>
                                              <a:schemeClr val="hlink"/>
                                            </p:clrVal>
                                          </p:val>
                                        </p:tav>
                                      </p:tavLst>
                                    </p:anim>
                                    <p:set>
                                      <p:cBhvr>
                                        <p:cTn id="27" dur="80"/>
                                        <p:tgtEl>
                                          <p:spTgt spid="4102"/>
                                        </p:tgtEl>
                                        <p:attrNameLst>
                                          <p:attrName>fill.type</p:attrName>
                                        </p:attrNameLst>
                                      </p:cBhvr>
                                      <p:to>
                                        <p:strVal val="solid"/>
                                      </p:to>
                                    </p:set>
                                  </p:childTnLst>
                                </p:cTn>
                              </p:par>
                            </p:childTnLst>
                          </p:cTn>
                        </p:par>
                        <p:par>
                          <p:cTn id="28" fill="hold" nodeType="afterGroup">
                            <p:stCondLst>
                              <p:cond delay="10860"/>
                            </p:stCondLst>
                            <p:childTnLst>
                              <p:par>
                                <p:cTn id="29" presetID="27" presetClass="entr" presetSubtype="0" fill="hold" grpId="0" nodeType="afterEffect">
                                  <p:stCondLst>
                                    <p:cond delay="0"/>
                                  </p:stCondLst>
                                  <p:iterate type="lt">
                                    <p:tmPct val="79412"/>
                                  </p:iterate>
                                  <p:childTnLst>
                                    <p:set>
                                      <p:cBhvr>
                                        <p:cTn id="30" dur="1" fill="hold">
                                          <p:stCondLst>
                                            <p:cond delay="0"/>
                                          </p:stCondLst>
                                        </p:cTn>
                                        <p:tgtEl>
                                          <p:spTgt spid="4103"/>
                                        </p:tgtEl>
                                        <p:attrNameLst>
                                          <p:attrName>style.visibility</p:attrName>
                                        </p:attrNameLst>
                                      </p:cBhvr>
                                      <p:to>
                                        <p:strVal val="visible"/>
                                      </p:to>
                                    </p:set>
                                    <p:anim calcmode="discrete" valueType="clr">
                                      <p:cBhvr override="childStyle">
                                        <p:cTn id="31" dur="80"/>
                                        <p:tgtEl>
                                          <p:spTgt spid="4103"/>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103"/>
                                        </p:tgtEl>
                                        <p:attrNameLst>
                                          <p:attrName>fillcolor</p:attrName>
                                        </p:attrNameLst>
                                      </p:cBhvr>
                                      <p:tavLst>
                                        <p:tav tm="0">
                                          <p:val>
                                            <p:clrVal>
                                              <a:schemeClr val="accent2"/>
                                            </p:clrVal>
                                          </p:val>
                                        </p:tav>
                                        <p:tav tm="50000">
                                          <p:val>
                                            <p:clrVal>
                                              <a:schemeClr val="hlink"/>
                                            </p:clrVal>
                                          </p:val>
                                        </p:tav>
                                      </p:tavLst>
                                    </p:anim>
                                    <p:set>
                                      <p:cBhvr>
                                        <p:cTn id="33" dur="80"/>
                                        <p:tgtEl>
                                          <p:spTgt spid="4103"/>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5366"/>
                                        </p:tgtEl>
                                        <p:attrNameLst>
                                          <p:attrName>style.visibility</p:attrName>
                                        </p:attrNameLst>
                                      </p:cBhvr>
                                      <p:to>
                                        <p:strVal val="visible"/>
                                      </p:to>
                                    </p:set>
                                    <p:animEffect transition="in" filter="fade">
                                      <p:cBhvr>
                                        <p:cTn id="38"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31550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1524</Words>
  <Application>Microsoft Office PowerPoint</Application>
  <PresentationFormat>Widescreen</PresentationFormat>
  <Paragraphs>301</Paragraphs>
  <Slides>31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.VnTime</vt: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Thị Thảo Linh</dc:creator>
  <cp:lastModifiedBy>Ngô Thị Hạnh</cp:lastModifiedBy>
  <cp:revision>5</cp:revision>
  <dcterms:created xsi:type="dcterms:W3CDTF">2021-11-18T14:38:19Z</dcterms:created>
  <dcterms:modified xsi:type="dcterms:W3CDTF">2021-11-21T09:45:20Z</dcterms:modified>
</cp:coreProperties>
</file>