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14" r:id="rId2"/>
    <p:sldId id="331" r:id="rId3"/>
    <p:sldId id="459" r:id="rId4"/>
    <p:sldId id="352" r:id="rId5"/>
    <p:sldId id="515" r:id="rId6"/>
    <p:sldId id="516" r:id="rId7"/>
    <p:sldId id="511" r:id="rId8"/>
    <p:sldId id="465" r:id="rId9"/>
    <p:sldId id="507" r:id="rId10"/>
    <p:sldId id="523" r:id="rId11"/>
    <p:sldId id="519" r:id="rId12"/>
    <p:sldId id="520" r:id="rId13"/>
    <p:sldId id="521" r:id="rId14"/>
    <p:sldId id="436" r:id="rId15"/>
    <p:sldId id="479" r:id="rId16"/>
    <p:sldId id="480" r:id="rId17"/>
    <p:sldId id="481" r:id="rId18"/>
    <p:sldId id="482" r:id="rId19"/>
    <p:sldId id="483" r:id="rId20"/>
    <p:sldId id="486" r:id="rId21"/>
    <p:sldId id="522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3818" autoAdjust="0"/>
  </p:normalViewPr>
  <p:slideViewPr>
    <p:cSldViewPr snapToGrid="0">
      <p:cViewPr varScale="1">
        <p:scale>
          <a:sx n="68" d="100"/>
          <a:sy n="68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522F-CF4D-410A-A644-D410ADEFD3BE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823-226E-4D63-81D9-374DAF189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5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89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94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5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27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96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6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6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8903-1A7A-4DCE-8C21-84C308D2993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0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ideo" Target="NULL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microsoft.com/office/2007/relationships/media" Target="../media/media1.mp3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gif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18" Type="http://schemas.openxmlformats.org/officeDocument/2006/relationships/slide" Target="slide17.xml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3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18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3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18" Type="http://schemas.openxmlformats.org/officeDocument/2006/relationships/slide" Target="slide19.xml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3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18" Type="http://schemas.openxmlformats.org/officeDocument/2006/relationships/slide" Target="slide20.xml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3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18" Type="http://schemas.openxmlformats.org/officeDocument/2006/relationships/slide" Target="slide15.xml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3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1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3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128" y="141891"/>
            <a:ext cx="12192000" cy="6858000"/>
            <a:chOff x="152128" y="141891"/>
            <a:chExt cx="12192000" cy="6858000"/>
          </a:xfrm>
        </p:grpSpPr>
        <p:pic>
          <p:nvPicPr>
            <p:cNvPr id="4" name="Picture 1" descr="back grou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431"/>
            <a:stretch>
              <a:fillRect/>
            </a:stretch>
          </p:blipFill>
          <p:spPr bwMode="auto">
            <a:xfrm>
              <a:off x="152128" y="141891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1097280" y="4953792"/>
              <a:ext cx="9706707" cy="2046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44482"/>
                </a:avLst>
              </a:prstTxWarp>
              <a:spAutoFit/>
            </a:bodyPr>
            <a:lstStyle/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 our class </a:t>
              </a:r>
            </a:p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2A1</a:t>
              </a:r>
            </a:p>
            <a:p>
              <a:pPr algn="ctr"/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64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466" y="2162046"/>
            <a:ext cx="9972241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Hỏi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đáp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với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câu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hỏi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: How many…?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39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pic>
        <p:nvPicPr>
          <p:cNvPr id="1026" name="Picture 2" descr="C:\Users\EDVN\Desktop\b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6" y="139553"/>
            <a:ext cx="9185562" cy="528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1092" y="5764228"/>
            <a:ext cx="9016276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How many circles are there?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509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pic>
        <p:nvPicPr>
          <p:cNvPr id="1026" name="Picture 2" descr="C:\Users\EDVN\Desktop\b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6" y="139553"/>
            <a:ext cx="9185562" cy="528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1806" y="5764228"/>
            <a:ext cx="9185561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How many squares are there?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677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pic>
        <p:nvPicPr>
          <p:cNvPr id="1026" name="Picture 2" descr="C:\Users\EDVN\Desktop\b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6" y="139553"/>
            <a:ext cx="9185562" cy="528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1092" y="5764228"/>
            <a:ext cx="9016276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How many triangles are there?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934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1435" y="2545977"/>
            <a:ext cx="69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en-US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146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2" y="351775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85" y="3020406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78" y="2391366"/>
            <a:ext cx="457405" cy="45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55" y="976326"/>
            <a:ext cx="1939609" cy="2926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9128" y="266387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31" name="Arrow: Pentagon 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4">
                    <a:lumMod val="50000"/>
                  </a:schemeClr>
                </a:solidFill>
              </a:rPr>
              <a:t>GO</a:t>
            </a:r>
          </a:p>
        </p:txBody>
      </p:sp>
      <p:pic>
        <p:nvPicPr>
          <p:cNvPr id="32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8189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6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4.07407E-6 L -1.25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5" grpId="0" animBg="1"/>
      <p:bldP spid="27" grpId="0"/>
      <p:bldP spid="27" grpId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" y="3576773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802" y="3059055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61" y="208805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948" y="3550263"/>
            <a:ext cx="356077" cy="3339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3" y="3435973"/>
            <a:ext cx="368300" cy="345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53" y="4726640"/>
            <a:ext cx="233400" cy="2189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09" y="1854127"/>
            <a:ext cx="1042371" cy="723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0" y="947968"/>
            <a:ext cx="1939609" cy="29260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141098" y="5262214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triangle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05" y="698294"/>
            <a:ext cx="3588591" cy="18288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631637" y="98667"/>
            <a:ext cx="2072640" cy="1035052"/>
            <a:chOff x="-1732975" y="2265304"/>
            <a:chExt cx="1554480" cy="776289"/>
          </a:xfrm>
        </p:grpSpPr>
        <p:sp>
          <p:nvSpPr>
            <p:cNvPr id="28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triangle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170">
                <a:defRPr/>
              </a:pP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38383" y="3388994"/>
            <a:ext cx="2844800" cy="1744798"/>
            <a:chOff x="-2480317" y="2089925"/>
            <a:chExt cx="2133600" cy="1308598"/>
          </a:xfrm>
        </p:grpSpPr>
        <p:sp>
          <p:nvSpPr>
            <p:cNvPr id="31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480317" y="2089925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circle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549415" y="3677615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square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549415" y="5100015"/>
            <a:ext cx="2844800" cy="1510959"/>
            <a:chOff x="-2312095" y="2265304"/>
            <a:chExt cx="2133600" cy="1133219"/>
          </a:xfrm>
        </p:grpSpPr>
        <p:sp>
          <p:nvSpPr>
            <p:cNvPr id="37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 triangles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7" name="Right Arrow 6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0" y="98667"/>
            <a:ext cx="2619617" cy="198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0155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233351" y="-25400"/>
            <a:ext cx="12425351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-1" y="2501864"/>
            <a:ext cx="12190913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400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81" y="3040828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85" y="2132626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62" y="898294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A circle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87" y="663279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450355" y="91635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circle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two circles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9170">
                <a:defRPr/>
              </a:pP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A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square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57" y="2521559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…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7" descr="Bánh xe LEGO Technic 94.2 mm - Lốp địa hình - Funny Brick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2" y="-13163"/>
            <a:ext cx="2534137" cy="253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593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4725" y="-25400"/>
            <a:ext cx="12195637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5" y="3575968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29" y="2760886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16" y="1961820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9" y="974032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616173" y="5130800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square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79" y="69957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466428" y="73514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A square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406295" y="2668010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A circle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Two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cirlces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A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794" y="2550782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biển chỉ dẫn nơi đậu x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" y="185684"/>
            <a:ext cx="2397605" cy="1998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105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1" y="-25400"/>
            <a:ext cx="12190913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3544400"/>
            <a:ext cx="3887488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04" y="3006794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36" y="2001901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06" y="982294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508420" y="4999928"/>
            <a:ext cx="2844800" cy="1641829"/>
            <a:chOff x="-2231280" y="2167151"/>
            <a:chExt cx="2133600" cy="1231372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231280" y="2167151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Three circles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26" y="72043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Three circles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406296" y="2668010"/>
            <a:ext cx="3594453" cy="1510959"/>
            <a:chOff x="-2312096" y="2265304"/>
            <a:chExt cx="269584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6" y="2265304"/>
              <a:ext cx="269584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One circle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Two circles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0913" y="5187772"/>
            <a:ext cx="2844800" cy="1510960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Four circles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0" y="168690"/>
            <a:ext cx="1249533" cy="10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83" y="523317"/>
            <a:ext cx="1249533" cy="10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94" y="784857"/>
            <a:ext cx="1249533" cy="10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1882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732" y="2395204"/>
            <a:ext cx="10695709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Bài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13: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Học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từ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vựng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về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hình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dạng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511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" y="358799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53" y="3002379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44" y="2527094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61" y="208805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948" y="3550263"/>
            <a:ext cx="356077" cy="3339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3" y="3435973"/>
            <a:ext cx="368300" cy="345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53" y="4726640"/>
            <a:ext cx="233400" cy="2189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09" y="1854127"/>
            <a:ext cx="1042371" cy="723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0" y="947968"/>
            <a:ext cx="1939609" cy="29260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000709" y="5355112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Five squares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05" y="698294"/>
            <a:ext cx="3588591" cy="18288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631637" y="98667"/>
            <a:ext cx="2072640" cy="1035052"/>
            <a:chOff x="-1732975" y="2265304"/>
            <a:chExt cx="1554480" cy="776289"/>
          </a:xfrm>
        </p:grpSpPr>
        <p:sp>
          <p:nvSpPr>
            <p:cNvPr id="28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7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Five squares</a:t>
              </a:r>
              <a:endParaRPr lang="vi-VN" sz="1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501900" y="3169615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 squares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549415" y="3677615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 squares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549415" y="5100015"/>
            <a:ext cx="2844800" cy="1510959"/>
            <a:chOff x="-2312095" y="2265304"/>
            <a:chExt cx="2133600" cy="1133219"/>
          </a:xfrm>
        </p:grpSpPr>
        <p:sp>
          <p:nvSpPr>
            <p:cNvPr id="37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Eight squares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" y="49428"/>
            <a:ext cx="1209379" cy="11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91" y="49428"/>
            <a:ext cx="1209379" cy="11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41" y="99517"/>
            <a:ext cx="1209379" cy="11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1" y="1314252"/>
            <a:ext cx="1209379" cy="11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25" y="1286042"/>
            <a:ext cx="1209379" cy="111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9583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4725" y="-25400"/>
            <a:ext cx="12195637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5" y="3575968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29" y="2760886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16" y="1961820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9" y="974032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616173" y="5130800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79" y="69957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466428" y="73514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Six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triagles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406295" y="2668010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four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Ten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Five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triagles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49794" y="2550782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0" y="2660"/>
            <a:ext cx="1456250" cy="1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17" y="1388913"/>
            <a:ext cx="1456250" cy="1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34" y="1331167"/>
            <a:ext cx="1456250" cy="1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67" y="60787"/>
            <a:ext cx="1456250" cy="1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46" y="73514"/>
            <a:ext cx="1456250" cy="1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56" y="90963"/>
            <a:ext cx="1456250" cy="1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7101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2" r="12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6995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4743086"/>
            <a:ext cx="543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circle.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43345"/>
            <a:ext cx="5029200" cy="429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9157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65418" y="5034788"/>
            <a:ext cx="497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square.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42" y="1005080"/>
            <a:ext cx="3907922" cy="35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5718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3862" y="5145624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triangle.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47" y="1169842"/>
            <a:ext cx="4936031" cy="37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6648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490" y="2395205"/>
            <a:ext cx="11762509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Quan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sát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các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đồ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vật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sau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có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hình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dạng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gì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?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296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pic>
        <p:nvPicPr>
          <p:cNvPr id="4098" name="Picture 2" descr="Kem Kẹo bánh ngọt Cuba - cầu vồng kẹo mút png tải về - Miễn phí trong suốt  Kéo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12737"/>
            <a:ext cx="2517386" cy="2237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DVN\Desktop\s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6761"/>
            <a:ext cx="2454192" cy="2263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Đáp án bài toán đếm trên quả bóng của APMOPS - VnEx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40" y="312737"/>
            <a:ext cx="3503896" cy="2102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ORGA - HỆ SINH THÁI NÔNG NGHIỆP AN TOÀN- SẠCHORGA - HỆ SINH THÁI NÔNG  NGHIỆP AN TOÀN- SẠCHQuýt đ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RGA - HỆ SINH THÁI NÔNG NGHIỆP AN TOÀN- SẠCHORGA - HỆ SINH THÁI NÔNG  NGHIỆP AN TOÀN- SẠCHQuýt đườ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ORGA - HỆ SINH THÁI NÔNG NGHIỆP AN TOÀN- SẠCHORGA - HỆ SINH THÁI NÔNG  NGHIỆP AN TOÀN- SẠCHQuýt đườ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1" name="Picture 15" descr="100+ hình ảnh quả cam đẹp - hinhanhsieudep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671732"/>
            <a:ext cx="2517386" cy="2384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Bánh xe LEGO Technic 94.2 mm - Lốp địa hình - Funny Bric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63" y="3429276"/>
            <a:ext cx="2534137" cy="253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70217" y="4505343"/>
            <a:ext cx="4932219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circle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201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pic>
        <p:nvPicPr>
          <p:cNvPr id="5124" name="Picture 4" descr="biển chỉ dẫn nơi đậu 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19" y="3679690"/>
            <a:ext cx="3222453" cy="2685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ồng hồ treo tường Kashi HM404-4 Kashi C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49" y="0"/>
            <a:ext cx="2663591" cy="3130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hững mẫu khung tranh treo tường đẹp, hài hò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5" y="500204"/>
            <a:ext cx="2543513" cy="2543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Bộ Cờ Vua Theo Tiêu Chuẩn Quốc Tế Nam Châm Sato BENRIKIDS-CV Hàng Việt Nam  | Ti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" y="3649469"/>
            <a:ext cx="2668204" cy="2668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27" y="3043717"/>
            <a:ext cx="4322618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square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895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pic>
        <p:nvPicPr>
          <p:cNvPr id="6146" name="Picture 2" descr="Cận cảnh miếng pizza xúc xích Ý đặt trên nền trắng | Tải hình ảnh  shutterstock , istockphoto, 123rf ... trong 5 gi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539751"/>
            <a:ext cx="3211080" cy="2130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Ộ 10 MÓC QUẦN ÁO NHÔM TRON (PAD 10) NHÔM 4 LY X 40CM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80" y="3474148"/>
            <a:ext cx="2794820" cy="2654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795" y="745443"/>
            <a:ext cx="2875205" cy="1970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DVN\Desktop\nú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7" y="3672546"/>
            <a:ext cx="2481581" cy="251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45527" y="3043717"/>
            <a:ext cx="4322618" cy="10340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triangle</a:t>
            </a: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067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1512</TotalTime>
  <Words>212</Words>
  <Application>Microsoft Office PowerPoint</Application>
  <PresentationFormat>Custom</PresentationFormat>
  <Paragraphs>55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127</cp:revision>
  <dcterms:created xsi:type="dcterms:W3CDTF">2021-10-01T13:36:41Z</dcterms:created>
  <dcterms:modified xsi:type="dcterms:W3CDTF">2022-03-03T14:01:20Z</dcterms:modified>
</cp:coreProperties>
</file>