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110" y="-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765D6-B69C-4EDF-82A0-C468D87B983E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B587D-1CB0-4050-82EB-76E82A38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0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5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1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1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7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3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6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2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9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0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0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Trường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Tiểu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học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Lê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Quý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Đôn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1047750"/>
            <a:ext cx="6168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Kính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chào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các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quý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thầy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cô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8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Ngày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4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thang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10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năm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2021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7496" y="750296"/>
            <a:ext cx="6168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dục</a:t>
            </a:r>
            <a:r>
              <a:rPr lang="en-US" sz="2000" dirty="0" smtClean="0"/>
              <a:t>: </a:t>
            </a:r>
            <a:r>
              <a:rPr lang="en-US" sz="2000" dirty="0" smtClean="0"/>
              <a:t>khối5</a:t>
            </a:r>
            <a:endParaRPr lang="en-US" sz="2000" dirty="0" smtClean="0"/>
          </a:p>
          <a:p>
            <a:r>
              <a:rPr lang="en-US" sz="2000" dirty="0" err="1" smtClean="0"/>
              <a:t>Bai</a:t>
            </a:r>
            <a:r>
              <a:rPr lang="en-US" sz="2000" dirty="0" smtClean="0"/>
              <a:t> 20 </a:t>
            </a:r>
            <a:r>
              <a:rPr lang="en-US" sz="2000" dirty="0" smtClean="0"/>
              <a:t>: </a:t>
            </a:r>
            <a:r>
              <a:rPr lang="en-US" sz="2000" dirty="0" err="1" smtClean="0"/>
              <a:t>Bài</a:t>
            </a:r>
            <a:r>
              <a:rPr lang="en-US" sz="2000" dirty="0" smtClean="0"/>
              <a:t> </a:t>
            </a:r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dục</a:t>
            </a:r>
            <a:r>
              <a:rPr lang="en-US" sz="2000" dirty="0" smtClean="0"/>
              <a:t> PTC 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37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7150"/>
            <a:ext cx="5029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Yêu</a:t>
            </a:r>
            <a:r>
              <a:rPr lang="en-US" b="1" dirty="0" smtClean="0"/>
              <a:t> </a:t>
            </a:r>
            <a:r>
              <a:rPr lang="en-US" b="1" dirty="0" err="1" smtClean="0"/>
              <a:t>cầu</a:t>
            </a:r>
            <a:r>
              <a:rPr lang="en-US" b="1" dirty="0" smtClean="0"/>
              <a:t> </a:t>
            </a:r>
            <a:r>
              <a:rPr lang="en-US" b="1" dirty="0" err="1" smtClean="0"/>
              <a:t>cần</a:t>
            </a:r>
            <a:r>
              <a:rPr lang="en-US" b="1" dirty="0" smtClean="0"/>
              <a:t> </a:t>
            </a:r>
            <a:r>
              <a:rPr lang="en-US" b="1" dirty="0" err="1" smtClean="0"/>
              <a:t>đạt</a:t>
            </a:r>
            <a:endParaRPr lang="en-US" b="1" dirty="0" smtClean="0"/>
          </a:p>
          <a:p>
            <a:r>
              <a:rPr lang="vi-VN" sz="1400" dirty="0" smtClean="0"/>
              <a:t>-</a:t>
            </a:r>
            <a:r>
              <a:rPr lang="vi-VN" dirty="0"/>
              <a:t>- Biết thực hiện vệ sinh sân tập, thực hiện vệ sinh cá nhân để đảm bảo an toàn trong tập luyện.</a:t>
            </a:r>
            <a:endParaRPr lang="en-US" dirty="0"/>
          </a:p>
          <a:p>
            <a:r>
              <a:rPr lang="vi-VN" dirty="0"/>
              <a:t>- Thực hiện cơ bản  động tác văn mình ,tay  chân .Nắm được cách chơi trò chơi “Chạy nhanh theo số”</a:t>
            </a:r>
            <a:endParaRPr lang="en-US" dirty="0"/>
          </a:p>
          <a:p>
            <a:r>
              <a:rPr lang="vi-VN" dirty="0"/>
              <a:t>- Tự chủ và tự học: Chủ động và khám phá , tích cực chủ động trong tập luyện</a:t>
            </a:r>
            <a:endParaRPr lang="en-US" dirty="0"/>
          </a:p>
          <a:p>
            <a:r>
              <a:rPr lang="vi-VN" dirty="0"/>
              <a:t>- Giao tiếp và hợp tác: Biết phân công, hợp tác trong nhóm để thực hiện các động tác và trò chơi.</a:t>
            </a:r>
            <a:endParaRPr lang="en-US" dirty="0"/>
          </a:p>
          <a:p>
            <a:r>
              <a:rPr lang="vi-VN" dirty="0"/>
              <a:t> Bài học góp phần bồi dưỡng cho học sinh các phẩm chất cụ thể:</a:t>
            </a:r>
            <a:endParaRPr lang="en-US" dirty="0"/>
          </a:p>
          <a:p>
            <a:r>
              <a:rPr lang="vi-VN" dirty="0"/>
              <a:t>- Biết giúp đỡ tương trợ nhau trong tập luyện và hoạt động tập thể.</a:t>
            </a:r>
            <a:endParaRPr lang="en-US" dirty="0"/>
          </a:p>
          <a:p>
            <a:r>
              <a:rPr lang="vi-VN" dirty="0"/>
              <a:t>- Nghiêm túc khi tham gia chơi trò chơi và tập luyện.</a:t>
            </a:r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05262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551811"/>
            <a:ext cx="4114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sz="2800" dirty="0" smtClean="0"/>
              <a:t>. </a:t>
            </a:r>
            <a:r>
              <a:rPr lang="en-US" sz="2800" dirty="0" err="1" smtClean="0"/>
              <a:t>Đồ</a:t>
            </a:r>
            <a:r>
              <a:rPr lang="en-US" sz="2800" dirty="0" smtClean="0"/>
              <a:t> </a:t>
            </a:r>
            <a:r>
              <a:rPr lang="en-US" sz="2800" dirty="0" err="1" smtClean="0"/>
              <a:t>dùng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1600" dirty="0"/>
              <a:t>+ </a:t>
            </a:r>
            <a:r>
              <a:rPr lang="en-US" sz="1600" dirty="0" err="1"/>
              <a:t>Giáo</a:t>
            </a:r>
            <a:r>
              <a:rPr lang="en-US" sz="1600" dirty="0"/>
              <a:t> </a:t>
            </a:r>
            <a:r>
              <a:rPr lang="en-US" sz="1600" dirty="0" err="1"/>
              <a:t>viên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Tranh</a:t>
            </a:r>
            <a:r>
              <a:rPr lang="en-US" sz="1600" dirty="0"/>
              <a:t> </a:t>
            </a:r>
            <a:r>
              <a:rPr lang="en-US" sz="1600" dirty="0" err="1"/>
              <a:t>ảnh</a:t>
            </a:r>
            <a:r>
              <a:rPr lang="en-US" sz="1600" dirty="0"/>
              <a:t>, </a:t>
            </a:r>
            <a:r>
              <a:rPr lang="en-US" sz="1600" dirty="0" err="1"/>
              <a:t>trang</a:t>
            </a:r>
            <a:r>
              <a:rPr lang="en-US" sz="1600" dirty="0"/>
              <a:t> </a:t>
            </a:r>
            <a:r>
              <a:rPr lang="en-US" sz="1600" dirty="0" err="1"/>
              <a:t>phụ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r>
              <a:rPr lang="en-US" sz="1600" dirty="0"/>
              <a:t>, </a:t>
            </a:r>
            <a:r>
              <a:rPr lang="en-US" sz="1600" dirty="0" err="1"/>
              <a:t>còi</a:t>
            </a:r>
            <a:r>
              <a:rPr lang="en-US" sz="1600" dirty="0"/>
              <a:t> </a:t>
            </a:r>
            <a:r>
              <a:rPr lang="en-US" sz="1600" dirty="0" err="1"/>
              <a:t>phục</a:t>
            </a:r>
            <a:r>
              <a:rPr lang="en-US" sz="1600" dirty="0"/>
              <a:t> </a:t>
            </a:r>
            <a:r>
              <a:rPr lang="en-US" sz="1600" dirty="0" err="1"/>
              <a:t>vụ</a:t>
            </a:r>
            <a:r>
              <a:rPr lang="en-US" sz="1600" dirty="0"/>
              <a:t> </a:t>
            </a:r>
            <a:r>
              <a:rPr lang="en-US" sz="1600" dirty="0" err="1"/>
              <a:t>trò</a:t>
            </a:r>
            <a:r>
              <a:rPr lang="en-US" sz="1600" dirty="0"/>
              <a:t> </a:t>
            </a:r>
            <a:r>
              <a:rPr lang="en-US" sz="1600" dirty="0" err="1"/>
              <a:t>chơi</a:t>
            </a:r>
            <a:r>
              <a:rPr lang="en-US" sz="1600" dirty="0"/>
              <a:t>, </a:t>
            </a:r>
          </a:p>
          <a:p>
            <a:r>
              <a:rPr lang="en-US" sz="1600" dirty="0"/>
              <a:t>+ </a:t>
            </a:r>
            <a:r>
              <a:rPr lang="en-US" sz="1600" dirty="0" err="1"/>
              <a:t>Học</a:t>
            </a:r>
            <a:r>
              <a:rPr lang="en-US" sz="1600" dirty="0"/>
              <a:t> </a:t>
            </a:r>
            <a:r>
              <a:rPr lang="en-US" sz="1600" dirty="0" err="1"/>
              <a:t>sinh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Giày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endParaRPr lang="en-US" sz="1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54305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730" y="361950"/>
            <a:ext cx="495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hoạt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chủ</a:t>
            </a:r>
            <a:r>
              <a:rPr lang="en-US" sz="2400" dirty="0" smtClean="0"/>
              <a:t> </a:t>
            </a:r>
            <a:r>
              <a:rPr lang="en-US" sz="2400" dirty="0" err="1" smtClean="0"/>
              <a:t>yếu</a:t>
            </a:r>
            <a:endParaRPr lang="en-US" sz="2400" dirty="0" smtClean="0"/>
          </a:p>
          <a:p>
            <a:r>
              <a:rPr lang="vi-VN" sz="2400" dirty="0" smtClean="0"/>
              <a:t>Nhận </a:t>
            </a:r>
            <a:r>
              <a:rPr lang="vi-VN" sz="2400" dirty="0"/>
              <a:t>lớp</a:t>
            </a:r>
            <a:endParaRPr lang="en-US" sz="2400" dirty="0"/>
          </a:p>
          <a:p>
            <a:r>
              <a:rPr lang="vi-VN" sz="2400" b="1" i="1" dirty="0"/>
              <a:t> </a:t>
            </a:r>
            <a:endParaRPr lang="en-US" sz="2400" dirty="0"/>
          </a:p>
          <a:p>
            <a:r>
              <a:rPr lang="vi-VN" sz="2400" b="1" i="1" dirty="0"/>
              <a:t> </a:t>
            </a:r>
            <a:r>
              <a:rPr lang="vi-VN" sz="2400" dirty="0"/>
              <a:t> </a:t>
            </a:r>
            <a:endParaRPr lang="en-US" sz="2400" dirty="0"/>
          </a:p>
          <a:p>
            <a:r>
              <a:rPr lang="vi-VN" sz="2400" dirty="0"/>
              <a:t> </a:t>
            </a:r>
            <a:endParaRPr lang="en-US" sz="2400" dirty="0"/>
          </a:p>
          <a:p>
            <a:r>
              <a:rPr lang="vi-VN" sz="2400" dirty="0"/>
              <a:t>- Trò chơi  “Đứng ngồi theo hiệu lệnh”</a:t>
            </a:r>
            <a:endParaRPr lang="en-US" sz="2400" dirty="0"/>
          </a:p>
          <a:p>
            <a:r>
              <a:rPr lang="vi-VN" sz="2400" dirty="0"/>
              <a:t> 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226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93203"/>
            <a:ext cx="4191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2. </a:t>
            </a:r>
            <a:r>
              <a:rPr lang="en-US" sz="2800" dirty="0" err="1" smtClean="0"/>
              <a:t>Hoạt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kiến</a:t>
            </a:r>
            <a:r>
              <a:rPr lang="en-US" sz="2800" dirty="0" smtClean="0"/>
              <a:t> </a:t>
            </a:r>
            <a:r>
              <a:rPr lang="en-US" sz="2800" dirty="0" err="1" smtClean="0"/>
              <a:t>thức</a:t>
            </a:r>
            <a:r>
              <a:rPr lang="en-US" sz="2800" dirty="0" smtClean="0"/>
              <a:t> </a:t>
            </a:r>
            <a:r>
              <a:rPr lang="en-US" sz="2800" dirty="0" err="1" smtClean="0"/>
              <a:t>mới</a:t>
            </a:r>
            <a:endParaRPr lang="en-US" sz="2800" dirty="0" smtClean="0"/>
          </a:p>
          <a:p>
            <a:r>
              <a:rPr lang="vi-VN" sz="2000" dirty="0"/>
              <a:t>-  Bài thể dục phát triển chung</a:t>
            </a:r>
            <a:endParaRPr lang="en-US" sz="2000" dirty="0"/>
          </a:p>
          <a:p>
            <a:r>
              <a:rPr lang="vi-VN" sz="2000" dirty="0"/>
              <a:t>* Ôn 4 động tác vươn thở,tay,chân,vặn mình </a:t>
            </a:r>
            <a:endParaRPr lang="en-US" sz="2000" dirty="0"/>
          </a:p>
          <a:p>
            <a:r>
              <a:rPr lang="vi-VN" sz="2000" dirty="0"/>
              <a:t> </a:t>
            </a:r>
            <a:endParaRPr lang="en-US" sz="2000" dirty="0"/>
          </a:p>
          <a:p>
            <a:pPr marL="342900" indent="-342900">
              <a:buFontTx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338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41686" y="361950"/>
            <a:ext cx="3810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b="1" dirty="0" smtClean="0"/>
              <a:t>3 </a:t>
            </a:r>
            <a:r>
              <a:rPr lang="en-US" sz="2400" b="1" dirty="0" err="1"/>
              <a:t>Luyện</a:t>
            </a:r>
            <a:r>
              <a:rPr lang="en-US" sz="2400" b="1" dirty="0"/>
              <a:t> </a:t>
            </a:r>
            <a:r>
              <a:rPr lang="en-US" sz="2400" b="1" dirty="0" err="1"/>
              <a:t>tập</a:t>
            </a:r>
            <a:r>
              <a:rPr lang="en-US" sz="2400" b="1" dirty="0"/>
              <a:t> </a:t>
            </a:r>
            <a:r>
              <a:rPr lang="en-US" sz="2400" b="1" dirty="0" err="1"/>
              <a:t>thực</a:t>
            </a:r>
            <a:r>
              <a:rPr lang="en-US" sz="2400" b="1" dirty="0"/>
              <a:t> </a:t>
            </a:r>
            <a:r>
              <a:rPr lang="en-US" sz="2400" b="1" dirty="0" err="1" smtClean="0"/>
              <a:t>hành</a:t>
            </a:r>
            <a:endParaRPr lang="en-US" sz="2400" b="1" dirty="0" smtClean="0"/>
          </a:p>
          <a:p>
            <a:endParaRPr lang="en-US" dirty="0" smtClean="0"/>
          </a:p>
          <a:p>
            <a:r>
              <a:rPr lang="vi-VN" dirty="0" smtClean="0"/>
              <a:t>- </a:t>
            </a:r>
            <a:r>
              <a:rPr lang="vi-VN" dirty="0"/>
              <a:t>Tập đồng loạt</a:t>
            </a:r>
            <a:endParaRPr lang="en-US" dirty="0"/>
          </a:p>
          <a:p>
            <a:r>
              <a:rPr lang="vi-VN" dirty="0"/>
              <a:t>- Tập theo tổ nhóm</a:t>
            </a:r>
            <a:endParaRPr lang="en-US" dirty="0"/>
          </a:p>
          <a:p>
            <a:r>
              <a:rPr lang="vi-VN" dirty="0"/>
              <a:t>- Tập theo cặp đôi</a:t>
            </a:r>
            <a:endParaRPr lang="en-US" dirty="0"/>
          </a:p>
          <a:p>
            <a:r>
              <a:rPr lang="vi-VN" dirty="0"/>
              <a:t>Thi đua giữa các tổ</a:t>
            </a:r>
            <a:endParaRPr lang="en-US" dirty="0"/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7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5575" y="1122218"/>
            <a:ext cx="4191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4.Chơi </a:t>
            </a:r>
            <a:r>
              <a:rPr lang="en-US" sz="2400" dirty="0" err="1" smtClean="0"/>
              <a:t>trò</a:t>
            </a:r>
            <a:r>
              <a:rPr lang="en-US" sz="2400" dirty="0" smtClean="0"/>
              <a:t> </a:t>
            </a:r>
            <a:r>
              <a:rPr lang="en-US" sz="2400" dirty="0" err="1" smtClean="0"/>
              <a:t>chơi</a:t>
            </a:r>
            <a:r>
              <a:rPr lang="en-US" sz="2400" dirty="0" smtClean="0"/>
              <a:t>:</a:t>
            </a:r>
          </a:p>
          <a:p>
            <a:r>
              <a:rPr lang="vi-VN" dirty="0"/>
              <a:t> - Chơi trò chơi “Ai nhanh và khéo hơn”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2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89535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/>
              <a:t>5. </a:t>
            </a:r>
            <a:r>
              <a:rPr lang="en-US" b="1" dirty="0" err="1"/>
              <a:t>Hoạt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</a:t>
            </a:r>
            <a:r>
              <a:rPr lang="en-US" b="1" dirty="0" err="1"/>
              <a:t>tiếp</a:t>
            </a:r>
            <a:r>
              <a:rPr lang="en-US" b="1" dirty="0"/>
              <a:t> </a:t>
            </a:r>
            <a:r>
              <a:rPr lang="en-US" b="1" dirty="0" err="1"/>
              <a:t>nối</a:t>
            </a:r>
            <a:r>
              <a:rPr lang="en-US" b="1" dirty="0"/>
              <a:t>.</a:t>
            </a:r>
            <a:endParaRPr lang="en-US" dirty="0"/>
          </a:p>
          <a:p>
            <a:r>
              <a:rPr lang="vi-VN" dirty="0"/>
              <a:t>*  Thả lỏng cơ toàn thân. </a:t>
            </a:r>
            <a:endParaRPr lang="en-US" dirty="0"/>
          </a:p>
          <a:p>
            <a:r>
              <a:rPr lang="vi-VN" dirty="0"/>
              <a:t>* Nhận xét, đánh giá chung của buổi học. </a:t>
            </a:r>
            <a:endParaRPr lang="en-US" dirty="0"/>
          </a:p>
          <a:p>
            <a:r>
              <a:rPr lang="vi-VN" dirty="0"/>
              <a:t> Hướng dẫn HS Tự ôn ở nhà</a:t>
            </a:r>
            <a:endParaRPr lang="en-US" dirty="0"/>
          </a:p>
          <a:p>
            <a:r>
              <a:rPr lang="vi-VN" dirty="0"/>
              <a:t>* Xuống lớp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316</Words>
  <Application>Microsoft Office PowerPoint</Application>
  <PresentationFormat>On-screen Show (16:9)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19</cp:revision>
  <dcterms:created xsi:type="dcterms:W3CDTF">2021-09-27T05:41:57Z</dcterms:created>
  <dcterms:modified xsi:type="dcterms:W3CDTF">2021-11-06T01:42:28Z</dcterms:modified>
</cp:coreProperties>
</file>