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3840">
          <p15:clr>
            <a:srgbClr val="000000"/>
          </p15:clr>
        </p15:guide>
      </p15:sldGuideLst>
    </p:ext>
    <p:ext uri="http://customooxmlschemas.google.com/">
      <go:slidesCustomData xmlns:go="http://customooxmlschemas.google.com/" r:id="rId15" roundtripDataSignature="AMtx7mh1QT9G71lP/rQaDo8LhKj4UUiWN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customschemas.google.com/relationships/presentationmetadata" Target="metadata"/><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SzPts val="1400"/>
              <a:buNone/>
              <a:defRPr b="0" i="0" sz="12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9" name="Google Shape;99;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4" name="Google Shape;114;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1" name="Google Shape;121;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8" name="Google Shape;128;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3" name="Google Shape;133;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0" name="Google Shape;140;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7" name="Google Shape;147;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3" name="Google Shape;153;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8" name="Google Shape;168;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3" name="Shape 23"/>
        <p:cNvGrpSpPr/>
        <p:nvPr/>
      </p:nvGrpSpPr>
      <p:grpSpPr>
        <a:xfrm>
          <a:off x="0" y="0"/>
          <a:ext cx="0" cy="0"/>
          <a:chOff x="0" y="0"/>
          <a:chExt cx="0" cy="0"/>
        </a:xfrm>
      </p:grpSpPr>
      <p:sp>
        <p:nvSpPr>
          <p:cNvPr id="24" name="Google Shape;24;p11"/>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11"/>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1"/>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8" name="Shape 78"/>
        <p:cNvGrpSpPr/>
        <p:nvPr/>
      </p:nvGrpSpPr>
      <p:grpSpPr>
        <a:xfrm>
          <a:off x="0" y="0"/>
          <a:ext cx="0" cy="0"/>
          <a:chOff x="0" y="0"/>
          <a:chExt cx="0" cy="0"/>
        </a:xfrm>
      </p:grpSpPr>
      <p:sp>
        <p:nvSpPr>
          <p:cNvPr id="79" name="Google Shape;79;p20"/>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0" name="Google Shape;80;p20"/>
          <p:cNvSpPr txBox="1"/>
          <p:nvPr>
            <p:ph idx="1" type="body"/>
          </p:nvPr>
        </p:nvSpPr>
        <p:spPr>
          <a:xfrm>
            <a:off x="609600" y="1600201"/>
            <a:ext cx="53848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81" name="Google Shape;81;p20"/>
          <p:cNvSpPr txBox="1"/>
          <p:nvPr>
            <p:ph idx="2" type="body"/>
          </p:nvPr>
        </p:nvSpPr>
        <p:spPr>
          <a:xfrm>
            <a:off x="6197600" y="1600201"/>
            <a:ext cx="53848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82" name="Google Shape;82;p20"/>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20"/>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20"/>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85" name="Shape 85"/>
        <p:cNvGrpSpPr/>
        <p:nvPr/>
      </p:nvGrpSpPr>
      <p:grpSpPr>
        <a:xfrm>
          <a:off x="0" y="0"/>
          <a:ext cx="0" cy="0"/>
          <a:chOff x="0" y="0"/>
          <a:chExt cx="0" cy="0"/>
        </a:xfrm>
      </p:grpSpPr>
      <p:sp>
        <p:nvSpPr>
          <p:cNvPr id="86" name="Google Shape;86;p21"/>
          <p:cNvSpPr txBox="1"/>
          <p:nvPr>
            <p:ph type="title"/>
          </p:nvPr>
        </p:nvSpPr>
        <p:spPr>
          <a:xfrm>
            <a:off x="963084" y="4406901"/>
            <a:ext cx="103632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7" name="Google Shape;87;p21"/>
          <p:cNvSpPr txBox="1"/>
          <p:nvPr>
            <p:ph idx="1" type="body"/>
          </p:nvPr>
        </p:nvSpPr>
        <p:spPr>
          <a:xfrm>
            <a:off x="963084" y="2906713"/>
            <a:ext cx="103632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1"/>
              </a:buClr>
              <a:buSzPts val="2000"/>
              <a:buFont typeface="Arial"/>
              <a:buNone/>
              <a:defRPr sz="2000"/>
            </a:lvl1pPr>
            <a:lvl2pPr indent="-228600" lvl="1" marL="914400" algn="l">
              <a:spcBef>
                <a:spcPts val="360"/>
              </a:spcBef>
              <a:spcAft>
                <a:spcPts val="0"/>
              </a:spcAft>
              <a:buClr>
                <a:schemeClr val="dk1"/>
              </a:buClr>
              <a:buSzPts val="1800"/>
              <a:buFont typeface="Arial"/>
              <a:buNone/>
              <a:defRPr sz="1800"/>
            </a:lvl2pPr>
            <a:lvl3pPr indent="-228600" lvl="2" marL="1371600" algn="l">
              <a:spcBef>
                <a:spcPts val="320"/>
              </a:spcBef>
              <a:spcAft>
                <a:spcPts val="0"/>
              </a:spcAft>
              <a:buClr>
                <a:schemeClr val="dk1"/>
              </a:buClr>
              <a:buSzPts val="1600"/>
              <a:buFont typeface="Arial"/>
              <a:buNone/>
              <a:defRPr sz="1600"/>
            </a:lvl3pPr>
            <a:lvl4pPr indent="-228600" lvl="3" marL="1828800" algn="l">
              <a:spcBef>
                <a:spcPts val="280"/>
              </a:spcBef>
              <a:spcAft>
                <a:spcPts val="0"/>
              </a:spcAft>
              <a:buClr>
                <a:schemeClr val="dk1"/>
              </a:buClr>
              <a:buSzPts val="1400"/>
              <a:buFont typeface="Arial"/>
              <a:buNone/>
              <a:defRPr sz="1400"/>
            </a:lvl4pPr>
            <a:lvl5pPr indent="-228600" lvl="4" marL="2286000" algn="l">
              <a:spcBef>
                <a:spcPts val="280"/>
              </a:spcBef>
              <a:spcAft>
                <a:spcPts val="0"/>
              </a:spcAft>
              <a:buClr>
                <a:schemeClr val="dk1"/>
              </a:buClr>
              <a:buSzPts val="1400"/>
              <a:buFont typeface="Arial"/>
              <a:buNone/>
              <a:defRPr sz="1400"/>
            </a:lvl5pPr>
            <a:lvl6pPr indent="-228600" lvl="5" marL="2743200" algn="l">
              <a:spcBef>
                <a:spcPts val="280"/>
              </a:spcBef>
              <a:spcAft>
                <a:spcPts val="0"/>
              </a:spcAft>
              <a:buClr>
                <a:schemeClr val="dk1"/>
              </a:buClr>
              <a:buSzPts val="1400"/>
              <a:buFont typeface="Arial"/>
              <a:buNone/>
              <a:defRPr sz="1400"/>
            </a:lvl6pPr>
            <a:lvl7pPr indent="-228600" lvl="6" marL="3200400" algn="l">
              <a:spcBef>
                <a:spcPts val="280"/>
              </a:spcBef>
              <a:spcAft>
                <a:spcPts val="0"/>
              </a:spcAft>
              <a:buClr>
                <a:schemeClr val="dk1"/>
              </a:buClr>
              <a:buSzPts val="1400"/>
              <a:buFont typeface="Arial"/>
              <a:buNone/>
              <a:defRPr sz="1400"/>
            </a:lvl7pPr>
            <a:lvl8pPr indent="-228600" lvl="7" marL="3657600" algn="l">
              <a:spcBef>
                <a:spcPts val="280"/>
              </a:spcBef>
              <a:spcAft>
                <a:spcPts val="0"/>
              </a:spcAft>
              <a:buClr>
                <a:schemeClr val="dk1"/>
              </a:buClr>
              <a:buSzPts val="1400"/>
              <a:buFont typeface="Arial"/>
              <a:buNone/>
              <a:defRPr sz="1400"/>
            </a:lvl8pPr>
            <a:lvl9pPr indent="-228600" lvl="8" marL="4114800" algn="l">
              <a:spcBef>
                <a:spcPts val="280"/>
              </a:spcBef>
              <a:spcAft>
                <a:spcPts val="0"/>
              </a:spcAft>
              <a:buClr>
                <a:schemeClr val="dk1"/>
              </a:buClr>
              <a:buSzPts val="1400"/>
              <a:buFont typeface="Arial"/>
              <a:buNone/>
              <a:defRPr sz="1400"/>
            </a:lvl9pPr>
          </a:lstStyle>
          <a:p/>
        </p:txBody>
      </p:sp>
      <p:sp>
        <p:nvSpPr>
          <p:cNvPr id="88" name="Google Shape;88;p21"/>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 name="Google Shape;89;p21"/>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21"/>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1" name="Shape 91"/>
        <p:cNvGrpSpPr/>
        <p:nvPr/>
      </p:nvGrpSpPr>
      <p:grpSpPr>
        <a:xfrm>
          <a:off x="0" y="0"/>
          <a:ext cx="0" cy="0"/>
          <a:chOff x="0" y="0"/>
          <a:chExt cx="0" cy="0"/>
        </a:xfrm>
      </p:grpSpPr>
      <p:sp>
        <p:nvSpPr>
          <p:cNvPr id="92" name="Google Shape;92;p22"/>
          <p:cNvSpPr txBox="1"/>
          <p:nvPr>
            <p:ph type="ctrTitle"/>
          </p:nvPr>
        </p:nvSpPr>
        <p:spPr>
          <a:xfrm>
            <a:off x="914400" y="2130426"/>
            <a:ext cx="103632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93" name="Google Shape;93;p22"/>
          <p:cNvSpPr txBox="1"/>
          <p:nvPr>
            <p:ph idx="1" type="subTitle"/>
          </p:nvPr>
        </p:nvSpPr>
        <p:spPr>
          <a:xfrm>
            <a:off x="1828800" y="3886200"/>
            <a:ext cx="85344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p:txBody>
      </p:sp>
      <p:sp>
        <p:nvSpPr>
          <p:cNvPr id="94" name="Google Shape;94;p22"/>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 name="Google Shape;95;p22"/>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6" name="Google Shape;96;p22"/>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7" name="Shape 27"/>
        <p:cNvGrpSpPr/>
        <p:nvPr/>
      </p:nvGrpSpPr>
      <p:grpSpPr>
        <a:xfrm>
          <a:off x="0" y="0"/>
          <a:ext cx="0" cy="0"/>
          <a:chOff x="0" y="0"/>
          <a:chExt cx="0" cy="0"/>
        </a:xfrm>
      </p:grpSpPr>
      <p:sp>
        <p:nvSpPr>
          <p:cNvPr id="28" name="Google Shape;28;p12"/>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9" name="Google Shape;29;p12"/>
          <p:cNvSpPr txBox="1"/>
          <p:nvPr>
            <p:ph idx="1" type="body"/>
          </p:nvPr>
        </p:nvSpPr>
        <p:spPr>
          <a:xfrm>
            <a:off x="609600" y="1600200"/>
            <a:ext cx="109728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0" name="Google Shape;30;p12"/>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2"/>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12"/>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type="objOnly">
  <p:cSld name="OBJECT_ONLY">
    <p:spTree>
      <p:nvGrpSpPr>
        <p:cNvPr id="33" name="Shape 33"/>
        <p:cNvGrpSpPr/>
        <p:nvPr/>
      </p:nvGrpSpPr>
      <p:grpSpPr>
        <a:xfrm>
          <a:off x="0" y="0"/>
          <a:ext cx="0" cy="0"/>
          <a:chOff x="0" y="0"/>
          <a:chExt cx="0" cy="0"/>
        </a:xfrm>
      </p:grpSpPr>
      <p:sp>
        <p:nvSpPr>
          <p:cNvPr id="34" name="Google Shape;34;p13"/>
          <p:cNvSpPr txBox="1"/>
          <p:nvPr>
            <p:ph idx="1" type="body"/>
          </p:nvPr>
        </p:nvSpPr>
        <p:spPr>
          <a:xfrm>
            <a:off x="609600" y="274639"/>
            <a:ext cx="10972800" cy="5851525"/>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5" name="Google Shape;35;p13"/>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13"/>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13"/>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38" name="Shape 38"/>
        <p:cNvGrpSpPr/>
        <p:nvPr/>
      </p:nvGrpSpPr>
      <p:grpSpPr>
        <a:xfrm>
          <a:off x="0" y="0"/>
          <a:ext cx="0" cy="0"/>
          <a:chOff x="0" y="0"/>
          <a:chExt cx="0" cy="0"/>
        </a:xfrm>
      </p:grpSpPr>
      <p:sp>
        <p:nvSpPr>
          <p:cNvPr id="39" name="Google Shape;39;p14"/>
          <p:cNvSpPr txBox="1"/>
          <p:nvPr>
            <p:ph type="title"/>
          </p:nvPr>
        </p:nvSpPr>
        <p:spPr>
          <a:xfrm rot="5400000">
            <a:off x="7285037" y="1828802"/>
            <a:ext cx="5851525" cy="27432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0" name="Google Shape;40;p14"/>
          <p:cNvSpPr txBox="1"/>
          <p:nvPr>
            <p:ph idx="1" type="body"/>
          </p:nvPr>
        </p:nvSpPr>
        <p:spPr>
          <a:xfrm rot="5400000">
            <a:off x="1697037" y="-812799"/>
            <a:ext cx="5851525" cy="80264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1" name="Google Shape;41;p14"/>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4"/>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4"/>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44" name="Shape 44"/>
        <p:cNvGrpSpPr/>
        <p:nvPr/>
      </p:nvGrpSpPr>
      <p:grpSpPr>
        <a:xfrm>
          <a:off x="0" y="0"/>
          <a:ext cx="0" cy="0"/>
          <a:chOff x="0" y="0"/>
          <a:chExt cx="0" cy="0"/>
        </a:xfrm>
      </p:grpSpPr>
      <p:sp>
        <p:nvSpPr>
          <p:cNvPr id="45" name="Google Shape;45;p15"/>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6" name="Google Shape;46;p15"/>
          <p:cNvSpPr txBox="1"/>
          <p:nvPr>
            <p:ph idx="1" type="body"/>
          </p:nvPr>
        </p:nvSpPr>
        <p:spPr>
          <a:xfrm rot="5400000">
            <a:off x="3833019" y="-1623219"/>
            <a:ext cx="4525962" cy="10972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7" name="Google Shape;47;p15"/>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5"/>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15"/>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0" name="Shape 50"/>
        <p:cNvGrpSpPr/>
        <p:nvPr/>
      </p:nvGrpSpPr>
      <p:grpSpPr>
        <a:xfrm>
          <a:off x="0" y="0"/>
          <a:ext cx="0" cy="0"/>
          <a:chOff x="0" y="0"/>
          <a:chExt cx="0" cy="0"/>
        </a:xfrm>
      </p:grpSpPr>
      <p:sp>
        <p:nvSpPr>
          <p:cNvPr id="51" name="Google Shape;51;p16"/>
          <p:cNvSpPr txBox="1"/>
          <p:nvPr>
            <p:ph type="title"/>
          </p:nvPr>
        </p:nvSpPr>
        <p:spPr>
          <a:xfrm>
            <a:off x="2389717" y="4800600"/>
            <a:ext cx="73152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2" name="Google Shape;52;p16"/>
          <p:cNvSpPr/>
          <p:nvPr>
            <p:ph idx="2" type="pic"/>
          </p:nvPr>
        </p:nvSpPr>
        <p:spPr>
          <a:xfrm>
            <a:off x="2389717" y="612775"/>
            <a:ext cx="7315200" cy="4114800"/>
          </a:xfrm>
          <a:prstGeom prst="rect">
            <a:avLst/>
          </a:prstGeom>
          <a:noFill/>
          <a:ln>
            <a:noFill/>
          </a:ln>
        </p:spPr>
      </p:sp>
      <p:sp>
        <p:nvSpPr>
          <p:cNvPr id="53" name="Google Shape;53;p16"/>
          <p:cNvSpPr txBox="1"/>
          <p:nvPr>
            <p:ph idx="1" type="body"/>
          </p:nvPr>
        </p:nvSpPr>
        <p:spPr>
          <a:xfrm>
            <a:off x="2389717" y="5367338"/>
            <a:ext cx="73152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54" name="Google Shape;54;p16"/>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16"/>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6"/>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7" name="Shape 57"/>
        <p:cNvGrpSpPr/>
        <p:nvPr/>
      </p:nvGrpSpPr>
      <p:grpSpPr>
        <a:xfrm>
          <a:off x="0" y="0"/>
          <a:ext cx="0" cy="0"/>
          <a:chOff x="0" y="0"/>
          <a:chExt cx="0" cy="0"/>
        </a:xfrm>
      </p:grpSpPr>
      <p:sp>
        <p:nvSpPr>
          <p:cNvPr id="58" name="Google Shape;58;p17"/>
          <p:cNvSpPr txBox="1"/>
          <p:nvPr>
            <p:ph type="title"/>
          </p:nvPr>
        </p:nvSpPr>
        <p:spPr>
          <a:xfrm>
            <a:off x="609601" y="273050"/>
            <a:ext cx="4011084"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9" name="Google Shape;59;p17"/>
          <p:cNvSpPr txBox="1"/>
          <p:nvPr>
            <p:ph idx="1" type="body"/>
          </p:nvPr>
        </p:nvSpPr>
        <p:spPr>
          <a:xfrm>
            <a:off x="4766733" y="273051"/>
            <a:ext cx="6815667"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Arial"/>
              <a:buChar char="•"/>
              <a:defRPr sz="3200"/>
            </a:lvl1pPr>
            <a:lvl2pPr indent="-406400" lvl="1" marL="914400" algn="l">
              <a:spcBef>
                <a:spcPts val="560"/>
              </a:spcBef>
              <a:spcAft>
                <a:spcPts val="0"/>
              </a:spcAft>
              <a:buClr>
                <a:schemeClr val="dk1"/>
              </a:buClr>
              <a:buSzPts val="2800"/>
              <a:buFont typeface="Arial"/>
              <a:buChar char="–"/>
              <a:defRPr sz="2800"/>
            </a:lvl2pPr>
            <a:lvl3pPr indent="-381000" lvl="2" marL="1371600" algn="l">
              <a:spcBef>
                <a:spcPts val="480"/>
              </a:spcBef>
              <a:spcAft>
                <a:spcPts val="0"/>
              </a:spcAft>
              <a:buClr>
                <a:schemeClr val="dk1"/>
              </a:buClr>
              <a:buSzPts val="2400"/>
              <a:buFont typeface="Arial"/>
              <a:buChar char="•"/>
              <a:defRPr sz="2400"/>
            </a:lvl3pPr>
            <a:lvl4pPr indent="-355600" lvl="3" marL="1828800" algn="l">
              <a:spcBef>
                <a:spcPts val="400"/>
              </a:spcBef>
              <a:spcAft>
                <a:spcPts val="0"/>
              </a:spcAft>
              <a:buClr>
                <a:schemeClr val="dk1"/>
              </a:buClr>
              <a:buSzPts val="2000"/>
              <a:buFont typeface="Arial"/>
              <a:buChar char="–"/>
              <a:defRPr sz="2000"/>
            </a:lvl4pPr>
            <a:lvl5pPr indent="-355600" lvl="4" marL="2286000" algn="l">
              <a:spcBef>
                <a:spcPts val="400"/>
              </a:spcBef>
              <a:spcAft>
                <a:spcPts val="0"/>
              </a:spcAft>
              <a:buClr>
                <a:schemeClr val="dk1"/>
              </a:buClr>
              <a:buSzPts val="2000"/>
              <a:buFont typeface="Arial"/>
              <a:buChar char="»"/>
              <a:defRPr sz="2000"/>
            </a:lvl5pPr>
            <a:lvl6pPr indent="-355600" lvl="5" marL="2743200" algn="l">
              <a:spcBef>
                <a:spcPts val="400"/>
              </a:spcBef>
              <a:spcAft>
                <a:spcPts val="0"/>
              </a:spcAft>
              <a:buClr>
                <a:schemeClr val="dk1"/>
              </a:buClr>
              <a:buSzPts val="2000"/>
              <a:buFont typeface="Arial"/>
              <a:buChar char="»"/>
              <a:defRPr sz="2000"/>
            </a:lvl6pPr>
            <a:lvl7pPr indent="-355600" lvl="6" marL="3200400" algn="l">
              <a:spcBef>
                <a:spcPts val="400"/>
              </a:spcBef>
              <a:spcAft>
                <a:spcPts val="0"/>
              </a:spcAft>
              <a:buClr>
                <a:schemeClr val="dk1"/>
              </a:buClr>
              <a:buSzPts val="2000"/>
              <a:buFont typeface="Arial"/>
              <a:buChar char="»"/>
              <a:defRPr sz="2000"/>
            </a:lvl7pPr>
            <a:lvl8pPr indent="-355600" lvl="7" marL="3657600" algn="l">
              <a:spcBef>
                <a:spcPts val="400"/>
              </a:spcBef>
              <a:spcAft>
                <a:spcPts val="0"/>
              </a:spcAft>
              <a:buClr>
                <a:schemeClr val="dk1"/>
              </a:buClr>
              <a:buSzPts val="2000"/>
              <a:buFont typeface="Arial"/>
              <a:buChar char="»"/>
              <a:defRPr sz="2000"/>
            </a:lvl8pPr>
            <a:lvl9pPr indent="-355600" lvl="8" marL="4114800" algn="l">
              <a:spcBef>
                <a:spcPts val="400"/>
              </a:spcBef>
              <a:spcAft>
                <a:spcPts val="0"/>
              </a:spcAft>
              <a:buClr>
                <a:schemeClr val="dk1"/>
              </a:buClr>
              <a:buSzPts val="2000"/>
              <a:buFont typeface="Arial"/>
              <a:buChar char="»"/>
              <a:defRPr sz="2000"/>
            </a:lvl9pPr>
          </a:lstStyle>
          <a:p/>
        </p:txBody>
      </p:sp>
      <p:sp>
        <p:nvSpPr>
          <p:cNvPr id="60" name="Google Shape;60;p17"/>
          <p:cNvSpPr txBox="1"/>
          <p:nvPr>
            <p:ph idx="2" type="body"/>
          </p:nvPr>
        </p:nvSpPr>
        <p:spPr>
          <a:xfrm>
            <a:off x="609601" y="1435101"/>
            <a:ext cx="4011084"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61" name="Google Shape;61;p17"/>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17"/>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7"/>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4" name="Shape 64"/>
        <p:cNvGrpSpPr/>
        <p:nvPr/>
      </p:nvGrpSpPr>
      <p:grpSpPr>
        <a:xfrm>
          <a:off x="0" y="0"/>
          <a:ext cx="0" cy="0"/>
          <a:chOff x="0" y="0"/>
          <a:chExt cx="0" cy="0"/>
        </a:xfrm>
      </p:grpSpPr>
      <p:sp>
        <p:nvSpPr>
          <p:cNvPr id="65" name="Google Shape;65;p18"/>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6" name="Google Shape;66;p18"/>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8"/>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18"/>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9" name="Shape 69"/>
        <p:cNvGrpSpPr/>
        <p:nvPr/>
      </p:nvGrpSpPr>
      <p:grpSpPr>
        <a:xfrm>
          <a:off x="0" y="0"/>
          <a:ext cx="0" cy="0"/>
          <a:chOff x="0" y="0"/>
          <a:chExt cx="0" cy="0"/>
        </a:xfrm>
      </p:grpSpPr>
      <p:sp>
        <p:nvSpPr>
          <p:cNvPr id="70" name="Google Shape;70;p19"/>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1" name="Google Shape;71;p19"/>
          <p:cNvSpPr txBox="1"/>
          <p:nvPr>
            <p:ph idx="1" type="body"/>
          </p:nvPr>
        </p:nvSpPr>
        <p:spPr>
          <a:xfrm>
            <a:off x="609600" y="1535113"/>
            <a:ext cx="5386917"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72" name="Google Shape;72;p19"/>
          <p:cNvSpPr txBox="1"/>
          <p:nvPr>
            <p:ph idx="2" type="body"/>
          </p:nvPr>
        </p:nvSpPr>
        <p:spPr>
          <a:xfrm>
            <a:off x="609600" y="2174875"/>
            <a:ext cx="5386917"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73" name="Google Shape;73;p19"/>
          <p:cNvSpPr txBox="1"/>
          <p:nvPr>
            <p:ph idx="3" type="body"/>
          </p:nvPr>
        </p:nvSpPr>
        <p:spPr>
          <a:xfrm>
            <a:off x="6193368" y="1535113"/>
            <a:ext cx="5389033"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74" name="Google Shape;74;p19"/>
          <p:cNvSpPr txBox="1"/>
          <p:nvPr>
            <p:ph idx="4" type="body"/>
          </p:nvPr>
        </p:nvSpPr>
        <p:spPr>
          <a:xfrm>
            <a:off x="6193368" y="2174875"/>
            <a:ext cx="5389033"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75" name="Google Shape;75;p19"/>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9"/>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9"/>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7.xml"/><Relationship Id="rId10" Type="http://schemas.openxmlformats.org/officeDocument/2006/relationships/slideLayout" Target="../slideLayouts/slideLayout6.xml"/><Relationship Id="rId13" Type="http://schemas.openxmlformats.org/officeDocument/2006/relationships/slideLayout" Target="../slideLayouts/slideLayout9.xml"/><Relationship Id="rId12" Type="http://schemas.openxmlformats.org/officeDocument/2006/relationships/slideLayout" Target="../slideLayouts/slideLayout8.xml"/><Relationship Id="rId1" Type="http://schemas.openxmlformats.org/officeDocument/2006/relationships/image" Target="../media/image4.png"/><Relationship Id="rId2" Type="http://schemas.openxmlformats.org/officeDocument/2006/relationships/image" Target="../media/image1.png"/><Relationship Id="rId3"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slideLayout" Target="../slideLayouts/slideLayout5.xml"/><Relationship Id="rId15" Type="http://schemas.openxmlformats.org/officeDocument/2006/relationships/slideLayout" Target="../slideLayouts/slideLayout11.xml"/><Relationship Id="rId14" Type="http://schemas.openxmlformats.org/officeDocument/2006/relationships/slideLayout" Target="../slideLayouts/slideLayout10.xml"/><Relationship Id="rId17" Type="http://schemas.openxmlformats.org/officeDocument/2006/relationships/theme" Target="../theme/theme2.xml"/><Relationship Id="rId16" Type="http://schemas.openxmlformats.org/officeDocument/2006/relationships/slideLayout" Target="../slideLayouts/slideLayout12.xml"/><Relationship Id="rId5" Type="http://schemas.openxmlformats.org/officeDocument/2006/relationships/slideLayout" Target="../slideLayouts/slideLayout1.xml"/><Relationship Id="rId6" Type="http://schemas.openxmlformats.org/officeDocument/2006/relationships/slideLayout" Target="../slideLayouts/slideLayout2.xml"/><Relationship Id="rId7" Type="http://schemas.openxmlformats.org/officeDocument/2006/relationships/slideLayout" Target="../slideLayouts/slideLayout3.xml"/><Relationship Id="rId8"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0"/>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11" name="Google Shape;11;p10"/>
          <p:cNvSpPr txBox="1"/>
          <p:nvPr>
            <p:ph idx="1" type="body"/>
          </p:nvPr>
        </p:nvSpPr>
        <p:spPr>
          <a:xfrm>
            <a:off x="609600" y="1600200"/>
            <a:ext cx="109728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2" name="Google Shape;12;p10"/>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0"/>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0"/>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grpSp>
        <p:nvGrpSpPr>
          <p:cNvPr id="15" name="Google Shape;15;p10"/>
          <p:cNvGrpSpPr/>
          <p:nvPr/>
        </p:nvGrpSpPr>
        <p:grpSpPr>
          <a:xfrm>
            <a:off x="76200" y="0"/>
            <a:ext cx="12162535" cy="6962193"/>
            <a:chOff x="8" y="0"/>
            <a:chExt cx="5819" cy="4386"/>
          </a:xfrm>
        </p:grpSpPr>
        <p:pic>
          <p:nvPicPr>
            <p:cNvPr descr="GRANS024" id="16" name="Google Shape;16;p10"/>
            <p:cNvPicPr preferRelativeResize="0"/>
            <p:nvPr/>
          </p:nvPicPr>
          <p:blipFill rotWithShape="1">
            <a:blip r:embed="rId1">
              <a:alphaModFix/>
            </a:blip>
            <a:srcRect b="0" l="0" r="0" t="0"/>
            <a:stretch/>
          </p:blipFill>
          <p:spPr>
            <a:xfrm flipH="1" rot="540000">
              <a:off x="4848" y="3394"/>
              <a:ext cx="912" cy="926"/>
            </a:xfrm>
            <a:prstGeom prst="rect">
              <a:avLst/>
            </a:prstGeom>
            <a:noFill/>
            <a:ln>
              <a:noFill/>
            </a:ln>
          </p:spPr>
        </p:pic>
        <p:pic>
          <p:nvPicPr>
            <p:cNvPr descr="GRANS024" id="17" name="Google Shape;17;p10"/>
            <p:cNvPicPr preferRelativeResize="0"/>
            <p:nvPr/>
          </p:nvPicPr>
          <p:blipFill rotWithShape="1">
            <a:blip r:embed="rId2">
              <a:alphaModFix/>
            </a:blip>
            <a:srcRect b="0" l="0" r="0" t="0"/>
            <a:stretch/>
          </p:blipFill>
          <p:spPr>
            <a:xfrm rot="420000">
              <a:off x="96" y="3394"/>
              <a:ext cx="961" cy="926"/>
            </a:xfrm>
            <a:prstGeom prst="rect">
              <a:avLst/>
            </a:prstGeom>
            <a:noFill/>
            <a:ln>
              <a:noFill/>
            </a:ln>
          </p:spPr>
        </p:pic>
        <p:grpSp>
          <p:nvGrpSpPr>
            <p:cNvPr id="18" name="Google Shape;18;p10"/>
            <p:cNvGrpSpPr/>
            <p:nvPr/>
          </p:nvGrpSpPr>
          <p:grpSpPr>
            <a:xfrm>
              <a:off x="8" y="0"/>
              <a:ext cx="5760" cy="4320"/>
              <a:chOff x="672" y="0"/>
              <a:chExt cx="5760" cy="4320"/>
            </a:xfrm>
          </p:grpSpPr>
          <p:pic>
            <p:nvPicPr>
              <p:cNvPr descr="BD21325_" id="19" name="Google Shape;19;p10"/>
              <p:cNvPicPr preferRelativeResize="0"/>
              <p:nvPr/>
            </p:nvPicPr>
            <p:blipFill rotWithShape="1">
              <a:blip r:embed="rId3">
                <a:alphaModFix/>
              </a:blip>
              <a:srcRect b="0" l="0" r="0" t="0"/>
              <a:stretch/>
            </p:blipFill>
            <p:spPr>
              <a:xfrm>
                <a:off x="672" y="4176"/>
                <a:ext cx="5760" cy="144"/>
              </a:xfrm>
              <a:prstGeom prst="rect">
                <a:avLst/>
              </a:prstGeom>
              <a:noFill/>
              <a:ln>
                <a:noFill/>
              </a:ln>
            </p:spPr>
          </p:pic>
          <p:pic>
            <p:nvPicPr>
              <p:cNvPr descr="BD21325_" id="20" name="Google Shape;20;p10"/>
              <p:cNvPicPr preferRelativeResize="0"/>
              <p:nvPr/>
            </p:nvPicPr>
            <p:blipFill rotWithShape="1">
              <a:blip r:embed="rId3">
                <a:alphaModFix/>
              </a:blip>
              <a:srcRect b="0" l="0" r="0" t="0"/>
              <a:stretch/>
            </p:blipFill>
            <p:spPr>
              <a:xfrm>
                <a:off x="672" y="0"/>
                <a:ext cx="5760" cy="144"/>
              </a:xfrm>
              <a:prstGeom prst="rect">
                <a:avLst/>
              </a:prstGeom>
              <a:noFill/>
              <a:ln>
                <a:noFill/>
              </a:ln>
            </p:spPr>
          </p:pic>
          <p:pic>
            <p:nvPicPr>
              <p:cNvPr descr="BD21325_" id="21" name="Google Shape;21;p10"/>
              <p:cNvPicPr preferRelativeResize="0"/>
              <p:nvPr/>
            </p:nvPicPr>
            <p:blipFill rotWithShape="1">
              <a:blip r:embed="rId4">
                <a:alphaModFix/>
              </a:blip>
              <a:srcRect b="0" l="0" r="0" t="0"/>
              <a:stretch/>
            </p:blipFill>
            <p:spPr>
              <a:xfrm>
                <a:off x="6288" y="192"/>
                <a:ext cx="144" cy="3984"/>
              </a:xfrm>
              <a:prstGeom prst="rect">
                <a:avLst/>
              </a:prstGeom>
              <a:noFill/>
              <a:ln>
                <a:noFill/>
              </a:ln>
            </p:spPr>
          </p:pic>
          <p:pic>
            <p:nvPicPr>
              <p:cNvPr descr="BD21325_" id="22" name="Google Shape;22;p10"/>
              <p:cNvPicPr preferRelativeResize="0"/>
              <p:nvPr/>
            </p:nvPicPr>
            <p:blipFill rotWithShape="1">
              <a:blip r:embed="rId4">
                <a:alphaModFix/>
              </a:blip>
              <a:srcRect b="0" l="0" r="0" t="0"/>
              <a:stretch/>
            </p:blipFill>
            <p:spPr>
              <a:xfrm>
                <a:off x="672" y="0"/>
                <a:ext cx="153" cy="4224"/>
              </a:xfrm>
              <a:prstGeom prst="rect">
                <a:avLst/>
              </a:prstGeom>
              <a:noFill/>
              <a:ln>
                <a:noFill/>
              </a:ln>
            </p:spPr>
          </p:pic>
        </p:grpSp>
      </p:grpSp>
    </p:spTree>
  </p:cSld>
  <p:clrMap accent1="accent1" accent2="accent2" accent3="accent3" accent4="accent4" accent5="accent5" accent6="accent6" bg1="lt1" bg2="dk2" tx1="dk1" tx2="lt2" folHlink="folHlink" hlink="hlink"/>
  <p:sldLayoutIdLst>
    <p:sldLayoutId id="2147483649" r:id="rId5"/>
    <p:sldLayoutId id="214748365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 id="2147483660"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1.png"/><Relationship Id="rId5" Type="http://schemas.openxmlformats.org/officeDocument/2006/relationships/image" Target="../media/image3.png"/><Relationship Id="rId6"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
          <p:cNvSpPr/>
          <p:nvPr/>
        </p:nvSpPr>
        <p:spPr>
          <a:xfrm>
            <a:off x="4343400" y="2286000"/>
            <a:ext cx="3429000" cy="495300"/>
          </a:xfrm>
          <a:prstGeom prst="rect">
            <a:avLst/>
          </a:prstGeom>
        </p:spPr>
        <p:txBody>
          <a:bodyPr>
            <a:prstTxWarp prst="textPlain"/>
          </a:bodyPr>
          <a:lstStyle/>
          <a:p>
            <a:pPr lvl="0" algn="l"/>
            <a:r>
              <a:rPr b="0" i="0">
                <a:ln cap="flat" cmpd="sng" w="9525">
                  <a:solidFill>
                    <a:srgbClr val="0000FF"/>
                  </a:solidFill>
                  <a:prstDash val="solid"/>
                  <a:miter lim="800000"/>
                  <a:headEnd len="sm" w="sm" type="none"/>
                  <a:tailEnd len="sm" w="sm" type="none"/>
                </a:ln>
                <a:solidFill>
                  <a:srgbClr val="000000"/>
                </a:solidFill>
                <a:latin typeface="Times New Roman"/>
              </a:rPr>
              <a:t>Đạo đức </a:t>
            </a:r>
          </a:p>
        </p:txBody>
      </p:sp>
      <p:sp>
        <p:nvSpPr>
          <p:cNvPr id="102" name="Google Shape;102;p1"/>
          <p:cNvSpPr/>
          <p:nvPr/>
        </p:nvSpPr>
        <p:spPr>
          <a:xfrm>
            <a:off x="2427287" y="3276600"/>
            <a:ext cx="7554912" cy="1409700"/>
          </a:xfrm>
          <a:prstGeom prst="rect">
            <a:avLst/>
          </a:prstGeom>
        </p:spPr>
        <p:txBody>
          <a:bodyPr>
            <a:prstTxWarp prst="textPlain"/>
          </a:bodyPr>
          <a:lstStyle/>
          <a:p>
            <a:pPr lvl="0" algn="l"/>
            <a:r>
              <a:rPr b="0" i="1">
                <a:ln cap="flat" cmpd="sng" w="9525">
                  <a:solidFill>
                    <a:srgbClr val="FF00FF"/>
                  </a:solidFill>
                  <a:prstDash val="solid"/>
                  <a:miter lim="800000"/>
                  <a:headEnd len="sm" w="sm" type="none"/>
                  <a:tailEnd len="sm" w="sm" type="none"/>
                </a:ln>
                <a:solidFill>
                  <a:srgbClr val="FF0000"/>
                </a:solidFill>
                <a:latin typeface="Times New Roman"/>
              </a:rPr>
              <a:t>Em là học sinh lớp 5 ( Tiết 2 ) </a:t>
            </a:r>
          </a:p>
        </p:txBody>
      </p:sp>
      <p:grpSp>
        <p:nvGrpSpPr>
          <p:cNvPr id="103" name="Google Shape;103;p1"/>
          <p:cNvGrpSpPr/>
          <p:nvPr/>
        </p:nvGrpSpPr>
        <p:grpSpPr>
          <a:xfrm>
            <a:off x="76200" y="0"/>
            <a:ext cx="12162535" cy="6962193"/>
            <a:chOff x="8" y="0"/>
            <a:chExt cx="5819" cy="4386"/>
          </a:xfrm>
        </p:grpSpPr>
        <p:pic>
          <p:nvPicPr>
            <p:cNvPr descr="GRANS024" id="104" name="Google Shape;104;p1"/>
            <p:cNvPicPr preferRelativeResize="0"/>
            <p:nvPr/>
          </p:nvPicPr>
          <p:blipFill rotWithShape="1">
            <a:blip r:embed="rId3">
              <a:alphaModFix/>
            </a:blip>
            <a:srcRect b="0" l="0" r="0" t="0"/>
            <a:stretch/>
          </p:blipFill>
          <p:spPr>
            <a:xfrm flipH="1" rot="540000">
              <a:off x="4848" y="3394"/>
              <a:ext cx="912" cy="926"/>
            </a:xfrm>
            <a:prstGeom prst="rect">
              <a:avLst/>
            </a:prstGeom>
            <a:noFill/>
            <a:ln>
              <a:noFill/>
            </a:ln>
          </p:spPr>
        </p:pic>
        <p:pic>
          <p:nvPicPr>
            <p:cNvPr descr="GRANS024" id="105" name="Google Shape;105;p1"/>
            <p:cNvPicPr preferRelativeResize="0"/>
            <p:nvPr/>
          </p:nvPicPr>
          <p:blipFill rotWithShape="1">
            <a:blip r:embed="rId4">
              <a:alphaModFix/>
            </a:blip>
            <a:srcRect b="0" l="0" r="0" t="0"/>
            <a:stretch/>
          </p:blipFill>
          <p:spPr>
            <a:xfrm rot="420000">
              <a:off x="96" y="3394"/>
              <a:ext cx="961" cy="926"/>
            </a:xfrm>
            <a:prstGeom prst="rect">
              <a:avLst/>
            </a:prstGeom>
            <a:noFill/>
            <a:ln>
              <a:noFill/>
            </a:ln>
          </p:spPr>
        </p:pic>
        <p:grpSp>
          <p:nvGrpSpPr>
            <p:cNvPr id="106" name="Google Shape;106;p1"/>
            <p:cNvGrpSpPr/>
            <p:nvPr/>
          </p:nvGrpSpPr>
          <p:grpSpPr>
            <a:xfrm>
              <a:off x="8" y="0"/>
              <a:ext cx="5760" cy="4320"/>
              <a:chOff x="672" y="0"/>
              <a:chExt cx="5760" cy="4320"/>
            </a:xfrm>
          </p:grpSpPr>
          <p:pic>
            <p:nvPicPr>
              <p:cNvPr descr="BD21325_" id="107" name="Google Shape;107;p1"/>
              <p:cNvPicPr preferRelativeResize="0"/>
              <p:nvPr/>
            </p:nvPicPr>
            <p:blipFill rotWithShape="1">
              <a:blip r:embed="rId5">
                <a:alphaModFix/>
              </a:blip>
              <a:srcRect b="0" l="0" r="0" t="0"/>
              <a:stretch/>
            </p:blipFill>
            <p:spPr>
              <a:xfrm>
                <a:off x="672" y="4176"/>
                <a:ext cx="5760" cy="144"/>
              </a:xfrm>
              <a:prstGeom prst="rect">
                <a:avLst/>
              </a:prstGeom>
              <a:noFill/>
              <a:ln>
                <a:noFill/>
              </a:ln>
            </p:spPr>
          </p:pic>
          <p:pic>
            <p:nvPicPr>
              <p:cNvPr descr="BD21325_" id="108" name="Google Shape;108;p1"/>
              <p:cNvPicPr preferRelativeResize="0"/>
              <p:nvPr/>
            </p:nvPicPr>
            <p:blipFill rotWithShape="1">
              <a:blip r:embed="rId5">
                <a:alphaModFix/>
              </a:blip>
              <a:srcRect b="0" l="0" r="0" t="0"/>
              <a:stretch/>
            </p:blipFill>
            <p:spPr>
              <a:xfrm>
                <a:off x="672" y="0"/>
                <a:ext cx="5760" cy="144"/>
              </a:xfrm>
              <a:prstGeom prst="rect">
                <a:avLst/>
              </a:prstGeom>
              <a:noFill/>
              <a:ln>
                <a:noFill/>
              </a:ln>
            </p:spPr>
          </p:pic>
          <p:pic>
            <p:nvPicPr>
              <p:cNvPr descr="BD21325_" id="109" name="Google Shape;109;p1"/>
              <p:cNvPicPr preferRelativeResize="0"/>
              <p:nvPr/>
            </p:nvPicPr>
            <p:blipFill rotWithShape="1">
              <a:blip r:embed="rId6">
                <a:alphaModFix/>
              </a:blip>
              <a:srcRect b="0" l="0" r="0" t="0"/>
              <a:stretch/>
            </p:blipFill>
            <p:spPr>
              <a:xfrm>
                <a:off x="6288" y="192"/>
                <a:ext cx="144" cy="3984"/>
              </a:xfrm>
              <a:prstGeom prst="rect">
                <a:avLst/>
              </a:prstGeom>
              <a:noFill/>
              <a:ln>
                <a:noFill/>
              </a:ln>
            </p:spPr>
          </p:pic>
          <p:pic>
            <p:nvPicPr>
              <p:cNvPr descr="BD21325_" id="110" name="Google Shape;110;p1"/>
              <p:cNvPicPr preferRelativeResize="0"/>
              <p:nvPr/>
            </p:nvPicPr>
            <p:blipFill rotWithShape="1">
              <a:blip r:embed="rId6">
                <a:alphaModFix/>
              </a:blip>
              <a:srcRect b="0" l="0" r="0" t="0"/>
              <a:stretch/>
            </p:blipFill>
            <p:spPr>
              <a:xfrm>
                <a:off x="672" y="0"/>
                <a:ext cx="153" cy="4224"/>
              </a:xfrm>
              <a:prstGeom prst="rect">
                <a:avLst/>
              </a:prstGeom>
              <a:noFill/>
              <a:ln>
                <a:noFill/>
              </a:ln>
            </p:spPr>
          </p:pic>
        </p:grpSp>
      </p:grpSp>
      <p:sp>
        <p:nvSpPr>
          <p:cNvPr id="111" name="Google Shape;111;p1"/>
          <p:cNvSpPr txBox="1"/>
          <p:nvPr/>
        </p:nvSpPr>
        <p:spPr>
          <a:xfrm>
            <a:off x="3962400" y="669925"/>
            <a:ext cx="4724400" cy="3078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0000"/>
              </a:buClr>
              <a:buSzPts val="2000"/>
              <a:buFont typeface="Arial"/>
              <a:buNone/>
            </a:pPr>
            <a:r>
              <a:t/>
            </a:r>
            <a:endParaRPr/>
          </a:p>
        </p:txBody>
      </p:sp>
    </p:spTree>
  </p:cSld>
  <p:clrMapOvr>
    <a:masterClrMapping/>
  </p:clrMapOvr>
  <p:transition spd="slow">
    <p:push/>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
          <p:cNvSpPr txBox="1"/>
          <p:nvPr/>
        </p:nvSpPr>
        <p:spPr>
          <a:xfrm>
            <a:off x="2286000" y="1371600"/>
            <a:ext cx="7848600" cy="4830762"/>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dk1"/>
              </a:buClr>
              <a:buSzPts val="3200"/>
              <a:buFont typeface="Times New Roman"/>
              <a:buNone/>
            </a:pPr>
            <a:r>
              <a:rPr b="0" i="0" lang="en-US" sz="3200" u="none" cap="none" strike="noStrike">
                <a:solidFill>
                  <a:schemeClr val="dk1"/>
                </a:solidFill>
                <a:latin typeface="Times New Roman"/>
                <a:ea typeface="Times New Roman"/>
                <a:cs typeface="Times New Roman"/>
                <a:sym typeface="Times New Roman"/>
              </a:rPr>
              <a:t>	</a:t>
            </a:r>
            <a:r>
              <a:rPr b="0" i="0" lang="en-US" sz="3200" u="none" cap="none" strike="noStrike">
                <a:solidFill>
                  <a:srgbClr val="FF0066"/>
                </a:solidFill>
                <a:latin typeface="Times New Roman"/>
                <a:ea typeface="Times New Roman"/>
                <a:cs typeface="Times New Roman"/>
                <a:sym typeface="Times New Roman"/>
              </a:rPr>
              <a:t>	</a:t>
            </a:r>
            <a:endParaRPr/>
          </a:p>
        </p:txBody>
      </p:sp>
      <p:sp>
        <p:nvSpPr>
          <p:cNvPr id="117" name="Google Shape;117;p2"/>
          <p:cNvSpPr txBox="1"/>
          <p:nvPr/>
        </p:nvSpPr>
        <p:spPr>
          <a:xfrm>
            <a:off x="1371600" y="457200"/>
            <a:ext cx="9144000" cy="584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0000"/>
              </a:buClr>
              <a:buSzPts val="3200"/>
              <a:buFont typeface="Times New Roman"/>
              <a:buNone/>
            </a:pPr>
            <a:r>
              <a:rPr b="1" i="0" lang="en-US" sz="3200" u="none" cap="none" strike="noStrike">
                <a:solidFill>
                  <a:srgbClr val="FF0000"/>
                </a:solidFill>
                <a:latin typeface="Times New Roman"/>
                <a:ea typeface="Times New Roman"/>
                <a:cs typeface="Times New Roman"/>
                <a:sym typeface="Times New Roman"/>
              </a:rPr>
              <a:t>MỤC TIÊU</a:t>
            </a:r>
            <a:endParaRPr/>
          </a:p>
        </p:txBody>
      </p:sp>
      <p:sp>
        <p:nvSpPr>
          <p:cNvPr id="118" name="Google Shape;118;p2"/>
          <p:cNvSpPr txBox="1"/>
          <p:nvPr/>
        </p:nvSpPr>
        <p:spPr>
          <a:xfrm>
            <a:off x="1752600" y="1120775"/>
            <a:ext cx="8763000" cy="40322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D2"/>
              </a:buClr>
              <a:buSzPts val="3200"/>
              <a:buFont typeface="Arial"/>
              <a:buNone/>
            </a:pPr>
            <a:r>
              <a:rPr b="1" i="0" lang="en-US" sz="3200" u="none" cap="none" strike="noStrike">
                <a:solidFill>
                  <a:srgbClr val="0000D2"/>
                </a:solidFill>
                <a:latin typeface="Arial"/>
                <a:ea typeface="Arial"/>
                <a:cs typeface="Arial"/>
                <a:sym typeface="Arial"/>
              </a:rPr>
              <a:t>1. </a:t>
            </a:r>
            <a:r>
              <a:rPr b="0" i="0" lang="en-US" sz="3200" u="none" cap="none" strike="noStrike">
                <a:solidFill>
                  <a:srgbClr val="0000D2"/>
                </a:solidFill>
                <a:latin typeface="Arial"/>
                <a:ea typeface="Arial"/>
                <a:cs typeface="Arial"/>
                <a:sym typeface="Arial"/>
              </a:rPr>
              <a:t>Nhận thức đư­ợc vị thế của học sinh lớp 5 so với các lớp trư­ớc .</a:t>
            </a:r>
            <a:endParaRPr/>
          </a:p>
          <a:p>
            <a:pPr indent="0" lvl="0" marL="0" marR="0" rtl="0" algn="l">
              <a:lnSpc>
                <a:spcPct val="100000"/>
              </a:lnSpc>
              <a:spcBef>
                <a:spcPts val="0"/>
              </a:spcBef>
              <a:spcAft>
                <a:spcPts val="0"/>
              </a:spcAft>
              <a:buClr>
                <a:srgbClr val="0000D2"/>
              </a:buClr>
              <a:buSzPts val="3200"/>
              <a:buFont typeface="Arial"/>
              <a:buNone/>
            </a:pPr>
            <a:r>
              <a:rPr b="1" i="0" lang="en-US" sz="3200" u="none" cap="none" strike="noStrike">
                <a:solidFill>
                  <a:srgbClr val="0000D2"/>
                </a:solidFill>
                <a:latin typeface="Arial"/>
                <a:ea typeface="Arial"/>
                <a:cs typeface="Arial"/>
                <a:sym typeface="Arial"/>
              </a:rPr>
              <a:t>2. </a:t>
            </a:r>
            <a:r>
              <a:rPr b="0" i="0" lang="en-US" sz="3200" u="none" cap="none" strike="noStrike">
                <a:solidFill>
                  <a:srgbClr val="0000D2"/>
                </a:solidFill>
                <a:latin typeface="Arial"/>
                <a:ea typeface="Arial"/>
                <a:cs typeface="Arial"/>
                <a:sym typeface="Arial"/>
              </a:rPr>
              <a:t>Có khả năng tự nhận thức, kỹ năng đặt mục tiêu.</a:t>
            </a:r>
            <a:endParaRPr/>
          </a:p>
          <a:p>
            <a:pPr indent="0" lvl="0" marL="0" marR="0" rtl="0" algn="l">
              <a:lnSpc>
                <a:spcPct val="100000"/>
              </a:lnSpc>
              <a:spcBef>
                <a:spcPts val="0"/>
              </a:spcBef>
              <a:spcAft>
                <a:spcPts val="0"/>
              </a:spcAft>
              <a:buClr>
                <a:srgbClr val="0000D2"/>
              </a:buClr>
              <a:buSzPts val="3200"/>
              <a:buFont typeface="Arial"/>
              <a:buNone/>
            </a:pPr>
            <a:r>
              <a:rPr b="1" i="0" lang="en-US" sz="3200" u="none" cap="none" strike="noStrike">
                <a:solidFill>
                  <a:srgbClr val="0000D2"/>
                </a:solidFill>
                <a:latin typeface="Arial"/>
                <a:ea typeface="Arial"/>
                <a:cs typeface="Arial"/>
                <a:sym typeface="Arial"/>
              </a:rPr>
              <a:t> 3. </a:t>
            </a:r>
            <a:r>
              <a:rPr b="0" i="0" lang="en-US" sz="3200" u="none" cap="none" strike="noStrike">
                <a:solidFill>
                  <a:srgbClr val="0000D2"/>
                </a:solidFill>
                <a:latin typeface="Arial"/>
                <a:ea typeface="Arial"/>
                <a:cs typeface="Arial"/>
                <a:sym typeface="Arial"/>
              </a:rPr>
              <a:t>Có ý thức học tập, rèn luyện để xứng đáng là học sinh lớp 5.</a:t>
            </a:r>
            <a:endParaRPr/>
          </a:p>
          <a:p>
            <a:pPr indent="0" lvl="0" marL="0" marR="0" rtl="0" algn="l">
              <a:lnSpc>
                <a:spcPct val="100000"/>
              </a:lnSpc>
              <a:spcBef>
                <a:spcPts val="0"/>
              </a:spcBef>
              <a:spcAft>
                <a:spcPts val="0"/>
              </a:spcAft>
              <a:buClr>
                <a:srgbClr val="0000D2"/>
              </a:buClr>
              <a:buSzPts val="3200"/>
              <a:buFont typeface="Arial"/>
              <a:buNone/>
            </a:pPr>
            <a:r>
              <a:rPr b="0" i="0" lang="en-US" sz="3200" u="none" cap="none" strike="noStrike">
                <a:solidFill>
                  <a:srgbClr val="0000D2"/>
                </a:solidFill>
                <a:latin typeface="Arial"/>
                <a:ea typeface="Arial"/>
                <a:cs typeface="Arial"/>
                <a:sym typeface="Arial"/>
              </a:rPr>
              <a:t>- Vui và tự hào là học sinh lớp 5. </a:t>
            </a:r>
            <a:endParaRPr/>
          </a:p>
          <a:p>
            <a:pPr indent="0" lvl="0" marL="0" marR="0" rtl="0" algn="l">
              <a:lnSpc>
                <a:spcPct val="100000"/>
              </a:lnSpc>
              <a:spcBef>
                <a:spcPts val="0"/>
              </a:spcBef>
              <a:spcAft>
                <a:spcPts val="0"/>
              </a:spcAft>
              <a:buNone/>
            </a:pPr>
            <a:r>
              <a:t/>
            </a:r>
            <a:endParaRPr b="0" i="0" sz="3200" u="none">
              <a:solidFill>
                <a:srgbClr val="0000D2"/>
              </a:solidFill>
              <a:latin typeface="Arial"/>
              <a:ea typeface="Arial"/>
              <a:cs typeface="Arial"/>
              <a:sym typeface="Arial"/>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gtEl>
                                        <p:attrNameLst>
                                          <p:attrName>style.visibility</p:attrName>
                                        </p:attrNameLst>
                                      </p:cBhvr>
                                      <p:to>
                                        <p:strVal val="visible"/>
                                      </p:to>
                                    </p:set>
                                    <p:animEffect filter="fade" transition="in">
                                      <p:cBhvr>
                                        <p:cTn dur="2000"/>
                                        <p:tgtEl>
                                          <p:spTgt spid="11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3"/>
          <p:cNvSpPr/>
          <p:nvPr/>
        </p:nvSpPr>
        <p:spPr>
          <a:xfrm>
            <a:off x="4648200" y="914400"/>
            <a:ext cx="4503737" cy="1317625"/>
          </a:xfrm>
          <a:prstGeom prst="rect">
            <a:avLst/>
          </a:prstGeom>
        </p:spPr>
        <p:txBody>
          <a:bodyPr>
            <a:prstTxWarp prst="textPlain"/>
          </a:bodyPr>
          <a:lstStyle/>
          <a:p>
            <a:pPr lvl="0" algn="l"/>
            <a:r>
              <a:rPr b="0" i="1">
                <a:ln cap="flat" cmpd="sng" w="9525">
                  <a:solidFill>
                    <a:srgbClr val="000000"/>
                  </a:solidFill>
                  <a:prstDash val="solid"/>
                  <a:miter lim="800000"/>
                  <a:headEnd len="sm" w="sm" type="none"/>
                  <a:tailEnd len="sm" w="sm" type="none"/>
                </a:ln>
                <a:gradFill>
                  <a:gsLst>
                    <a:gs pos="0">
                      <a:srgbClr val="000082"/>
                    </a:gs>
                    <a:gs pos="14999">
                      <a:srgbClr val="66008F"/>
                    </a:gs>
                    <a:gs pos="32499">
                      <a:srgbClr val="BA0066"/>
                    </a:gs>
                    <a:gs pos="44999">
                      <a:srgbClr val="FF0000"/>
                    </a:gs>
                    <a:gs pos="50000">
                      <a:srgbClr val="FF8200"/>
                    </a:gs>
                    <a:gs pos="55000">
                      <a:srgbClr val="FF0000"/>
                    </a:gs>
                    <a:gs pos="67500">
                      <a:srgbClr val="BA0066"/>
                    </a:gs>
                    <a:gs pos="85000">
                      <a:srgbClr val="66008F"/>
                    </a:gs>
                    <a:gs pos="100000">
                      <a:srgbClr val="000082"/>
                    </a:gs>
                  </a:gsLst>
                  <a:lin ang="5340000" scaled="0"/>
                </a:gradFill>
                <a:latin typeface="Arial"/>
              </a:rPr>
              <a:t>KHỞI ĐỘNG   </a:t>
            </a:r>
          </a:p>
        </p:txBody>
      </p:sp>
      <p:pic>
        <p:nvPicPr>
          <p:cNvPr id="124" name="Google Shape;124;p3"/>
          <p:cNvPicPr preferRelativeResize="0"/>
          <p:nvPr/>
        </p:nvPicPr>
        <p:blipFill rotWithShape="1">
          <a:blip r:embed="rId3">
            <a:alphaModFix/>
          </a:blip>
          <a:srcRect b="0" l="0" r="0" t="0"/>
          <a:stretch/>
        </p:blipFill>
        <p:spPr>
          <a:xfrm>
            <a:off x="6038850" y="7086600"/>
            <a:ext cx="228600" cy="304800"/>
          </a:xfrm>
          <a:prstGeom prst="rect">
            <a:avLst/>
          </a:prstGeom>
          <a:noFill/>
          <a:ln>
            <a:noFill/>
          </a:ln>
        </p:spPr>
      </p:pic>
      <p:pic>
        <p:nvPicPr>
          <p:cNvPr descr="GRANS024" id="125" name="Google Shape;125;p3"/>
          <p:cNvPicPr preferRelativeResize="0"/>
          <p:nvPr/>
        </p:nvPicPr>
        <p:blipFill rotWithShape="1">
          <a:blip r:embed="rId4">
            <a:alphaModFix/>
          </a:blip>
          <a:srcRect b="0" l="0" r="0" t="0"/>
          <a:stretch/>
        </p:blipFill>
        <p:spPr>
          <a:xfrm flipH="1" rot="540000">
            <a:off x="8461375" y="5175250"/>
            <a:ext cx="2206625" cy="1490662"/>
          </a:xfrm>
          <a:prstGeom prst="rect">
            <a:avLst/>
          </a:prstGeom>
          <a:noFill/>
          <a:ln>
            <a:noFill/>
          </a:ln>
        </p:spPr>
      </p:pic>
    </p:spTree>
  </p:cSld>
  <p:clrMapOvr>
    <a:masterClrMapping/>
  </p:clrMapOvr>
  <p:transition spd="slow">
    <p:fade thruBlk="1"/>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 presetSubtype="0">
                                  <p:stCondLst>
                                    <p:cond delay="0"/>
                                  </p:stCondLst>
                                  <p:childTnLst>
                                    <p:set>
                                      <p:cBhvr>
                                        <p:cTn dur="1" fill="hold">
                                          <p:stCondLst>
                                            <p:cond delay="0"/>
                                          </p:stCondLst>
                                        </p:cTn>
                                        <p:tgtEl>
                                          <p:spTgt spid="12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4"/>
          <p:cNvSpPr txBox="1"/>
          <p:nvPr/>
        </p:nvSpPr>
        <p:spPr>
          <a:xfrm>
            <a:off x="2057400" y="1752600"/>
            <a:ext cx="8229600" cy="1323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4000"/>
              <a:buFont typeface="Times New Roman"/>
              <a:buNone/>
            </a:pPr>
            <a:r>
              <a:rPr b="1" i="0" lang="en-US" sz="4000" u="none">
                <a:solidFill>
                  <a:srgbClr val="0000FF"/>
                </a:solidFill>
                <a:latin typeface="Times New Roman"/>
                <a:ea typeface="Times New Roman"/>
                <a:cs typeface="Times New Roman"/>
                <a:sym typeface="Times New Roman"/>
              </a:rPr>
              <a:t>- Học sinh lớp 5 là học sinh của lớp lớn nhất trường em cần phải làm gì?</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0"/>
                                        </p:tgtEl>
                                        <p:attrNameLst>
                                          <p:attrName>style.visibility</p:attrName>
                                        </p:attrNameLst>
                                      </p:cBhvr>
                                      <p:to>
                                        <p:strVal val="visible"/>
                                      </p:to>
                                    </p:set>
                                    <p:animEffect filter="fade" transition="in">
                                      <p:cBhvr>
                                        <p:cTn dur="500"/>
                                        <p:tgtEl>
                                          <p:spTgt spid="13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5"/>
          <p:cNvSpPr txBox="1"/>
          <p:nvPr/>
        </p:nvSpPr>
        <p:spPr>
          <a:xfrm>
            <a:off x="1524000" y="914400"/>
            <a:ext cx="9144000" cy="584200"/>
          </a:xfrm>
          <a:prstGeom prst="rect">
            <a:avLst/>
          </a:prstGeom>
          <a:noFill/>
          <a:ln>
            <a:noFill/>
          </a:ln>
        </p:spPr>
        <p:txBody>
          <a:bodyPr anchorCtr="0" anchor="t" bIns="45700" lIns="91425" spcFirstLastPara="1" rIns="91425" wrap="square" tIns="45700">
            <a:spAutoFit/>
          </a:bodyPr>
          <a:lstStyle/>
          <a:p>
            <a:pPr indent="-457200" lvl="0" marL="457200" marR="0" rtl="0" algn="just">
              <a:lnSpc>
                <a:spcPct val="100000"/>
              </a:lnSpc>
              <a:spcBef>
                <a:spcPts val="0"/>
              </a:spcBef>
              <a:spcAft>
                <a:spcPts val="0"/>
              </a:spcAft>
              <a:buClr>
                <a:srgbClr val="FF0000"/>
              </a:buClr>
              <a:buSzPts val="3200"/>
              <a:buFont typeface="Noto Sans Symbols"/>
              <a:buChar char="❖"/>
            </a:pPr>
            <a:r>
              <a:rPr b="1" i="0" lang="en-US" sz="3200" u="none">
                <a:solidFill>
                  <a:srgbClr val="FF0000"/>
                </a:solidFill>
                <a:latin typeface="Times New Roman"/>
                <a:ea typeface="Times New Roman"/>
                <a:cs typeface="Times New Roman"/>
                <a:sym typeface="Times New Roman"/>
              </a:rPr>
              <a:t> Hoạt động 1: </a:t>
            </a:r>
            <a:r>
              <a:rPr b="1" i="0" lang="en-US" sz="2800" u="none">
                <a:solidFill>
                  <a:srgbClr val="0000FF"/>
                </a:solidFill>
                <a:latin typeface="Times New Roman"/>
                <a:ea typeface="Times New Roman"/>
                <a:cs typeface="Times New Roman"/>
                <a:sym typeface="Times New Roman"/>
              </a:rPr>
              <a:t>Thảo luận về kế hoạch phấn đấu.</a:t>
            </a:r>
            <a:endParaRPr/>
          </a:p>
        </p:txBody>
      </p:sp>
      <p:sp>
        <p:nvSpPr>
          <p:cNvPr id="136" name="Google Shape;136;p5"/>
          <p:cNvSpPr txBox="1"/>
          <p:nvPr/>
        </p:nvSpPr>
        <p:spPr>
          <a:xfrm>
            <a:off x="1905000" y="3722687"/>
            <a:ext cx="8763000" cy="954087"/>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FF"/>
              </a:buClr>
              <a:buSzPts val="2800"/>
              <a:buFont typeface="Times New Roman"/>
              <a:buNone/>
            </a:pPr>
            <a:r>
              <a:rPr b="1" i="0" lang="en-US" sz="2800" u="none">
                <a:solidFill>
                  <a:srgbClr val="0000FF"/>
                </a:solidFill>
                <a:latin typeface="Times New Roman"/>
                <a:ea typeface="Times New Roman"/>
                <a:cs typeface="Times New Roman"/>
                <a:sym typeface="Times New Roman"/>
              </a:rPr>
              <a:t> + Để xứng đáng là học sinh lớp 5, chúng ta cần phải quyết tâm phấn đấu, rèn luyện một cách có kế hoạch.</a:t>
            </a:r>
            <a:endParaRPr/>
          </a:p>
        </p:txBody>
      </p:sp>
      <p:sp>
        <p:nvSpPr>
          <p:cNvPr id="137" name="Google Shape;137;p5"/>
          <p:cNvSpPr/>
          <p:nvPr/>
        </p:nvSpPr>
        <p:spPr>
          <a:xfrm>
            <a:off x="1905000" y="2955925"/>
            <a:ext cx="3048000" cy="533400"/>
          </a:xfrm>
          <a:prstGeom prst="rect">
            <a:avLst/>
          </a:prstGeom>
        </p:spPr>
        <p:txBody>
          <a:bodyPr>
            <a:prstTxWarp prst="textPlain"/>
          </a:bodyPr>
          <a:lstStyle/>
          <a:p>
            <a:pPr lvl="0" algn="l"/>
            <a:r>
              <a:rPr b="0" i="1">
                <a:ln cap="flat" cmpd="sng" w="9525">
                  <a:solidFill>
                    <a:srgbClr val="FF0000"/>
                  </a:solidFill>
                  <a:prstDash val="solid"/>
                  <a:miter lim="800000"/>
                  <a:headEnd len="sm" w="sm" type="none"/>
                  <a:tailEnd len="sm" w="sm" type="none"/>
                </a:ln>
                <a:solidFill>
                  <a:srgbClr val="FF0000"/>
                </a:solidFill>
                <a:latin typeface="Times New Roman"/>
              </a:rPr>
              <a:t>KẾT LUẬN: </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5"/>
                                        </p:tgtEl>
                                        <p:attrNameLst>
                                          <p:attrName>style.visibility</p:attrName>
                                        </p:attrNameLst>
                                      </p:cBhvr>
                                      <p:to>
                                        <p:strVal val="visible"/>
                                      </p:to>
                                    </p:set>
                                    <p:animEffect filter="fade" transition="in">
                                      <p:cBhvr>
                                        <p:cTn dur="2000"/>
                                        <p:tgtEl>
                                          <p:spTgt spid="13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7"/>
                                        </p:tgtEl>
                                        <p:attrNameLst>
                                          <p:attrName>style.visibility</p:attrName>
                                        </p:attrNameLst>
                                      </p:cBhvr>
                                      <p:to>
                                        <p:strVal val="visible"/>
                                      </p:to>
                                    </p:set>
                                    <p:anim calcmode="lin" valueType="num">
                                      <p:cBhvr additive="base">
                                        <p:cTn dur="500"/>
                                        <p:tgtEl>
                                          <p:spTgt spid="137"/>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6"/>
                                        </p:tgtEl>
                                        <p:attrNameLst>
                                          <p:attrName>style.visibility</p:attrName>
                                        </p:attrNameLst>
                                      </p:cBhvr>
                                      <p:to>
                                        <p:strVal val="visible"/>
                                      </p:to>
                                    </p:set>
                                    <p:animEffect filter="fade" transition="in">
                                      <p:cBhvr>
                                        <p:cTn dur="2000"/>
                                        <p:tgtEl>
                                          <p:spTgt spid="13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6"/>
          <p:cNvSpPr txBox="1"/>
          <p:nvPr/>
        </p:nvSpPr>
        <p:spPr>
          <a:xfrm>
            <a:off x="1828800" y="609600"/>
            <a:ext cx="8305800" cy="1323975"/>
          </a:xfrm>
          <a:prstGeom prst="rect">
            <a:avLst/>
          </a:prstGeom>
          <a:noFill/>
          <a:ln>
            <a:noFill/>
          </a:ln>
        </p:spPr>
        <p:txBody>
          <a:bodyPr anchorCtr="0" anchor="t" bIns="45700" lIns="91425" spcFirstLastPara="1" rIns="91425" wrap="square" tIns="45700">
            <a:spAutoFit/>
          </a:bodyPr>
          <a:lstStyle/>
          <a:p>
            <a:pPr indent="-254000" lvl="0" marL="0" marR="0" rtl="0" algn="l">
              <a:lnSpc>
                <a:spcPct val="100000"/>
              </a:lnSpc>
              <a:spcBef>
                <a:spcPts val="0"/>
              </a:spcBef>
              <a:spcAft>
                <a:spcPts val="0"/>
              </a:spcAft>
              <a:buClr>
                <a:srgbClr val="FF3300"/>
              </a:buClr>
              <a:buSzPts val="4000"/>
              <a:buFont typeface="Noto Sans Symbols"/>
              <a:buChar char="❖"/>
            </a:pPr>
            <a:r>
              <a:rPr b="1" i="0" lang="en-US" sz="4000" u="none">
                <a:solidFill>
                  <a:srgbClr val="FF3300"/>
                </a:solidFill>
                <a:latin typeface="Times New Roman"/>
                <a:ea typeface="Times New Roman"/>
                <a:cs typeface="Times New Roman"/>
                <a:sym typeface="Times New Roman"/>
              </a:rPr>
              <a:t>Hoạt động 2: </a:t>
            </a:r>
            <a:r>
              <a:rPr b="1" i="0" lang="en-US" sz="4000" u="none">
                <a:solidFill>
                  <a:srgbClr val="0000FF"/>
                </a:solidFill>
                <a:latin typeface="Times New Roman"/>
                <a:ea typeface="Times New Roman"/>
                <a:cs typeface="Times New Roman"/>
                <a:sym typeface="Times New Roman"/>
              </a:rPr>
              <a:t>Kể chuyện về các tấm gương học sinh lớp 5 gương mẫu.</a:t>
            </a:r>
            <a:endParaRPr/>
          </a:p>
        </p:txBody>
      </p:sp>
      <p:sp>
        <p:nvSpPr>
          <p:cNvPr id="143" name="Google Shape;143;p6"/>
          <p:cNvSpPr txBox="1"/>
          <p:nvPr/>
        </p:nvSpPr>
        <p:spPr>
          <a:xfrm>
            <a:off x="1828800" y="3962400"/>
            <a:ext cx="8153400" cy="1938337"/>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FF"/>
              </a:buClr>
              <a:buSzPts val="2800"/>
              <a:buFont typeface="Times New Roman"/>
              <a:buNone/>
            </a:pPr>
            <a:r>
              <a:rPr b="1" i="0" lang="en-US" sz="2800" u="none">
                <a:solidFill>
                  <a:srgbClr val="0000FF"/>
                </a:solidFill>
                <a:latin typeface="Times New Roman"/>
                <a:ea typeface="Times New Roman"/>
                <a:cs typeface="Times New Roman"/>
                <a:sym typeface="Times New Roman"/>
              </a:rPr>
              <a:t> </a:t>
            </a:r>
            <a:r>
              <a:rPr b="1" i="0" lang="en-US" sz="4000" u="none">
                <a:solidFill>
                  <a:srgbClr val="0000FF"/>
                </a:solidFill>
                <a:latin typeface="Times New Roman"/>
                <a:ea typeface="Times New Roman"/>
                <a:cs typeface="Times New Roman"/>
                <a:sym typeface="Times New Roman"/>
              </a:rPr>
              <a:t>- Chúng ta cần học tập theo tấm gương tốt của bạn bè để mau tiến bộ.</a:t>
            </a:r>
            <a:endParaRPr/>
          </a:p>
        </p:txBody>
      </p:sp>
      <p:sp>
        <p:nvSpPr>
          <p:cNvPr id="144" name="Google Shape;144;p6"/>
          <p:cNvSpPr/>
          <p:nvPr/>
        </p:nvSpPr>
        <p:spPr>
          <a:xfrm>
            <a:off x="1981200" y="3367087"/>
            <a:ext cx="2743200" cy="376237"/>
          </a:xfrm>
          <a:prstGeom prst="rect">
            <a:avLst/>
          </a:prstGeom>
        </p:spPr>
        <p:txBody>
          <a:bodyPr>
            <a:prstTxWarp prst="textPlain"/>
          </a:bodyPr>
          <a:lstStyle/>
          <a:p>
            <a:pPr lvl="0" algn="l"/>
            <a:r>
              <a:rPr b="0" i="1">
                <a:ln cap="flat" cmpd="sng" w="9525">
                  <a:solidFill>
                    <a:srgbClr val="FF0000"/>
                  </a:solidFill>
                  <a:prstDash val="solid"/>
                  <a:miter lim="800000"/>
                  <a:headEnd len="sm" w="sm" type="none"/>
                  <a:tailEnd len="sm" w="sm" type="none"/>
                </a:ln>
                <a:solidFill>
                  <a:srgbClr val="FF0000"/>
                </a:solidFill>
                <a:latin typeface="Times New Roman"/>
              </a:rPr>
              <a:t>KẾT LUẬN: </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2"/>
                                        </p:tgtEl>
                                        <p:attrNameLst>
                                          <p:attrName>style.visibility</p:attrName>
                                        </p:attrNameLst>
                                      </p:cBhvr>
                                      <p:to>
                                        <p:strVal val="visible"/>
                                      </p:to>
                                    </p:set>
                                    <p:animEffect filter="fade" transition="in">
                                      <p:cBhvr>
                                        <p:cTn dur="2000"/>
                                        <p:tgtEl>
                                          <p:spTgt spid="14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44"/>
                                        </p:tgtEl>
                                        <p:attrNameLst>
                                          <p:attrName>style.visibility</p:attrName>
                                        </p:attrNameLst>
                                      </p:cBhvr>
                                      <p:to>
                                        <p:strVal val="visible"/>
                                      </p:to>
                                    </p:set>
                                    <p:anim calcmode="lin" valueType="num">
                                      <p:cBhvr additive="base">
                                        <p:cTn dur="500"/>
                                        <p:tgtEl>
                                          <p:spTgt spid="144"/>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3"/>
                                        </p:tgtEl>
                                        <p:attrNameLst>
                                          <p:attrName>style.visibility</p:attrName>
                                        </p:attrNameLst>
                                      </p:cBhvr>
                                      <p:to>
                                        <p:strVal val="visible"/>
                                      </p:to>
                                    </p:set>
                                    <p:animEffect filter="fade" transition="in">
                                      <p:cBhvr>
                                        <p:cTn dur="2000"/>
                                        <p:tgtEl>
                                          <p:spTgt spid="14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7"/>
          <p:cNvSpPr txBox="1"/>
          <p:nvPr/>
        </p:nvSpPr>
        <p:spPr>
          <a:xfrm>
            <a:off x="1905000" y="1905000"/>
            <a:ext cx="8382000" cy="39703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2800"/>
              <a:buFont typeface="Times New Roman"/>
              <a:buNone/>
            </a:pPr>
            <a:r>
              <a:rPr b="1" i="0" lang="en-US" sz="2800" u="none">
                <a:solidFill>
                  <a:srgbClr val="0000FF"/>
                </a:solidFill>
                <a:latin typeface="Times New Roman"/>
                <a:ea typeface="Times New Roman"/>
                <a:cs typeface="Times New Roman"/>
                <a:sym typeface="Times New Roman"/>
              </a:rPr>
              <a:t> </a:t>
            </a:r>
            <a:r>
              <a:rPr b="1" i="0" lang="en-US" sz="3600" u="none">
                <a:solidFill>
                  <a:srgbClr val="0000FF"/>
                </a:solidFill>
                <a:latin typeface="Times New Roman"/>
                <a:ea typeface="Times New Roman"/>
                <a:cs typeface="Times New Roman"/>
                <a:sym typeface="Times New Roman"/>
              </a:rPr>
              <a:t>- Chúng ta rất vui và tự hào khi là học sinh lớp 5 ; rất yêu quý và tự hào về trường mình, lớp mình. Đồng thời, chúng ta càng thấy rõ trách nhiệm phải học tập, rèn luyện tốt để xứng đáng là học sinh lớp 5 ; xây dựng lớp ta trở thành lớp tốt, trường ta trở thành trường tốt.</a:t>
            </a:r>
            <a:endParaRPr/>
          </a:p>
        </p:txBody>
      </p:sp>
      <p:sp>
        <p:nvSpPr>
          <p:cNvPr id="150" name="Google Shape;150;p7"/>
          <p:cNvSpPr/>
          <p:nvPr/>
        </p:nvSpPr>
        <p:spPr>
          <a:xfrm>
            <a:off x="4038600" y="762000"/>
            <a:ext cx="3810000" cy="752475"/>
          </a:xfrm>
          <a:prstGeom prst="rect">
            <a:avLst/>
          </a:prstGeom>
        </p:spPr>
        <p:txBody>
          <a:bodyPr>
            <a:prstTxWarp prst="textPlain"/>
          </a:bodyPr>
          <a:lstStyle/>
          <a:p>
            <a:pPr lvl="0" algn="l"/>
            <a:r>
              <a:rPr b="0" i="1">
                <a:ln cap="flat" cmpd="sng" w="9525">
                  <a:solidFill>
                    <a:srgbClr val="FF0000"/>
                  </a:solidFill>
                  <a:prstDash val="solid"/>
                  <a:miter lim="800000"/>
                  <a:headEnd len="sm" w="sm" type="none"/>
                  <a:tailEnd len="sm" w="sm" type="none"/>
                </a:ln>
                <a:solidFill>
                  <a:srgbClr val="FF0000"/>
                </a:solidFill>
                <a:latin typeface="Times New Roman"/>
              </a:rPr>
              <a:t>KẾT LUẬN: </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50"/>
                                        </p:tgtEl>
                                        <p:attrNameLst>
                                          <p:attrName>style.visibility</p:attrName>
                                        </p:attrNameLst>
                                      </p:cBhvr>
                                      <p:to>
                                        <p:strVal val="visible"/>
                                      </p:to>
                                    </p:set>
                                    <p:anim calcmode="lin" valueType="num">
                                      <p:cBhvr additive="base">
                                        <p:cTn dur="500"/>
                                        <p:tgtEl>
                                          <p:spTgt spid="150"/>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149"/>
                                        </p:tgtEl>
                                        <p:attrNameLst>
                                          <p:attrName>style.visibility</p:attrName>
                                        </p:attrNameLst>
                                      </p:cBhvr>
                                      <p:to>
                                        <p:strVal val="visible"/>
                                      </p:to>
                                    </p:set>
                                    <p:anim calcmode="lin" valueType="num">
                                      <p:cBhvr additive="base">
                                        <p:cTn dur="500"/>
                                        <p:tgtEl>
                                          <p:spTgt spid="149"/>
                                        </p:tgtEl>
                                        <p:attrNameLst>
                                          <p:attrName>ppt_w</p:attrName>
                                        </p:attrNameLst>
                                      </p:cBhvr>
                                      <p:tavLst>
                                        <p:tav fmla="" tm="0">
                                          <p:val>
                                            <p:strVal val="0"/>
                                          </p:val>
                                        </p:tav>
                                        <p:tav fmla="" tm="100000">
                                          <p:val>
                                            <p:strVal val="#ppt_w"/>
                                          </p:val>
                                        </p:tav>
                                      </p:tavLst>
                                    </p:anim>
                                    <p:anim calcmode="lin" valueType="num">
                                      <p:cBhvr additive="base">
                                        <p:cTn dur="500"/>
                                        <p:tgtEl>
                                          <p:spTgt spid="149"/>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8"/>
          <p:cNvSpPr txBox="1"/>
          <p:nvPr/>
        </p:nvSpPr>
        <p:spPr>
          <a:xfrm>
            <a:off x="2514600" y="2151062"/>
            <a:ext cx="8382000" cy="430212"/>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CC"/>
              </a:buClr>
              <a:buSzPts val="2200"/>
              <a:buFont typeface="Times New Roman"/>
              <a:buNone/>
            </a:pPr>
            <a:r>
              <a:rPr b="1" i="0" lang="en-US" sz="2200" u="none">
                <a:solidFill>
                  <a:srgbClr val="0000CC"/>
                </a:solidFill>
                <a:latin typeface="Times New Roman"/>
                <a:ea typeface="Times New Roman"/>
                <a:cs typeface="Times New Roman"/>
                <a:sym typeface="Times New Roman"/>
              </a:rPr>
              <a:t>     </a:t>
            </a:r>
            <a:r>
              <a:rPr b="1" i="0" lang="en-US" sz="2200" u="none">
                <a:solidFill>
                  <a:srgbClr val="0000FF"/>
                </a:solidFill>
                <a:latin typeface="Times New Roman"/>
                <a:ea typeface="Times New Roman"/>
                <a:cs typeface="Times New Roman"/>
                <a:sym typeface="Times New Roman"/>
              </a:rPr>
              <a:t>Hát, múa, đọc thơ, giới thiệu tranh vẽ về chủ đề Trường em.</a:t>
            </a:r>
            <a:endParaRPr/>
          </a:p>
        </p:txBody>
      </p:sp>
      <p:grpSp>
        <p:nvGrpSpPr>
          <p:cNvPr id="156" name="Google Shape;156;p8"/>
          <p:cNvGrpSpPr/>
          <p:nvPr/>
        </p:nvGrpSpPr>
        <p:grpSpPr>
          <a:xfrm>
            <a:off x="1851025" y="2005012"/>
            <a:ext cx="571500" cy="550862"/>
            <a:chOff x="50800" y="1371600"/>
            <a:chExt cx="571500" cy="550863"/>
          </a:xfrm>
        </p:grpSpPr>
        <p:grpSp>
          <p:nvGrpSpPr>
            <p:cNvPr id="157" name="Google Shape;157;p8"/>
            <p:cNvGrpSpPr/>
            <p:nvPr/>
          </p:nvGrpSpPr>
          <p:grpSpPr>
            <a:xfrm>
              <a:off x="50800" y="1371600"/>
              <a:ext cx="571500" cy="550863"/>
              <a:chOff x="1164" y="571"/>
              <a:chExt cx="360" cy="347"/>
            </a:xfrm>
          </p:grpSpPr>
          <p:sp>
            <p:nvSpPr>
              <p:cNvPr id="158" name="Google Shape;158;p8"/>
              <p:cNvSpPr/>
              <p:nvPr/>
            </p:nvSpPr>
            <p:spPr>
              <a:xfrm>
                <a:off x="1272" y="571"/>
                <a:ext cx="144" cy="144"/>
              </a:xfrm>
              <a:prstGeom prst="ellipse">
                <a:avLst/>
              </a:prstGeom>
              <a:solidFill>
                <a:srgbClr val="FF0000"/>
              </a:solidFill>
              <a:ln cap="flat" cmpd="sng" w="9525">
                <a:solidFill>
                  <a:schemeClr val="hlink"/>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159" name="Google Shape;159;p8"/>
              <p:cNvGrpSpPr/>
              <p:nvPr/>
            </p:nvGrpSpPr>
            <p:grpSpPr>
              <a:xfrm>
                <a:off x="1164" y="642"/>
                <a:ext cx="360" cy="276"/>
                <a:chOff x="1164" y="648"/>
                <a:chExt cx="360" cy="276"/>
              </a:xfrm>
            </p:grpSpPr>
            <p:sp>
              <p:nvSpPr>
                <p:cNvPr id="160" name="Google Shape;160;p8"/>
                <p:cNvSpPr/>
                <p:nvPr/>
              </p:nvSpPr>
              <p:spPr>
                <a:xfrm>
                  <a:off x="1164" y="654"/>
                  <a:ext cx="144" cy="144"/>
                </a:xfrm>
                <a:prstGeom prst="ellipse">
                  <a:avLst/>
                </a:prstGeom>
                <a:solidFill>
                  <a:srgbClr val="FF0000"/>
                </a:solidFill>
                <a:ln cap="flat" cmpd="sng" w="9525">
                  <a:solidFill>
                    <a:schemeClr val="hlink"/>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61" name="Google Shape;161;p8"/>
                <p:cNvSpPr/>
                <p:nvPr/>
              </p:nvSpPr>
              <p:spPr>
                <a:xfrm>
                  <a:off x="1212" y="780"/>
                  <a:ext cx="144" cy="144"/>
                </a:xfrm>
                <a:prstGeom prst="ellipse">
                  <a:avLst/>
                </a:prstGeom>
                <a:solidFill>
                  <a:srgbClr val="FF0000"/>
                </a:solidFill>
                <a:ln cap="flat" cmpd="sng" w="9525">
                  <a:solidFill>
                    <a:schemeClr val="hlink"/>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62" name="Google Shape;162;p8"/>
                <p:cNvSpPr/>
                <p:nvPr/>
              </p:nvSpPr>
              <p:spPr>
                <a:xfrm>
                  <a:off x="1338" y="774"/>
                  <a:ext cx="144" cy="144"/>
                </a:xfrm>
                <a:prstGeom prst="ellipse">
                  <a:avLst/>
                </a:prstGeom>
                <a:solidFill>
                  <a:srgbClr val="FF0000"/>
                </a:solidFill>
                <a:ln cap="flat" cmpd="sng" w="9525">
                  <a:solidFill>
                    <a:schemeClr val="hlink"/>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63" name="Google Shape;163;p8"/>
                <p:cNvSpPr/>
                <p:nvPr/>
              </p:nvSpPr>
              <p:spPr>
                <a:xfrm>
                  <a:off x="1380" y="648"/>
                  <a:ext cx="144" cy="144"/>
                </a:xfrm>
                <a:prstGeom prst="ellipse">
                  <a:avLst/>
                </a:prstGeom>
                <a:solidFill>
                  <a:srgbClr val="FF0000"/>
                </a:solidFill>
                <a:ln cap="flat" cmpd="sng" w="9525">
                  <a:solidFill>
                    <a:schemeClr val="hlink"/>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grpSp>
        <p:sp>
          <p:nvSpPr>
            <p:cNvPr id="164" name="Google Shape;164;p8"/>
            <p:cNvSpPr/>
            <p:nvPr/>
          </p:nvSpPr>
          <p:spPr>
            <a:xfrm>
              <a:off x="222250" y="1533525"/>
              <a:ext cx="228600" cy="228600"/>
            </a:xfrm>
            <a:prstGeom prst="ellipse">
              <a:avLst/>
            </a:prstGeom>
            <a:solidFill>
              <a:schemeClr val="dk1"/>
            </a:solidFill>
            <a:ln cap="flat" cmpd="sng" w="9525">
              <a:solidFill>
                <a:schemeClr val="hlink"/>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165" name="Google Shape;165;p8"/>
          <p:cNvSpPr txBox="1"/>
          <p:nvPr/>
        </p:nvSpPr>
        <p:spPr>
          <a:xfrm>
            <a:off x="3048000" y="381000"/>
            <a:ext cx="7086600" cy="584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3200"/>
              <a:buFont typeface="Arial"/>
              <a:buNone/>
            </a:pPr>
            <a:r>
              <a:rPr b="1" i="0" lang="en-US" sz="3200" u="none">
                <a:solidFill>
                  <a:srgbClr val="FF0000"/>
                </a:solidFill>
                <a:latin typeface="Arial"/>
                <a:ea typeface="Arial"/>
                <a:cs typeface="Arial"/>
                <a:sym typeface="Arial"/>
              </a:rPr>
              <a:t>VẬN DỤNG KẾT NỐI CUỘC SỐNG</a:t>
            </a:r>
            <a:endParaRPr/>
          </a:p>
        </p:txBody>
      </p:sp>
    </p:spTree>
  </p:cSld>
  <p:clrMapOvr>
    <a:masterClrMapping/>
  </p:clrMapOvr>
  <p:transition spd="slow">
    <p:push dir="r"/>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pic>
        <p:nvPicPr>
          <p:cNvPr descr="WhitecornerFlower" id="170" name="Google Shape;170;p9"/>
          <p:cNvPicPr preferRelativeResize="0"/>
          <p:nvPr/>
        </p:nvPicPr>
        <p:blipFill rotWithShape="1">
          <a:blip r:embed="rId3">
            <a:alphaModFix/>
          </a:blip>
          <a:srcRect b="0" l="0" r="0" t="0"/>
          <a:stretch/>
        </p:blipFill>
        <p:spPr>
          <a:xfrm>
            <a:off x="8382000" y="4572000"/>
            <a:ext cx="2286000" cy="2286000"/>
          </a:xfrm>
          <a:prstGeom prst="rect">
            <a:avLst/>
          </a:prstGeom>
          <a:noFill/>
          <a:ln>
            <a:noFill/>
          </a:ln>
        </p:spPr>
      </p:pic>
      <p:pic>
        <p:nvPicPr>
          <p:cNvPr descr="WhitecornerFlower" id="171" name="Google Shape;171;p9"/>
          <p:cNvPicPr preferRelativeResize="0"/>
          <p:nvPr/>
        </p:nvPicPr>
        <p:blipFill rotWithShape="1">
          <a:blip r:embed="rId4">
            <a:alphaModFix/>
          </a:blip>
          <a:srcRect b="0" l="0" r="0" t="0"/>
          <a:stretch/>
        </p:blipFill>
        <p:spPr>
          <a:xfrm>
            <a:off x="1524000" y="4572000"/>
            <a:ext cx="2286000" cy="2286000"/>
          </a:xfrm>
          <a:prstGeom prst="rect">
            <a:avLst/>
          </a:prstGeom>
          <a:noFill/>
          <a:ln>
            <a:noFill/>
          </a:ln>
        </p:spPr>
      </p:pic>
      <p:pic>
        <p:nvPicPr>
          <p:cNvPr descr="1 (1820)" id="172" name="Google Shape;172;p9"/>
          <p:cNvPicPr preferRelativeResize="0"/>
          <p:nvPr/>
        </p:nvPicPr>
        <p:blipFill rotWithShape="1">
          <a:blip r:embed="rId5">
            <a:alphaModFix/>
          </a:blip>
          <a:srcRect b="0" l="0" r="0" t="0"/>
          <a:stretch/>
        </p:blipFill>
        <p:spPr>
          <a:xfrm>
            <a:off x="4419600" y="4953000"/>
            <a:ext cx="2743200" cy="1905000"/>
          </a:xfrm>
          <a:prstGeom prst="rect">
            <a:avLst/>
          </a:prstGeom>
          <a:noFill/>
          <a:ln>
            <a:noFill/>
          </a:ln>
        </p:spPr>
      </p:pic>
      <p:sp>
        <p:nvSpPr>
          <p:cNvPr descr="416eu" id="173" name="Google Shape;173;p9"/>
          <p:cNvSpPr/>
          <p:nvPr/>
        </p:nvSpPr>
        <p:spPr>
          <a:xfrm>
            <a:off x="3429000" y="1371600"/>
            <a:ext cx="6096000" cy="1600200"/>
          </a:xfrm>
          <a:prstGeom prst="rect">
            <a:avLst/>
          </a:prstGeom>
        </p:spPr>
        <p:txBody>
          <a:bodyPr>
            <a:prstTxWarp prst="textPlain"/>
          </a:bodyPr>
          <a:lstStyle/>
          <a:p>
            <a:pPr lvl="0" algn="l"/>
            <a:r>
              <a:rPr b="0" i="1">
                <a:ln cap="flat" cmpd="sng" w="9525">
                  <a:solidFill>
                    <a:srgbClr val="000000"/>
                  </a:solidFill>
                  <a:prstDash val="solid"/>
                  <a:miter lim="800000"/>
                  <a:headEnd len="sm" w="sm" type="none"/>
                  <a:tailEnd len="sm" w="sm" type="none"/>
                </a:ln>
                <a:solidFill>
                  <a:srgbClr val="0000CC"/>
                </a:solidFill>
                <a:latin typeface="Times New Roman"/>
              </a:rPr>
              <a:t>BÀI HỌC KẾT THÚC </a:t>
            </a:r>
          </a:p>
        </p:txBody>
      </p:sp>
      <p:sp>
        <p:nvSpPr>
          <p:cNvPr id="174" name="Google Shape;174;p9"/>
          <p:cNvSpPr/>
          <p:nvPr/>
        </p:nvSpPr>
        <p:spPr>
          <a:xfrm>
            <a:off x="2133600" y="2838450"/>
            <a:ext cx="7848600" cy="2038350"/>
          </a:xfrm>
          <a:prstGeom prst="rect">
            <a:avLst/>
          </a:prstGeom>
        </p:spPr>
        <p:txBody>
          <a:bodyPr>
            <a:prstTxWarp prst="textPlain"/>
          </a:bodyPr>
          <a:lstStyle/>
          <a:p>
            <a:pPr lvl="0" algn="l"/>
            <a:r>
              <a:rPr b="0" i="0">
                <a:ln cap="flat" cmpd="sng" w="19050">
                  <a:solidFill>
                    <a:srgbClr val="99CCFF"/>
                  </a:solidFill>
                  <a:prstDash val="solid"/>
                  <a:miter lim="800000"/>
                  <a:headEnd len="sm" w="sm" type="none"/>
                  <a:tailEnd len="sm" w="sm" type="none"/>
                </a:ln>
                <a:solidFill>
                  <a:srgbClr val="FF0000"/>
                </a:solidFill>
                <a:latin typeface="Times New Roman"/>
              </a:rPr>
              <a:t>Chúc các em học tốt </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73"/>
                                        </p:tgtEl>
                                        <p:attrNameLst>
                                          <p:attrName>style.visibility</p:attrName>
                                        </p:attrNameLst>
                                      </p:cBhvr>
                                      <p:to>
                                        <p:strVal val="visible"/>
                                      </p:to>
                                    </p:set>
                                    <p:animEffect filter="fade" transition="in">
                                      <p:cBhvr>
                                        <p:cTn dur="500"/>
                                        <p:tgtEl>
                                          <p:spTgt spid="17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2006-11-16T17:40:11Z</dcterms:created>
  <dc:creator>MIEN NAM</dc:creator>
</cp:coreProperties>
</file>