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276" r:id="rId2"/>
    <p:sldId id="262" r:id="rId3"/>
    <p:sldId id="268" r:id="rId4"/>
    <p:sldId id="272" r:id="rId5"/>
    <p:sldId id="269" r:id="rId6"/>
    <p:sldId id="266" r:id="rId7"/>
    <p:sldId id="261" r:id="rId8"/>
    <p:sldId id="283" r:id="rId9"/>
    <p:sldId id="282" r:id="rId10"/>
    <p:sldId id="275" r:id="rId11"/>
    <p:sldId id="28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CCCC00"/>
    <a:srgbClr val="99FF33"/>
    <a:srgbClr val="99CC00"/>
    <a:srgbClr val="CCFF33"/>
    <a:srgbClr val="66FF66"/>
    <a:srgbClr val="EAEAE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01194D-9C35-41F7-8CAC-6E07BA62D178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D99050-6407-487C-97AA-B59F7B75F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3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6D35-FBEE-4E48-B15F-DBFA7E0EA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0130F-0513-4757-BBD7-9B49FCAB1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33652-E50B-4EC4-B2A8-C6366BF44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DBF9-8AAC-416F-ADFC-6B98C8D9F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6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09609-A10B-4569-A83D-AED100126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4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6642-B353-43DC-8C58-9723E014B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D340-37FD-4579-A219-54CFF4AF7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D7DF-3193-4F51-820D-B8A44214E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62BA1-DC8E-47C4-A0DE-ED40CABF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325A-A117-480D-ADCF-3E1602800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4BDE-CB8B-45F5-AA29-35B2C25CE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583E06C-FF3E-4D3E-B029-E54004DE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35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1.xml"/><Relationship Id="rId1" Type="http://schemas.openxmlformats.org/officeDocument/2006/relationships/audio" Target="Nho%20on%20thay%20co%20-%20Nhom%20Tuoi%20Ngoc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70700" cy="1143000"/>
          </a:xfrm>
        </p:spPr>
        <p:txBody>
          <a:bodyPr/>
          <a:lstStyle/>
          <a:p>
            <a:pPr eaLnBrk="1" hangingPunct="1"/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endParaRPr lang="en-US" sz="3200" b="1" u="sng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66800" y="13716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Làm lọ hoa gắn tường (Tiết 1)</a:t>
            </a:r>
          </a:p>
        </p:txBody>
      </p:sp>
      <p:pic>
        <p:nvPicPr>
          <p:cNvPr id="4106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876800"/>
            <a:ext cx="2057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1"/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0" y="4876800"/>
            <a:ext cx="3429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288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5623">
            <a:off x="6324600" y="2895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2604">
            <a:off x="619125" y="266858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r>
              <a:rPr lang="en-US" sz="4000" b="1" smtClean="0">
                <a:solidFill>
                  <a:srgbClr val="0000FF"/>
                </a:solidFill>
              </a:rPr>
              <a:t>CH</a:t>
            </a:r>
            <a:r>
              <a:rPr lang="en-US" b="1" smtClean="0">
                <a:solidFill>
                  <a:srgbClr val="0000FF"/>
                </a:solidFill>
              </a:rPr>
              <a:t>ÂN THÀNH CÁM ƠN 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rgbClr val="0000FF"/>
                </a:solidFill>
              </a:rPr>
              <a:t>QUÝ THẦY CÔ VÀ CÁC EM HỌC SINH</a:t>
            </a:r>
          </a:p>
        </p:txBody>
      </p:sp>
      <p:pic>
        <p:nvPicPr>
          <p:cNvPr id="45063" name="Picture 7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6663">
            <a:off x="1905000" y="10668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4382">
            <a:off x="3581400" y="403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9" name="Picture 13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1" name="Picture 15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01987">
            <a:off x="1295400" y="5638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2" name="Picture 16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5623">
            <a:off x="5910263" y="798513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3" name="Picture 17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2445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77913"/>
            <a:ext cx="12573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5" name="Picture 1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7" name="Picture 2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12573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8" name="Picture 2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25"/>
            <a:ext cx="8001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9" name="Picture 2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096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0" name="Picture 24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1" name="Picture 2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2" name="Picture 2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3" name="Picture 2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8175"/>
            <a:ext cx="11811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4" name="Picture 2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71588"/>
            <a:ext cx="952500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5" name="Picture 2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6" name="Picture 3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1985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7" name="Picture 3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92450"/>
            <a:ext cx="8763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8" name="Picture 3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838200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9" name="Picture 3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43325"/>
            <a:ext cx="9144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0" name="Nho on thay co - Nhom Tuoi Ng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1" name="Picture 3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6500"/>
            <a:ext cx="13716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2" name="Picture 3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3" name="Picture 3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8763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4" name="Picture 3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001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5" name="Picture 3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768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6" name="Picture 4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9525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7" name="Picture 4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8" name="Picture 42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00" name="WordArt 44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42481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Giờ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5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0"/>
                </p:tgtEl>
              </p:cMediaNode>
            </p:audio>
          </p:childTnLst>
        </p:cTn>
      </p:par>
    </p:tnLst>
    <p:bldLst>
      <p:bldP spid="45062" grpId="0"/>
      <p:bldP spid="45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0866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solidFill>
                  <a:schemeClr val="tx2"/>
                </a:solidFill>
                <a:latin typeface="Times New Roman" pitchFamily="18" charset="0"/>
              </a:rPr>
              <a:t>Bước 1:</a:t>
            </a:r>
            <a:r>
              <a:rPr lang="en-US" sz="3000" smtClean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  <p:pic>
        <p:nvPicPr>
          <p:cNvPr id="10255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1981200" y="2438400"/>
            <a:ext cx="5562600" cy="3836988"/>
            <a:chOff x="768" y="1536"/>
            <a:chExt cx="3504" cy="2417"/>
          </a:xfrm>
        </p:grpSpPr>
        <p:grpSp>
          <p:nvGrpSpPr>
            <p:cNvPr id="10257" name="Group 17"/>
            <p:cNvGrpSpPr>
              <a:grpSpLocks/>
            </p:cNvGrpSpPr>
            <p:nvPr/>
          </p:nvGrpSpPr>
          <p:grpSpPr bwMode="auto">
            <a:xfrm>
              <a:off x="1152" y="1536"/>
              <a:ext cx="3120" cy="2417"/>
              <a:chOff x="2736" y="1615"/>
              <a:chExt cx="3120" cy="2417"/>
            </a:xfrm>
          </p:grpSpPr>
          <p:pic>
            <p:nvPicPr>
              <p:cNvPr id="18437" name="Picture 5" descr="01 col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6" t="7895" r="36884" b="50000"/>
              <a:stretch>
                <a:fillRect/>
              </a:stretch>
            </p:blipFill>
            <p:spPr bwMode="auto">
              <a:xfrm>
                <a:off x="3024" y="1615"/>
                <a:ext cx="2832" cy="2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53" name="Group 13"/>
              <p:cNvGrpSpPr>
                <a:grpSpLocks/>
              </p:cNvGrpSpPr>
              <p:nvPr/>
            </p:nvGrpSpPr>
            <p:grpSpPr bwMode="auto">
              <a:xfrm>
                <a:off x="2736" y="1941"/>
                <a:ext cx="2832" cy="1755"/>
                <a:chOff x="2688" y="2181"/>
                <a:chExt cx="2832" cy="1755"/>
              </a:xfrm>
            </p:grpSpPr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auto">
                <a:xfrm>
                  <a:off x="2688" y="2181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736" y="393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auto">
                <a:xfrm>
                  <a:off x="2688" y="2208"/>
                  <a:ext cx="0" cy="17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976" y="3620"/>
                  <a:ext cx="254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768" y="259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16ô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1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7" b="50000"/>
          <a:stretch>
            <a:fillRect/>
          </a:stretch>
        </p:blipFill>
        <p:spPr bwMode="auto">
          <a:xfrm>
            <a:off x="1905000" y="2438400"/>
            <a:ext cx="2971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01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49580" r="63156" b="676"/>
          <a:stretch>
            <a:fillRect/>
          </a:stretch>
        </p:blipFill>
        <p:spPr bwMode="auto">
          <a:xfrm>
            <a:off x="5257800" y="2438400"/>
            <a:ext cx="29384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13716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000">
                <a:solidFill>
                  <a:schemeClr val="tx2"/>
                </a:solidFill>
                <a:latin typeface="Times New Roman" pitchFamily="18" charset="0"/>
              </a:rPr>
              <a:t>Bước 1:</a:t>
            </a:r>
            <a:r>
              <a:rPr lang="en-US" sz="30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01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t="64445" r="14459" b="1866"/>
          <a:stretch>
            <a:fillRect/>
          </a:stretch>
        </p:blipFill>
        <p:spPr bwMode="auto">
          <a:xfrm>
            <a:off x="2590800" y="2438400"/>
            <a:ext cx="36464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13716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000">
                <a:solidFill>
                  <a:schemeClr val="tx2"/>
                </a:solidFill>
                <a:latin typeface="Times New Roman" pitchFamily="18" charset="0"/>
              </a:rPr>
              <a:t>Bước 1:</a:t>
            </a:r>
            <a:r>
              <a:rPr lang="en-US" sz="30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7239000" cy="1143000"/>
          </a:xfrm>
        </p:spPr>
        <p:txBody>
          <a:bodyPr/>
          <a:lstStyle/>
          <a:p>
            <a:pPr algn="l" eaLnBrk="1" hangingPunct="1"/>
            <a:r>
              <a:rPr lang="en-US" sz="3000" smtClean="0">
                <a:solidFill>
                  <a:schemeClr val="tx2"/>
                </a:solidFill>
                <a:latin typeface="Times New Roman" pitchFamily="18" charset="0"/>
              </a:rPr>
              <a:t>Bước 2:</a:t>
            </a:r>
            <a:r>
              <a:rPr lang="en-US" sz="3000" smtClean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</a:rPr>
              <a:t>Tách phần đế lọ hoa ra khỏi các nếp gấp làm thân lọ hoa</a:t>
            </a:r>
          </a:p>
        </p:txBody>
      </p:sp>
      <p:pic>
        <p:nvPicPr>
          <p:cNvPr id="1332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4495800" y="2286000"/>
            <a:ext cx="4572000" cy="4495800"/>
            <a:chOff x="2858" y="1344"/>
            <a:chExt cx="2688" cy="2976"/>
          </a:xfrm>
        </p:grpSpPr>
        <p:pic>
          <p:nvPicPr>
            <p:cNvPr id="32774" name="Picture 6" descr="Hinh 6 col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344"/>
              <a:ext cx="2688" cy="29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880" y="2448"/>
              <a:ext cx="1204" cy="30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 b="1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4093" y="2518"/>
              <a:ext cx="336" cy="24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 rot="183749">
              <a:off x="4104" y="1558"/>
              <a:ext cx="336" cy="187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2880" y="134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288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552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0" y="2286000"/>
            <a:ext cx="4191000" cy="4510088"/>
            <a:chOff x="0" y="1440"/>
            <a:chExt cx="2640" cy="2889"/>
          </a:xfrm>
        </p:grpSpPr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0" y="1440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23" name="Picture 11" descr="IMG0074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9"/>
              <a:ext cx="2640" cy="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2640" y="1449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19200"/>
            <a:ext cx="6248400" cy="6858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</a:rPr>
              <a:t>Bước 3:</a:t>
            </a:r>
            <a:r>
              <a:rPr lang="en-US" sz="3200" smtClean="0">
                <a:latin typeface="Times New Roman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</a:rPr>
              <a:t>Làm thành lọ hoa gắn tường</a:t>
            </a:r>
          </a:p>
        </p:txBody>
      </p:sp>
      <p:pic>
        <p:nvPicPr>
          <p:cNvPr id="1536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Hinh 7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286000"/>
            <a:ext cx="297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3048000" cy="4495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76200" y="2362200"/>
            <a:ext cx="2895600" cy="4495800"/>
            <a:chOff x="0" y="1488"/>
            <a:chExt cx="1824" cy="2832"/>
          </a:xfrm>
        </p:grpSpPr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0" y="148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8917" name="Picture 5" descr="Hinh 6 col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824" cy="28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1815" y="1488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01 color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7" b="50000"/>
          <a:stretch>
            <a:fillRect/>
          </a:stretch>
        </p:blipFill>
        <p:spPr>
          <a:xfrm>
            <a:off x="2895600" y="457200"/>
            <a:ext cx="2066925" cy="2362200"/>
          </a:xfrm>
          <a:noFill/>
        </p:spPr>
      </p:pic>
      <p:pic>
        <p:nvPicPr>
          <p:cNvPr id="13319" name="Picture 7" descr="Hinh 7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45000" r="60013" b="-5000"/>
          <a:stretch>
            <a:fillRect/>
          </a:stretch>
        </p:blipFill>
        <p:spPr bwMode="auto">
          <a:xfrm>
            <a:off x="5029200" y="228600"/>
            <a:ext cx="1911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01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7895" r="36884" b="50000"/>
          <a:stretch>
            <a:fillRect/>
          </a:stretch>
        </p:blipFill>
        <p:spPr bwMode="auto">
          <a:xfrm>
            <a:off x="228600" y="381000"/>
            <a:ext cx="26670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3" t="60001" r="8600"/>
          <a:stretch>
            <a:fillRect/>
          </a:stretch>
        </p:blipFill>
        <p:spPr bwMode="auto">
          <a:xfrm>
            <a:off x="6877050" y="762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762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Bước 1:</a:t>
            </a:r>
            <a:r>
              <a:rPr lang="en-US" sz="24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8194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Bước 2</a:t>
            </a:r>
            <a:r>
              <a:rPr lang="en-US" sz="2400">
                <a:solidFill>
                  <a:srgbClr val="3366FF"/>
                </a:solidFill>
                <a:latin typeface="Times New Roman" pitchFamily="18" charset="0"/>
              </a:rPr>
              <a:t>: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Tách phần đế lọ hoa ra </a:t>
            </a:r>
            <a:br>
              <a:rPr lang="en-US" sz="24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khỏi các nếp gấp làm thân lọ hoa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724400" y="2971800"/>
            <a:ext cx="441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Bước 3: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Làm thành lọ hoa gắn tường</a:t>
            </a:r>
          </a:p>
        </p:txBody>
      </p:sp>
      <p:pic>
        <p:nvPicPr>
          <p:cNvPr id="18449" name="Picture 17" descr="IMG007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2057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2209800" y="4038600"/>
            <a:ext cx="2286000" cy="2819400"/>
            <a:chOff x="2858" y="1344"/>
            <a:chExt cx="2688" cy="2976"/>
          </a:xfrm>
        </p:grpSpPr>
        <p:pic>
          <p:nvPicPr>
            <p:cNvPr id="32774" name="Picture 6" descr="Hinh 6 colo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344"/>
              <a:ext cx="2688" cy="29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2881" y="2447"/>
              <a:ext cx="1204" cy="48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 b="1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4094" y="2519"/>
              <a:ext cx="336" cy="38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 rot="183749">
              <a:off x="4104" y="1558"/>
              <a:ext cx="336" cy="187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2880" y="134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288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552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IMG007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oa hong ngu s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34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14600" y="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6" name="Picture 4" descr="Hoa lan t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901"/>
  <p:tag name="VIOLETTITLE" val="Bài 14. Làm lọ hoa gắn tường"/>
  <p:tag name="VIOLETLESSON" val="14"/>
  <p:tag name="VIOLETCATID" val="8049771"/>
  <p:tag name="VIOLETSUBJECT" val="Thủ công 3"/>
  <p:tag name="VIOLETAUTHORID" val="8276681"/>
  <p:tag name="VIOLETAUTHORNAME" val="Võ Thị Ngân"/>
  <p:tag name="VIOLETAUTHORAVATAR" val="8/276/681/avatar.jpg"/>
  <p:tag name="VIOLETAUTHORADDRESS" val="trường tiểu học trương hoành - quảng nam"/>
  <p:tag name="VIOLETDATE" val="2015-03-31 11:08:34"/>
  <p:tag name="VIOLETHIT" val="256"/>
  <p:tag name="VIOLETLIKE" val="0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613</TotalTime>
  <Words>146</Words>
  <Application>Microsoft Office PowerPoint</Application>
  <PresentationFormat>On-screen Show (4:3)</PresentationFormat>
  <Paragraphs>21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Comic Sans MS</vt:lpstr>
      <vt:lpstr>Arial</vt:lpstr>
      <vt:lpstr>Calibri</vt:lpstr>
      <vt:lpstr>Times New Roman</vt:lpstr>
      <vt:lpstr>.VnAristote</vt:lpstr>
      <vt:lpstr>Copperplate Gothic Light</vt:lpstr>
      <vt:lpstr>Crayons</vt:lpstr>
      <vt:lpstr> Thủ công</vt:lpstr>
      <vt:lpstr>PowerPoint Presentation</vt:lpstr>
      <vt:lpstr>PowerPoint Presentation</vt:lpstr>
      <vt:lpstr>PowerPoint Presentation</vt:lpstr>
      <vt:lpstr>Bước 2: Tách phần đế lọ hoa ra khỏi các nếp gấp làm thân lọ hoa</vt:lpstr>
      <vt:lpstr>Bước 3: Làm thành lọ hoa gắn tường</vt:lpstr>
      <vt:lpstr>PowerPoint Presentation</vt:lpstr>
      <vt:lpstr>PowerPoint Presentation</vt:lpstr>
      <vt:lpstr>PowerPoint Presentation</vt:lpstr>
      <vt:lpstr>PowerPoint Presentation</vt:lpstr>
      <vt:lpstr>CHÂN THÀNH CÁM ƠN  QUÝ THẦY CÔ VÀ CÁC EM HỌC SINH</vt:lpstr>
    </vt:vector>
  </TitlesOfParts>
  <Company>TVBD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Nguyễn Thị Sen Lớp : CĐTH6</dc:title>
  <dc:creator>May_030</dc:creator>
  <cp:lastModifiedBy>Microsoft</cp:lastModifiedBy>
  <cp:revision>53</cp:revision>
  <dcterms:created xsi:type="dcterms:W3CDTF">2007-10-08T07:38:11Z</dcterms:created>
  <dcterms:modified xsi:type="dcterms:W3CDTF">2018-01-24T10:16:02Z</dcterms:modified>
</cp:coreProperties>
</file>