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8" r:id="rId2"/>
    <p:sldId id="289" r:id="rId3"/>
    <p:sldId id="290" r:id="rId4"/>
    <p:sldId id="291" r:id="rId5"/>
    <p:sldId id="258" r:id="rId6"/>
    <p:sldId id="259" r:id="rId7"/>
    <p:sldId id="273" r:id="rId8"/>
    <p:sldId id="280" r:id="rId9"/>
    <p:sldId id="264" r:id="rId10"/>
    <p:sldId id="263" r:id="rId11"/>
    <p:sldId id="268" r:id="rId12"/>
    <p:sldId id="293" r:id="rId13"/>
    <p:sldId id="294" r:id="rId14"/>
    <p:sldId id="295" r:id="rId15"/>
    <p:sldId id="287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6600"/>
    <a:srgbClr val="00FF00"/>
    <a:srgbClr val="DA10AF"/>
    <a:srgbClr val="3366CC"/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6" autoAdjust="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1FAA1F4D-4192-4F66-824F-2E4478771D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98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45FD5AC-75AB-440F-AA63-0CBE3D344D52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465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38D56E-4D66-445A-A73B-6822BCCF0DBA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9670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3FBEE2-52D3-4637-974D-1ECAADCBC4C2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0432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0351D2-B46E-4D80-9F40-F5BCAE83816A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783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A495D2-72CD-4D67-883C-638E6F6B61C0}" type="slidenum">
              <a:rPr lang="en-US"/>
              <a:pPr/>
              <a:t>9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8474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A1F4D-4192-4F66-824F-2E4478771DD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89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22F92-B78A-4FE2-88BC-07E4C3050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A2C90-2E1C-4BBC-9BF4-FA789BCD5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D3D79-E6DD-4840-80FD-017E9D570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533400"/>
            <a:ext cx="10972800" cy="5597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D0E27AB7-5ABA-41BE-8E94-2B8625B067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7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B2D9-DDD4-4797-AE5E-32AE6075AB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03DC7-FDF5-4AC4-A43B-1FD2C1EE0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8E539-911D-40BB-A898-5C8B5E72B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916E6-E087-4958-9191-E7C846BAD9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CB45C-A52A-4C37-BA18-E7CD349C9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3515B-DC1B-4A26-A6B7-BF10A659B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2AFE9-9C67-4B42-96A3-1FC712B2B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74E0-0692-4551-A2BA-9083A0A26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fld id="{66C935AB-DBCA-4EFB-A294-01DFDB166DE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http://www.thoiaotrang.com/images/rose1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2" descr="F:\BÀI GIẢNG 2019-2020\GA  2019-2020\HINH NEN PP\Hinh nen 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80" y="-1"/>
            <a:ext cx="12220180" cy="691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-209550" y="-93663"/>
            <a:ext cx="9929054" cy="7094538"/>
            <a:chOff x="0" y="-53"/>
            <a:chExt cx="5760" cy="4469"/>
          </a:xfrm>
        </p:grpSpPr>
        <p:pic>
          <p:nvPicPr>
            <p:cNvPr id="6" name="Picture 6" descr="divider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" y="-53"/>
              <a:ext cx="2295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 descr="rosecornerl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 descr="divider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" y="3984"/>
              <a:ext cx="176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rosecornerl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707"/>
              <a:ext cx="864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divider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5052" y="3252"/>
              <a:ext cx="11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" descr="divider"/>
            <p:cNvPicPr>
              <a:picLocks noChangeAspect="1" noChangeArrowheads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938" y="1208"/>
              <a:ext cx="21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WordArt 16"/>
          <p:cNvSpPr>
            <a:spLocks noChangeArrowheads="1" noChangeShapeType="1" noTextEdit="1"/>
          </p:cNvSpPr>
          <p:nvPr/>
        </p:nvSpPr>
        <p:spPr bwMode="auto">
          <a:xfrm>
            <a:off x="2490984" y="1707952"/>
            <a:ext cx="8024615" cy="1501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1F497D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CHÀO MỪNG CÁC EM ĐẾN VỚI TIẾT HỌC HÔM NAY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1F497D">
                    <a:alpha val="79999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1524000" y="0"/>
            <a:ext cx="9144000" cy="6865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59496" y="2841920"/>
            <a:ext cx="22730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990600" y="3966964"/>
            <a:ext cx="13335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4800" b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b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800" b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800" b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(tr114)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83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7"/>
          <p:cNvSpPr>
            <a:spLocks noChangeArrowheads="1"/>
          </p:cNvSpPr>
          <p:nvPr/>
        </p:nvSpPr>
        <p:spPr bwMode="auto">
          <a:xfrm>
            <a:off x="457200" y="304800"/>
            <a:ext cx="533400" cy="533400"/>
          </a:xfrm>
          <a:prstGeom prst="ellipse">
            <a:avLst/>
          </a:prstGeom>
          <a:gradFill rotWithShape="1">
            <a:gsLst>
              <a:gs pos="0">
                <a:srgbClr val="72D143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1219200" y="304800"/>
            <a:ext cx="1051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một bức tường hết 1015 viên gạch. Hỏi xây 4 bức tường như thế hết bao nhiêu viên gạch ?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50618" y="2916237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22218" y="3654425"/>
            <a:ext cx="579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1015 x 4 = 4060 (viên 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555706" y="4425950"/>
            <a:ext cx="472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4060 viên gạch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772400" y="2209800"/>
            <a:ext cx="1798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endParaRPr lang="en-US" sz="2800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57199" y="2882900"/>
            <a:ext cx="4493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bức tường: 1015 viên gạch</a:t>
            </a:r>
            <a:endParaRPr lang="en-US" sz="28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524000" y="2196059"/>
            <a:ext cx="17986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sz="2800" u="sng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00" y="3495675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bức tường: ...     viên gạch?</a:t>
            </a:r>
            <a:endParaRPr lang="en-US" sz="280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0618" y="2209800"/>
            <a:ext cx="0" cy="3657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4"/>
          <p:cNvSpPr>
            <a:spLocks noChangeArrowheads="1"/>
          </p:cNvSpPr>
          <p:nvPr/>
        </p:nvSpPr>
        <p:spPr bwMode="auto">
          <a:xfrm>
            <a:off x="457200" y="228600"/>
            <a:ext cx="533400" cy="533400"/>
          </a:xfrm>
          <a:prstGeom prst="ellipse">
            <a:avLst/>
          </a:prstGeom>
          <a:gradFill rotWithShape="1">
            <a:gsLst>
              <a:gs pos="0">
                <a:srgbClr val="72D143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066800" y="270369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nhẩm: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486400" y="274117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 x 3 =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114800" y="747010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Nhẩm: 2 nghìn x 3 = 6 nghìn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495800" y="1266123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Vậy: 2000 x 3 = 6000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05000" y="2743200"/>
            <a:ext cx="2527768" cy="2031155"/>
            <a:chOff x="748832" y="2347680"/>
            <a:chExt cx="2527768" cy="2031155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748832" y="2347680"/>
              <a:ext cx="762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524000" y="2366443"/>
              <a:ext cx="1752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2000 x 2 =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524000" y="3091372"/>
              <a:ext cx="1752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4000 x 2 =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524000" y="3859722"/>
              <a:ext cx="1752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3000 x 2 =</a:t>
              </a:r>
            </a:p>
          </p:txBody>
        </p:sp>
      </p:grp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495800" y="28194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4000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43400" y="3505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419600" y="4267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00800" y="2743200"/>
            <a:ext cx="2527768" cy="2031155"/>
            <a:chOff x="748832" y="2347680"/>
            <a:chExt cx="2527768" cy="2031155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48832" y="2347680"/>
              <a:ext cx="762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8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1524000" y="2366443"/>
              <a:ext cx="1752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 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1524000" y="3091372"/>
              <a:ext cx="1752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 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524000" y="3859722"/>
              <a:ext cx="1752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000 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 </a:t>
              </a:r>
              <a:r>
                <a:rPr lang="en-US" sz="28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8610600" y="2743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8610600" y="3429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8915400" y="4191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1" grpId="0"/>
      <p:bldP spid="12" grpId="0"/>
      <p:bldP spid="13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232231" y="1062519"/>
            <a:ext cx="3251200" cy="7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67" u="sng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4267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267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267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267" dirty="0">
                <a:latin typeface="Times New Roman" pitchFamily="18" charset="0"/>
                <a:cs typeface="Times New Roman" pitchFamily="18" charset="0"/>
              </a:rPr>
              <a:t> ?</a:t>
            </a:r>
            <a:r>
              <a:rPr lang="en-US" sz="2133" dirty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4267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609600" y="2895600"/>
            <a:ext cx="10972800" cy="4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13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1132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768993398"/>
              </p:ext>
            </p:extLst>
          </p:nvPr>
        </p:nvGraphicFramePr>
        <p:xfrm>
          <a:off x="304801" y="2059538"/>
          <a:ext cx="11705265" cy="2382289"/>
        </p:xfrm>
        <a:graphic>
          <a:graphicData uri="http://schemas.openxmlformats.org/drawingml/2006/table">
            <a:tbl>
              <a:tblPr/>
              <a:tblGrid>
                <a:gridCol w="3009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9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35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57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bị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chia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chia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6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Thương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2401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5994400" y="2006601"/>
            <a:ext cx="1219200" cy="7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67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423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8128000" y="2006601"/>
            <a:ext cx="1625600" cy="7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67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9604</a:t>
            </a:r>
          </a:p>
        </p:txBody>
      </p:sp>
    </p:spTree>
    <p:extLst>
      <p:ext uri="{BB962C8B-B14F-4D97-AF65-F5344CB8AC3E}">
        <p14:creationId xmlns:p14="http://schemas.microsoft.com/office/powerpoint/2010/main" val="173269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2" y="-1"/>
            <a:ext cx="12110258" cy="6831001"/>
          </a:xfrm>
        </p:spPr>
      </p:pic>
      <p:sp>
        <p:nvSpPr>
          <p:cNvPr id="5" name="TextBox 4"/>
          <p:cNvSpPr txBox="1"/>
          <p:nvPr/>
        </p:nvSpPr>
        <p:spPr>
          <a:xfrm>
            <a:off x="4285561" y="936434"/>
            <a:ext cx="3404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990600" y="2438400"/>
            <a:ext cx="8991600" cy="666786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1005348" y="3519006"/>
            <a:ext cx="10678652" cy="666786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733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ta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33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733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chia.</a:t>
            </a:r>
            <a:endParaRPr lang="en-US" sz="37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938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69310"/>
          </a:xfrm>
        </p:spPr>
      </p:pic>
      <p:sp>
        <p:nvSpPr>
          <p:cNvPr id="5" name="TextBox 4"/>
          <p:cNvSpPr txBox="1"/>
          <p:nvPr/>
        </p:nvSpPr>
        <p:spPr>
          <a:xfrm>
            <a:off x="2655982" y="607485"/>
            <a:ext cx="73813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 HƯỚNG HỌC TẬP TIẾP THEO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9467" y="2261997"/>
            <a:ext cx="100143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9467" y="3262696"/>
            <a:ext cx="100143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312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BÀI GIẢNG 2019-2020\GA  2019-2020\HINH NEN PP\Hinh nen Powerpo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180" y="-1"/>
            <a:ext cx="12220180" cy="691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381000" y="2438400"/>
            <a:ext cx="122971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3640"/>
          </a:xfrm>
        </p:spPr>
      </p:pic>
      <p:sp>
        <p:nvSpPr>
          <p:cNvPr id="5" name="TextBox 4"/>
          <p:cNvSpPr txBox="1"/>
          <p:nvPr/>
        </p:nvSpPr>
        <p:spPr>
          <a:xfrm>
            <a:off x="3194892" y="365125"/>
            <a:ext cx="6444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9147" y="2049137"/>
            <a:ext cx="106046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3673" y="3275599"/>
            <a:ext cx="10604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7546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6858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422" y="992665"/>
            <a:ext cx="3302995" cy="3302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22852" y="1795749"/>
            <a:ext cx="283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06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680332" y="2996588"/>
            <a:ext cx="283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29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094037" y="2971800"/>
            <a:ext cx="411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186" name="Text Box 66"/>
          <p:cNvSpPr txBox="1">
            <a:spLocks noChangeArrowheads="1"/>
          </p:cNvSpPr>
          <p:nvPr/>
        </p:nvSpPr>
        <p:spPr bwMode="auto">
          <a:xfrm>
            <a:off x="3352800" y="2971800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5187" name="Text Box 67"/>
          <p:cNvSpPr txBox="1">
            <a:spLocks noChangeArrowheads="1"/>
          </p:cNvSpPr>
          <p:nvPr/>
        </p:nvSpPr>
        <p:spPr bwMode="auto">
          <a:xfrm>
            <a:off x="3581400" y="2971800"/>
            <a:ext cx="53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3810000" y="2971800"/>
            <a:ext cx="45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8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66" name="Text Box 2"/>
          <p:cNvSpPr txBox="1">
            <a:spLocks noChangeArrowheads="1"/>
          </p:cNvSpPr>
          <p:nvPr/>
        </p:nvSpPr>
        <p:spPr bwMode="auto">
          <a:xfrm>
            <a:off x="2362200" y="19812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>
              <a:latin typeface="Arial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876300" y="456338"/>
            <a:ext cx="3962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1034 </a:t>
            </a:r>
            <a:r>
              <a:rPr lang="en-US" sz="32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2  = </a:t>
            </a: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078164" y="1905000"/>
            <a:ext cx="365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3054350" y="2971799"/>
            <a:ext cx="1066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2068513" y="3773489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6600"/>
                </a:solidFill>
                <a:latin typeface="Arial" charset="0"/>
              </a:rPr>
              <a:t>1034 x </a:t>
            </a:r>
            <a:r>
              <a:rPr lang="en-US" sz="2800" dirty="0" smtClean="0">
                <a:solidFill>
                  <a:srgbClr val="006600"/>
                </a:solidFill>
                <a:latin typeface="Arial" charset="0"/>
              </a:rPr>
              <a:t>2 =</a:t>
            </a:r>
            <a:endParaRPr lang="en-US" sz="2800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3886200" y="37338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2068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324600" y="1655619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rgbClr val="000066"/>
                </a:solidFill>
                <a:latin typeface="Arial" charset="0"/>
              </a:rPr>
              <a:t>*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2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nhân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4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8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viết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8.</a:t>
            </a:r>
            <a:r>
              <a:rPr lang="en-US" sz="2800" b="0" dirty="0" smtClean="0">
                <a:solidFill>
                  <a:srgbClr val="000066"/>
                </a:solidFill>
                <a:latin typeface="Arial" charset="0"/>
              </a:rPr>
              <a:t>          </a:t>
            </a:r>
            <a:endParaRPr lang="en-US" sz="2800" b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2887663" y="2247899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3335338" y="1905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0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3568700" y="1905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3816350" y="19050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3816350" y="24384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6248400" y="22860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rgbClr val="000066"/>
                </a:solidFill>
                <a:latin typeface="Arial" charset="0"/>
              </a:rPr>
              <a:t>*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2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nhân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3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6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viết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6 </a:t>
            </a:r>
            <a:r>
              <a:rPr lang="en-US" sz="2800" b="0" dirty="0" smtClean="0">
                <a:solidFill>
                  <a:srgbClr val="000066"/>
                </a:solidFill>
                <a:latin typeface="Arial" charset="0"/>
              </a:rPr>
              <a:t>         </a:t>
            </a:r>
            <a:endParaRPr lang="en-US" sz="2800" b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6272213" y="2819400"/>
            <a:ext cx="45291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rgbClr val="000066"/>
                </a:solidFill>
                <a:latin typeface="Arial" charset="0"/>
              </a:rPr>
              <a:t>*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2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nhân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0 </a:t>
            </a:r>
            <a:r>
              <a:rPr lang="en-US" sz="2800" b="0" dirty="0" err="1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0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viết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0.</a:t>
            </a:r>
            <a:r>
              <a:rPr lang="en-US" sz="2800" b="0" dirty="0" smtClean="0">
                <a:solidFill>
                  <a:srgbClr val="000066"/>
                </a:solidFill>
                <a:latin typeface="Arial" charset="0"/>
              </a:rPr>
              <a:t>          </a:t>
            </a:r>
            <a:endParaRPr lang="en-US" sz="2800" b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6324600" y="3505200"/>
            <a:ext cx="495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rgbClr val="000066"/>
                </a:solidFill>
                <a:latin typeface="Arial" charset="0"/>
              </a:rPr>
              <a:t>*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2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nhân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1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2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viết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2.</a:t>
            </a:r>
            <a:r>
              <a:rPr lang="en-US" sz="2800" b="0" dirty="0" smtClean="0">
                <a:solidFill>
                  <a:srgbClr val="000066"/>
                </a:solidFill>
                <a:latin typeface="Arial" charset="0"/>
              </a:rPr>
              <a:t>          </a:t>
            </a:r>
            <a:endParaRPr lang="en-US" sz="2800" b="0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5" grpId="0"/>
      <p:bldP spid="5186" grpId="0"/>
      <p:bldP spid="5187" grpId="0"/>
      <p:bldP spid="5169" grpId="0"/>
      <p:bldP spid="5137" grpId="0"/>
      <p:bldP spid="5141" grpId="0"/>
      <p:bldP spid="5144" grpId="0" animBg="1"/>
      <p:bldP spid="5153" grpId="0"/>
      <p:bldP spid="5155" grpId="0"/>
      <p:bldP spid="5157" grpId="0"/>
      <p:bldP spid="5175" grpId="0"/>
      <p:bldP spid="5176" grpId="0"/>
      <p:bldP spid="5177" grpId="0"/>
      <p:bldP spid="5180" grpId="0"/>
      <p:bldP spid="5181" grpId="0"/>
      <p:bldP spid="5182" grpId="0"/>
      <p:bldP spid="5183" grpId="0"/>
      <p:bldP spid="51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257800" y="1981200"/>
            <a:ext cx="617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66"/>
                </a:solidFill>
                <a:latin typeface="Arial" charset="0"/>
              </a:rPr>
              <a:t>* 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3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nhân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5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15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viết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5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nhớ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1.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     </a:t>
            </a:r>
            <a:r>
              <a:rPr lang="en-US" sz="2800" b="0" dirty="0" smtClean="0">
                <a:solidFill>
                  <a:srgbClr val="0000FF"/>
                </a:solidFill>
                <a:latin typeface="Arial" charset="0"/>
              </a:rPr>
              <a:t>       </a:t>
            </a:r>
            <a:endParaRPr lang="en-US" sz="2800" b="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2281958" y="3429000"/>
            <a:ext cx="380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5105400" y="39624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0066"/>
                </a:solidFill>
                <a:latin typeface="Arial" charset="0"/>
              </a:rPr>
              <a:t> * 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3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nhân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2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6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viết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6.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sz="3200" dirty="0" smtClean="0">
                <a:solidFill>
                  <a:srgbClr val="0000FF"/>
                </a:solidFill>
                <a:latin typeface="Arial" charset="0"/>
              </a:rPr>
              <a:t>   </a:t>
            </a:r>
            <a:r>
              <a:rPr lang="en-US" sz="3200" b="0" dirty="0" smtClean="0">
                <a:solidFill>
                  <a:srgbClr val="009900"/>
                </a:solidFill>
                <a:latin typeface="Arial" charset="0"/>
              </a:rPr>
              <a:t>   </a:t>
            </a:r>
            <a:endParaRPr lang="en-US" sz="3200" b="0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257800" y="3276600"/>
            <a:ext cx="548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66"/>
                </a:solidFill>
                <a:latin typeface="Arial" charset="0"/>
              </a:rPr>
              <a:t>* 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3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nhân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1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3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viết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3.  </a:t>
            </a:r>
            <a:r>
              <a:rPr lang="en-US" sz="3200" dirty="0" smtClean="0">
                <a:solidFill>
                  <a:srgbClr val="000066"/>
                </a:solidFill>
                <a:latin typeface="Arial" charset="0"/>
              </a:rPr>
              <a:t>   </a:t>
            </a:r>
            <a:r>
              <a:rPr lang="en-US" sz="3200" b="0" dirty="0" smtClean="0">
                <a:solidFill>
                  <a:srgbClr val="000066"/>
                </a:solidFill>
                <a:latin typeface="Arial" charset="0"/>
              </a:rPr>
              <a:t>   </a:t>
            </a:r>
            <a:endParaRPr lang="en-US" sz="3200" b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2525" y="563495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003300"/>
                </a:solidFill>
                <a:latin typeface="Arial" charset="0"/>
              </a:rPr>
              <a:t>b) </a:t>
            </a:r>
            <a:r>
              <a:rPr lang="en-US" sz="2800" smtClean="0">
                <a:solidFill>
                  <a:srgbClr val="006600"/>
                </a:solidFill>
                <a:latin typeface="Arial" charset="0"/>
              </a:rPr>
              <a:t>2125 </a:t>
            </a:r>
            <a:r>
              <a:rPr lang="en-US" sz="2800">
                <a:solidFill>
                  <a:srgbClr val="006600"/>
                </a:solidFill>
                <a:latin typeface="Arial" charset="0"/>
              </a:rPr>
              <a:t>x 3  =</a:t>
            </a:r>
            <a:r>
              <a:rPr lang="en-US" sz="3200">
                <a:solidFill>
                  <a:srgbClr val="009900"/>
                </a:solidFill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409825" y="2209801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082800" y="2590801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286000" y="3429000"/>
            <a:ext cx="1143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029200" y="2590800"/>
            <a:ext cx="716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66"/>
                </a:solidFill>
                <a:latin typeface="Arial" charset="0"/>
              </a:rPr>
              <a:t> * 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3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nhân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2 </a:t>
            </a:r>
            <a:r>
              <a:rPr lang="en-US" sz="2800" dirty="0" err="1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>
                <a:solidFill>
                  <a:srgbClr val="000066"/>
                </a:solidFill>
                <a:latin typeface="Arial" charset="0"/>
              </a:rPr>
              <a:t> 6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thêm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1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bằng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7, </a:t>
            </a:r>
            <a:r>
              <a:rPr lang="en-US" sz="2800" dirty="0" err="1" smtClean="0">
                <a:solidFill>
                  <a:srgbClr val="000066"/>
                </a:solidFill>
                <a:latin typeface="Arial" charset="0"/>
              </a:rPr>
              <a:t>viết</a:t>
            </a:r>
            <a:r>
              <a:rPr lang="en-US" sz="2800" dirty="0" smtClean="0">
                <a:solidFill>
                  <a:srgbClr val="000066"/>
                </a:solidFill>
                <a:latin typeface="Arial" charset="0"/>
              </a:rPr>
              <a:t> 7. </a:t>
            </a:r>
            <a:endParaRPr lang="en-US" sz="3200" b="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466850" y="4351915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006600"/>
                </a:solidFill>
                <a:latin typeface="Arial" charset="0"/>
              </a:rPr>
              <a:t>2125 x 3 =</a:t>
            </a:r>
            <a:r>
              <a:rPr lang="en-US" sz="2800" b="0" dirty="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6375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2616200" y="2209801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2854325" y="220980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105150" y="2219326"/>
            <a:ext cx="400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3124200" y="2819401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20158" y="34290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5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2843645" y="3424384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586758" y="342900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3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0" grpId="0"/>
      <p:bldP spid="6196" grpId="0"/>
      <p:bldP spid="6193" grpId="0"/>
      <p:bldP spid="6158" grpId="0"/>
      <p:bldP spid="6148" grpId="0"/>
      <p:bldP spid="6152" grpId="0"/>
      <p:bldP spid="6154" grpId="0"/>
      <p:bldP spid="6155" grpId="0" animBg="1"/>
      <p:bldP spid="6157" grpId="0"/>
      <p:bldP spid="6181" grpId="0"/>
      <p:bldP spid="6182" grpId="0"/>
      <p:bldP spid="6183" grpId="0"/>
      <p:bldP spid="6184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2057400" y="441326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438400" y="381001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1034 x 2 =</a:t>
            </a:r>
            <a:r>
              <a:rPr lang="en-US" sz="20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257550" y="990601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1034</a:t>
            </a:r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3714750" y="1447801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3124206" y="1295401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>
            <a:off x="3176590" y="1844676"/>
            <a:ext cx="71913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6" name="Group 30"/>
          <p:cNvGrpSpPr>
            <a:grpSpLocks/>
          </p:cNvGrpSpPr>
          <p:nvPr/>
        </p:nvGrpSpPr>
        <p:grpSpPr bwMode="auto">
          <a:xfrm>
            <a:off x="5695950" y="914401"/>
            <a:ext cx="5276850" cy="1666876"/>
            <a:chOff x="1728" y="576"/>
            <a:chExt cx="3324" cy="1050"/>
          </a:xfrm>
        </p:grpSpPr>
        <p:sp>
          <p:nvSpPr>
            <p:cNvPr id="17432" name="Text Box 11"/>
            <p:cNvSpPr txBox="1">
              <a:spLocks noChangeArrowheads="1"/>
            </p:cNvSpPr>
            <p:nvPr/>
          </p:nvSpPr>
          <p:spPr bwMode="auto">
            <a:xfrm>
              <a:off x="1740" y="576"/>
              <a:ext cx="3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2 nhân 4 bằng 8, viết 8.</a:t>
              </a:r>
            </a:p>
          </p:txBody>
        </p:sp>
        <p:sp>
          <p:nvSpPr>
            <p:cNvPr id="17433" name="Text Box 12"/>
            <p:cNvSpPr txBox="1">
              <a:spLocks noChangeArrowheads="1"/>
            </p:cNvSpPr>
            <p:nvPr/>
          </p:nvSpPr>
          <p:spPr bwMode="auto">
            <a:xfrm>
              <a:off x="1728" y="816"/>
              <a:ext cx="3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2 nhân 3 bằng 6, viết 6.</a:t>
              </a:r>
            </a:p>
          </p:txBody>
        </p:sp>
        <p:sp>
          <p:nvSpPr>
            <p:cNvPr id="17434" name="Text Box 13"/>
            <p:cNvSpPr txBox="1">
              <a:spLocks noChangeArrowheads="1"/>
            </p:cNvSpPr>
            <p:nvPr/>
          </p:nvSpPr>
          <p:spPr bwMode="auto">
            <a:xfrm>
              <a:off x="1728" y="1056"/>
              <a:ext cx="3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2 nhân 0 bằng 0, viết 0.</a:t>
              </a:r>
            </a:p>
          </p:txBody>
        </p:sp>
        <p:sp>
          <p:nvSpPr>
            <p:cNvPr id="17435" name="Text Box 14"/>
            <p:cNvSpPr txBox="1">
              <a:spLocks noChangeArrowheads="1"/>
            </p:cNvSpPr>
            <p:nvPr/>
          </p:nvSpPr>
          <p:spPr bwMode="auto">
            <a:xfrm>
              <a:off x="1728" y="1296"/>
              <a:ext cx="3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2 nhân 1 bằng 2, viết 2.</a:t>
              </a:r>
            </a:p>
          </p:txBody>
        </p:sp>
      </p:grpSp>
      <p:sp>
        <p:nvSpPr>
          <p:cNvPr id="17417" name="Text Box 15"/>
          <p:cNvSpPr txBox="1">
            <a:spLocks noChangeArrowheads="1"/>
          </p:cNvSpPr>
          <p:nvPr/>
        </p:nvSpPr>
        <p:spPr bwMode="auto">
          <a:xfrm>
            <a:off x="3257550" y="1981201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2068</a:t>
            </a:r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2295525" y="2543176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1034 x 2 =</a:t>
            </a:r>
            <a:r>
              <a:rPr lang="en-US" sz="28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2068</a:t>
            </a:r>
          </a:p>
        </p:txBody>
      </p:sp>
      <p:sp>
        <p:nvSpPr>
          <p:cNvPr id="17419" name="Text Box 17"/>
          <p:cNvSpPr txBox="1">
            <a:spLocks noChangeArrowheads="1"/>
          </p:cNvSpPr>
          <p:nvPr/>
        </p:nvSpPr>
        <p:spPr bwMode="auto">
          <a:xfrm>
            <a:off x="2209800" y="3429001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2125 x 3 =</a:t>
            </a:r>
            <a:r>
              <a:rPr lang="en-US" sz="28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420" name="Text Box 18"/>
          <p:cNvSpPr txBox="1">
            <a:spLocks noChangeArrowheads="1"/>
          </p:cNvSpPr>
          <p:nvPr/>
        </p:nvSpPr>
        <p:spPr bwMode="auto">
          <a:xfrm>
            <a:off x="2133600" y="3489326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7421" name="Text Box 19"/>
          <p:cNvSpPr txBox="1">
            <a:spLocks noChangeArrowheads="1"/>
          </p:cNvSpPr>
          <p:nvPr/>
        </p:nvSpPr>
        <p:spPr bwMode="auto">
          <a:xfrm>
            <a:off x="3367088" y="3962401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2125</a:t>
            </a:r>
          </a:p>
        </p:txBody>
      </p:sp>
      <p:sp>
        <p:nvSpPr>
          <p:cNvPr id="17422" name="Text Box 20"/>
          <p:cNvSpPr txBox="1">
            <a:spLocks noChangeArrowheads="1"/>
          </p:cNvSpPr>
          <p:nvPr/>
        </p:nvSpPr>
        <p:spPr bwMode="auto">
          <a:xfrm>
            <a:off x="3824288" y="4419601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7423" name="Text Box 21"/>
          <p:cNvSpPr txBox="1">
            <a:spLocks noChangeArrowheads="1"/>
          </p:cNvSpPr>
          <p:nvPr/>
        </p:nvSpPr>
        <p:spPr bwMode="auto">
          <a:xfrm>
            <a:off x="3248028" y="4267201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7424" name="Line 22"/>
          <p:cNvSpPr>
            <a:spLocks noChangeShapeType="1"/>
          </p:cNvSpPr>
          <p:nvPr/>
        </p:nvSpPr>
        <p:spPr bwMode="auto">
          <a:xfrm flipV="1">
            <a:off x="3335049" y="4800600"/>
            <a:ext cx="69272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5" name="Text Box 23"/>
          <p:cNvSpPr txBox="1">
            <a:spLocks noChangeArrowheads="1"/>
          </p:cNvSpPr>
          <p:nvPr/>
        </p:nvSpPr>
        <p:spPr bwMode="auto">
          <a:xfrm>
            <a:off x="3367088" y="4953001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6375</a:t>
            </a:r>
          </a:p>
        </p:txBody>
      </p:sp>
      <p:sp>
        <p:nvSpPr>
          <p:cNvPr id="17426" name="Text Box 24"/>
          <p:cNvSpPr txBox="1">
            <a:spLocks noChangeArrowheads="1"/>
          </p:cNvSpPr>
          <p:nvPr/>
        </p:nvSpPr>
        <p:spPr bwMode="auto">
          <a:xfrm>
            <a:off x="2286000" y="56530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2125 x 3 =</a:t>
            </a:r>
            <a:r>
              <a:rPr lang="en-US" sz="280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6375</a:t>
            </a:r>
          </a:p>
        </p:txBody>
      </p:sp>
      <p:grpSp>
        <p:nvGrpSpPr>
          <p:cNvPr id="17427" name="Group 31"/>
          <p:cNvGrpSpPr>
            <a:grpSpLocks/>
          </p:cNvGrpSpPr>
          <p:nvPr/>
        </p:nvGrpSpPr>
        <p:grpSpPr bwMode="auto">
          <a:xfrm>
            <a:off x="5119688" y="3971926"/>
            <a:ext cx="7072312" cy="1666875"/>
            <a:chOff x="1788" y="2502"/>
            <a:chExt cx="3333" cy="1050"/>
          </a:xfrm>
        </p:grpSpPr>
        <p:sp>
          <p:nvSpPr>
            <p:cNvPr id="17428" name="Text Box 25"/>
            <p:cNvSpPr txBox="1">
              <a:spLocks noChangeArrowheads="1"/>
            </p:cNvSpPr>
            <p:nvPr/>
          </p:nvSpPr>
          <p:spPr bwMode="auto">
            <a:xfrm>
              <a:off x="1809" y="2502"/>
              <a:ext cx="3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3 nhân 5 bằng 15, viết 5 nhớ 1.</a:t>
              </a:r>
            </a:p>
          </p:txBody>
        </p:sp>
        <p:sp>
          <p:nvSpPr>
            <p:cNvPr id="17429" name="Text Box 26"/>
            <p:cNvSpPr txBox="1">
              <a:spLocks noChangeArrowheads="1"/>
            </p:cNvSpPr>
            <p:nvPr/>
          </p:nvSpPr>
          <p:spPr bwMode="auto">
            <a:xfrm>
              <a:off x="1788" y="2742"/>
              <a:ext cx="3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3 nhân 2 bằng 6, thêm 1 bằng 7, viết 7.</a:t>
              </a:r>
            </a:p>
          </p:txBody>
        </p:sp>
        <p:sp>
          <p:nvSpPr>
            <p:cNvPr id="17430" name="Text Box 27"/>
            <p:cNvSpPr txBox="1">
              <a:spLocks noChangeArrowheads="1"/>
            </p:cNvSpPr>
            <p:nvPr/>
          </p:nvSpPr>
          <p:spPr bwMode="auto">
            <a:xfrm>
              <a:off x="1788" y="2982"/>
              <a:ext cx="3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3 nhân 1 bằng 3, viết 3.</a:t>
              </a:r>
            </a:p>
          </p:txBody>
        </p:sp>
        <p:sp>
          <p:nvSpPr>
            <p:cNvPr id="17431" name="Text Box 28"/>
            <p:cNvSpPr txBox="1">
              <a:spLocks noChangeArrowheads="1"/>
            </p:cNvSpPr>
            <p:nvPr/>
          </p:nvSpPr>
          <p:spPr bwMode="auto">
            <a:xfrm>
              <a:off x="1788" y="3222"/>
              <a:ext cx="331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* 3 nhân 2 bằng 6, viết 6.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413000" y="184150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1748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2362200" y="3200400"/>
            <a:ext cx="1143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600325" y="1841501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844800" y="184150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063875" y="184785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048000" y="257175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78075" y="3313113"/>
            <a:ext cx="1050925" cy="523876"/>
            <a:chOff x="2378075" y="3313113"/>
            <a:chExt cx="1050925" cy="523876"/>
          </a:xfrm>
        </p:grpSpPr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2378075" y="3314700"/>
              <a:ext cx="3810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587625" y="3313113"/>
              <a:ext cx="3873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048000" y="3317876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2822575" y="3313113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</p:grp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449262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 flipV="1">
            <a:off x="4648200" y="3200400"/>
            <a:ext cx="106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9"/>
          <p:cNvSpPr txBox="1">
            <a:spLocks noChangeArrowheads="1"/>
          </p:cNvSpPr>
          <p:nvPr/>
        </p:nvSpPr>
        <p:spPr bwMode="auto">
          <a:xfrm>
            <a:off x="5324475" y="2593976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670425" y="3325813"/>
            <a:ext cx="1057275" cy="525464"/>
            <a:chOff x="4670425" y="3325813"/>
            <a:chExt cx="1057275" cy="525464"/>
          </a:xfrm>
        </p:grpSpPr>
        <p:sp>
          <p:nvSpPr>
            <p:cNvPr id="19472" name="Text Box 20"/>
            <p:cNvSpPr txBox="1">
              <a:spLocks noChangeArrowheads="1"/>
            </p:cNvSpPr>
            <p:nvPr/>
          </p:nvSpPr>
          <p:spPr bwMode="auto">
            <a:xfrm>
              <a:off x="4670425" y="3325813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9473" name="Text Box 21"/>
            <p:cNvSpPr txBox="1">
              <a:spLocks noChangeArrowheads="1"/>
            </p:cNvSpPr>
            <p:nvPr/>
          </p:nvSpPr>
          <p:spPr bwMode="auto">
            <a:xfrm>
              <a:off x="4892675" y="3325813"/>
              <a:ext cx="3873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19474" name="Text Box 22"/>
            <p:cNvSpPr txBox="1">
              <a:spLocks noChangeArrowheads="1"/>
            </p:cNvSpPr>
            <p:nvPr/>
          </p:nvSpPr>
          <p:spPr bwMode="auto">
            <a:xfrm>
              <a:off x="5346700" y="3327711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9475" name="Text Box 23"/>
            <p:cNvSpPr txBox="1">
              <a:spLocks noChangeArrowheads="1"/>
            </p:cNvSpPr>
            <p:nvPr/>
          </p:nvSpPr>
          <p:spPr bwMode="auto">
            <a:xfrm>
              <a:off x="5118100" y="3332164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2</a:t>
              </a:r>
            </a:p>
          </p:txBody>
        </p:sp>
      </p:grp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7140575" y="1833563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9477" name="Text Box 25"/>
          <p:cNvSpPr txBox="1">
            <a:spLocks noChangeArrowheads="1"/>
          </p:cNvSpPr>
          <p:nvPr/>
        </p:nvSpPr>
        <p:spPr bwMode="auto">
          <a:xfrm>
            <a:off x="69881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9478" name="Line 26"/>
          <p:cNvSpPr>
            <a:spLocks noChangeShapeType="1"/>
          </p:cNvSpPr>
          <p:nvPr/>
        </p:nvSpPr>
        <p:spPr bwMode="auto">
          <a:xfrm>
            <a:off x="7073900" y="3200400"/>
            <a:ext cx="9906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7378700" y="1841501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572375" y="183515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7772400" y="1843089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6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7727950" y="2593976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02475" y="3314701"/>
            <a:ext cx="1025525" cy="522288"/>
            <a:chOff x="7102475" y="3314701"/>
            <a:chExt cx="1025525" cy="522288"/>
          </a:xfrm>
        </p:grpSpPr>
        <p:sp>
          <p:nvSpPr>
            <p:cNvPr id="27679" name="Text Box 31"/>
            <p:cNvSpPr txBox="1">
              <a:spLocks noChangeArrowheads="1"/>
            </p:cNvSpPr>
            <p:nvPr/>
          </p:nvSpPr>
          <p:spPr bwMode="auto">
            <a:xfrm>
              <a:off x="7102475" y="3314701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7680" name="Text Box 32"/>
            <p:cNvSpPr txBox="1">
              <a:spLocks noChangeArrowheads="1"/>
            </p:cNvSpPr>
            <p:nvPr/>
          </p:nvSpPr>
          <p:spPr bwMode="auto">
            <a:xfrm>
              <a:off x="7315200" y="3314701"/>
              <a:ext cx="3873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7681" name="Text Box 33"/>
            <p:cNvSpPr txBox="1">
              <a:spLocks noChangeArrowheads="1"/>
            </p:cNvSpPr>
            <p:nvPr/>
          </p:nvSpPr>
          <p:spPr bwMode="auto">
            <a:xfrm>
              <a:off x="7747000" y="3317876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27682" name="Text Box 34"/>
            <p:cNvSpPr txBox="1">
              <a:spLocks noChangeArrowheads="1"/>
            </p:cNvSpPr>
            <p:nvPr/>
          </p:nvSpPr>
          <p:spPr bwMode="auto">
            <a:xfrm>
              <a:off x="7534275" y="3314701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19487" name="Text Box 35"/>
          <p:cNvSpPr txBox="1">
            <a:spLocks noChangeArrowheads="1"/>
          </p:cNvSpPr>
          <p:nvPr/>
        </p:nvSpPr>
        <p:spPr bwMode="auto">
          <a:xfrm>
            <a:off x="9439275" y="184785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9488" name="Text Box 36"/>
          <p:cNvSpPr txBox="1">
            <a:spLocks noChangeArrowheads="1"/>
          </p:cNvSpPr>
          <p:nvPr/>
        </p:nvSpPr>
        <p:spPr bwMode="auto">
          <a:xfrm>
            <a:off x="9286875" y="226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Arial" charset="0"/>
              </a:rPr>
              <a:t>x</a:t>
            </a:r>
          </a:p>
        </p:txBody>
      </p:sp>
      <p:sp>
        <p:nvSpPr>
          <p:cNvPr id="19489" name="Line 37"/>
          <p:cNvSpPr>
            <a:spLocks noChangeShapeType="1"/>
          </p:cNvSpPr>
          <p:nvPr/>
        </p:nvSpPr>
        <p:spPr bwMode="auto">
          <a:xfrm flipV="1">
            <a:off x="9410700" y="3200400"/>
            <a:ext cx="9144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Text Box 38"/>
          <p:cNvSpPr txBox="1">
            <a:spLocks noChangeArrowheads="1"/>
          </p:cNvSpPr>
          <p:nvPr/>
        </p:nvSpPr>
        <p:spPr bwMode="auto">
          <a:xfrm>
            <a:off x="9661525" y="1854201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19491" name="Text Box 39"/>
          <p:cNvSpPr txBox="1">
            <a:spLocks noChangeArrowheads="1"/>
          </p:cNvSpPr>
          <p:nvPr/>
        </p:nvSpPr>
        <p:spPr bwMode="auto">
          <a:xfrm>
            <a:off x="9871075" y="184785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7</a:t>
            </a:r>
          </a:p>
        </p:txBody>
      </p:sp>
      <p:sp>
        <p:nvSpPr>
          <p:cNvPr id="19492" name="Text Box 40"/>
          <p:cNvSpPr txBox="1">
            <a:spLocks noChangeArrowheads="1"/>
          </p:cNvSpPr>
          <p:nvPr/>
        </p:nvSpPr>
        <p:spPr bwMode="auto">
          <a:xfrm>
            <a:off x="10048875" y="184785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2</a:t>
            </a:r>
          </a:p>
        </p:txBody>
      </p:sp>
      <p:sp>
        <p:nvSpPr>
          <p:cNvPr id="19493" name="Text Box 41"/>
          <p:cNvSpPr txBox="1">
            <a:spLocks noChangeArrowheads="1"/>
          </p:cNvSpPr>
          <p:nvPr/>
        </p:nvSpPr>
        <p:spPr bwMode="auto">
          <a:xfrm>
            <a:off x="9998075" y="2593976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388475" y="3317876"/>
            <a:ext cx="1041400" cy="533401"/>
            <a:chOff x="9388475" y="3317876"/>
            <a:chExt cx="1041400" cy="533401"/>
          </a:xfrm>
        </p:grpSpPr>
        <p:sp>
          <p:nvSpPr>
            <p:cNvPr id="19494" name="Text Box 42"/>
            <p:cNvSpPr txBox="1">
              <a:spLocks noChangeArrowheads="1"/>
            </p:cNvSpPr>
            <p:nvPr/>
          </p:nvSpPr>
          <p:spPr bwMode="auto">
            <a:xfrm>
              <a:off x="9388475" y="3327401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9495" name="Text Box 43"/>
            <p:cNvSpPr txBox="1">
              <a:spLocks noChangeArrowheads="1"/>
            </p:cNvSpPr>
            <p:nvPr/>
          </p:nvSpPr>
          <p:spPr bwMode="auto">
            <a:xfrm>
              <a:off x="9601200" y="3317876"/>
              <a:ext cx="3873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496" name="Text Box 44"/>
            <p:cNvSpPr txBox="1">
              <a:spLocks noChangeArrowheads="1"/>
            </p:cNvSpPr>
            <p:nvPr/>
          </p:nvSpPr>
          <p:spPr bwMode="auto">
            <a:xfrm>
              <a:off x="10048875" y="3332164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19497" name="Text Box 45"/>
            <p:cNvSpPr txBox="1">
              <a:spLocks noChangeArrowheads="1"/>
            </p:cNvSpPr>
            <p:nvPr/>
          </p:nvSpPr>
          <p:spPr bwMode="auto">
            <a:xfrm>
              <a:off x="9820275" y="3327401"/>
              <a:ext cx="381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CC"/>
                  </a:solidFill>
                  <a:latin typeface="Arial" charset="0"/>
                </a:rPr>
                <a:t>8</a:t>
              </a:r>
            </a:p>
          </p:txBody>
        </p:sp>
      </p:grpSp>
      <p:sp>
        <p:nvSpPr>
          <p:cNvPr id="19498" name="Text Box 46"/>
          <p:cNvSpPr txBox="1">
            <a:spLocks noChangeArrowheads="1"/>
          </p:cNvSpPr>
          <p:nvPr/>
        </p:nvSpPr>
        <p:spPr bwMode="auto">
          <a:xfrm>
            <a:off x="3048000" y="990601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Arial" charset="0"/>
              </a:rPr>
              <a:t>Tính :</a:t>
            </a:r>
          </a:p>
        </p:txBody>
      </p:sp>
      <p:sp>
        <p:nvSpPr>
          <p:cNvPr id="19499" name="Oval 47"/>
          <p:cNvSpPr>
            <a:spLocks noChangeArrowheads="1"/>
          </p:cNvSpPr>
          <p:nvPr/>
        </p:nvSpPr>
        <p:spPr bwMode="auto">
          <a:xfrm>
            <a:off x="2209800" y="990600"/>
            <a:ext cx="533400" cy="53340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FFFF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Arial" charset="0"/>
              </a:rPr>
              <a:t>1</a:t>
            </a:r>
          </a:p>
        </p:txBody>
      </p:sp>
      <p:sp>
        <p:nvSpPr>
          <p:cNvPr id="19500" name="Text Box 48"/>
          <p:cNvSpPr txBox="1">
            <a:spLocks noChangeArrowheads="1"/>
          </p:cNvSpPr>
          <p:nvPr/>
        </p:nvSpPr>
        <p:spPr bwMode="auto">
          <a:xfrm>
            <a:off x="4679950" y="182880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4</a:t>
            </a:r>
          </a:p>
        </p:txBody>
      </p:sp>
      <p:sp>
        <p:nvSpPr>
          <p:cNvPr id="19501" name="Text Box 49"/>
          <p:cNvSpPr txBox="1">
            <a:spLocks noChangeArrowheads="1"/>
          </p:cNvSpPr>
          <p:nvPr/>
        </p:nvSpPr>
        <p:spPr bwMode="auto">
          <a:xfrm>
            <a:off x="4926012" y="1824038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0</a:t>
            </a:r>
          </a:p>
        </p:txBody>
      </p:sp>
      <p:sp>
        <p:nvSpPr>
          <p:cNvPr id="19502" name="Text Box 50"/>
          <p:cNvSpPr txBox="1">
            <a:spLocks noChangeArrowheads="1"/>
          </p:cNvSpPr>
          <p:nvPr/>
        </p:nvSpPr>
        <p:spPr bwMode="auto">
          <a:xfrm>
            <a:off x="5156200" y="182880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1</a:t>
            </a:r>
          </a:p>
        </p:txBody>
      </p:sp>
      <p:sp>
        <p:nvSpPr>
          <p:cNvPr id="19503" name="Text Box 51"/>
          <p:cNvSpPr txBox="1">
            <a:spLocks noChangeArrowheads="1"/>
          </p:cNvSpPr>
          <p:nvPr/>
        </p:nvSpPr>
        <p:spPr bwMode="auto">
          <a:xfrm>
            <a:off x="5353050" y="1828801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381000" y="304800"/>
            <a:ext cx="533400" cy="533400"/>
          </a:xfrm>
          <a:prstGeom prst="ellipse">
            <a:avLst/>
          </a:prstGeom>
          <a:gradFill rotWithShape="1">
            <a:gsLst>
              <a:gs pos="0">
                <a:srgbClr val="72D143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66800" y="381000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71600" y="1219200"/>
            <a:ext cx="2362200" cy="1408332"/>
            <a:chOff x="1371600" y="1219200"/>
            <a:chExt cx="2362200" cy="1408332"/>
          </a:xfrm>
        </p:grpSpPr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371600" y="12192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1828800" y="1219201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3399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1023 x 3</a:t>
              </a:r>
            </a:p>
          </p:txBody>
        </p:sp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1828800" y="1981201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3399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1810 x 5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391400" y="1219200"/>
            <a:ext cx="2514600" cy="1408332"/>
            <a:chOff x="7391400" y="1219200"/>
            <a:chExt cx="2514600" cy="1408332"/>
          </a:xfrm>
        </p:grpSpPr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7391400" y="12192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  <p:sp>
          <p:nvSpPr>
            <p:cNvPr id="11282" name="Text Box 18"/>
            <p:cNvSpPr txBox="1">
              <a:spLocks noChangeArrowheads="1"/>
            </p:cNvSpPr>
            <p:nvPr/>
          </p:nvSpPr>
          <p:spPr bwMode="auto">
            <a:xfrm>
              <a:off x="8001000" y="1219201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3399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1212 x 4</a:t>
              </a:r>
            </a:p>
          </p:txBody>
        </p:sp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8001000" y="1981201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33993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2005 x 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724025" y="3167063"/>
            <a:ext cx="1193800" cy="1376581"/>
            <a:chOff x="1724025" y="3167063"/>
            <a:chExt cx="1193800" cy="1376581"/>
          </a:xfrm>
        </p:grpSpPr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1860550" y="31670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1724025" y="3586162"/>
              <a:ext cx="533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2" name="Line 4"/>
            <p:cNvSpPr>
              <a:spLocks noChangeShapeType="1"/>
            </p:cNvSpPr>
            <p:nvPr/>
          </p:nvSpPr>
          <p:spPr bwMode="auto">
            <a:xfrm flipV="1">
              <a:off x="1835150" y="4525962"/>
              <a:ext cx="1028700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2085975" y="3167063"/>
              <a:ext cx="3873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2317750" y="31670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536825" y="317341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2533650" y="389731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851025" y="4652963"/>
            <a:ext cx="1050925" cy="651094"/>
            <a:chOff x="1851025" y="4652963"/>
            <a:chExt cx="1050925" cy="651094"/>
          </a:xfrm>
        </p:grpSpPr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1851025" y="46529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2085975" y="4652963"/>
              <a:ext cx="3873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2520950" y="4657726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2308225" y="46529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572000" y="4495800"/>
            <a:ext cx="1028700" cy="662206"/>
            <a:chOff x="6553200" y="4652963"/>
            <a:chExt cx="1028700" cy="662206"/>
          </a:xfrm>
        </p:grpSpPr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6553200" y="46529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6773863" y="4662488"/>
              <a:ext cx="3873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7200900" y="4668838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6997700" y="466725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19600" y="3124200"/>
            <a:ext cx="1196975" cy="1355944"/>
            <a:chOff x="6384925" y="3187700"/>
            <a:chExt cx="1196975" cy="1355944"/>
          </a:xfrm>
        </p:grpSpPr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6384925" y="3608387"/>
              <a:ext cx="533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6591300" y="4516437"/>
              <a:ext cx="990600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7200900" y="389731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" name="Text Box 44"/>
            <p:cNvSpPr txBox="1">
              <a:spLocks noChangeArrowheads="1"/>
            </p:cNvSpPr>
            <p:nvPr/>
          </p:nvSpPr>
          <p:spPr bwMode="auto">
            <a:xfrm>
              <a:off x="6546850" y="31924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9" name="Text Box 45"/>
            <p:cNvSpPr txBox="1">
              <a:spLocks noChangeArrowheads="1"/>
            </p:cNvSpPr>
            <p:nvPr/>
          </p:nvSpPr>
          <p:spPr bwMode="auto">
            <a:xfrm>
              <a:off x="6781800" y="3198813"/>
              <a:ext cx="3873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30" name="Text Box 46"/>
            <p:cNvSpPr txBox="1">
              <a:spLocks noChangeArrowheads="1"/>
            </p:cNvSpPr>
            <p:nvPr/>
          </p:nvSpPr>
          <p:spPr bwMode="auto">
            <a:xfrm>
              <a:off x="7010400" y="3189288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1" name="Text Box 47"/>
            <p:cNvSpPr txBox="1">
              <a:spLocks noChangeArrowheads="1"/>
            </p:cNvSpPr>
            <p:nvPr/>
          </p:nvSpPr>
          <p:spPr bwMode="auto">
            <a:xfrm>
              <a:off x="7200900" y="31877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>
            <a:off x="1371600" y="938216"/>
            <a:ext cx="154305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>
            <a:off x="3810000" y="952504"/>
            <a:ext cx="76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934200" y="3200400"/>
            <a:ext cx="1196975" cy="1355944"/>
            <a:chOff x="6384925" y="3187700"/>
            <a:chExt cx="1196975" cy="1355944"/>
          </a:xfrm>
        </p:grpSpPr>
        <p:sp>
          <p:nvSpPr>
            <p:cNvPr id="41" name="Text Box 13"/>
            <p:cNvSpPr txBox="1">
              <a:spLocks noChangeArrowheads="1"/>
            </p:cNvSpPr>
            <p:nvPr/>
          </p:nvSpPr>
          <p:spPr bwMode="auto">
            <a:xfrm>
              <a:off x="6384925" y="3608387"/>
              <a:ext cx="533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6591300" y="4516437"/>
              <a:ext cx="990600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7200900" y="389731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4" name="Text Box 44"/>
            <p:cNvSpPr txBox="1">
              <a:spLocks noChangeArrowheads="1"/>
            </p:cNvSpPr>
            <p:nvPr/>
          </p:nvSpPr>
          <p:spPr bwMode="auto">
            <a:xfrm>
              <a:off x="6546850" y="31924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5" name="Text Box 45"/>
            <p:cNvSpPr txBox="1">
              <a:spLocks noChangeArrowheads="1"/>
            </p:cNvSpPr>
            <p:nvPr/>
          </p:nvSpPr>
          <p:spPr bwMode="auto">
            <a:xfrm>
              <a:off x="6781800" y="3198813"/>
              <a:ext cx="3873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7010400" y="3189288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7" name="Text Box 47"/>
            <p:cNvSpPr txBox="1">
              <a:spLocks noChangeArrowheads="1"/>
            </p:cNvSpPr>
            <p:nvPr/>
          </p:nvSpPr>
          <p:spPr bwMode="auto">
            <a:xfrm>
              <a:off x="7200900" y="31877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753600" y="3200400"/>
            <a:ext cx="1196975" cy="1355944"/>
            <a:chOff x="6384925" y="3187700"/>
            <a:chExt cx="1196975" cy="1355944"/>
          </a:xfrm>
        </p:grpSpPr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6384925" y="3608387"/>
              <a:ext cx="533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0" name="Line 14"/>
            <p:cNvSpPr>
              <a:spLocks noChangeShapeType="1"/>
            </p:cNvSpPr>
            <p:nvPr/>
          </p:nvSpPr>
          <p:spPr bwMode="auto">
            <a:xfrm>
              <a:off x="6591300" y="4516437"/>
              <a:ext cx="990600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15"/>
            <p:cNvSpPr txBox="1">
              <a:spLocks noChangeArrowheads="1"/>
            </p:cNvSpPr>
            <p:nvPr/>
          </p:nvSpPr>
          <p:spPr bwMode="auto">
            <a:xfrm>
              <a:off x="7200900" y="389731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2" name="Text Box 44"/>
            <p:cNvSpPr txBox="1">
              <a:spLocks noChangeArrowheads="1"/>
            </p:cNvSpPr>
            <p:nvPr/>
          </p:nvSpPr>
          <p:spPr bwMode="auto">
            <a:xfrm>
              <a:off x="6546850" y="31924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3" name="Text Box 45"/>
            <p:cNvSpPr txBox="1">
              <a:spLocks noChangeArrowheads="1"/>
            </p:cNvSpPr>
            <p:nvPr/>
          </p:nvSpPr>
          <p:spPr bwMode="auto">
            <a:xfrm>
              <a:off x="6781800" y="3198813"/>
              <a:ext cx="3873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4" name="Text Box 46"/>
            <p:cNvSpPr txBox="1">
              <a:spLocks noChangeArrowheads="1"/>
            </p:cNvSpPr>
            <p:nvPr/>
          </p:nvSpPr>
          <p:spPr bwMode="auto">
            <a:xfrm>
              <a:off x="7010400" y="3189288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5" name="Text Box 47"/>
            <p:cNvSpPr txBox="1">
              <a:spLocks noChangeArrowheads="1"/>
            </p:cNvSpPr>
            <p:nvPr/>
          </p:nvSpPr>
          <p:spPr bwMode="auto">
            <a:xfrm>
              <a:off x="7200900" y="318770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162800" y="4572000"/>
            <a:ext cx="1028700" cy="662206"/>
            <a:chOff x="6553200" y="4652963"/>
            <a:chExt cx="1028700" cy="662206"/>
          </a:xfrm>
        </p:grpSpPr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6553200" y="46529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6773863" y="4662488"/>
              <a:ext cx="3873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3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7200900" y="4668838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0" name="Text Box 19"/>
            <p:cNvSpPr txBox="1">
              <a:spLocks noChangeArrowheads="1"/>
            </p:cNvSpPr>
            <p:nvPr/>
          </p:nvSpPr>
          <p:spPr bwMode="auto">
            <a:xfrm>
              <a:off x="6997700" y="466725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9982200" y="4572000"/>
            <a:ext cx="1028700" cy="662206"/>
            <a:chOff x="6553200" y="4652963"/>
            <a:chExt cx="1028700" cy="662206"/>
          </a:xfrm>
        </p:grpSpPr>
        <p:sp>
          <p:nvSpPr>
            <p:cNvPr id="62" name="Text Box 16"/>
            <p:cNvSpPr txBox="1">
              <a:spLocks noChangeArrowheads="1"/>
            </p:cNvSpPr>
            <p:nvPr/>
          </p:nvSpPr>
          <p:spPr bwMode="auto">
            <a:xfrm>
              <a:off x="6553200" y="4652963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63" name="Text Box 17"/>
            <p:cNvSpPr txBox="1">
              <a:spLocks noChangeArrowheads="1"/>
            </p:cNvSpPr>
            <p:nvPr/>
          </p:nvSpPr>
          <p:spPr bwMode="auto">
            <a:xfrm>
              <a:off x="6773863" y="4662488"/>
              <a:ext cx="3873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4" name="Text Box 18"/>
            <p:cNvSpPr txBox="1">
              <a:spLocks noChangeArrowheads="1"/>
            </p:cNvSpPr>
            <p:nvPr/>
          </p:nvSpPr>
          <p:spPr bwMode="auto">
            <a:xfrm>
              <a:off x="7200900" y="4668838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65" name="Text Box 19"/>
            <p:cNvSpPr txBox="1">
              <a:spLocks noChangeArrowheads="1"/>
            </p:cNvSpPr>
            <p:nvPr/>
          </p:nvSpPr>
          <p:spPr bwMode="auto">
            <a:xfrm>
              <a:off x="6997700" y="4667250"/>
              <a:ext cx="381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652</Words>
  <Application>Microsoft Office PowerPoint</Application>
  <PresentationFormat>Widescreen</PresentationFormat>
  <Paragraphs>205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Unicode MS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89</cp:revision>
  <dcterms:created xsi:type="dcterms:W3CDTF">2007-01-24T00:56:44Z</dcterms:created>
  <dcterms:modified xsi:type="dcterms:W3CDTF">2022-02-10T14:00:00Z</dcterms:modified>
</cp:coreProperties>
</file>