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FDA220-2239-4EE7-A08B-8C1F93BAA3CA}" type="datetimeFigureOut">
              <a:rPr lang="en-US" smtClean="0"/>
              <a:t>10/3/2021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9A0A32-FFA3-455A-9A4F-C1F6388A3EDA}" type="slidenum">
              <a:rPr lang="en-US" smtClean="0"/>
              <a:t>‹#›</a:t>
            </a:fld>
            <a:endParaRPr lang="en-US"/>
          </a:p>
        </p:txBody>
      </p:sp>
    </p:spTree>
    <p:extLst>
      <p:ext uri="{BB962C8B-B14F-4D97-AF65-F5344CB8AC3E}">
        <p14:creationId xmlns:p14="http://schemas.microsoft.com/office/powerpoint/2010/main" val="609351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g853034354b_0_248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0" name="Google Shape;560;g853034354b_0_248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3772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853034354b_0_246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 name="Google Shape;427;g853034354b_0_246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4262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6"/>
        <p:cNvGrpSpPr/>
        <p:nvPr/>
      </p:nvGrpSpPr>
      <p:grpSpPr>
        <a:xfrm>
          <a:off x="0" y="0"/>
          <a:ext cx="0" cy="0"/>
          <a:chOff x="0" y="0"/>
          <a:chExt cx="0" cy="0"/>
        </a:xfrm>
      </p:grpSpPr>
      <p:sp>
        <p:nvSpPr>
          <p:cNvPr id="2327" name="Google Shape;2327;gb0ac4e247a_6_3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8" name="Google Shape;2328;gb0ac4e247a_6_3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2349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BA083F-1CB8-4AC8-B00C-832DFC25AF49}" type="datetimeFigureOut">
              <a:rPr lang="en-US" smtClean="0"/>
              <a:t>10/3/2021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793CE1-F6F6-478B-A635-544A48CE4703}" type="slidenum">
              <a:rPr lang="en-US" smtClean="0"/>
              <a:t>‹#›</a:t>
            </a:fld>
            <a:endParaRPr lang="en-US"/>
          </a:p>
        </p:txBody>
      </p:sp>
    </p:spTree>
    <p:extLst>
      <p:ext uri="{BB962C8B-B14F-4D97-AF65-F5344CB8AC3E}">
        <p14:creationId xmlns:p14="http://schemas.microsoft.com/office/powerpoint/2010/main" val="17414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BA083F-1CB8-4AC8-B00C-832DFC25AF49}" type="datetimeFigureOut">
              <a:rPr lang="en-US" smtClean="0"/>
              <a:t>10/3/2021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793CE1-F6F6-478B-A635-544A48CE4703}" type="slidenum">
              <a:rPr lang="en-US" smtClean="0"/>
              <a:t>‹#›</a:t>
            </a:fld>
            <a:endParaRPr lang="en-US"/>
          </a:p>
        </p:txBody>
      </p:sp>
    </p:spTree>
    <p:extLst>
      <p:ext uri="{BB962C8B-B14F-4D97-AF65-F5344CB8AC3E}">
        <p14:creationId xmlns:p14="http://schemas.microsoft.com/office/powerpoint/2010/main" val="2865740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BA083F-1CB8-4AC8-B00C-832DFC25AF49}" type="datetimeFigureOut">
              <a:rPr lang="en-US" smtClean="0"/>
              <a:t>10/3/2021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793CE1-F6F6-478B-A635-544A48CE4703}" type="slidenum">
              <a:rPr lang="en-US" smtClean="0"/>
              <a:t>‹#›</a:t>
            </a:fld>
            <a:endParaRPr lang="en-US"/>
          </a:p>
        </p:txBody>
      </p:sp>
    </p:spTree>
    <p:extLst>
      <p:ext uri="{BB962C8B-B14F-4D97-AF65-F5344CB8AC3E}">
        <p14:creationId xmlns:p14="http://schemas.microsoft.com/office/powerpoint/2010/main" val="2669726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0"/>
        <p:cNvGrpSpPr/>
        <p:nvPr/>
      </p:nvGrpSpPr>
      <p:grpSpPr>
        <a:xfrm>
          <a:off x="0" y="0"/>
          <a:ext cx="0" cy="0"/>
          <a:chOff x="0" y="0"/>
          <a:chExt cx="0" cy="0"/>
        </a:xfrm>
      </p:grpSpPr>
      <p:pic>
        <p:nvPicPr>
          <p:cNvPr id="51" name="Google Shape;51;p10"/>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52" name="Google Shape;52;p10"/>
          <p:cNvPicPr preferRelativeResize="0"/>
          <p:nvPr/>
        </p:nvPicPr>
        <p:blipFill>
          <a:blip r:embed="rId3">
            <a:alphaModFix/>
          </a:blip>
          <a:stretch>
            <a:fillRect/>
          </a:stretch>
        </p:blipFill>
        <p:spPr>
          <a:xfrm>
            <a:off x="341033" y="248368"/>
            <a:ext cx="11509931" cy="6361265"/>
          </a:xfrm>
          <a:prstGeom prst="rect">
            <a:avLst/>
          </a:prstGeom>
          <a:noFill/>
          <a:ln>
            <a:noFill/>
          </a:ln>
        </p:spPr>
      </p:pic>
      <p:sp>
        <p:nvSpPr>
          <p:cNvPr id="53" name="Google Shape;53;p10"/>
          <p:cNvSpPr txBox="1">
            <a:spLocks noGrp="1"/>
          </p:cNvSpPr>
          <p:nvPr>
            <p:ph type="title"/>
          </p:nvPr>
        </p:nvSpPr>
        <p:spPr>
          <a:xfrm>
            <a:off x="1336433" y="948231"/>
            <a:ext cx="3205200" cy="18476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extLst>
      <p:ext uri="{BB962C8B-B14F-4D97-AF65-F5344CB8AC3E}">
        <p14:creationId xmlns:p14="http://schemas.microsoft.com/office/powerpoint/2010/main" val="15680606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33"/>
        <p:cNvGrpSpPr/>
        <p:nvPr/>
      </p:nvGrpSpPr>
      <p:grpSpPr>
        <a:xfrm>
          <a:off x="0" y="0"/>
          <a:ext cx="0" cy="0"/>
          <a:chOff x="0" y="0"/>
          <a:chExt cx="0" cy="0"/>
        </a:xfrm>
      </p:grpSpPr>
      <p:sp>
        <p:nvSpPr>
          <p:cNvPr id="134" name="Google Shape;134;p3"/>
          <p:cNvSpPr/>
          <p:nvPr/>
        </p:nvSpPr>
        <p:spPr>
          <a:xfrm>
            <a:off x="527900" y="388432"/>
            <a:ext cx="11114749"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35" name="Google Shape;135;p3"/>
          <p:cNvGrpSpPr/>
          <p:nvPr/>
        </p:nvGrpSpPr>
        <p:grpSpPr>
          <a:xfrm>
            <a:off x="527859" y="292693"/>
            <a:ext cx="11358487" cy="6384375"/>
            <a:chOff x="395894" y="219519"/>
            <a:chExt cx="8518865" cy="4788281"/>
          </a:xfrm>
        </p:grpSpPr>
        <p:sp>
          <p:nvSpPr>
            <p:cNvPr id="136" name="Google Shape;136;p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37" name="Google Shape;137;p3"/>
            <p:cNvGrpSpPr/>
            <p:nvPr/>
          </p:nvGrpSpPr>
          <p:grpSpPr>
            <a:xfrm>
              <a:off x="8341543" y="2282008"/>
              <a:ext cx="569676" cy="380612"/>
              <a:chOff x="8341543" y="2282008"/>
              <a:chExt cx="569676" cy="380612"/>
            </a:xfrm>
          </p:grpSpPr>
          <p:sp>
            <p:nvSpPr>
              <p:cNvPr id="138" name="Google Shape;138;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Google Shape;139;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40" name="Google Shape;140;p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41" name="Google Shape;141;p3"/>
            <p:cNvGrpSpPr/>
            <p:nvPr/>
          </p:nvGrpSpPr>
          <p:grpSpPr>
            <a:xfrm>
              <a:off x="8341543" y="1721094"/>
              <a:ext cx="569676" cy="380612"/>
              <a:chOff x="8341543" y="1721094"/>
              <a:chExt cx="569676" cy="380612"/>
            </a:xfrm>
          </p:grpSpPr>
          <p:sp>
            <p:nvSpPr>
              <p:cNvPr id="142" name="Google Shape;142;p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 name="Google Shape;143;p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44" name="Google Shape;144;p3"/>
            <p:cNvGrpSpPr/>
            <p:nvPr/>
          </p:nvGrpSpPr>
          <p:grpSpPr>
            <a:xfrm>
              <a:off x="8346273" y="1183592"/>
              <a:ext cx="568486" cy="388014"/>
              <a:chOff x="8346273" y="1183592"/>
              <a:chExt cx="568486" cy="388014"/>
            </a:xfrm>
          </p:grpSpPr>
          <p:sp>
            <p:nvSpPr>
              <p:cNvPr id="145" name="Google Shape;145;p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 name="Google Shape;146;p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47" name="Google Shape;147;p3"/>
            <p:cNvGrpSpPr/>
            <p:nvPr/>
          </p:nvGrpSpPr>
          <p:grpSpPr>
            <a:xfrm>
              <a:off x="8341543" y="606635"/>
              <a:ext cx="569676" cy="388014"/>
              <a:chOff x="8341543" y="606635"/>
              <a:chExt cx="569676" cy="388014"/>
            </a:xfrm>
          </p:grpSpPr>
          <p:sp>
            <p:nvSpPr>
              <p:cNvPr id="148" name="Google Shape;148;p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Google Shape;149;p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50" name="Google Shape;150;p3"/>
            <p:cNvGrpSpPr/>
            <p:nvPr/>
          </p:nvGrpSpPr>
          <p:grpSpPr>
            <a:xfrm>
              <a:off x="8341543" y="2842933"/>
              <a:ext cx="569676" cy="380612"/>
              <a:chOff x="8341543" y="2282008"/>
              <a:chExt cx="569676" cy="380612"/>
            </a:xfrm>
          </p:grpSpPr>
          <p:sp>
            <p:nvSpPr>
              <p:cNvPr id="151" name="Google Shape;151;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2" name="Google Shape;152;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53" name="Google Shape;153;p3"/>
            <p:cNvGrpSpPr/>
            <p:nvPr/>
          </p:nvGrpSpPr>
          <p:grpSpPr>
            <a:xfrm>
              <a:off x="8341543" y="3403858"/>
              <a:ext cx="569676" cy="380612"/>
              <a:chOff x="8341543" y="2282008"/>
              <a:chExt cx="569676" cy="380612"/>
            </a:xfrm>
          </p:grpSpPr>
          <p:sp>
            <p:nvSpPr>
              <p:cNvPr id="154" name="Google Shape;154;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Google Shape;155;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56" name="Google Shape;156;p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Google Shape;157;p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58" name="Google Shape;158;p3"/>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9" name="Google Shape;159;p3"/>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0" name="Google Shape;160;p3"/>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1" name="Google Shape;161;p3"/>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Google Shape;162;p3"/>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3" name="Google Shape;163;p3"/>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4" name="Google Shape;164;p3"/>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5" name="Google Shape;165;p3"/>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6" name="Google Shape;166;p3"/>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7" name="Google Shape;167;p3"/>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8" name="Google Shape;168;p3"/>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9" name="Google Shape;169;p3"/>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0" name="Google Shape;170;p3"/>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1" name="Google Shape;171;p3"/>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2" name="Google Shape;172;p3"/>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3" name="Google Shape;173;p3"/>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 name="Google Shape;174;p3"/>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5" name="Google Shape;175;p3"/>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6" name="Google Shape;176;p3"/>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7" name="Google Shape;177;p3"/>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8" name="Google Shape;178;p3"/>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9" name="Google Shape;179;p3"/>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0" name="Google Shape;180;p3"/>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1" name="Google Shape;181;p3"/>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2" name="Google Shape;182;p3"/>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3" name="Google Shape;183;p3"/>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 name="Google Shape;184;p3"/>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5" name="Google Shape;185;p3"/>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6" name="Google Shape;186;p3"/>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7" name="Google Shape;187;p3"/>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8" name="Google Shape;188;p3"/>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9" name="Google Shape;189;p3"/>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0" name="Google Shape;190;p3"/>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1" name="Google Shape;191;p3"/>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2" name="Google Shape;192;p3"/>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3" name="Google Shape;193;p3"/>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 name="Google Shape;194;p3"/>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5" name="Google Shape;195;p3"/>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6" name="Google Shape;196;p3"/>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7" name="Google Shape;197;p3"/>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8" name="Google Shape;198;p3"/>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9" name="Google Shape;199;p3"/>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0" name="Google Shape;200;p3"/>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1" name="Google Shape;201;p3"/>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2" name="Google Shape;202;p3"/>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3" name="Google Shape;203;p3"/>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 name="Google Shape;204;p3"/>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 name="Google Shape;205;p3"/>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6" name="Google Shape;206;p3"/>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7" name="Google Shape;207;p3"/>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8" name="Google Shape;208;p3"/>
          <p:cNvSpPr txBox="1">
            <a:spLocks noGrp="1"/>
          </p:cNvSpPr>
          <p:nvPr>
            <p:ph type="title"/>
          </p:nvPr>
        </p:nvSpPr>
        <p:spPr>
          <a:xfrm>
            <a:off x="3330499" y="2875457"/>
            <a:ext cx="5290800" cy="8748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7466"/>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sp>
        <p:nvSpPr>
          <p:cNvPr id="209" name="Google Shape;209;p3"/>
          <p:cNvSpPr txBox="1">
            <a:spLocks noGrp="1"/>
          </p:cNvSpPr>
          <p:nvPr>
            <p:ph type="title" idx="2" hasCustomPrompt="1"/>
          </p:nvPr>
        </p:nvSpPr>
        <p:spPr>
          <a:xfrm>
            <a:off x="5287533" y="1496600"/>
            <a:ext cx="1376800" cy="87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7200"/>
              <a:buNone/>
              <a:defRPr sz="5733">
                <a:solidFill>
                  <a:schemeClr val="accent1"/>
                </a:solidFill>
              </a:defRPr>
            </a:lvl1pPr>
            <a:lvl2pPr lvl="1" algn="ctr" rtl="0">
              <a:spcBef>
                <a:spcPts val="0"/>
              </a:spcBef>
              <a:spcAft>
                <a:spcPts val="0"/>
              </a:spcAft>
              <a:buClr>
                <a:schemeClr val="accent1"/>
              </a:buClr>
              <a:buSzPts val="7200"/>
              <a:buNone/>
              <a:defRPr sz="9600">
                <a:solidFill>
                  <a:schemeClr val="accent1"/>
                </a:solidFill>
              </a:defRPr>
            </a:lvl2pPr>
            <a:lvl3pPr lvl="2" algn="ctr" rtl="0">
              <a:spcBef>
                <a:spcPts val="0"/>
              </a:spcBef>
              <a:spcAft>
                <a:spcPts val="0"/>
              </a:spcAft>
              <a:buClr>
                <a:schemeClr val="accent1"/>
              </a:buClr>
              <a:buSzPts val="7200"/>
              <a:buNone/>
              <a:defRPr sz="9600">
                <a:solidFill>
                  <a:schemeClr val="accent1"/>
                </a:solidFill>
              </a:defRPr>
            </a:lvl3pPr>
            <a:lvl4pPr lvl="3" algn="ctr" rtl="0">
              <a:spcBef>
                <a:spcPts val="0"/>
              </a:spcBef>
              <a:spcAft>
                <a:spcPts val="0"/>
              </a:spcAft>
              <a:buClr>
                <a:schemeClr val="accent1"/>
              </a:buClr>
              <a:buSzPts val="7200"/>
              <a:buNone/>
              <a:defRPr sz="9600">
                <a:solidFill>
                  <a:schemeClr val="accent1"/>
                </a:solidFill>
              </a:defRPr>
            </a:lvl4pPr>
            <a:lvl5pPr lvl="4" algn="ctr" rtl="0">
              <a:spcBef>
                <a:spcPts val="0"/>
              </a:spcBef>
              <a:spcAft>
                <a:spcPts val="0"/>
              </a:spcAft>
              <a:buClr>
                <a:schemeClr val="accent1"/>
              </a:buClr>
              <a:buSzPts val="7200"/>
              <a:buNone/>
              <a:defRPr sz="9600">
                <a:solidFill>
                  <a:schemeClr val="accent1"/>
                </a:solidFill>
              </a:defRPr>
            </a:lvl5pPr>
            <a:lvl6pPr lvl="5" algn="ctr" rtl="0">
              <a:spcBef>
                <a:spcPts val="0"/>
              </a:spcBef>
              <a:spcAft>
                <a:spcPts val="0"/>
              </a:spcAft>
              <a:buClr>
                <a:schemeClr val="accent1"/>
              </a:buClr>
              <a:buSzPts val="7200"/>
              <a:buNone/>
              <a:defRPr sz="9600">
                <a:solidFill>
                  <a:schemeClr val="accent1"/>
                </a:solidFill>
              </a:defRPr>
            </a:lvl6pPr>
            <a:lvl7pPr lvl="6" algn="ctr" rtl="0">
              <a:spcBef>
                <a:spcPts val="0"/>
              </a:spcBef>
              <a:spcAft>
                <a:spcPts val="0"/>
              </a:spcAft>
              <a:buClr>
                <a:schemeClr val="accent1"/>
              </a:buClr>
              <a:buSzPts val="7200"/>
              <a:buNone/>
              <a:defRPr sz="9600">
                <a:solidFill>
                  <a:schemeClr val="accent1"/>
                </a:solidFill>
              </a:defRPr>
            </a:lvl7pPr>
            <a:lvl8pPr lvl="7" algn="ctr" rtl="0">
              <a:spcBef>
                <a:spcPts val="0"/>
              </a:spcBef>
              <a:spcAft>
                <a:spcPts val="0"/>
              </a:spcAft>
              <a:buClr>
                <a:schemeClr val="accent1"/>
              </a:buClr>
              <a:buSzPts val="7200"/>
              <a:buNone/>
              <a:defRPr sz="9600">
                <a:solidFill>
                  <a:schemeClr val="accent1"/>
                </a:solidFill>
              </a:defRPr>
            </a:lvl8pPr>
            <a:lvl9pPr lvl="8" algn="ctr" rtl="0">
              <a:spcBef>
                <a:spcPts val="0"/>
              </a:spcBef>
              <a:spcAft>
                <a:spcPts val="0"/>
              </a:spcAft>
              <a:buClr>
                <a:schemeClr val="accent1"/>
              </a:buClr>
              <a:buSzPts val="7200"/>
              <a:buNone/>
              <a:defRPr sz="9600">
                <a:solidFill>
                  <a:schemeClr val="accent1"/>
                </a:solidFill>
              </a:defRPr>
            </a:lvl9pPr>
          </a:lstStyle>
          <a:p>
            <a:r>
              <a:t>xx%</a:t>
            </a:r>
          </a:p>
        </p:txBody>
      </p:sp>
      <p:sp>
        <p:nvSpPr>
          <p:cNvPr id="210" name="Google Shape;210;p3"/>
          <p:cNvSpPr txBox="1">
            <a:spLocks noGrp="1"/>
          </p:cNvSpPr>
          <p:nvPr>
            <p:ph type="subTitle" idx="1"/>
          </p:nvPr>
        </p:nvSpPr>
        <p:spPr>
          <a:xfrm>
            <a:off x="2978100" y="4193133"/>
            <a:ext cx="5995600" cy="87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chemeClr val="dk1"/>
                </a:solidFill>
              </a:defRPr>
            </a:lvl1pPr>
            <a:lvl2pPr lvl="1" algn="ctr" rtl="0">
              <a:spcBef>
                <a:spcPts val="0"/>
              </a:spcBef>
              <a:spcAft>
                <a:spcPts val="0"/>
              </a:spcAft>
              <a:buNone/>
              <a:defRPr>
                <a:solidFill>
                  <a:schemeClr val="dk1"/>
                </a:solidFill>
              </a:defRPr>
            </a:lvl2pPr>
            <a:lvl3pPr lvl="2" algn="ctr" rtl="0">
              <a:spcBef>
                <a:spcPts val="0"/>
              </a:spcBef>
              <a:spcAft>
                <a:spcPts val="0"/>
              </a:spcAft>
              <a:buNone/>
              <a:defRPr>
                <a:solidFill>
                  <a:schemeClr val="dk1"/>
                </a:solidFill>
              </a:defRPr>
            </a:lvl3pPr>
            <a:lvl4pPr lvl="3" algn="ctr" rtl="0">
              <a:spcBef>
                <a:spcPts val="0"/>
              </a:spcBef>
              <a:spcAft>
                <a:spcPts val="0"/>
              </a:spcAft>
              <a:buNone/>
              <a:defRPr>
                <a:solidFill>
                  <a:schemeClr val="dk1"/>
                </a:solidFill>
              </a:defRPr>
            </a:lvl4pPr>
            <a:lvl5pPr lvl="4" algn="ctr" rtl="0">
              <a:spcBef>
                <a:spcPts val="0"/>
              </a:spcBef>
              <a:spcAft>
                <a:spcPts val="0"/>
              </a:spcAft>
              <a:buNone/>
              <a:defRPr>
                <a:solidFill>
                  <a:schemeClr val="dk1"/>
                </a:solidFill>
              </a:defRPr>
            </a:lvl5pPr>
            <a:lvl6pPr lvl="5" algn="ctr" rtl="0">
              <a:spcBef>
                <a:spcPts val="0"/>
              </a:spcBef>
              <a:spcAft>
                <a:spcPts val="0"/>
              </a:spcAft>
              <a:buNone/>
              <a:defRPr>
                <a:solidFill>
                  <a:schemeClr val="dk1"/>
                </a:solidFill>
              </a:defRPr>
            </a:lvl6pPr>
            <a:lvl7pPr lvl="6" algn="ctr" rtl="0">
              <a:spcBef>
                <a:spcPts val="0"/>
              </a:spcBef>
              <a:spcAft>
                <a:spcPts val="0"/>
              </a:spcAft>
              <a:buNone/>
              <a:defRPr>
                <a:solidFill>
                  <a:schemeClr val="dk1"/>
                </a:solidFill>
              </a:defRPr>
            </a:lvl7pPr>
            <a:lvl8pPr lvl="7" algn="ctr" rtl="0">
              <a:spcBef>
                <a:spcPts val="0"/>
              </a:spcBef>
              <a:spcAft>
                <a:spcPts val="0"/>
              </a:spcAft>
              <a:buNone/>
              <a:defRPr>
                <a:solidFill>
                  <a:schemeClr val="dk1"/>
                </a:solidFill>
              </a:defRPr>
            </a:lvl8pPr>
            <a:lvl9pPr lvl="8" algn="ctr" rtl="0">
              <a:spcBef>
                <a:spcPts val="0"/>
              </a:spcBef>
              <a:spcAft>
                <a:spcPts val="0"/>
              </a:spcAft>
              <a:buNone/>
              <a:defRPr>
                <a:solidFill>
                  <a:schemeClr val="dk1"/>
                </a:solidFill>
              </a:defRPr>
            </a:lvl9pPr>
          </a:lstStyle>
          <a:p>
            <a:endParaRPr/>
          </a:p>
        </p:txBody>
      </p:sp>
      <p:grpSp>
        <p:nvGrpSpPr>
          <p:cNvPr id="211" name="Google Shape;211;p3"/>
          <p:cNvGrpSpPr/>
          <p:nvPr/>
        </p:nvGrpSpPr>
        <p:grpSpPr>
          <a:xfrm>
            <a:off x="1373567" y="2108467"/>
            <a:ext cx="592367" cy="531367"/>
            <a:chOff x="2495125" y="2142250"/>
            <a:chExt cx="444275" cy="398525"/>
          </a:xfrm>
        </p:grpSpPr>
        <p:sp>
          <p:nvSpPr>
            <p:cNvPr id="212"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3"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14" name="Google Shape;214;p3"/>
          <p:cNvGrpSpPr/>
          <p:nvPr/>
        </p:nvGrpSpPr>
        <p:grpSpPr>
          <a:xfrm>
            <a:off x="9804601" y="5273701"/>
            <a:ext cx="388500" cy="375167"/>
            <a:chOff x="3243875" y="2372825"/>
            <a:chExt cx="291375" cy="281375"/>
          </a:xfrm>
        </p:grpSpPr>
        <p:sp>
          <p:nvSpPr>
            <p:cNvPr id="215"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6"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7"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8"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9"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0"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1"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2"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3"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4"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25" name="Google Shape;225;p3"/>
          <p:cNvGrpSpPr/>
          <p:nvPr/>
        </p:nvGrpSpPr>
        <p:grpSpPr>
          <a:xfrm>
            <a:off x="10013868" y="1672585"/>
            <a:ext cx="222233" cy="224767"/>
            <a:chOff x="4954425" y="2036375"/>
            <a:chExt cx="166675" cy="168575"/>
          </a:xfrm>
        </p:grpSpPr>
        <p:sp>
          <p:nvSpPr>
            <p:cNvPr id="226"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7"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28" name="Google Shape;228;p3"/>
          <p:cNvSpPr/>
          <p:nvPr/>
        </p:nvSpPr>
        <p:spPr>
          <a:xfrm>
            <a:off x="2041801" y="4022766"/>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9" name="Google Shape;229;p3"/>
          <p:cNvSpPr/>
          <p:nvPr/>
        </p:nvSpPr>
        <p:spPr>
          <a:xfrm>
            <a:off x="10758967" y="3611184"/>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30" name="Google Shape;230;p3"/>
          <p:cNvGrpSpPr/>
          <p:nvPr/>
        </p:nvGrpSpPr>
        <p:grpSpPr>
          <a:xfrm>
            <a:off x="1558634" y="5420001"/>
            <a:ext cx="222233" cy="224767"/>
            <a:chOff x="4954425" y="2036375"/>
            <a:chExt cx="166675" cy="168575"/>
          </a:xfrm>
        </p:grpSpPr>
        <p:sp>
          <p:nvSpPr>
            <p:cNvPr id="231"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2"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101805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BA083F-1CB8-4AC8-B00C-832DFC25AF49}" type="datetimeFigureOut">
              <a:rPr lang="en-US" smtClean="0"/>
              <a:t>10/3/2021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793CE1-F6F6-478B-A635-544A48CE4703}" type="slidenum">
              <a:rPr lang="en-US" smtClean="0"/>
              <a:t>‹#›</a:t>
            </a:fld>
            <a:endParaRPr lang="en-US"/>
          </a:p>
        </p:txBody>
      </p:sp>
    </p:spTree>
    <p:extLst>
      <p:ext uri="{BB962C8B-B14F-4D97-AF65-F5344CB8AC3E}">
        <p14:creationId xmlns:p14="http://schemas.microsoft.com/office/powerpoint/2010/main" val="657186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9BA083F-1CB8-4AC8-B00C-832DFC25AF49}" type="datetimeFigureOut">
              <a:rPr lang="en-US" smtClean="0"/>
              <a:t>10/3/2021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793CE1-F6F6-478B-A635-544A48CE4703}" type="slidenum">
              <a:rPr lang="en-US" smtClean="0"/>
              <a:t>‹#›</a:t>
            </a:fld>
            <a:endParaRPr lang="en-US"/>
          </a:p>
        </p:txBody>
      </p:sp>
    </p:spTree>
    <p:extLst>
      <p:ext uri="{BB962C8B-B14F-4D97-AF65-F5344CB8AC3E}">
        <p14:creationId xmlns:p14="http://schemas.microsoft.com/office/powerpoint/2010/main" val="2753724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BA083F-1CB8-4AC8-B00C-832DFC25AF49}" type="datetimeFigureOut">
              <a:rPr lang="en-US" smtClean="0"/>
              <a:t>10/3/2021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793CE1-F6F6-478B-A635-544A48CE4703}" type="slidenum">
              <a:rPr lang="en-US" smtClean="0"/>
              <a:t>‹#›</a:t>
            </a:fld>
            <a:endParaRPr lang="en-US"/>
          </a:p>
        </p:txBody>
      </p:sp>
    </p:spTree>
    <p:extLst>
      <p:ext uri="{BB962C8B-B14F-4D97-AF65-F5344CB8AC3E}">
        <p14:creationId xmlns:p14="http://schemas.microsoft.com/office/powerpoint/2010/main" val="4076110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BA083F-1CB8-4AC8-B00C-832DFC25AF49}" type="datetimeFigureOut">
              <a:rPr lang="en-US" smtClean="0"/>
              <a:t>10/3/2021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793CE1-F6F6-478B-A635-544A48CE4703}" type="slidenum">
              <a:rPr lang="en-US" smtClean="0"/>
              <a:t>‹#›</a:t>
            </a:fld>
            <a:endParaRPr lang="en-US"/>
          </a:p>
        </p:txBody>
      </p:sp>
    </p:spTree>
    <p:extLst>
      <p:ext uri="{BB962C8B-B14F-4D97-AF65-F5344CB8AC3E}">
        <p14:creationId xmlns:p14="http://schemas.microsoft.com/office/powerpoint/2010/main" val="170204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BA083F-1CB8-4AC8-B00C-832DFC25AF49}" type="datetimeFigureOut">
              <a:rPr lang="en-US" smtClean="0"/>
              <a:t>10/3/2021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793CE1-F6F6-478B-A635-544A48CE4703}" type="slidenum">
              <a:rPr lang="en-US" smtClean="0"/>
              <a:t>‹#›</a:t>
            </a:fld>
            <a:endParaRPr lang="en-US"/>
          </a:p>
        </p:txBody>
      </p:sp>
    </p:spTree>
    <p:extLst>
      <p:ext uri="{BB962C8B-B14F-4D97-AF65-F5344CB8AC3E}">
        <p14:creationId xmlns:p14="http://schemas.microsoft.com/office/powerpoint/2010/main" val="4188263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BA083F-1CB8-4AC8-B00C-832DFC25AF49}" type="datetimeFigureOut">
              <a:rPr lang="en-US" smtClean="0"/>
              <a:t>10/3/2021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793CE1-F6F6-478B-A635-544A48CE4703}" type="slidenum">
              <a:rPr lang="en-US" smtClean="0"/>
              <a:t>‹#›</a:t>
            </a:fld>
            <a:endParaRPr lang="en-US"/>
          </a:p>
        </p:txBody>
      </p:sp>
    </p:spTree>
    <p:extLst>
      <p:ext uri="{BB962C8B-B14F-4D97-AF65-F5344CB8AC3E}">
        <p14:creationId xmlns:p14="http://schemas.microsoft.com/office/powerpoint/2010/main" val="3327019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9BA083F-1CB8-4AC8-B00C-832DFC25AF49}" type="datetimeFigureOut">
              <a:rPr lang="en-US" smtClean="0"/>
              <a:t>10/3/2021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793CE1-F6F6-478B-A635-544A48CE4703}" type="slidenum">
              <a:rPr lang="en-US" smtClean="0"/>
              <a:t>‹#›</a:t>
            </a:fld>
            <a:endParaRPr lang="en-US"/>
          </a:p>
        </p:txBody>
      </p:sp>
    </p:spTree>
    <p:extLst>
      <p:ext uri="{BB962C8B-B14F-4D97-AF65-F5344CB8AC3E}">
        <p14:creationId xmlns:p14="http://schemas.microsoft.com/office/powerpoint/2010/main" val="1686279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9BA083F-1CB8-4AC8-B00C-832DFC25AF49}" type="datetimeFigureOut">
              <a:rPr lang="en-US" smtClean="0"/>
              <a:t>10/3/2021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793CE1-F6F6-478B-A635-544A48CE4703}" type="slidenum">
              <a:rPr lang="en-US" smtClean="0"/>
              <a:t>‹#›</a:t>
            </a:fld>
            <a:endParaRPr lang="en-US"/>
          </a:p>
        </p:txBody>
      </p:sp>
    </p:spTree>
    <p:extLst>
      <p:ext uri="{BB962C8B-B14F-4D97-AF65-F5344CB8AC3E}">
        <p14:creationId xmlns:p14="http://schemas.microsoft.com/office/powerpoint/2010/main" val="2621790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BA083F-1CB8-4AC8-B00C-832DFC25AF49}" type="datetimeFigureOut">
              <a:rPr lang="en-US" smtClean="0"/>
              <a:t>10/3/2021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793CE1-F6F6-478B-A635-544A48CE4703}" type="slidenum">
              <a:rPr lang="en-US" smtClean="0"/>
              <a:t>‹#›</a:t>
            </a:fld>
            <a:endParaRPr lang="en-US"/>
          </a:p>
        </p:txBody>
      </p:sp>
    </p:spTree>
    <p:extLst>
      <p:ext uri="{BB962C8B-B14F-4D97-AF65-F5344CB8AC3E}">
        <p14:creationId xmlns:p14="http://schemas.microsoft.com/office/powerpoint/2010/main" val="34829306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 Target="slide5.xml"/><Relationship Id="rId7" Type="http://schemas.openxmlformats.org/officeDocument/2006/relationships/slide" Target="slide10.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slide" Target="slide15.xml"/><Relationship Id="rId5" Type="http://schemas.openxmlformats.org/officeDocument/2006/relationships/slide" Target="slide16.xml"/><Relationship Id="rId4" Type="http://schemas.openxmlformats.org/officeDocument/2006/relationships/slide" Target="slide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3.jp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4.jp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7.jp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hyperlink" Target="https://www.bluezone.gov.vn/"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93859" y="196945"/>
            <a:ext cx="1004282" cy="1012874"/>
          </a:xfrm>
          <a:prstGeom prst="rect">
            <a:avLst/>
          </a:prstGeom>
        </p:spPr>
      </p:pic>
      <p:sp>
        <p:nvSpPr>
          <p:cNvPr id="5" name="Rectangle 4"/>
          <p:cNvSpPr/>
          <p:nvPr/>
        </p:nvSpPr>
        <p:spPr>
          <a:xfrm>
            <a:off x="1999590" y="1627591"/>
            <a:ext cx="8192820" cy="584775"/>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w="0"/>
                <a:solidFill>
                  <a:srgbClr val="FF0000"/>
                </a:solidFill>
                <a:effectLst>
                  <a:outerShdw blurRad="38100" dist="25400" dir="5400000" algn="ctr" rotWithShape="0">
                    <a:srgbClr val="6E747A">
                      <a:alpha val="43000"/>
                    </a:srgbClr>
                  </a:outerShdw>
                </a:effectLst>
                <a:uLnTx/>
                <a:uFillTx/>
                <a:latin typeface="Times New Roman" panose="02020603050405020304" pitchFamily="18" charset="0"/>
                <a:ea typeface="+mn-ea"/>
                <a:cs typeface="Times New Roman" panose="02020603050405020304" pitchFamily="18" charset="0"/>
              </a:rPr>
              <a:t>LIÊN ĐỘI TRƯỜNG TIỂU HỌC ĐỨC GIANG</a:t>
            </a:r>
            <a:endParaRPr kumimoji="0" lang="en-US" sz="3200" b="0"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Times New Roman" panose="02020603050405020304" pitchFamily="18" charset="0"/>
              <a:ea typeface="+mn-ea"/>
              <a:cs typeface="Times New Roman" panose="02020603050405020304" pitchFamily="18" charset="0"/>
            </a:endParaRPr>
          </a:p>
        </p:txBody>
      </p:sp>
      <p:sp>
        <p:nvSpPr>
          <p:cNvPr id="9" name="Rectangle 8"/>
          <p:cNvSpPr/>
          <p:nvPr/>
        </p:nvSpPr>
        <p:spPr>
          <a:xfrm>
            <a:off x="1830248" y="2846807"/>
            <a:ext cx="8531503" cy="70788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smtClean="0">
                <a:ln w="0"/>
                <a:solidFill>
                  <a:prstClr val="black"/>
                </a:solidFill>
                <a:effectLst>
                  <a:outerShdw blurRad="38100" dist="19050" dir="2700000" algn="tl" rotWithShape="0">
                    <a:prstClr val="black">
                      <a:alpha val="40000"/>
                    </a:prstClr>
                  </a:outerShdw>
                </a:effectLst>
                <a:uLnTx/>
                <a:uFillTx/>
                <a:latin typeface="#9Slide03 Arima Madurai ExtraBo" panose="00000900000000000000" pitchFamily="2" charset="0"/>
                <a:ea typeface="+mn-ea"/>
                <a:cs typeface="#9Slide03 Arima Madurai ExtraBo" panose="00000900000000000000" pitchFamily="2" charset="0"/>
              </a:rPr>
              <a:t>Nội</a:t>
            </a:r>
            <a:r>
              <a:rPr kumimoji="0" lang="en-US" sz="4000" b="0"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9Slide03 Arima Madurai ExtraBo" panose="00000900000000000000" pitchFamily="2" charset="0"/>
                <a:ea typeface="+mn-ea"/>
                <a:cs typeface="#9Slide03 Arima Madurai ExtraBo" panose="00000900000000000000" pitchFamily="2" charset="0"/>
              </a:rPr>
              <a:t> dung </a:t>
            </a:r>
            <a:r>
              <a:rPr kumimoji="0" lang="en-US" sz="4000" b="0" i="0" u="none" strike="noStrike" kern="1200" cap="none" spc="0" normalizeH="0" baseline="0" noProof="0" dirty="0" err="1" smtClean="0">
                <a:ln w="0"/>
                <a:solidFill>
                  <a:prstClr val="black"/>
                </a:solidFill>
                <a:effectLst>
                  <a:outerShdw blurRad="38100" dist="19050" dir="2700000" algn="tl" rotWithShape="0">
                    <a:prstClr val="black">
                      <a:alpha val="40000"/>
                    </a:prstClr>
                  </a:outerShdw>
                </a:effectLst>
                <a:uLnTx/>
                <a:uFillTx/>
                <a:latin typeface="#9Slide03 Arima Madurai ExtraBo" panose="00000900000000000000" pitchFamily="2" charset="0"/>
                <a:ea typeface="+mn-ea"/>
                <a:cs typeface="#9Slide03 Arima Madurai ExtraBo" panose="00000900000000000000" pitchFamily="2" charset="0"/>
              </a:rPr>
              <a:t>sinh</a:t>
            </a:r>
            <a:r>
              <a:rPr kumimoji="0" lang="en-US" sz="4000" b="0"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9Slide03 Arima Madurai ExtraBo" panose="00000900000000000000" pitchFamily="2" charset="0"/>
                <a:ea typeface="+mn-ea"/>
                <a:cs typeface="#9Slide03 Arima Madurai ExtraBo" panose="00000900000000000000" pitchFamily="2" charset="0"/>
              </a:rPr>
              <a:t> </a:t>
            </a:r>
            <a:r>
              <a:rPr kumimoji="0" lang="en-US" sz="4000" b="0" i="0" u="none" strike="noStrike" kern="1200" cap="none" spc="0" normalizeH="0" baseline="0" noProof="0" dirty="0" err="1" smtClean="0">
                <a:ln w="0"/>
                <a:solidFill>
                  <a:prstClr val="black"/>
                </a:solidFill>
                <a:effectLst>
                  <a:outerShdw blurRad="38100" dist="19050" dir="2700000" algn="tl" rotWithShape="0">
                    <a:prstClr val="black">
                      <a:alpha val="40000"/>
                    </a:prstClr>
                  </a:outerShdw>
                </a:effectLst>
                <a:uLnTx/>
                <a:uFillTx/>
                <a:latin typeface="#9Slide03 Arima Madurai ExtraBo" panose="00000900000000000000" pitchFamily="2" charset="0"/>
                <a:ea typeface="+mn-ea"/>
                <a:cs typeface="#9Slide03 Arima Madurai ExtraBo" panose="00000900000000000000" pitchFamily="2" charset="0"/>
              </a:rPr>
              <a:t>hoạt</a:t>
            </a:r>
            <a:r>
              <a:rPr kumimoji="0" lang="en-US" sz="4000" b="0"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9Slide03 Arima Madurai ExtraBo" panose="00000900000000000000" pitchFamily="2" charset="0"/>
                <a:ea typeface="+mn-ea"/>
                <a:cs typeface="#9Slide03 Arima Madurai ExtraBo" panose="00000900000000000000" pitchFamily="2" charset="0"/>
              </a:rPr>
              <a:t> </a:t>
            </a:r>
            <a:r>
              <a:rPr kumimoji="0" lang="en-US" sz="4000" b="0" i="0" u="none" strike="noStrike" kern="1200" cap="none" spc="0" normalizeH="0" baseline="0" noProof="0" dirty="0" err="1" smtClean="0">
                <a:ln w="0"/>
                <a:solidFill>
                  <a:prstClr val="black"/>
                </a:solidFill>
                <a:effectLst>
                  <a:outerShdw blurRad="38100" dist="19050" dir="2700000" algn="tl" rotWithShape="0">
                    <a:prstClr val="black">
                      <a:alpha val="40000"/>
                    </a:prstClr>
                  </a:outerShdw>
                </a:effectLst>
                <a:uLnTx/>
                <a:uFillTx/>
                <a:latin typeface="#9Slide03 Arima Madurai ExtraBo" panose="00000900000000000000" pitchFamily="2" charset="0"/>
                <a:ea typeface="+mn-ea"/>
                <a:cs typeface="#9Slide03 Arima Madurai ExtraBo" panose="00000900000000000000" pitchFamily="2" charset="0"/>
              </a:rPr>
              <a:t>chào</a:t>
            </a:r>
            <a:r>
              <a:rPr kumimoji="0" lang="en-US" sz="4000" b="0"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9Slide03 Arima Madurai ExtraBo" panose="00000900000000000000" pitchFamily="2" charset="0"/>
                <a:ea typeface="+mn-ea"/>
                <a:cs typeface="#9Slide03 Arima Madurai ExtraBo" panose="00000900000000000000" pitchFamily="2" charset="0"/>
              </a:rPr>
              <a:t> </a:t>
            </a:r>
            <a:r>
              <a:rPr kumimoji="0" lang="en-US" sz="4000" b="0" i="0" u="none" strike="noStrike" kern="1200" cap="none" spc="0" normalizeH="0" baseline="0" noProof="0" dirty="0" err="1" smtClean="0">
                <a:ln w="0"/>
                <a:solidFill>
                  <a:prstClr val="black"/>
                </a:solidFill>
                <a:effectLst>
                  <a:outerShdw blurRad="38100" dist="19050" dir="2700000" algn="tl" rotWithShape="0">
                    <a:prstClr val="black">
                      <a:alpha val="40000"/>
                    </a:prstClr>
                  </a:outerShdw>
                </a:effectLst>
                <a:uLnTx/>
                <a:uFillTx/>
                <a:latin typeface="#9Slide03 Arima Madurai ExtraBo" panose="00000900000000000000" pitchFamily="2" charset="0"/>
                <a:ea typeface="+mn-ea"/>
                <a:cs typeface="#9Slide03 Arima Madurai ExtraBo" panose="00000900000000000000" pitchFamily="2" charset="0"/>
              </a:rPr>
              <a:t>cờ</a:t>
            </a:r>
            <a:r>
              <a:rPr kumimoji="0" lang="en-US" sz="4000" b="0"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9Slide03 Arima Madurai ExtraBo" panose="00000900000000000000" pitchFamily="2" charset="0"/>
                <a:ea typeface="+mn-ea"/>
                <a:cs typeface="#9Slide03 Arima Madurai ExtraBo" panose="00000900000000000000" pitchFamily="2" charset="0"/>
              </a:rPr>
              <a:t>: </a:t>
            </a:r>
            <a:r>
              <a:rPr kumimoji="0" lang="en-US" sz="4000" b="0" i="0" u="none" strike="noStrike" kern="1200" cap="none" spc="0" normalizeH="0" baseline="0" noProof="0" dirty="0" err="1" smtClean="0">
                <a:ln w="0"/>
                <a:solidFill>
                  <a:prstClr val="black"/>
                </a:solidFill>
                <a:effectLst>
                  <a:outerShdw blurRad="38100" dist="19050" dir="2700000" algn="tl" rotWithShape="0">
                    <a:prstClr val="black">
                      <a:alpha val="40000"/>
                    </a:prstClr>
                  </a:outerShdw>
                </a:effectLst>
                <a:uLnTx/>
                <a:uFillTx/>
                <a:latin typeface="#9Slide03 Arima Madurai ExtraBo" panose="00000900000000000000" pitchFamily="2" charset="0"/>
                <a:ea typeface="+mn-ea"/>
                <a:cs typeface="#9Slide03 Arima Madurai ExtraBo" panose="00000900000000000000" pitchFamily="2" charset="0"/>
              </a:rPr>
              <a:t>Tuần</a:t>
            </a:r>
            <a:r>
              <a:rPr kumimoji="0" lang="en-US" sz="4000" b="0"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9Slide03 Arima Madurai ExtraBo" panose="00000900000000000000" pitchFamily="2" charset="0"/>
                <a:ea typeface="+mn-ea"/>
                <a:cs typeface="#9Slide03 Arima Madurai ExtraBo" panose="00000900000000000000" pitchFamily="2" charset="0"/>
              </a:rPr>
              <a:t> 05</a:t>
            </a:r>
            <a:endParaRPr kumimoji="0" lang="en-US" sz="4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9Slide03 Arima Madurai ExtraBo" panose="00000900000000000000" pitchFamily="2" charset="0"/>
              <a:ea typeface="+mn-ea"/>
              <a:cs typeface="#9Slide03 Arima Madurai ExtraBo" panose="00000900000000000000" pitchFamily="2" charset="0"/>
            </a:endParaRPr>
          </a:p>
        </p:txBody>
      </p:sp>
      <p:sp>
        <p:nvSpPr>
          <p:cNvPr id="12" name="Rectangle 11"/>
          <p:cNvSpPr/>
          <p:nvPr/>
        </p:nvSpPr>
        <p:spPr>
          <a:xfrm>
            <a:off x="1999590" y="3817179"/>
            <a:ext cx="8617994" cy="584775"/>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err="1" smtClean="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Đức</a:t>
            </a:r>
            <a:r>
              <a:rPr kumimoji="0" lang="en-US" sz="3200" b="0" i="1"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smtClean="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Giang</a:t>
            </a:r>
            <a:r>
              <a:rPr kumimoji="0" lang="en-US" sz="3200" b="0" i="1"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smtClean="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ngày</a:t>
            </a:r>
            <a:r>
              <a:rPr kumimoji="0" lang="en-US" sz="3200" b="0" i="1"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4</a:t>
            </a:r>
            <a:r>
              <a:rPr kumimoji="0" lang="en-US" sz="3200" b="0" i="1"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smtClean="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tháng</a:t>
            </a:r>
            <a:r>
              <a:rPr kumimoji="0" lang="en-US" sz="3200" b="0" i="1"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10 </a:t>
            </a:r>
            <a:r>
              <a:rPr kumimoji="0" lang="en-US" sz="3200" b="0" i="1" u="none" strike="noStrike" kern="1200" cap="none" spc="0" normalizeH="0" baseline="0" noProof="0" dirty="0" err="1" smtClean="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năm</a:t>
            </a:r>
            <a:r>
              <a:rPr kumimoji="0" lang="en-US" sz="3200" b="0" i="1"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2021</a:t>
            </a:r>
            <a:endParaRPr kumimoji="0" lang="en-US" sz="32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14" y="4664441"/>
            <a:ext cx="2954645" cy="2193559"/>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0935" y="4896822"/>
            <a:ext cx="5231065" cy="2056582"/>
          </a:xfrm>
          <a:prstGeom prst="rect">
            <a:avLst/>
          </a:prstGeom>
        </p:spPr>
      </p:pic>
    </p:spTree>
    <p:extLst>
      <p:ext uri="{BB962C8B-B14F-4D97-AF65-F5344CB8AC3E}">
        <p14:creationId xmlns:p14="http://schemas.microsoft.com/office/powerpoint/2010/main" val="3830391620"/>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Shape 2329"/>
        <p:cNvGrpSpPr/>
        <p:nvPr/>
      </p:nvGrpSpPr>
      <p:grpSpPr>
        <a:xfrm>
          <a:off x="0" y="0"/>
          <a:ext cx="0" cy="0"/>
          <a:chOff x="0" y="0"/>
          <a:chExt cx="0" cy="0"/>
        </a:xfrm>
      </p:grpSpPr>
      <p:sp>
        <p:nvSpPr>
          <p:cNvPr id="2330" name="Google Shape;2330;p29"/>
          <p:cNvSpPr/>
          <p:nvPr/>
        </p:nvSpPr>
        <p:spPr>
          <a:xfrm rot="-272599">
            <a:off x="2775823" y="1474823"/>
            <a:ext cx="6271708" cy="4437551"/>
          </a:xfrm>
          <a:prstGeom prst="rect">
            <a:avLst/>
          </a:prstGeom>
          <a:solidFill>
            <a:schemeClr val="accent4">
              <a:lumMod val="60000"/>
              <a:lumOff val="40000"/>
            </a:scheme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667"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31" name="Google Shape;2331;p29"/>
          <p:cNvSpPr/>
          <p:nvPr/>
        </p:nvSpPr>
        <p:spPr>
          <a:xfrm rot="-535295">
            <a:off x="2352910" y="1291335"/>
            <a:ext cx="1451045" cy="125391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667"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32" name="Google Shape;2332;p29"/>
          <p:cNvSpPr/>
          <p:nvPr/>
        </p:nvSpPr>
        <p:spPr>
          <a:xfrm rot="4430286">
            <a:off x="7813738" y="860119"/>
            <a:ext cx="1451004" cy="1253821"/>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667"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33" name="Google Shape;2333;p29"/>
          <p:cNvSpPr txBox="1">
            <a:spLocks noGrp="1"/>
          </p:cNvSpPr>
          <p:nvPr>
            <p:ph type="title"/>
          </p:nvPr>
        </p:nvSpPr>
        <p:spPr>
          <a:xfrm>
            <a:off x="3330499" y="2875457"/>
            <a:ext cx="5290800" cy="874800"/>
          </a:xfrm>
          <a:prstGeom prst="rect">
            <a:avLst/>
          </a:prstGeom>
        </p:spPr>
        <p:txBody>
          <a:bodyPr spcFirstLastPara="1" vert="horz" wrap="square" lIns="121900" tIns="121900" rIns="121900" bIns="121900" rtlCol="0" anchor="ctr" anchorCtr="0">
            <a:noAutofit/>
          </a:bodyPr>
          <a:lstStyle/>
          <a:p>
            <a:r>
              <a:rPr lang="en-US" sz="6000" dirty="0" err="1" smtClean="0">
                <a:latin typeface="Times New Roman" panose="02020603050405020304" pitchFamily="18" charset="0"/>
                <a:cs typeface="Times New Roman" panose="02020603050405020304" pitchFamily="18" charset="0"/>
              </a:rPr>
              <a:t>Chủ</a:t>
            </a:r>
            <a:r>
              <a:rPr lang="en-US" sz="6000" dirty="0" smtClean="0">
                <a:latin typeface="Times New Roman" panose="02020603050405020304" pitchFamily="18" charset="0"/>
                <a:cs typeface="Times New Roman" panose="02020603050405020304" pitchFamily="18" charset="0"/>
              </a:rPr>
              <a:t> </a:t>
            </a:r>
            <a:r>
              <a:rPr lang="en-US" sz="6000" dirty="0" err="1" smtClean="0">
                <a:latin typeface="Times New Roman" panose="02020603050405020304" pitchFamily="18" charset="0"/>
                <a:cs typeface="Times New Roman" panose="02020603050405020304" pitchFamily="18" charset="0"/>
              </a:rPr>
              <a:t>Đề</a:t>
            </a:r>
            <a:endParaRPr sz="6000" dirty="0">
              <a:latin typeface="Times New Roman" panose="02020603050405020304" pitchFamily="18" charset="0"/>
              <a:cs typeface="Times New Roman" panose="02020603050405020304" pitchFamily="18" charset="0"/>
            </a:endParaRPr>
          </a:p>
        </p:txBody>
      </p:sp>
      <p:sp>
        <p:nvSpPr>
          <p:cNvPr id="2335" name="Google Shape;2335;p29"/>
          <p:cNvSpPr txBox="1">
            <a:spLocks noGrp="1"/>
          </p:cNvSpPr>
          <p:nvPr>
            <p:ph type="subTitle" idx="1"/>
          </p:nvPr>
        </p:nvSpPr>
        <p:spPr>
          <a:xfrm>
            <a:off x="2978099" y="3829952"/>
            <a:ext cx="5995600" cy="874800"/>
          </a:xfrm>
          <a:prstGeom prst="rect">
            <a:avLst/>
          </a:prstGeom>
        </p:spPr>
        <p:txBody>
          <a:bodyPr spcFirstLastPara="1" vert="horz" wrap="square" lIns="121900" tIns="121900" rIns="121900" bIns="121900" rtlCol="0" anchor="t" anchorCtr="0">
            <a:noAutofit/>
          </a:bodyPr>
          <a:lstStyle/>
          <a:p>
            <a:pPr marL="0" indent="0"/>
            <a:r>
              <a:rPr lang="en" sz="5400" dirty="0" smtClean="0">
                <a:solidFill>
                  <a:srgbClr val="002060"/>
                </a:solidFill>
                <a:latin typeface="Times New Roman" panose="02020603050405020304" pitchFamily="18" charset="0"/>
                <a:cs typeface="Times New Roman" panose="02020603050405020304" pitchFamily="18" charset="0"/>
              </a:rPr>
              <a:t>Phòng chống covid</a:t>
            </a:r>
            <a:endParaRPr sz="5400" dirty="0">
              <a:solidFill>
                <a:srgbClr val="002060"/>
              </a:solidFill>
              <a:latin typeface="Times New Roman" panose="02020603050405020304" pitchFamily="18" charset="0"/>
              <a:cs typeface="Times New Roman" panose="02020603050405020304" pitchFamily="18" charset="0"/>
            </a:endParaRPr>
          </a:p>
        </p:txBody>
      </p:sp>
      <p:sp>
        <p:nvSpPr>
          <p:cNvPr id="2337" name="Google Shape;2337;p29">
            <a:hlinkClick r:id="rId3" action="ppaction://hlinksldjump"/>
          </p:cNvPr>
          <p:cNvSpPr/>
          <p:nvPr/>
        </p:nvSpPr>
        <p:spPr>
          <a:xfrm rot="-2700000">
            <a:off x="1261048" y="856265"/>
            <a:ext cx="227971" cy="227971"/>
          </a:xfrm>
          <a:prstGeom prst="halfFrame">
            <a:avLst>
              <a:gd name="adj1" fmla="val 33333"/>
              <a:gd name="adj2" fmla="val 33333"/>
            </a:avLst>
          </a:prstGeom>
          <a:solidFill>
            <a:schemeClr val="accen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38" name="Google Shape;2338;p29">
            <a:hlinkClick r:id=""/>
          </p:cNvPr>
          <p:cNvSpPr/>
          <p:nvPr/>
        </p:nvSpPr>
        <p:spPr>
          <a:xfrm rot="8100000">
            <a:off x="10702981" y="856265"/>
            <a:ext cx="227971" cy="227971"/>
          </a:xfrm>
          <a:prstGeom prst="halfFrame">
            <a:avLst>
              <a:gd name="adj1" fmla="val 33333"/>
              <a:gd name="adj2" fmla="val 33333"/>
            </a:avLst>
          </a:prstGeom>
          <a:solidFill>
            <a:schemeClr val="accen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339" name="Google Shape;2339;p29"/>
          <p:cNvGrpSpPr/>
          <p:nvPr/>
        </p:nvGrpSpPr>
        <p:grpSpPr>
          <a:xfrm>
            <a:off x="11425718" y="5898485"/>
            <a:ext cx="258695" cy="255316"/>
            <a:chOff x="6232000" y="1435050"/>
            <a:chExt cx="488225" cy="481850"/>
          </a:xfrm>
        </p:grpSpPr>
        <p:sp>
          <p:nvSpPr>
            <p:cNvPr id="2340" name="Google Shape;2340;p29"/>
            <p:cNvSpPr/>
            <p:nvPr/>
          </p:nvSpPr>
          <p:spPr>
            <a:xfrm>
              <a:off x="6578000" y="1463375"/>
              <a:ext cx="83150" cy="78250"/>
            </a:xfrm>
            <a:custGeom>
              <a:avLst/>
              <a:gdLst/>
              <a:ahLst/>
              <a:cxnLst/>
              <a:rect l="l" t="t" r="r" b="b"/>
              <a:pathLst>
                <a:path w="3326" h="3130" extrusionOk="0">
                  <a:moveTo>
                    <a:pt x="482" y="1"/>
                  </a:moveTo>
                  <a:cubicBezTo>
                    <a:pt x="280" y="1"/>
                    <a:pt x="95" y="114"/>
                    <a:pt x="1" y="293"/>
                  </a:cubicBezTo>
                  <a:lnTo>
                    <a:pt x="3322" y="3130"/>
                  </a:lnTo>
                  <a:lnTo>
                    <a:pt x="3322" y="564"/>
                  </a:lnTo>
                  <a:cubicBezTo>
                    <a:pt x="3325" y="253"/>
                    <a:pt x="3072" y="1"/>
                    <a:pt x="2761" y="1"/>
                  </a:cubicBezTo>
                  <a:cubicBezTo>
                    <a:pt x="2760" y="1"/>
                    <a:pt x="2758" y="1"/>
                    <a:pt x="2756" y="1"/>
                  </a:cubicBezTo>
                  <a:lnTo>
                    <a:pt x="497" y="1"/>
                  </a:lnTo>
                  <a:cubicBezTo>
                    <a:pt x="492" y="1"/>
                    <a:pt x="487" y="1"/>
                    <a:pt x="482" y="1"/>
                  </a:cubicBezTo>
                  <a:close/>
                </a:path>
              </a:pathLst>
            </a:custGeom>
            <a:solidFill>
              <a:srgbClr val="0E2A47"/>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435D74"/>
                </a:solidFill>
                <a:effectLst/>
                <a:uLnTx/>
                <a:uFillTx/>
                <a:latin typeface="Calibri" panose="020F0502020204030204"/>
                <a:ea typeface="+mn-ea"/>
                <a:cs typeface="+mn-cs"/>
              </a:endParaRPr>
            </a:p>
          </p:txBody>
        </p:sp>
        <p:sp>
          <p:nvSpPr>
            <p:cNvPr id="2341" name="Google Shape;2341;p29"/>
            <p:cNvSpPr/>
            <p:nvPr/>
          </p:nvSpPr>
          <p:spPr>
            <a:xfrm>
              <a:off x="6421725" y="1773850"/>
              <a:ext cx="112950" cy="143050"/>
            </a:xfrm>
            <a:custGeom>
              <a:avLst/>
              <a:gdLst/>
              <a:ahLst/>
              <a:cxnLst/>
              <a:rect l="l" t="t" r="r" b="b"/>
              <a:pathLst>
                <a:path w="4518" h="5722" extrusionOk="0">
                  <a:moveTo>
                    <a:pt x="2822" y="1130"/>
                  </a:moveTo>
                  <a:cubicBezTo>
                    <a:pt x="3325" y="1130"/>
                    <a:pt x="3578" y="1738"/>
                    <a:pt x="3222" y="2093"/>
                  </a:cubicBezTo>
                  <a:cubicBezTo>
                    <a:pt x="3106" y="2209"/>
                    <a:pt x="2964" y="2260"/>
                    <a:pt x="2825" y="2260"/>
                  </a:cubicBezTo>
                  <a:cubicBezTo>
                    <a:pt x="2535" y="2260"/>
                    <a:pt x="2259" y="2036"/>
                    <a:pt x="2259" y="1696"/>
                  </a:cubicBezTo>
                  <a:cubicBezTo>
                    <a:pt x="2259" y="1383"/>
                    <a:pt x="2509" y="1130"/>
                    <a:pt x="2822" y="1130"/>
                  </a:cubicBezTo>
                  <a:close/>
                  <a:moveTo>
                    <a:pt x="0" y="1"/>
                  </a:moveTo>
                  <a:lnTo>
                    <a:pt x="0" y="5722"/>
                  </a:lnTo>
                  <a:lnTo>
                    <a:pt x="4517" y="5722"/>
                  </a:lnTo>
                  <a:lnTo>
                    <a:pt x="4517" y="1"/>
                  </a:lnTo>
                  <a:close/>
                </a:path>
              </a:pathLst>
            </a:custGeom>
            <a:solidFill>
              <a:srgbClr val="0E2A47"/>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435D74"/>
                </a:solidFill>
                <a:effectLst/>
                <a:uLnTx/>
                <a:uFillTx/>
                <a:latin typeface="Calibri" panose="020F0502020204030204"/>
                <a:ea typeface="+mn-ea"/>
                <a:cs typeface="+mn-cs"/>
              </a:endParaRPr>
            </a:p>
          </p:txBody>
        </p:sp>
        <p:sp>
          <p:nvSpPr>
            <p:cNvPr id="2342" name="Google Shape;2342;p29"/>
            <p:cNvSpPr/>
            <p:nvPr/>
          </p:nvSpPr>
          <p:spPr>
            <a:xfrm>
              <a:off x="6448975" y="1632700"/>
              <a:ext cx="56475" cy="56475"/>
            </a:xfrm>
            <a:custGeom>
              <a:avLst/>
              <a:gdLst/>
              <a:ahLst/>
              <a:cxnLst/>
              <a:rect l="l" t="t" r="r" b="b"/>
              <a:pathLst>
                <a:path w="2259" h="2259" extrusionOk="0">
                  <a:moveTo>
                    <a:pt x="0" y="0"/>
                  </a:moveTo>
                  <a:lnTo>
                    <a:pt x="0" y="2259"/>
                  </a:lnTo>
                  <a:lnTo>
                    <a:pt x="2259" y="2259"/>
                  </a:lnTo>
                  <a:lnTo>
                    <a:pt x="2259" y="0"/>
                  </a:lnTo>
                  <a:close/>
                </a:path>
              </a:pathLst>
            </a:custGeom>
            <a:solidFill>
              <a:srgbClr val="0E2A47"/>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435D74"/>
                </a:solidFill>
                <a:effectLst/>
                <a:uLnTx/>
                <a:uFillTx/>
                <a:latin typeface="Calibri" panose="020F0502020204030204"/>
                <a:ea typeface="+mn-ea"/>
                <a:cs typeface="+mn-cs"/>
              </a:endParaRPr>
            </a:p>
          </p:txBody>
        </p:sp>
        <p:sp>
          <p:nvSpPr>
            <p:cNvPr id="2343" name="Google Shape;2343;p29"/>
            <p:cNvSpPr/>
            <p:nvPr/>
          </p:nvSpPr>
          <p:spPr>
            <a:xfrm>
              <a:off x="6232000" y="1435050"/>
              <a:ext cx="488225" cy="237825"/>
            </a:xfrm>
            <a:custGeom>
              <a:avLst/>
              <a:gdLst/>
              <a:ahLst/>
              <a:cxnLst/>
              <a:rect l="l" t="t" r="r" b="b"/>
              <a:pathLst>
                <a:path w="19529" h="9513" extrusionOk="0">
                  <a:moveTo>
                    <a:pt x="9821" y="0"/>
                  </a:moveTo>
                  <a:cubicBezTo>
                    <a:pt x="9559" y="0"/>
                    <a:pt x="9297" y="92"/>
                    <a:pt x="9086" y="276"/>
                  </a:cubicBezTo>
                  <a:lnTo>
                    <a:pt x="531" y="7521"/>
                  </a:lnTo>
                  <a:cubicBezTo>
                    <a:pt x="61" y="7921"/>
                    <a:pt x="1" y="8626"/>
                    <a:pt x="395" y="9099"/>
                  </a:cubicBezTo>
                  <a:cubicBezTo>
                    <a:pt x="620" y="9369"/>
                    <a:pt x="942" y="9508"/>
                    <a:pt x="1266" y="9508"/>
                  </a:cubicBezTo>
                  <a:cubicBezTo>
                    <a:pt x="1525" y="9508"/>
                    <a:pt x="1785" y="9419"/>
                    <a:pt x="1997" y="9237"/>
                  </a:cubicBezTo>
                  <a:lnTo>
                    <a:pt x="9821" y="2622"/>
                  </a:lnTo>
                  <a:lnTo>
                    <a:pt x="17544" y="9240"/>
                  </a:lnTo>
                  <a:cubicBezTo>
                    <a:pt x="17759" y="9425"/>
                    <a:pt x="18019" y="9513"/>
                    <a:pt x="18278" y="9513"/>
                  </a:cubicBezTo>
                  <a:cubicBezTo>
                    <a:pt x="18661" y="9513"/>
                    <a:pt x="19039" y="9318"/>
                    <a:pt x="19252" y="8954"/>
                  </a:cubicBezTo>
                  <a:cubicBezTo>
                    <a:pt x="19529" y="8482"/>
                    <a:pt x="19430" y="7879"/>
                    <a:pt x="19014" y="7524"/>
                  </a:cubicBezTo>
                  <a:lnTo>
                    <a:pt x="10555" y="276"/>
                  </a:lnTo>
                  <a:cubicBezTo>
                    <a:pt x="10345" y="92"/>
                    <a:pt x="10083" y="0"/>
                    <a:pt x="9821" y="0"/>
                  </a:cubicBezTo>
                  <a:close/>
                </a:path>
              </a:pathLst>
            </a:custGeom>
            <a:solidFill>
              <a:srgbClr val="0E2A47"/>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435D74"/>
                </a:solidFill>
                <a:effectLst/>
                <a:uLnTx/>
                <a:uFillTx/>
                <a:latin typeface="Calibri" panose="020F0502020204030204"/>
                <a:ea typeface="+mn-ea"/>
                <a:cs typeface="+mn-cs"/>
              </a:endParaRPr>
            </a:p>
          </p:txBody>
        </p:sp>
        <p:sp>
          <p:nvSpPr>
            <p:cNvPr id="2344" name="Google Shape;2344;p29"/>
            <p:cNvSpPr/>
            <p:nvPr/>
          </p:nvSpPr>
          <p:spPr>
            <a:xfrm>
              <a:off x="6291025" y="1537700"/>
              <a:ext cx="369800" cy="379200"/>
            </a:xfrm>
            <a:custGeom>
              <a:avLst/>
              <a:gdLst/>
              <a:ahLst/>
              <a:cxnLst/>
              <a:rect l="l" t="t" r="r" b="b"/>
              <a:pathLst>
                <a:path w="14792" h="15168" extrusionOk="0">
                  <a:moveTo>
                    <a:pt x="9143" y="2671"/>
                  </a:moveTo>
                  <a:cubicBezTo>
                    <a:pt x="9453" y="2671"/>
                    <a:pt x="9706" y="2924"/>
                    <a:pt x="9706" y="3237"/>
                  </a:cubicBezTo>
                  <a:lnTo>
                    <a:pt x="9706" y="6625"/>
                  </a:lnTo>
                  <a:cubicBezTo>
                    <a:pt x="9706" y="6935"/>
                    <a:pt x="9453" y="7188"/>
                    <a:pt x="9143" y="7188"/>
                  </a:cubicBezTo>
                  <a:lnTo>
                    <a:pt x="5755" y="7188"/>
                  </a:lnTo>
                  <a:cubicBezTo>
                    <a:pt x="5442" y="7188"/>
                    <a:pt x="5189" y="6935"/>
                    <a:pt x="5189" y="6625"/>
                  </a:cubicBezTo>
                  <a:lnTo>
                    <a:pt x="5189" y="3237"/>
                  </a:lnTo>
                  <a:cubicBezTo>
                    <a:pt x="5189" y="2924"/>
                    <a:pt x="5442" y="2671"/>
                    <a:pt x="5755" y="2671"/>
                  </a:cubicBezTo>
                  <a:close/>
                  <a:moveTo>
                    <a:pt x="7448" y="0"/>
                  </a:moveTo>
                  <a:lnTo>
                    <a:pt x="4" y="6291"/>
                  </a:lnTo>
                  <a:lnTo>
                    <a:pt x="4" y="14605"/>
                  </a:lnTo>
                  <a:cubicBezTo>
                    <a:pt x="1" y="14913"/>
                    <a:pt x="254" y="15168"/>
                    <a:pt x="564" y="15168"/>
                  </a:cubicBezTo>
                  <a:cubicBezTo>
                    <a:pt x="566" y="15168"/>
                    <a:pt x="568" y="15168"/>
                    <a:pt x="570" y="15168"/>
                  </a:cubicBezTo>
                  <a:lnTo>
                    <a:pt x="4060" y="15168"/>
                  </a:lnTo>
                  <a:lnTo>
                    <a:pt x="4060" y="8883"/>
                  </a:lnTo>
                  <a:cubicBezTo>
                    <a:pt x="4060" y="8570"/>
                    <a:pt x="4313" y="8317"/>
                    <a:pt x="4626" y="8317"/>
                  </a:cubicBezTo>
                  <a:lnTo>
                    <a:pt x="10272" y="8317"/>
                  </a:lnTo>
                  <a:cubicBezTo>
                    <a:pt x="10582" y="8317"/>
                    <a:pt x="10835" y="8570"/>
                    <a:pt x="10835" y="8883"/>
                  </a:cubicBezTo>
                  <a:lnTo>
                    <a:pt x="10835" y="15168"/>
                  </a:lnTo>
                  <a:lnTo>
                    <a:pt x="14223" y="15168"/>
                  </a:lnTo>
                  <a:cubicBezTo>
                    <a:pt x="14225" y="15168"/>
                    <a:pt x="14227" y="15168"/>
                    <a:pt x="14228" y="15168"/>
                  </a:cubicBezTo>
                  <a:cubicBezTo>
                    <a:pt x="14539" y="15168"/>
                    <a:pt x="14792" y="14913"/>
                    <a:pt x="14789" y="14605"/>
                  </a:cubicBezTo>
                  <a:lnTo>
                    <a:pt x="14789" y="6291"/>
                  </a:lnTo>
                  <a:lnTo>
                    <a:pt x="7448" y="0"/>
                  </a:lnTo>
                  <a:close/>
                </a:path>
              </a:pathLst>
            </a:custGeom>
            <a:solidFill>
              <a:srgbClr val="0E2A47"/>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435D74"/>
                </a:solidFill>
                <a:effectLst/>
                <a:uLnTx/>
                <a:uFillTx/>
                <a:latin typeface="Calibri" panose="020F0502020204030204"/>
                <a:ea typeface="+mn-ea"/>
                <a:cs typeface="+mn-cs"/>
              </a:endParaRPr>
            </a:p>
          </p:txBody>
        </p:sp>
      </p:grpSp>
      <p:sp>
        <p:nvSpPr>
          <p:cNvPr id="2345" name="Google Shape;2345;p29">
            <a:hlinkClick r:id="rId4" action="ppaction://hlinksldjump"/>
          </p:cNvPr>
          <p:cNvSpPr txBox="1"/>
          <p:nvPr/>
        </p:nvSpPr>
        <p:spPr>
          <a:xfrm>
            <a:off x="11221667" y="809936"/>
            <a:ext cx="666800" cy="445200"/>
          </a:xfrm>
          <a:prstGeom prst="rect">
            <a:avLst/>
          </a:prstGeom>
          <a:noFill/>
          <a:ln>
            <a:noFill/>
          </a:ln>
        </p:spPr>
        <p:txBody>
          <a:bodyPr spcFirstLastPara="1" wrap="square" lIns="121900" tIns="121900" rIns="121900" bIns="121900" anchor="ctr" anchorCtr="0">
            <a:no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 sz="2000" b="1" i="0" u="none" strike="noStrike" kern="1200" cap="none" spc="0" normalizeH="0" baseline="0" noProof="0">
                <a:ln>
                  <a:noFill/>
                </a:ln>
                <a:solidFill>
                  <a:prstClr val="black"/>
                </a:solidFill>
                <a:effectLst/>
                <a:uLnTx/>
                <a:uFillTx/>
                <a:latin typeface="Jua"/>
                <a:ea typeface="Jua"/>
                <a:cs typeface="Jua"/>
                <a:sym typeface="Jua"/>
              </a:rPr>
              <a:t>01</a:t>
            </a:r>
            <a:endParaRPr kumimoji="0" sz="2000" b="1" i="0" u="none" strike="noStrike" kern="1200" cap="none" spc="0" normalizeH="0" baseline="0" noProof="0">
              <a:ln>
                <a:noFill/>
              </a:ln>
              <a:solidFill>
                <a:prstClr val="black"/>
              </a:solidFill>
              <a:effectLst/>
              <a:uLnTx/>
              <a:uFillTx/>
              <a:latin typeface="Jua"/>
              <a:ea typeface="Jua"/>
              <a:cs typeface="Jua"/>
              <a:sym typeface="Jua"/>
            </a:endParaRPr>
          </a:p>
        </p:txBody>
      </p:sp>
      <p:sp>
        <p:nvSpPr>
          <p:cNvPr id="2346" name="Google Shape;2346;p29">
            <a:hlinkClick r:id="rId4" action="ppaction://hlinksldjump"/>
          </p:cNvPr>
          <p:cNvSpPr txBox="1"/>
          <p:nvPr/>
        </p:nvSpPr>
        <p:spPr>
          <a:xfrm>
            <a:off x="11221667" y="1562369"/>
            <a:ext cx="666800" cy="445200"/>
          </a:xfrm>
          <a:prstGeom prst="rect">
            <a:avLst/>
          </a:prstGeom>
          <a:noFill/>
          <a:ln>
            <a:noFill/>
          </a:ln>
        </p:spPr>
        <p:txBody>
          <a:bodyPr spcFirstLastPara="1" wrap="square" lIns="121900" tIns="121900" rIns="121900" bIns="121900" anchor="ctr" anchorCtr="0">
            <a:no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 sz="2000" b="1" i="0" u="none" strike="noStrike" kern="1200" cap="none" spc="0" normalizeH="0" baseline="0" noProof="0">
                <a:ln>
                  <a:noFill/>
                </a:ln>
                <a:solidFill>
                  <a:prstClr val="black"/>
                </a:solidFill>
                <a:effectLst/>
                <a:uLnTx/>
                <a:uFillTx/>
                <a:latin typeface="Jua"/>
                <a:ea typeface="Jua"/>
                <a:cs typeface="Jua"/>
                <a:sym typeface="Jua"/>
              </a:rPr>
              <a:t>02</a:t>
            </a:r>
            <a:endParaRPr kumimoji="0" sz="2000" b="1" i="0" u="none" strike="noStrike" kern="1200" cap="none" spc="0" normalizeH="0" baseline="0" noProof="0">
              <a:ln>
                <a:noFill/>
              </a:ln>
              <a:solidFill>
                <a:prstClr val="black"/>
              </a:solidFill>
              <a:effectLst/>
              <a:uLnTx/>
              <a:uFillTx/>
              <a:latin typeface="Jua"/>
              <a:ea typeface="Jua"/>
              <a:cs typeface="Jua"/>
              <a:sym typeface="Jua"/>
            </a:endParaRPr>
          </a:p>
        </p:txBody>
      </p:sp>
      <p:sp>
        <p:nvSpPr>
          <p:cNvPr id="2347" name="Google Shape;2347;p29">
            <a:hlinkClick r:id="rId4" action="ppaction://hlinksldjump"/>
          </p:cNvPr>
          <p:cNvSpPr txBox="1"/>
          <p:nvPr/>
        </p:nvSpPr>
        <p:spPr>
          <a:xfrm>
            <a:off x="11221667" y="2279765"/>
            <a:ext cx="666800" cy="445200"/>
          </a:xfrm>
          <a:prstGeom prst="rect">
            <a:avLst/>
          </a:prstGeom>
          <a:noFill/>
          <a:ln>
            <a:noFill/>
          </a:ln>
        </p:spPr>
        <p:txBody>
          <a:bodyPr spcFirstLastPara="1" wrap="square" lIns="121900" tIns="121900" rIns="121900" bIns="121900" anchor="ctr" anchorCtr="0">
            <a:no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 sz="2000" b="1" i="0" u="none" strike="noStrike" kern="1200" cap="none" spc="0" normalizeH="0" baseline="0" noProof="0">
                <a:ln>
                  <a:noFill/>
                </a:ln>
                <a:solidFill>
                  <a:prstClr val="black"/>
                </a:solidFill>
                <a:effectLst/>
                <a:uLnTx/>
                <a:uFillTx/>
                <a:latin typeface="Jua"/>
                <a:ea typeface="Jua"/>
                <a:cs typeface="Jua"/>
                <a:sym typeface="Jua"/>
              </a:rPr>
              <a:t>03</a:t>
            </a:r>
            <a:endParaRPr kumimoji="0" sz="2000" b="1" i="0" u="none" strike="noStrike" kern="1200" cap="none" spc="0" normalizeH="0" baseline="0" noProof="0">
              <a:ln>
                <a:noFill/>
              </a:ln>
              <a:solidFill>
                <a:prstClr val="black"/>
              </a:solidFill>
              <a:effectLst/>
              <a:uLnTx/>
              <a:uFillTx/>
              <a:latin typeface="Jua"/>
              <a:ea typeface="Jua"/>
              <a:cs typeface="Jua"/>
              <a:sym typeface="Jua"/>
            </a:endParaRPr>
          </a:p>
        </p:txBody>
      </p:sp>
      <p:sp>
        <p:nvSpPr>
          <p:cNvPr id="2348" name="Google Shape;2348;p29">
            <a:hlinkClick r:id="rId5" action="ppaction://hlinksldjump"/>
          </p:cNvPr>
          <p:cNvSpPr txBox="1"/>
          <p:nvPr/>
        </p:nvSpPr>
        <p:spPr>
          <a:xfrm>
            <a:off x="11221667" y="3018664"/>
            <a:ext cx="666800" cy="445200"/>
          </a:xfrm>
          <a:prstGeom prst="rect">
            <a:avLst/>
          </a:prstGeom>
          <a:noFill/>
          <a:ln>
            <a:noFill/>
          </a:ln>
        </p:spPr>
        <p:txBody>
          <a:bodyPr spcFirstLastPara="1" wrap="square" lIns="121900" tIns="121900" rIns="121900" bIns="121900" anchor="ctr" anchorCtr="0">
            <a:no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 sz="2000" b="1" i="0" u="none" strike="noStrike" kern="1200" cap="none" spc="0" normalizeH="0" baseline="0" noProof="0">
                <a:ln>
                  <a:noFill/>
                </a:ln>
                <a:solidFill>
                  <a:prstClr val="black"/>
                </a:solidFill>
                <a:effectLst/>
                <a:uLnTx/>
                <a:uFillTx/>
                <a:latin typeface="Jua"/>
                <a:ea typeface="Jua"/>
                <a:cs typeface="Jua"/>
                <a:sym typeface="Jua"/>
              </a:rPr>
              <a:t>04</a:t>
            </a:r>
            <a:endParaRPr kumimoji="0" sz="2000" b="1" i="0" u="none" strike="noStrike" kern="1200" cap="none" spc="0" normalizeH="0" baseline="0" noProof="0">
              <a:ln>
                <a:noFill/>
              </a:ln>
              <a:solidFill>
                <a:prstClr val="black"/>
              </a:solidFill>
              <a:effectLst/>
              <a:uLnTx/>
              <a:uFillTx/>
              <a:latin typeface="Jua"/>
              <a:ea typeface="Jua"/>
              <a:cs typeface="Jua"/>
              <a:sym typeface="Jua"/>
            </a:endParaRPr>
          </a:p>
        </p:txBody>
      </p:sp>
      <p:sp>
        <p:nvSpPr>
          <p:cNvPr id="2349" name="Google Shape;2349;p29">
            <a:hlinkClick r:id="rId6" action="ppaction://hlinksldjump"/>
          </p:cNvPr>
          <p:cNvSpPr txBox="1"/>
          <p:nvPr/>
        </p:nvSpPr>
        <p:spPr>
          <a:xfrm>
            <a:off x="11221667" y="3779063"/>
            <a:ext cx="666800" cy="445200"/>
          </a:xfrm>
          <a:prstGeom prst="rect">
            <a:avLst/>
          </a:prstGeom>
          <a:noFill/>
          <a:ln>
            <a:noFill/>
          </a:ln>
        </p:spPr>
        <p:txBody>
          <a:bodyPr spcFirstLastPara="1" wrap="square" lIns="121900" tIns="121900" rIns="121900" bIns="121900" anchor="ctr" anchorCtr="0">
            <a:no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 sz="2000" b="1" i="0" u="none" strike="noStrike" kern="1200" cap="none" spc="0" normalizeH="0" baseline="0" noProof="0">
                <a:ln>
                  <a:noFill/>
                </a:ln>
                <a:solidFill>
                  <a:prstClr val="black"/>
                </a:solidFill>
                <a:effectLst/>
                <a:uLnTx/>
                <a:uFillTx/>
                <a:latin typeface="Jua"/>
                <a:ea typeface="Jua"/>
                <a:cs typeface="Jua"/>
                <a:sym typeface="Jua"/>
              </a:rPr>
              <a:t>05</a:t>
            </a:r>
            <a:endParaRPr kumimoji="0" sz="2000" b="1" i="0" u="none" strike="noStrike" kern="1200" cap="none" spc="0" normalizeH="0" baseline="0" noProof="0">
              <a:ln>
                <a:noFill/>
              </a:ln>
              <a:solidFill>
                <a:prstClr val="black"/>
              </a:solidFill>
              <a:effectLst/>
              <a:uLnTx/>
              <a:uFillTx/>
              <a:latin typeface="Jua"/>
              <a:ea typeface="Jua"/>
              <a:cs typeface="Jua"/>
              <a:sym typeface="Jua"/>
            </a:endParaRPr>
          </a:p>
        </p:txBody>
      </p:sp>
      <p:sp>
        <p:nvSpPr>
          <p:cNvPr id="2350" name="Google Shape;2350;p29">
            <a:hlinkClick r:id="" action="ppaction://noaction"/>
          </p:cNvPr>
          <p:cNvSpPr txBox="1"/>
          <p:nvPr/>
        </p:nvSpPr>
        <p:spPr>
          <a:xfrm>
            <a:off x="11221667" y="4528713"/>
            <a:ext cx="666800" cy="445200"/>
          </a:xfrm>
          <a:prstGeom prst="rect">
            <a:avLst/>
          </a:prstGeom>
          <a:noFill/>
          <a:ln>
            <a:noFill/>
          </a:ln>
        </p:spPr>
        <p:txBody>
          <a:bodyPr spcFirstLastPara="1" wrap="square" lIns="121900" tIns="121900" rIns="121900" bIns="121900" anchor="ctr" anchorCtr="0">
            <a:no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 sz="2000" b="1" i="0" u="none" strike="noStrike" kern="1200" cap="none" spc="0" normalizeH="0" baseline="0" noProof="0">
                <a:ln>
                  <a:noFill/>
                </a:ln>
                <a:solidFill>
                  <a:prstClr val="black"/>
                </a:solidFill>
                <a:effectLst/>
                <a:uLnTx/>
                <a:uFillTx/>
                <a:latin typeface="Jua"/>
                <a:ea typeface="Jua"/>
                <a:cs typeface="Jua"/>
                <a:sym typeface="Jua"/>
              </a:rPr>
              <a:t>06</a:t>
            </a:r>
            <a:endParaRPr kumimoji="0" sz="2000" b="1" i="0" u="none" strike="noStrike" kern="1200" cap="none" spc="0" normalizeH="0" baseline="0" noProof="0">
              <a:ln>
                <a:noFill/>
              </a:ln>
              <a:solidFill>
                <a:prstClr val="black"/>
              </a:solidFill>
              <a:effectLst/>
              <a:uLnTx/>
              <a:uFillTx/>
              <a:latin typeface="Jua"/>
              <a:ea typeface="Jua"/>
              <a:cs typeface="Jua"/>
              <a:sym typeface="Jua"/>
            </a:endParaRPr>
          </a:p>
        </p:txBody>
      </p:sp>
      <p:sp>
        <p:nvSpPr>
          <p:cNvPr id="2351" name="Google Shape;2351;p29">
            <a:hlinkClick r:id="rId7" action="ppaction://hlinksldjump"/>
          </p:cNvPr>
          <p:cNvSpPr/>
          <p:nvPr/>
        </p:nvSpPr>
        <p:spPr>
          <a:xfrm>
            <a:off x="11297433" y="5829367"/>
            <a:ext cx="591200" cy="394400"/>
          </a:xfrm>
          <a:prstGeom prst="roundRect">
            <a:avLst>
              <a:gd name="adj" fmla="val 16667"/>
            </a:avLst>
          </a:prstGeom>
          <a:no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4" name="Pictur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67913" y="1394846"/>
            <a:ext cx="2085407" cy="1196207"/>
          </a:xfrm>
          <a:prstGeom prst="rect">
            <a:avLst/>
          </a:prstGeom>
        </p:spPr>
      </p:pic>
    </p:spTree>
    <p:extLst>
      <p:ext uri="{BB962C8B-B14F-4D97-AF65-F5344CB8AC3E}">
        <p14:creationId xmlns:p14="http://schemas.microsoft.com/office/powerpoint/2010/main" val="1320621215"/>
      </p:ext>
    </p:extLst>
  </p:cSld>
  <p:clrMapOvr>
    <a:masterClrMapping/>
  </p:clrMapOvr>
  <p:transition spd="med">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1209822"/>
          </a:xfrm>
          <a:prstGeom prst="rect">
            <a:avLst/>
          </a:prstGeom>
          <a:solidFill>
            <a:schemeClr val="accent4">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013" y="14068"/>
            <a:ext cx="1120345" cy="1209822"/>
          </a:xfrm>
          <a:prstGeom prst="rect">
            <a:avLst/>
          </a:prstGeom>
        </p:spPr>
      </p:pic>
      <p:sp>
        <p:nvSpPr>
          <p:cNvPr id="6" name="Rectangle 5"/>
          <p:cNvSpPr/>
          <p:nvPr/>
        </p:nvSpPr>
        <p:spPr>
          <a:xfrm>
            <a:off x="2733527" y="78973"/>
            <a:ext cx="7456465" cy="553998"/>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150" normalizeH="0" baseline="0" noProof="0" dirty="0" smtClean="0">
                <a:ln w="0"/>
                <a:solidFill>
                  <a:srgbClr val="4472C4">
                    <a:lumMod val="50000"/>
                  </a:srgbClr>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LIÊN ĐỘI TRƯỜNG TIỂU HỌC ĐỨC GIANG</a:t>
            </a:r>
            <a:endParaRPr kumimoji="0" lang="en-US" sz="3000" b="1" i="0" u="none" strike="noStrike" kern="1200" cap="none" spc="-150" normalizeH="0" baseline="0" noProof="0" dirty="0">
              <a:ln w="0"/>
              <a:solidFill>
                <a:srgbClr val="4472C4">
                  <a:lumMod val="50000"/>
                </a:srgbClr>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sp>
        <p:nvSpPr>
          <p:cNvPr id="7" name="Rectangle 6"/>
          <p:cNvSpPr/>
          <p:nvPr/>
        </p:nvSpPr>
        <p:spPr>
          <a:xfrm>
            <a:off x="1256714" y="686602"/>
            <a:ext cx="10410092"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SINH HOẠT DƯỚI CỜ TUẦN 5: </a:t>
            </a:r>
            <a:r>
              <a:rPr kumimoji="0" lang="en-US" sz="2800" b="0"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PHÒNG CHỐNG DỊCH </a:t>
            </a:r>
            <a:r>
              <a:rPr kumimoji="0" lang="en-US" sz="2800" b="0" i="0" u="none" strike="noStrike" kern="1200" cap="none" spc="0" normalizeH="0" baseline="0" noProof="0" dirty="0" smtClean="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COVID 19</a:t>
            </a:r>
            <a:endParaRPr kumimoji="0" lang="en-US" sz="2800" b="0"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sp>
        <p:nvSpPr>
          <p:cNvPr id="9" name="Oval 8"/>
          <p:cNvSpPr/>
          <p:nvPr/>
        </p:nvSpPr>
        <p:spPr>
          <a:xfrm>
            <a:off x="236444" y="1384310"/>
            <a:ext cx="648072" cy="6504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p:cNvSpPr txBox="1"/>
          <p:nvPr/>
        </p:nvSpPr>
        <p:spPr>
          <a:xfrm>
            <a:off x="365093" y="1468044"/>
            <a:ext cx="57606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FF0000"/>
                </a:solidFill>
                <a:effectLst/>
                <a:uLnTx/>
                <a:uFillTx/>
                <a:latin typeface=".VnExoticH" pitchFamily="34" charset="0"/>
                <a:ea typeface="+mn-ea"/>
                <a:cs typeface="+mn-cs"/>
              </a:rPr>
              <a:t>1</a:t>
            </a:r>
            <a:endParaRPr kumimoji="0" lang="en-US" sz="2800" b="1" i="0" u="none" strike="noStrike" kern="1200" cap="none" spc="0" normalizeH="0" baseline="0" noProof="0" dirty="0">
              <a:ln>
                <a:noFill/>
              </a:ln>
              <a:solidFill>
                <a:srgbClr val="FF0000"/>
              </a:solidFill>
              <a:effectLst/>
              <a:uLnTx/>
              <a:uFillTx/>
              <a:latin typeface=".VnExoticH" pitchFamily="34" charset="0"/>
              <a:ea typeface="+mn-ea"/>
              <a:cs typeface="+mn-cs"/>
            </a:endParaRPr>
          </a:p>
        </p:txBody>
      </p:sp>
      <p:sp>
        <p:nvSpPr>
          <p:cNvPr id="12" name="Round Diagonal Corner Rectangle 11"/>
          <p:cNvSpPr/>
          <p:nvPr/>
        </p:nvSpPr>
        <p:spPr>
          <a:xfrm>
            <a:off x="1256714" y="1486622"/>
            <a:ext cx="8365541" cy="4679464"/>
          </a:xfrm>
          <a:prstGeom prst="round2Diag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ounded Rectangle 12"/>
          <p:cNvSpPr/>
          <p:nvPr/>
        </p:nvSpPr>
        <p:spPr>
          <a:xfrm>
            <a:off x="4274270" y="6166086"/>
            <a:ext cx="2665489" cy="504056"/>
          </a:xfrm>
          <a:prstGeom prst="roundRect">
            <a:avLst/>
          </a:prstGeom>
          <a:solidFill>
            <a:srgbClr val="FFFF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Khai</a:t>
            </a:r>
            <a:r>
              <a:rPr kumimoji="0" lang="en-US" sz="2800" b="1"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báo</a:t>
            </a:r>
            <a:r>
              <a:rPr kumimoji="0" lang="en-US" sz="2800" b="1"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y </a:t>
            </a:r>
            <a:r>
              <a:rPr kumimoji="0" lang="en-US" sz="2800" b="1"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tế</a:t>
            </a:r>
            <a:r>
              <a:rPr kumimoji="0" lang="en-US" sz="2800" b="1"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endPar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l="4774" r="4272" b="38539"/>
          <a:stretch/>
        </p:blipFill>
        <p:spPr>
          <a:xfrm>
            <a:off x="1424358" y="3127897"/>
            <a:ext cx="2601063" cy="2388358"/>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47294" y="3200328"/>
            <a:ext cx="2376543" cy="2388358"/>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06066" y="3260393"/>
            <a:ext cx="2466975" cy="2268229"/>
          </a:xfrm>
          <a:prstGeom prst="rect">
            <a:avLst/>
          </a:prstGeom>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93755" y="1288795"/>
            <a:ext cx="2085407" cy="1196207"/>
          </a:xfrm>
          <a:prstGeom prst="rect">
            <a:avLst/>
          </a:prstGeom>
        </p:spPr>
      </p:pic>
    </p:spTree>
    <p:extLst>
      <p:ext uri="{BB962C8B-B14F-4D97-AF65-F5344CB8AC3E}">
        <p14:creationId xmlns:p14="http://schemas.microsoft.com/office/powerpoint/2010/main" val="226910538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209822"/>
          </a:xfrm>
          <a:prstGeom prst="rect">
            <a:avLst/>
          </a:prstGeom>
          <a:solidFill>
            <a:schemeClr val="accent4">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013" y="14068"/>
            <a:ext cx="1120345" cy="1209822"/>
          </a:xfrm>
          <a:prstGeom prst="rect">
            <a:avLst/>
          </a:prstGeom>
        </p:spPr>
      </p:pic>
      <p:sp>
        <p:nvSpPr>
          <p:cNvPr id="6" name="Rectangle 5"/>
          <p:cNvSpPr/>
          <p:nvPr/>
        </p:nvSpPr>
        <p:spPr>
          <a:xfrm>
            <a:off x="2733527" y="78973"/>
            <a:ext cx="7456465" cy="553998"/>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150" normalizeH="0" baseline="0" noProof="0" dirty="0" smtClean="0">
                <a:ln w="0"/>
                <a:solidFill>
                  <a:srgbClr val="4472C4">
                    <a:lumMod val="50000"/>
                  </a:srgbClr>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LIÊN ĐỘI TRƯỜNG TIỂU HỌC ĐỨC GIANG</a:t>
            </a:r>
            <a:endParaRPr kumimoji="0" lang="en-US" sz="3000" b="1" i="0" u="none" strike="noStrike" kern="1200" cap="none" spc="-150" normalizeH="0" baseline="0" noProof="0" dirty="0">
              <a:ln w="0"/>
              <a:solidFill>
                <a:srgbClr val="4472C4">
                  <a:lumMod val="50000"/>
                </a:srgbClr>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sp>
        <p:nvSpPr>
          <p:cNvPr id="7" name="Rectangle 6"/>
          <p:cNvSpPr/>
          <p:nvPr/>
        </p:nvSpPr>
        <p:spPr>
          <a:xfrm>
            <a:off x="1256714" y="686602"/>
            <a:ext cx="10410092"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SINH HOẠT DƯỚI CỜ TUẦN </a:t>
            </a:r>
            <a:r>
              <a:rPr kumimoji="0" lang="en-US" sz="2800" b="0"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5: PHÒNG CHỐNG DỊCH </a:t>
            </a:r>
            <a:r>
              <a:rPr kumimoji="0" lang="en-US" sz="2800" b="0" i="0" u="none" strike="noStrike" kern="1200" cap="none" spc="0" normalizeH="0" baseline="0" noProof="0" dirty="0" smtClean="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COVID 19</a:t>
            </a:r>
            <a:endParaRPr kumimoji="0" lang="en-US" sz="2800" b="0"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sp>
        <p:nvSpPr>
          <p:cNvPr id="9" name="Oval 8"/>
          <p:cNvSpPr/>
          <p:nvPr/>
        </p:nvSpPr>
        <p:spPr>
          <a:xfrm>
            <a:off x="236444" y="1384310"/>
            <a:ext cx="648072" cy="6504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p:cNvSpPr txBox="1"/>
          <p:nvPr/>
        </p:nvSpPr>
        <p:spPr>
          <a:xfrm>
            <a:off x="365093" y="1468044"/>
            <a:ext cx="57606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VnExoticH" pitchFamily="34" charset="0"/>
                <a:ea typeface="+mn-ea"/>
                <a:cs typeface="+mn-cs"/>
              </a:rPr>
              <a:t>2</a:t>
            </a:r>
          </a:p>
        </p:txBody>
      </p:sp>
      <p:sp>
        <p:nvSpPr>
          <p:cNvPr id="12" name="Round Diagonal Corner Rectangle 11"/>
          <p:cNvSpPr/>
          <p:nvPr/>
        </p:nvSpPr>
        <p:spPr>
          <a:xfrm>
            <a:off x="1256714" y="1468044"/>
            <a:ext cx="8365541" cy="4679464"/>
          </a:xfrm>
          <a:prstGeom prst="round2Diag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ounded Rectangle 12"/>
          <p:cNvSpPr/>
          <p:nvPr/>
        </p:nvSpPr>
        <p:spPr>
          <a:xfrm>
            <a:off x="4274270" y="6166086"/>
            <a:ext cx="2665489" cy="504056"/>
          </a:xfrm>
          <a:prstGeom prst="roundRect">
            <a:avLst/>
          </a:prstGeom>
          <a:solidFill>
            <a:srgbClr val="FFFF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Khẩu</a:t>
            </a:r>
            <a:r>
              <a:rPr kumimoji="0" lang="en-US" sz="2800" b="1"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trang</a:t>
            </a:r>
            <a:r>
              <a:rPr kumimoji="0" lang="en-US" sz="2800" b="1"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endPar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1994" y="2871572"/>
            <a:ext cx="3401286" cy="2593977"/>
          </a:xfrm>
          <a:prstGeom prst="rect">
            <a:avLst/>
          </a:prstGeom>
        </p:spPr>
      </p:pic>
      <p:sp>
        <p:nvSpPr>
          <p:cNvPr id="3" name="TextBox 2"/>
          <p:cNvSpPr txBox="1"/>
          <p:nvPr/>
        </p:nvSpPr>
        <p:spPr>
          <a:xfrm>
            <a:off x="6096000" y="4878954"/>
            <a:ext cx="98263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smtClean="0">
                <a:ln>
                  <a:noFill/>
                </a:ln>
                <a:solidFill>
                  <a:prstClr val="black"/>
                </a:solidFill>
                <a:effectLst/>
                <a:uLnTx/>
                <a:uFillTx/>
                <a:latin typeface="Calibri" panose="020F0502020204030204"/>
                <a:ea typeface="+mn-ea"/>
                <a:cs typeface="+mn-cs"/>
              </a:rPr>
              <a:t>Trang</a:t>
            </a: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1</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Box 16"/>
          <p:cNvSpPr txBox="1"/>
          <p:nvPr/>
        </p:nvSpPr>
        <p:spPr>
          <a:xfrm>
            <a:off x="8057617" y="4878954"/>
            <a:ext cx="98263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smtClean="0">
                <a:ln>
                  <a:noFill/>
                </a:ln>
                <a:solidFill>
                  <a:prstClr val="black"/>
                </a:solidFill>
                <a:effectLst/>
                <a:uLnTx/>
                <a:uFillTx/>
                <a:latin typeface="Calibri" panose="020F0502020204030204"/>
                <a:ea typeface="+mn-ea"/>
                <a:cs typeface="+mn-cs"/>
              </a:rPr>
              <a:t>Trang</a:t>
            </a: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2</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71559" y="3082894"/>
            <a:ext cx="3866769" cy="2165391"/>
          </a:xfrm>
          <a:prstGeom prst="rect">
            <a:avLst/>
          </a:prstGeom>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93755" y="1288795"/>
            <a:ext cx="2085407" cy="1196207"/>
          </a:xfrm>
          <a:prstGeom prst="rect">
            <a:avLst/>
          </a:prstGeom>
        </p:spPr>
      </p:pic>
    </p:spTree>
    <p:extLst>
      <p:ext uri="{BB962C8B-B14F-4D97-AF65-F5344CB8AC3E}">
        <p14:creationId xmlns:p14="http://schemas.microsoft.com/office/powerpoint/2010/main" val="33013376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209822"/>
          </a:xfrm>
          <a:prstGeom prst="rect">
            <a:avLst/>
          </a:prstGeom>
          <a:solidFill>
            <a:schemeClr val="accent4">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013" y="14068"/>
            <a:ext cx="1120345" cy="1209822"/>
          </a:xfrm>
          <a:prstGeom prst="rect">
            <a:avLst/>
          </a:prstGeom>
        </p:spPr>
      </p:pic>
      <p:sp>
        <p:nvSpPr>
          <p:cNvPr id="6" name="Rectangle 5"/>
          <p:cNvSpPr/>
          <p:nvPr/>
        </p:nvSpPr>
        <p:spPr>
          <a:xfrm>
            <a:off x="2733527" y="78973"/>
            <a:ext cx="7456465" cy="553998"/>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150" normalizeH="0" baseline="0" noProof="0" dirty="0" smtClean="0">
                <a:ln w="0"/>
                <a:solidFill>
                  <a:srgbClr val="4472C4">
                    <a:lumMod val="50000"/>
                  </a:srgbClr>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LIÊN ĐỘI TRƯỜNG TIỂU HỌC ĐỨC GIANG</a:t>
            </a:r>
            <a:endParaRPr kumimoji="0" lang="en-US" sz="3000" b="1" i="0" u="none" strike="noStrike" kern="1200" cap="none" spc="-150" normalizeH="0" baseline="0" noProof="0" dirty="0">
              <a:ln w="0"/>
              <a:solidFill>
                <a:srgbClr val="4472C4">
                  <a:lumMod val="50000"/>
                </a:srgbClr>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sp>
        <p:nvSpPr>
          <p:cNvPr id="7" name="Rectangle 6"/>
          <p:cNvSpPr/>
          <p:nvPr/>
        </p:nvSpPr>
        <p:spPr>
          <a:xfrm>
            <a:off x="1256714" y="686602"/>
            <a:ext cx="10410092"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SINH HOẠT DƯỚI CỜ TUẦN </a:t>
            </a:r>
            <a:r>
              <a:rPr kumimoji="0" lang="en-US" sz="2800" b="0"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5: PHÒNG CHỐNG DỊCH </a:t>
            </a:r>
            <a:r>
              <a:rPr kumimoji="0" lang="en-US" sz="2800" b="0" i="0" u="none" strike="noStrike" kern="1200" cap="none" spc="0" normalizeH="0" baseline="0" noProof="0" dirty="0" smtClean="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COVID 19</a:t>
            </a:r>
            <a:endParaRPr kumimoji="0" lang="en-US" sz="2800" b="0"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sp>
        <p:nvSpPr>
          <p:cNvPr id="9" name="Oval 8"/>
          <p:cNvSpPr/>
          <p:nvPr/>
        </p:nvSpPr>
        <p:spPr>
          <a:xfrm>
            <a:off x="236444" y="1384310"/>
            <a:ext cx="648072" cy="6504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p:cNvSpPr txBox="1"/>
          <p:nvPr/>
        </p:nvSpPr>
        <p:spPr>
          <a:xfrm>
            <a:off x="365093" y="1468044"/>
            <a:ext cx="57606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FF0000"/>
                </a:solidFill>
                <a:effectLst/>
                <a:uLnTx/>
                <a:uFillTx/>
                <a:latin typeface=".VnExoticH" pitchFamily="34" charset="0"/>
                <a:ea typeface="+mn-ea"/>
                <a:cs typeface="+mn-cs"/>
              </a:rPr>
              <a:t>3</a:t>
            </a:r>
            <a:endParaRPr kumimoji="0" lang="en-US" sz="2800" b="1" i="0" u="none" strike="noStrike" kern="1200" cap="none" spc="0" normalizeH="0" baseline="0" noProof="0" dirty="0">
              <a:ln>
                <a:noFill/>
              </a:ln>
              <a:solidFill>
                <a:srgbClr val="FF0000"/>
              </a:solidFill>
              <a:effectLst/>
              <a:uLnTx/>
              <a:uFillTx/>
              <a:latin typeface=".VnExoticH" pitchFamily="34" charset="0"/>
              <a:ea typeface="+mn-ea"/>
              <a:cs typeface="+mn-cs"/>
            </a:endParaRPr>
          </a:p>
        </p:txBody>
      </p:sp>
      <p:sp>
        <p:nvSpPr>
          <p:cNvPr id="12" name="Round Diagonal Corner Rectangle 11"/>
          <p:cNvSpPr/>
          <p:nvPr/>
        </p:nvSpPr>
        <p:spPr>
          <a:xfrm>
            <a:off x="1256714" y="1468044"/>
            <a:ext cx="8365541" cy="4679464"/>
          </a:xfrm>
          <a:prstGeom prst="round2DiagRect">
            <a:avLst/>
          </a:prstGeom>
          <a:solidFill>
            <a:srgbClr val="E581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ounded Rectangle 12"/>
          <p:cNvSpPr/>
          <p:nvPr/>
        </p:nvSpPr>
        <p:spPr>
          <a:xfrm>
            <a:off x="4274270" y="6166086"/>
            <a:ext cx="2665489" cy="504056"/>
          </a:xfrm>
          <a:prstGeom prst="roundRect">
            <a:avLst/>
          </a:prstGeom>
          <a:solidFill>
            <a:srgbClr val="FFFF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Sát</a:t>
            </a:r>
            <a:r>
              <a:rPr kumimoji="0" lang="en-US" sz="2800" b="1"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khuẩn</a:t>
            </a:r>
            <a:r>
              <a:rPr kumimoji="0" lang="en-US" sz="2800" b="1"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endPar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6777" y="3285010"/>
            <a:ext cx="2915758" cy="2334930"/>
          </a:xfrm>
          <a:prstGeom prst="rect">
            <a:avLst/>
          </a:prstGeom>
        </p:spPr>
      </p:pic>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b="27898"/>
          <a:stretch/>
        </p:blipFill>
        <p:spPr>
          <a:xfrm>
            <a:off x="1609486" y="3225775"/>
            <a:ext cx="3320509" cy="2394165"/>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93755" y="1288795"/>
            <a:ext cx="2085407" cy="1196207"/>
          </a:xfrm>
          <a:prstGeom prst="rect">
            <a:avLst/>
          </a:prstGeom>
        </p:spPr>
      </p:pic>
    </p:spTree>
    <p:extLst>
      <p:ext uri="{BB962C8B-B14F-4D97-AF65-F5344CB8AC3E}">
        <p14:creationId xmlns:p14="http://schemas.microsoft.com/office/powerpoint/2010/main" val="10862831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ppt_x"/>
                                          </p:val>
                                        </p:tav>
                                        <p:tav tm="100000">
                                          <p:val>
                                            <p:strVal val="#ppt_x"/>
                                          </p:val>
                                        </p:tav>
                                      </p:tavLst>
                                    </p:anim>
                                    <p:anim calcmode="lin" valueType="num">
                                      <p:cBhvr additive="base">
                                        <p:cTn id="1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209822"/>
          </a:xfrm>
          <a:prstGeom prst="rect">
            <a:avLst/>
          </a:prstGeom>
          <a:solidFill>
            <a:schemeClr val="accent4">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013" y="14068"/>
            <a:ext cx="1120345" cy="1209822"/>
          </a:xfrm>
          <a:prstGeom prst="rect">
            <a:avLst/>
          </a:prstGeom>
        </p:spPr>
      </p:pic>
      <p:sp>
        <p:nvSpPr>
          <p:cNvPr id="6" name="Rectangle 5"/>
          <p:cNvSpPr/>
          <p:nvPr/>
        </p:nvSpPr>
        <p:spPr>
          <a:xfrm>
            <a:off x="2733527" y="78973"/>
            <a:ext cx="7456465" cy="553998"/>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150" normalizeH="0" baseline="0" noProof="0" dirty="0" smtClean="0">
                <a:ln w="0"/>
                <a:solidFill>
                  <a:srgbClr val="4472C4">
                    <a:lumMod val="50000"/>
                  </a:srgbClr>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LIÊN ĐỘI TRƯỜNG TIỂU HỌC ĐỨC GIANG</a:t>
            </a:r>
            <a:endParaRPr kumimoji="0" lang="en-US" sz="3000" b="1" i="0" u="none" strike="noStrike" kern="1200" cap="none" spc="-150" normalizeH="0" baseline="0" noProof="0" dirty="0">
              <a:ln w="0"/>
              <a:solidFill>
                <a:srgbClr val="4472C4">
                  <a:lumMod val="50000"/>
                </a:srgbClr>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sp>
        <p:nvSpPr>
          <p:cNvPr id="7" name="Rectangle 6"/>
          <p:cNvSpPr/>
          <p:nvPr/>
        </p:nvSpPr>
        <p:spPr>
          <a:xfrm>
            <a:off x="1256714" y="686602"/>
            <a:ext cx="10410092"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SINH HOẠT DƯỚI CỜ TUẦN </a:t>
            </a:r>
            <a:r>
              <a:rPr kumimoji="0" lang="en-US" sz="2800" b="0"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5: PHÒNG CHỐNG DỊCH </a:t>
            </a:r>
            <a:r>
              <a:rPr kumimoji="0" lang="en-US" sz="2800" b="0" i="0" u="none" strike="noStrike" kern="1200" cap="none" spc="0" normalizeH="0" baseline="0" noProof="0" dirty="0" smtClean="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COVID 19</a:t>
            </a:r>
            <a:endParaRPr kumimoji="0" lang="en-US" sz="2800" b="0"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sp>
        <p:nvSpPr>
          <p:cNvPr id="9" name="Oval 8"/>
          <p:cNvSpPr/>
          <p:nvPr/>
        </p:nvSpPr>
        <p:spPr>
          <a:xfrm>
            <a:off x="236444" y="1384310"/>
            <a:ext cx="648072" cy="6504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p:cNvSpPr txBox="1"/>
          <p:nvPr/>
        </p:nvSpPr>
        <p:spPr>
          <a:xfrm>
            <a:off x="365093" y="1468044"/>
            <a:ext cx="57606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VnExoticH" pitchFamily="34" charset="0"/>
                <a:ea typeface="+mn-ea"/>
                <a:cs typeface="+mn-cs"/>
              </a:rPr>
              <a:t>4</a:t>
            </a:r>
          </a:p>
        </p:txBody>
      </p:sp>
      <p:sp>
        <p:nvSpPr>
          <p:cNvPr id="12" name="Round Diagonal Corner Rectangle 11"/>
          <p:cNvSpPr/>
          <p:nvPr/>
        </p:nvSpPr>
        <p:spPr>
          <a:xfrm>
            <a:off x="1256714" y="1468044"/>
            <a:ext cx="8365541" cy="4679464"/>
          </a:xfrm>
          <a:prstGeom prst="round2Diag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prstClr val="white"/>
                </a:solidFill>
              </a:ln>
              <a:solidFill>
                <a:srgbClr val="5B9BD5"/>
              </a:solidFill>
              <a:effectLst/>
              <a:uLnTx/>
              <a:uFillTx/>
              <a:latin typeface="Calibri" panose="020F0502020204030204"/>
              <a:ea typeface="+mn-ea"/>
              <a:cs typeface="+mn-cs"/>
            </a:endParaRPr>
          </a:p>
        </p:txBody>
      </p:sp>
      <p:sp>
        <p:nvSpPr>
          <p:cNvPr id="13" name="Rounded Rectangle 12"/>
          <p:cNvSpPr/>
          <p:nvPr/>
        </p:nvSpPr>
        <p:spPr>
          <a:xfrm>
            <a:off x="4274270" y="6166086"/>
            <a:ext cx="2945396" cy="504056"/>
          </a:xfrm>
          <a:prstGeom prst="roundRect">
            <a:avLst/>
          </a:prstGeom>
          <a:solidFill>
            <a:srgbClr val="FFFF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Giữ</a:t>
            </a:r>
            <a:r>
              <a:rPr kumimoji="0" lang="en-US" sz="2800" b="1"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khoảng</a:t>
            </a:r>
            <a:r>
              <a:rPr kumimoji="0" lang="en-US" sz="2800" b="1"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cách</a:t>
            </a:r>
            <a:r>
              <a:rPr kumimoji="0" lang="en-US" sz="2800" b="1"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endPar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60308" y="2277234"/>
            <a:ext cx="4558352" cy="3061083"/>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79550" y="1384310"/>
            <a:ext cx="2085407" cy="1196207"/>
          </a:xfrm>
          <a:prstGeom prst="rect">
            <a:avLst/>
          </a:prstGeom>
        </p:spPr>
      </p:pic>
    </p:spTree>
    <p:extLst>
      <p:ext uri="{BB962C8B-B14F-4D97-AF65-F5344CB8AC3E}">
        <p14:creationId xmlns:p14="http://schemas.microsoft.com/office/powerpoint/2010/main" val="16884154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209822"/>
          </a:xfrm>
          <a:prstGeom prst="rect">
            <a:avLst/>
          </a:prstGeom>
          <a:solidFill>
            <a:schemeClr val="accent4">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013" y="14068"/>
            <a:ext cx="1120345" cy="1209822"/>
          </a:xfrm>
          <a:prstGeom prst="rect">
            <a:avLst/>
          </a:prstGeom>
        </p:spPr>
      </p:pic>
      <p:sp>
        <p:nvSpPr>
          <p:cNvPr id="6" name="Rectangle 5"/>
          <p:cNvSpPr/>
          <p:nvPr/>
        </p:nvSpPr>
        <p:spPr>
          <a:xfrm>
            <a:off x="2733527" y="78973"/>
            <a:ext cx="7456465" cy="553998"/>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150" normalizeH="0" baseline="0" noProof="0" dirty="0" smtClean="0">
                <a:ln w="0"/>
                <a:solidFill>
                  <a:srgbClr val="4472C4">
                    <a:lumMod val="50000"/>
                  </a:srgbClr>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LIÊN ĐỘI TRƯỜNG TIỂU HỌC ĐỨC GIANG</a:t>
            </a:r>
            <a:endParaRPr kumimoji="0" lang="en-US" sz="3000" b="1" i="0" u="none" strike="noStrike" kern="1200" cap="none" spc="-150" normalizeH="0" baseline="0" noProof="0" dirty="0">
              <a:ln w="0"/>
              <a:solidFill>
                <a:srgbClr val="4472C4">
                  <a:lumMod val="50000"/>
                </a:srgbClr>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sp>
        <p:nvSpPr>
          <p:cNvPr id="7" name="Rectangle 6"/>
          <p:cNvSpPr/>
          <p:nvPr/>
        </p:nvSpPr>
        <p:spPr>
          <a:xfrm>
            <a:off x="1256714" y="686602"/>
            <a:ext cx="10410092"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SINH HOẠT DƯỚI CỜ TUẦN </a:t>
            </a:r>
            <a:r>
              <a:rPr kumimoji="0" lang="en-US" sz="2800" b="0"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5: PHÒNG CHỐNG DỊCH </a:t>
            </a:r>
            <a:r>
              <a:rPr kumimoji="0" lang="en-US" sz="2800" b="0" i="0" u="none" strike="noStrike" kern="1200" cap="none" spc="0" normalizeH="0" baseline="0" noProof="0" dirty="0" smtClean="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COVID 19</a:t>
            </a:r>
            <a:endParaRPr kumimoji="0" lang="en-US" sz="2800" b="0"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sp>
        <p:nvSpPr>
          <p:cNvPr id="9" name="Oval 8"/>
          <p:cNvSpPr/>
          <p:nvPr/>
        </p:nvSpPr>
        <p:spPr>
          <a:xfrm>
            <a:off x="236444" y="1384310"/>
            <a:ext cx="648072" cy="6504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p:cNvSpPr txBox="1"/>
          <p:nvPr/>
        </p:nvSpPr>
        <p:spPr>
          <a:xfrm>
            <a:off x="365093" y="1468044"/>
            <a:ext cx="57606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FF0000"/>
                </a:solidFill>
                <a:effectLst/>
                <a:uLnTx/>
                <a:uFillTx/>
                <a:latin typeface=".VnExoticH" pitchFamily="34" charset="0"/>
                <a:ea typeface="+mn-ea"/>
                <a:cs typeface="+mn-cs"/>
              </a:rPr>
              <a:t>5</a:t>
            </a:r>
            <a:endParaRPr kumimoji="0" lang="en-US" sz="2800" b="1" i="0" u="none" strike="noStrike" kern="1200" cap="none" spc="0" normalizeH="0" baseline="0" noProof="0" dirty="0">
              <a:ln>
                <a:noFill/>
              </a:ln>
              <a:solidFill>
                <a:srgbClr val="FF0000"/>
              </a:solidFill>
              <a:effectLst/>
              <a:uLnTx/>
              <a:uFillTx/>
              <a:latin typeface=".VnExoticH" pitchFamily="34" charset="0"/>
              <a:ea typeface="+mn-ea"/>
              <a:cs typeface="+mn-cs"/>
            </a:endParaRPr>
          </a:p>
        </p:txBody>
      </p:sp>
      <p:sp>
        <p:nvSpPr>
          <p:cNvPr id="12" name="Round Diagonal Corner Rectangle 11"/>
          <p:cNvSpPr/>
          <p:nvPr/>
        </p:nvSpPr>
        <p:spPr>
          <a:xfrm>
            <a:off x="1256714" y="1468044"/>
            <a:ext cx="8365541" cy="4679464"/>
          </a:xfrm>
          <a:prstGeom prst="round2Diag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prstClr val="white"/>
                </a:solidFill>
              </a:ln>
              <a:solidFill>
                <a:srgbClr val="5B9BD5"/>
              </a:solidFill>
              <a:effectLst/>
              <a:uLnTx/>
              <a:uFillTx/>
              <a:latin typeface="Calibri" panose="020F0502020204030204"/>
              <a:ea typeface="+mn-ea"/>
              <a:cs typeface="+mn-cs"/>
            </a:endParaRPr>
          </a:p>
        </p:txBody>
      </p:sp>
      <p:sp>
        <p:nvSpPr>
          <p:cNvPr id="13" name="Rounded Rectangle 12"/>
          <p:cNvSpPr/>
          <p:nvPr/>
        </p:nvSpPr>
        <p:spPr>
          <a:xfrm>
            <a:off x="4274270" y="6166086"/>
            <a:ext cx="2945396" cy="504056"/>
          </a:xfrm>
          <a:prstGeom prst="roundRect">
            <a:avLst/>
          </a:prstGeom>
          <a:solidFill>
            <a:srgbClr val="FFFF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Không</a:t>
            </a:r>
            <a:r>
              <a:rPr kumimoji="0" lang="en-US" sz="2800" b="1"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tụ</a:t>
            </a:r>
            <a:r>
              <a:rPr kumimoji="0" lang="en-US" sz="2800" b="1"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tập</a:t>
            </a:r>
            <a:r>
              <a:rPr kumimoji="0" lang="en-US" sz="2800" b="1"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endPar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79550" y="1384310"/>
            <a:ext cx="2085407" cy="1196207"/>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89993" y="2948024"/>
            <a:ext cx="2356226" cy="2831976"/>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24358" y="2948024"/>
            <a:ext cx="2466975" cy="2831975"/>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11913" y="2948024"/>
            <a:ext cx="2857500" cy="2831975"/>
          </a:xfrm>
          <a:prstGeom prst="rect">
            <a:avLst/>
          </a:prstGeom>
        </p:spPr>
      </p:pic>
    </p:spTree>
    <p:extLst>
      <p:ext uri="{BB962C8B-B14F-4D97-AF65-F5344CB8AC3E}">
        <p14:creationId xmlns:p14="http://schemas.microsoft.com/office/powerpoint/2010/main" val="35173324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797791" y="1624084"/>
            <a:ext cx="6318913" cy="230832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Kính</a:t>
            </a:r>
            <a:r>
              <a:rPr kumimoji="0" lang="en-US" sz="3600" b="1" i="0" u="none" strike="noStrike" kern="1200" cap="none" spc="0" normalizeH="0" baseline="0" noProof="0" dirty="0">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chúc</a:t>
            </a:r>
            <a:r>
              <a:rPr kumimoji="0" lang="en-US" sz="3600" b="1" i="0" u="none" strike="noStrike" kern="1200" cap="none" spc="0" normalizeH="0" baseline="0" noProof="0" dirty="0">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thầy</a:t>
            </a:r>
            <a:r>
              <a:rPr kumimoji="0" lang="en-US" sz="3600" b="1" i="0" u="none" strike="noStrike" kern="1200" cap="none" spc="0" normalizeH="0" baseline="0" noProof="0" dirty="0">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cô</a:t>
            </a:r>
            <a:r>
              <a:rPr kumimoji="0" lang="en-US" sz="3600" b="1" i="0" u="none" strike="noStrike" kern="1200" cap="none" spc="0" normalizeH="0" baseline="0" noProof="0" dirty="0">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3600" b="1" i="0" u="none" strike="noStrike" kern="1200" cap="none" spc="0" normalizeH="0" baseline="0" noProof="0" dirty="0">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3600" b="1" i="0" u="none" strike="noStrike" kern="1200" cap="none" spc="0" normalizeH="0" baseline="0" noProof="0" dirty="0">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em</a:t>
            </a:r>
            <a:r>
              <a:rPr kumimoji="0" lang="en-US" sz="3600" b="1" i="0" u="none" strike="noStrike" kern="1200" cap="none" spc="0" normalizeH="0" baseline="0" noProof="0" dirty="0">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học</a:t>
            </a:r>
            <a:r>
              <a:rPr kumimoji="0" lang="en-US" sz="3600" b="1" i="0" u="none" strike="noStrike" kern="1200" cap="none" spc="0" normalizeH="0" baseline="0" noProof="0" dirty="0">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sinh</a:t>
            </a:r>
            <a:r>
              <a:rPr kumimoji="0" lang="en-US" sz="3600" b="1" i="0" u="none" strike="noStrike" kern="1200" cap="none" spc="0" normalizeH="0" baseline="0" noProof="0" dirty="0">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3600" b="1" i="0" u="none" strike="noStrike" kern="1200" cap="none" spc="0" normalizeH="0" baseline="0" noProof="0" dirty="0">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tuần</a:t>
            </a:r>
            <a:r>
              <a:rPr kumimoji="0" lang="en-US" sz="3600" b="1" i="0" u="none" strike="noStrike" kern="1200" cap="none" spc="0" normalizeH="0" baseline="0" noProof="0" dirty="0">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làm</a:t>
            </a:r>
            <a:r>
              <a:rPr kumimoji="0" lang="en-US" sz="3600" b="1" i="0" u="none" strike="noStrike" kern="1200" cap="none" spc="0" normalizeH="0" baseline="0" noProof="0" dirty="0">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việc</a:t>
            </a:r>
            <a:r>
              <a:rPr kumimoji="0" lang="en-US" sz="3600" b="1" i="0" u="none" strike="noStrike" kern="1200" cap="none" spc="0" normalizeH="0" baseline="0" noProof="0" dirty="0">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mới</a:t>
            </a:r>
            <a:r>
              <a:rPr kumimoji="0" lang="en-US" sz="3600" b="1" i="0" u="none" strike="noStrike" kern="1200" cap="none" spc="0" normalizeH="0" baseline="0" noProof="0" dirty="0">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vui</a:t>
            </a:r>
            <a:r>
              <a:rPr kumimoji="0" lang="en-US" sz="3600" b="1" i="0" u="none" strike="noStrike" kern="1200" cap="none" spc="0" normalizeH="0" baseline="0" noProof="0" dirty="0">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vẻ</a:t>
            </a:r>
            <a:r>
              <a:rPr kumimoji="0" lang="en-US" sz="3600" b="1" i="0" u="none" strike="noStrike" kern="1200" cap="none" spc="0" normalizeH="0" baseline="0" noProof="0" dirty="0">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3600" b="1" i="0" u="none" strike="noStrike" kern="1200" cap="none" spc="0" normalizeH="0" baseline="0" noProof="0" dirty="0">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hiệu</a:t>
            </a:r>
            <a:r>
              <a:rPr kumimoji="0" lang="en-US" sz="3600" b="1" i="0" u="none" strike="noStrike" kern="1200" cap="none" spc="0" normalizeH="0" baseline="0" noProof="0" dirty="0">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quả</a:t>
            </a:r>
            <a:r>
              <a:rPr kumimoji="0" lang="en-US" sz="3600" b="1" i="0" u="none" strike="noStrike" kern="1200" cap="none" spc="0" normalizeH="0" baseline="0" noProof="0" dirty="0">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Xin </a:t>
            </a:r>
            <a:r>
              <a:rPr kumimoji="0" lang="en-US" sz="3600" b="1" i="0" u="none" strike="noStrike" kern="1200" cap="none" spc="0" normalizeH="0" baseline="0" noProof="0" dirty="0" err="1">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chân</a:t>
            </a:r>
            <a:r>
              <a:rPr kumimoji="0" lang="en-US" sz="3600" b="1" i="0" u="none" strike="noStrike" kern="1200" cap="none" spc="0" normalizeH="0" baseline="0" noProof="0" dirty="0">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thành</a:t>
            </a:r>
            <a:r>
              <a:rPr kumimoji="0" lang="en-US" sz="3600" b="1" i="0" u="none" strike="noStrike" kern="1200" cap="none" spc="0" normalizeH="0" baseline="0" noProof="0" dirty="0">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cảm</a:t>
            </a:r>
            <a:r>
              <a:rPr kumimoji="0" lang="en-US" sz="3600" b="1" i="0" u="none" strike="noStrike" kern="1200" cap="none" spc="0" normalizeH="0" baseline="0" noProof="0" dirty="0">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ơn</a:t>
            </a:r>
            <a:r>
              <a:rPr kumimoji="0" lang="en-US" sz="3600" b="1" i="0" u="none" strike="noStrike" kern="1200" cap="none" spc="0" normalizeH="0" baseline="0" noProof="0" dirty="0">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2799367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1209822"/>
          </a:xfrm>
          <a:prstGeom prst="rect">
            <a:avLst/>
          </a:prstGeom>
          <a:solidFill>
            <a:schemeClr val="accent4">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013" y="14068"/>
            <a:ext cx="1120345" cy="1209822"/>
          </a:xfrm>
          <a:prstGeom prst="rect">
            <a:avLst/>
          </a:prstGeom>
        </p:spPr>
      </p:pic>
      <p:sp>
        <p:nvSpPr>
          <p:cNvPr id="6" name="Rectangle 5"/>
          <p:cNvSpPr/>
          <p:nvPr/>
        </p:nvSpPr>
        <p:spPr>
          <a:xfrm>
            <a:off x="2733527" y="78973"/>
            <a:ext cx="7456465" cy="553998"/>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150" normalizeH="0" baseline="0" noProof="0" dirty="0" smtClean="0">
                <a:ln w="0"/>
                <a:solidFill>
                  <a:srgbClr val="4472C4">
                    <a:lumMod val="50000"/>
                  </a:srgbClr>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LIÊN ĐỘI TRƯỜNG TIỂU HỌC ĐỨC GIANG</a:t>
            </a:r>
            <a:endParaRPr kumimoji="0" lang="en-US" sz="3000" b="1" i="0" u="none" strike="noStrike" kern="1200" cap="none" spc="-150" normalizeH="0" baseline="0" noProof="0" dirty="0">
              <a:ln w="0"/>
              <a:solidFill>
                <a:srgbClr val="4472C4">
                  <a:lumMod val="50000"/>
                </a:srgbClr>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sp>
        <p:nvSpPr>
          <p:cNvPr id="7" name="Rectangle 6"/>
          <p:cNvSpPr/>
          <p:nvPr/>
        </p:nvSpPr>
        <p:spPr>
          <a:xfrm>
            <a:off x="1256714" y="686602"/>
            <a:ext cx="10410092"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SINH HOẠT DƯỚI CỜ TUẦN 5</a:t>
            </a:r>
            <a:endParaRPr kumimoji="0" lang="en-US" sz="2800" b="0"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sp>
        <p:nvSpPr>
          <p:cNvPr id="8" name="Rectangle 7"/>
          <p:cNvSpPr/>
          <p:nvPr/>
        </p:nvSpPr>
        <p:spPr>
          <a:xfrm>
            <a:off x="405224" y="1910492"/>
            <a:ext cx="11780135" cy="386259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Buổi</a:t>
            </a:r>
            <a:r>
              <a:rPr kumimoji="0" lang="en-US" sz="3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sinh</a:t>
            </a:r>
            <a:r>
              <a:rPr kumimoji="0" lang="en-US" sz="3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hoạt</a:t>
            </a:r>
            <a:r>
              <a:rPr kumimoji="0" lang="en-US" sz="3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dưới</a:t>
            </a:r>
            <a:r>
              <a:rPr kumimoji="0" lang="en-US" sz="3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cờ</a:t>
            </a:r>
            <a:r>
              <a:rPr kumimoji="0" lang="en-US" sz="3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hôm</a:t>
            </a:r>
            <a:r>
              <a:rPr kumimoji="0" lang="en-US" sz="3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nay </a:t>
            </a:r>
            <a:r>
              <a:rPr kumimoji="0" lang="en-US" sz="3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có</a:t>
            </a:r>
            <a:r>
              <a:rPr kumimoji="0" lang="en-US" sz="3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5</a:t>
            </a:r>
            <a:r>
              <a:rPr kumimoji="0" lang="en-US" sz="35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nội</a:t>
            </a:r>
            <a:r>
              <a:rPr kumimoji="0" lang="en-US" sz="3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dung </a:t>
            </a:r>
            <a:r>
              <a:rPr kumimoji="0" lang="en-US" sz="3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chính</a:t>
            </a:r>
            <a:r>
              <a:rPr kumimoji="0" lang="en-US" sz="3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Tuyên</a:t>
            </a:r>
            <a:r>
              <a:rPr kumimoji="0" lang="en-US" sz="3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5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truyền</a:t>
            </a:r>
            <a:r>
              <a:rPr kumimoji="0" lang="en-US" sz="35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ý </a:t>
            </a:r>
            <a:r>
              <a:rPr kumimoji="0" lang="en-US" sz="35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nghĩa</a:t>
            </a:r>
            <a:r>
              <a:rPr kumimoji="0" lang="en-US" sz="35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5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ngày</a:t>
            </a:r>
            <a:r>
              <a:rPr kumimoji="0" lang="en-US" sz="35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5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Giải</a:t>
            </a:r>
            <a:r>
              <a:rPr kumimoji="0" lang="en-US" sz="35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5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phóng</a:t>
            </a:r>
            <a:r>
              <a:rPr kumimoji="0" lang="en-US" sz="35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5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Thủ</a:t>
            </a:r>
            <a:r>
              <a:rPr kumimoji="0" lang="en-US" sz="35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5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đô</a:t>
            </a:r>
            <a:r>
              <a:rPr kumimoji="0" lang="en-US" sz="35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10/10</a:t>
            </a:r>
            <a:endParaRPr kumimoji="0" lang="en-US" sz="3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5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Triển</a:t>
            </a:r>
            <a:r>
              <a:rPr kumimoji="0" lang="en-US" sz="35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5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khai</a:t>
            </a:r>
            <a:r>
              <a:rPr kumimoji="0" lang="en-US" sz="35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ý </a:t>
            </a:r>
            <a:r>
              <a:rPr kumimoji="0" lang="en-US" sz="35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tưởng</a:t>
            </a:r>
            <a:r>
              <a:rPr kumimoji="0" lang="en-US" sz="35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5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sáng</a:t>
            </a:r>
            <a:r>
              <a:rPr kumimoji="0" lang="en-US" sz="35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5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tạo</a:t>
            </a:r>
            <a:r>
              <a:rPr kumimoji="0" lang="en-US" sz="35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5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năm</a:t>
            </a:r>
            <a:r>
              <a:rPr kumimoji="0" lang="en-US" sz="35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2021 </a:t>
            </a:r>
            <a:r>
              <a:rPr kumimoji="0" lang="en-US" sz="35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35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5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Thiếu</a:t>
            </a:r>
            <a:r>
              <a:rPr kumimoji="0" lang="en-US" sz="35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5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nhi</a:t>
            </a:r>
            <a:r>
              <a:rPr kumimoji="0" lang="en-US" sz="35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5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Thủ</a:t>
            </a:r>
            <a:r>
              <a:rPr kumimoji="0" lang="en-US" sz="35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5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đô</a:t>
            </a:r>
            <a:r>
              <a:rPr kumimoji="0" lang="en-US" sz="35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5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Triển</a:t>
            </a:r>
            <a:r>
              <a:rPr kumimoji="0" lang="en-US" sz="35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5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khai</a:t>
            </a:r>
            <a:r>
              <a:rPr kumimoji="0" lang="en-US" sz="35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5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mô</a:t>
            </a:r>
            <a:r>
              <a:rPr kumimoji="0" lang="en-US" sz="35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5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35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5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mỗi</a:t>
            </a:r>
            <a:r>
              <a:rPr kumimoji="0" lang="en-US" sz="35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5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tuần</a:t>
            </a:r>
            <a:r>
              <a:rPr kumimoji="0" lang="en-US" sz="35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5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35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5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35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5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chuyện</a:t>
            </a:r>
            <a:r>
              <a:rPr kumimoji="0" lang="en-US" sz="35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5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đẹp</a:t>
            </a:r>
            <a:r>
              <a:rPr kumimoji="0" lang="en-US" sz="35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5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35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5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cuốn</a:t>
            </a:r>
            <a:r>
              <a:rPr kumimoji="0" lang="en-US" sz="35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5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sách</a:t>
            </a:r>
            <a:r>
              <a:rPr kumimoji="0" lang="en-US" sz="35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hay, </a:t>
            </a:r>
            <a:r>
              <a:rPr kumimoji="0" lang="en-US" sz="35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35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5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tấm</a:t>
            </a:r>
            <a:r>
              <a:rPr kumimoji="0" lang="en-US" sz="35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5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gương</a:t>
            </a:r>
            <a:r>
              <a:rPr kumimoji="0" lang="en-US" sz="35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5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sáng</a:t>
            </a:r>
            <a:r>
              <a:rPr kumimoji="0" lang="en-US" sz="35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5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Tuyên</a:t>
            </a:r>
            <a:r>
              <a:rPr kumimoji="0" lang="en-US" sz="35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5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truyền</a:t>
            </a:r>
            <a:r>
              <a:rPr kumimoji="0" lang="en-US" sz="35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5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ngày</a:t>
            </a:r>
            <a:r>
              <a:rPr kumimoji="0" lang="en-US" sz="35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5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Quốc</a:t>
            </a:r>
            <a:r>
              <a:rPr kumimoji="0" lang="en-US" sz="35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5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tế</a:t>
            </a:r>
            <a:r>
              <a:rPr kumimoji="0" lang="en-US" sz="35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5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người</a:t>
            </a:r>
            <a:r>
              <a:rPr kumimoji="0" lang="en-US" sz="35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5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cao</a:t>
            </a:r>
            <a:r>
              <a:rPr kumimoji="0" lang="en-US" sz="35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5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tuổi</a:t>
            </a:r>
            <a:r>
              <a:rPr kumimoji="0" lang="en-US" sz="35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1/10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35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5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Tuyên</a:t>
            </a:r>
            <a:r>
              <a:rPr kumimoji="0" lang="en-US" sz="35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truyền</a:t>
            </a:r>
            <a:r>
              <a:rPr kumimoji="0" lang="en-US" sz="3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5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phòng</a:t>
            </a:r>
            <a:r>
              <a:rPr kumimoji="0" lang="en-US" sz="35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5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dịch</a:t>
            </a:r>
            <a:r>
              <a:rPr kumimoji="0" lang="en-US" sz="35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5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covid</a:t>
            </a:r>
            <a:r>
              <a:rPr kumimoji="0" lang="en-US" sz="35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19.</a:t>
            </a:r>
            <a:endParaRPr kumimoji="0" lang="en-US" sz="3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TextBox 1"/>
          <p:cNvSpPr txBox="1"/>
          <p:nvPr/>
        </p:nvSpPr>
        <p:spPr>
          <a:xfrm>
            <a:off x="4051495" y="1174470"/>
            <a:ext cx="448759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NỘI DUNG</a:t>
            </a:r>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578502508"/>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Shape 561"/>
        <p:cNvGrpSpPr/>
        <p:nvPr/>
      </p:nvGrpSpPr>
      <p:grpSpPr>
        <a:xfrm>
          <a:off x="0" y="0"/>
          <a:ext cx="0" cy="0"/>
          <a:chOff x="0" y="0"/>
          <a:chExt cx="0" cy="0"/>
        </a:xfrm>
      </p:grpSpPr>
      <p:sp>
        <p:nvSpPr>
          <p:cNvPr id="2" name="Rectangle 1"/>
          <p:cNvSpPr/>
          <p:nvPr/>
        </p:nvSpPr>
        <p:spPr>
          <a:xfrm>
            <a:off x="603172" y="1332872"/>
            <a:ext cx="5206786" cy="517064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Sau chiến thắng lịch sử Điện Biên Phủ, Hiệp định Giơnevơ về đình chiến ở Đông Dương được ký kết. Qua nhiều ngày đấu tranh sôi nổi, các hiệp định về việc chuyển giao Hà Nội được ký kết ngày 30/9/1954 và ngày 2/10/1954 tại Ủy ban Liên hợp đình chiến Trung ương. Sau đó, Chính phủ đã phái các đội công an, trật tự, cảnh vệ, hành chính vào Hà Nội để chuẩn bị việc tiếp quản thành phố. </a:t>
            </a:r>
            <a:r>
              <a:rPr kumimoji="0" lang="vi-VN" sz="2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8h sáng ngày 10/10/1954, Trung đoàn Thủ đô thuộc Đại đoàn 308 tiến vào giải phóng Hà Nội trong rừng cờ hoa rực rỡ, trong tiếng reo hò của 20 vạn nhân dân Thủ đô</a:t>
            </a:r>
            <a:r>
              <a:rPr kumimoji="0" lang="vi-VN" sz="22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a:t>
            </a:r>
            <a:r>
              <a:rPr kumimoji="0" lang="en-US" sz="2200" b="0" i="0" u="none" strike="noStrike" kern="1200" cap="none" spc="0" normalizeH="0" baseline="0" noProof="0" dirty="0" smtClean="0">
                <a:ln>
                  <a:noFill/>
                </a:ln>
                <a:solidFill>
                  <a:srgbClr val="000000"/>
                </a:solidFill>
                <a:effectLst/>
                <a:uLnTx/>
                <a:uFillTx/>
                <a:latin typeface="Calibri Light" panose="020F0302020204030204"/>
                <a:ea typeface="+mn-ea"/>
                <a:cs typeface="+mn-cs"/>
              </a:rPr>
              <a:t> </a:t>
            </a:r>
            <a:r>
              <a:rPr kumimoji="0" lang="vi-VN" sz="2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Thủ đô ta hoàn toàn thoát khỏi ách thống trị của đế quốc thực dân; </a:t>
            </a:r>
            <a:r>
              <a:rPr kumimoji="0" lang="vi-VN" sz="22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nhân</a:t>
            </a:r>
            <a:r>
              <a:rPr kumimoji="0" lang="en-US" sz="2200" b="0" i="0" u="none" strike="noStrike" kern="1200" cap="none" spc="0" normalizeH="0" baseline="0" noProof="0" dirty="0" smtClean="0">
                <a:ln>
                  <a:noFill/>
                </a:ln>
                <a:solidFill>
                  <a:srgbClr val="000000"/>
                </a:solidFill>
                <a:effectLst/>
                <a:uLnTx/>
                <a:uFillTx/>
                <a:latin typeface="Calibri Light" panose="020F0302020204030204"/>
                <a:ea typeface="+mn-ea"/>
                <a:cs typeface="+mn-cs"/>
              </a:rPr>
              <a:t> </a:t>
            </a:r>
            <a:r>
              <a:rPr kumimoji="0" lang="en-US" sz="22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Times New Roman" panose="02020603050405020304" pitchFamily="18" charset="0"/>
              </a:rPr>
              <a:t>dân</a:t>
            </a:r>
            <a:r>
              <a:rPr kumimoji="0" lang="en-US" sz="22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Times New Roman" panose="02020603050405020304" pitchFamily="18" charset="0"/>
              </a:rPr>
              <a:t>lao</a:t>
            </a:r>
            <a:r>
              <a:rPr kumimoji="0" lang="en-US" sz="22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Times New Roman" panose="02020603050405020304" pitchFamily="18" charset="0"/>
              </a:rPr>
              <a:t>động</a:t>
            </a:r>
            <a:endParaRPr kumimoji="0" lang="vi-VN" sz="2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1247" y="3430099"/>
            <a:ext cx="4760682" cy="2956634"/>
          </a:xfrm>
          <a:prstGeom prst="rect">
            <a:avLst/>
          </a:prstGeom>
        </p:spPr>
      </p:pic>
      <p:sp>
        <p:nvSpPr>
          <p:cNvPr id="5" name="TextBox 4"/>
          <p:cNvSpPr txBox="1"/>
          <p:nvPr/>
        </p:nvSpPr>
        <p:spPr>
          <a:xfrm>
            <a:off x="492370" y="436099"/>
            <a:ext cx="5190978"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Ý</a:t>
            </a: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nghĩa</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ngày</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Giải</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phóng</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Thủ</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đô</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10/10</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p:cNvSpPr/>
          <p:nvPr/>
        </p:nvSpPr>
        <p:spPr>
          <a:xfrm>
            <a:off x="6458639" y="436099"/>
            <a:ext cx="5219115" cy="313932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vĩnh </a:t>
            </a:r>
            <a:r>
              <a:rPr kumimoji="0" lang="vi-VN" sz="2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viễn xóa bỏ mọi chế độ áp bức, bóc lột, </a:t>
            </a:r>
            <a:r>
              <a:rPr kumimoji="0" lang="vi-VN" sz="22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đứng </a:t>
            </a:r>
            <a:r>
              <a:rPr kumimoji="0" lang="vi-VN" sz="2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lên làm chủ vận mệnh của mình và phấn khởi đi vào xây dựng xã hội mới, mở đầu sự nghiệp cách mạng xã hội chủ nghĩa trên đất nước ta. Đảng và Nhà nước ta đã ba lần tặng thưởng cho Thủ đô Hà Nội Huân chương Sao Vàng vào các năm 1994, 2004, 2010 và danh hiệu thành phố Anh hùng vào năm 2000.</a:t>
            </a:r>
          </a:p>
        </p:txBody>
      </p:sp>
    </p:spTree>
    <p:extLst>
      <p:ext uri="{BB962C8B-B14F-4D97-AF65-F5344CB8AC3E}">
        <p14:creationId xmlns:p14="http://schemas.microsoft.com/office/powerpoint/2010/main" val="39124133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428"/>
        <p:cNvGrpSpPr/>
        <p:nvPr/>
      </p:nvGrpSpPr>
      <p:grpSpPr>
        <a:xfrm>
          <a:off x="0" y="0"/>
          <a:ext cx="0" cy="0"/>
          <a:chOff x="0" y="0"/>
          <a:chExt cx="0" cy="0"/>
        </a:xfrm>
      </p:grpSpPr>
      <p:sp>
        <p:nvSpPr>
          <p:cNvPr id="430" name="Google Shape;430;p44"/>
          <p:cNvSpPr txBox="1">
            <a:spLocks noGrp="1"/>
          </p:cNvSpPr>
          <p:nvPr>
            <p:ph type="title"/>
          </p:nvPr>
        </p:nvSpPr>
        <p:spPr>
          <a:xfrm>
            <a:off x="605307" y="442568"/>
            <a:ext cx="5022760" cy="923800"/>
          </a:xfrm>
          <a:prstGeom prst="rect">
            <a:avLst/>
          </a:prstGeom>
        </p:spPr>
        <p:txBody>
          <a:bodyPr spcFirstLastPara="1" vert="horz" wrap="square" lIns="121900" tIns="121900" rIns="121900" bIns="121900" rtlCol="0" anchor="t" anchorCtr="0">
            <a:noAutofit/>
          </a:bodyPr>
          <a:lstStyle/>
          <a:p>
            <a:pPr algn="ctr"/>
            <a:r>
              <a:rPr lang="en-US" sz="3200" b="1" dirty="0" err="1" smtClean="0">
                <a:latin typeface="Times New Roman" panose="02020603050405020304" pitchFamily="18" charset="0"/>
                <a:cs typeface="Times New Roman" panose="02020603050405020304" pitchFamily="18" charset="0"/>
              </a:rPr>
              <a:t>Hưởng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ứng</a:t>
            </a:r>
            <a:r>
              <a:rPr lang="en-US" sz="3200" b="1" dirty="0" smtClean="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ngày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Quốc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tế</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người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cao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tuổi</a:t>
            </a:r>
            <a:r>
              <a:rPr lang="en-US" sz="3200" b="1" dirty="0">
                <a:latin typeface="Times New Roman" panose="02020603050405020304" pitchFamily="18" charset="0"/>
                <a:cs typeface="Times New Roman" panose="02020603050405020304" pitchFamily="18" charset="0"/>
              </a:rPr>
              <a:t> 1/10</a:t>
            </a:r>
          </a:p>
        </p:txBody>
      </p:sp>
      <p:grpSp>
        <p:nvGrpSpPr>
          <p:cNvPr id="431" name="Google Shape;431;p44"/>
          <p:cNvGrpSpPr/>
          <p:nvPr/>
        </p:nvGrpSpPr>
        <p:grpSpPr>
          <a:xfrm rot="5400000">
            <a:off x="7279951" y="2750717"/>
            <a:ext cx="3797935" cy="3436615"/>
            <a:chOff x="2556950" y="2043625"/>
            <a:chExt cx="2458725" cy="1760200"/>
          </a:xfrm>
        </p:grpSpPr>
        <p:sp>
          <p:nvSpPr>
            <p:cNvPr id="432" name="Google Shape;432;p44"/>
            <p:cNvSpPr/>
            <p:nvPr/>
          </p:nvSpPr>
          <p:spPr>
            <a:xfrm>
              <a:off x="2556950" y="2043625"/>
              <a:ext cx="2458725" cy="1760200"/>
            </a:xfrm>
            <a:custGeom>
              <a:avLst/>
              <a:gdLst/>
              <a:ahLst/>
              <a:cxnLst/>
              <a:rect l="l" t="t" r="r" b="b"/>
              <a:pathLst>
                <a:path w="98349" h="70408" extrusionOk="0">
                  <a:moveTo>
                    <a:pt x="90818" y="1816"/>
                  </a:moveTo>
                  <a:cubicBezTo>
                    <a:pt x="92383" y="1969"/>
                    <a:pt x="93897" y="2373"/>
                    <a:pt x="95019" y="3508"/>
                  </a:cubicBezTo>
                  <a:cubicBezTo>
                    <a:pt x="96028" y="4532"/>
                    <a:pt x="96504" y="5893"/>
                    <a:pt x="96734" y="7309"/>
                  </a:cubicBezTo>
                  <a:cubicBezTo>
                    <a:pt x="96493" y="6832"/>
                    <a:pt x="96285" y="6466"/>
                    <a:pt x="96173" y="6300"/>
                  </a:cubicBezTo>
                  <a:cubicBezTo>
                    <a:pt x="94887" y="4384"/>
                    <a:pt x="92996" y="2705"/>
                    <a:pt x="90818" y="1816"/>
                  </a:cubicBezTo>
                  <a:close/>
                  <a:moveTo>
                    <a:pt x="11961" y="1646"/>
                  </a:moveTo>
                  <a:cubicBezTo>
                    <a:pt x="12129" y="1646"/>
                    <a:pt x="12296" y="1647"/>
                    <a:pt x="12463" y="1647"/>
                  </a:cubicBezTo>
                  <a:cubicBezTo>
                    <a:pt x="15236" y="1651"/>
                    <a:pt x="18010" y="1674"/>
                    <a:pt x="20784" y="1688"/>
                  </a:cubicBezTo>
                  <a:lnTo>
                    <a:pt x="53375" y="1849"/>
                  </a:lnTo>
                  <a:cubicBezTo>
                    <a:pt x="58769" y="1875"/>
                    <a:pt x="64162" y="1907"/>
                    <a:pt x="69553" y="1907"/>
                  </a:cubicBezTo>
                  <a:cubicBezTo>
                    <a:pt x="75895" y="1907"/>
                    <a:pt x="82236" y="1863"/>
                    <a:pt x="88576" y="1717"/>
                  </a:cubicBezTo>
                  <a:cubicBezTo>
                    <a:pt x="89068" y="1724"/>
                    <a:pt x="89571" y="1733"/>
                    <a:pt x="90074" y="1761"/>
                  </a:cubicBezTo>
                  <a:cubicBezTo>
                    <a:pt x="91936" y="2502"/>
                    <a:pt x="93588" y="3529"/>
                    <a:pt x="94965" y="5102"/>
                  </a:cubicBezTo>
                  <a:cubicBezTo>
                    <a:pt x="95712" y="5955"/>
                    <a:pt x="96335" y="6907"/>
                    <a:pt x="96820" y="7930"/>
                  </a:cubicBezTo>
                  <a:cubicBezTo>
                    <a:pt x="96911" y="8720"/>
                    <a:pt x="96939" y="9512"/>
                    <a:pt x="96950" y="10260"/>
                  </a:cubicBezTo>
                  <a:cubicBezTo>
                    <a:pt x="97038" y="15743"/>
                    <a:pt x="96885" y="21239"/>
                    <a:pt x="96853" y="26722"/>
                  </a:cubicBezTo>
                  <a:lnTo>
                    <a:pt x="96655" y="59972"/>
                  </a:lnTo>
                  <a:cubicBezTo>
                    <a:pt x="96639" y="60013"/>
                    <a:pt x="96626" y="60056"/>
                    <a:pt x="96620" y="60101"/>
                  </a:cubicBezTo>
                  <a:cubicBezTo>
                    <a:pt x="96277" y="62648"/>
                    <a:pt x="96354" y="65704"/>
                    <a:pt x="93954" y="67311"/>
                  </a:cubicBezTo>
                  <a:cubicBezTo>
                    <a:pt x="92234" y="68462"/>
                    <a:pt x="90018" y="68563"/>
                    <a:pt x="87924" y="68563"/>
                  </a:cubicBezTo>
                  <a:cubicBezTo>
                    <a:pt x="87478" y="68563"/>
                    <a:pt x="87038" y="68558"/>
                    <a:pt x="86609" y="68558"/>
                  </a:cubicBezTo>
                  <a:cubicBezTo>
                    <a:pt x="86449" y="68558"/>
                    <a:pt x="86290" y="68559"/>
                    <a:pt x="86134" y="68561"/>
                  </a:cubicBezTo>
                  <a:cubicBezTo>
                    <a:pt x="79796" y="68630"/>
                    <a:pt x="73460" y="68702"/>
                    <a:pt x="67122" y="68777"/>
                  </a:cubicBezTo>
                  <a:cubicBezTo>
                    <a:pt x="54449" y="68943"/>
                    <a:pt x="41775" y="69086"/>
                    <a:pt x="29100" y="69207"/>
                  </a:cubicBezTo>
                  <a:cubicBezTo>
                    <a:pt x="25099" y="69250"/>
                    <a:pt x="21017" y="69468"/>
                    <a:pt x="16955" y="69468"/>
                  </a:cubicBezTo>
                  <a:cubicBezTo>
                    <a:pt x="15090" y="69468"/>
                    <a:pt x="13229" y="69422"/>
                    <a:pt x="11382" y="69292"/>
                  </a:cubicBezTo>
                  <a:cubicBezTo>
                    <a:pt x="11338" y="69271"/>
                    <a:pt x="11291" y="69256"/>
                    <a:pt x="11243" y="69249"/>
                  </a:cubicBezTo>
                  <a:cubicBezTo>
                    <a:pt x="9261" y="68910"/>
                    <a:pt x="7147" y="68692"/>
                    <a:pt x="5324" y="67786"/>
                  </a:cubicBezTo>
                  <a:cubicBezTo>
                    <a:pt x="2945" y="66603"/>
                    <a:pt x="1957" y="64442"/>
                    <a:pt x="1766" y="61862"/>
                  </a:cubicBezTo>
                  <a:cubicBezTo>
                    <a:pt x="1395" y="56826"/>
                    <a:pt x="1728" y="51663"/>
                    <a:pt x="1735" y="46613"/>
                  </a:cubicBezTo>
                  <a:cubicBezTo>
                    <a:pt x="1749" y="35854"/>
                    <a:pt x="1764" y="25094"/>
                    <a:pt x="1779" y="14335"/>
                  </a:cubicBezTo>
                  <a:cubicBezTo>
                    <a:pt x="1787" y="10034"/>
                    <a:pt x="1586" y="4144"/>
                    <a:pt x="6469" y="2332"/>
                  </a:cubicBezTo>
                  <a:cubicBezTo>
                    <a:pt x="8213" y="1685"/>
                    <a:pt x="10115" y="1646"/>
                    <a:pt x="11961" y="1646"/>
                  </a:cubicBezTo>
                  <a:close/>
                  <a:moveTo>
                    <a:pt x="13285" y="114"/>
                  </a:moveTo>
                  <a:cubicBezTo>
                    <a:pt x="12308" y="114"/>
                    <a:pt x="11333" y="128"/>
                    <a:pt x="10360" y="170"/>
                  </a:cubicBezTo>
                  <a:cubicBezTo>
                    <a:pt x="8433" y="256"/>
                    <a:pt x="6448" y="529"/>
                    <a:pt x="4740" y="1483"/>
                  </a:cubicBezTo>
                  <a:cubicBezTo>
                    <a:pt x="1083" y="3528"/>
                    <a:pt x="415" y="7888"/>
                    <a:pt x="333" y="11705"/>
                  </a:cubicBezTo>
                  <a:cubicBezTo>
                    <a:pt x="85" y="23331"/>
                    <a:pt x="297" y="34985"/>
                    <a:pt x="284" y="46615"/>
                  </a:cubicBezTo>
                  <a:cubicBezTo>
                    <a:pt x="280" y="49934"/>
                    <a:pt x="276" y="53253"/>
                    <a:pt x="271" y="56572"/>
                  </a:cubicBezTo>
                  <a:cubicBezTo>
                    <a:pt x="270" y="59156"/>
                    <a:pt x="0" y="61953"/>
                    <a:pt x="735" y="64469"/>
                  </a:cubicBezTo>
                  <a:cubicBezTo>
                    <a:pt x="2020" y="68857"/>
                    <a:pt x="6707" y="70383"/>
                    <a:pt x="10866" y="70383"/>
                  </a:cubicBezTo>
                  <a:cubicBezTo>
                    <a:pt x="10941" y="70383"/>
                    <a:pt x="11016" y="70382"/>
                    <a:pt x="11090" y="70381"/>
                  </a:cubicBezTo>
                  <a:cubicBezTo>
                    <a:pt x="11215" y="70380"/>
                    <a:pt x="11335" y="70334"/>
                    <a:pt x="11429" y="70253"/>
                  </a:cubicBezTo>
                  <a:cubicBezTo>
                    <a:pt x="12710" y="70379"/>
                    <a:pt x="14003" y="70407"/>
                    <a:pt x="15298" y="70407"/>
                  </a:cubicBezTo>
                  <a:cubicBezTo>
                    <a:pt x="15751" y="70407"/>
                    <a:pt x="16204" y="70404"/>
                    <a:pt x="16657" y="70400"/>
                  </a:cubicBezTo>
                  <a:cubicBezTo>
                    <a:pt x="20114" y="70371"/>
                    <a:pt x="23570" y="70339"/>
                    <a:pt x="27027" y="70305"/>
                  </a:cubicBezTo>
                  <a:cubicBezTo>
                    <a:pt x="33940" y="70240"/>
                    <a:pt x="40853" y="70176"/>
                    <a:pt x="47766" y="70112"/>
                  </a:cubicBezTo>
                  <a:cubicBezTo>
                    <a:pt x="61461" y="69984"/>
                    <a:pt x="75204" y="70217"/>
                    <a:pt x="88893" y="69756"/>
                  </a:cubicBezTo>
                  <a:cubicBezTo>
                    <a:pt x="91383" y="69672"/>
                    <a:pt x="94095" y="69291"/>
                    <a:pt x="95825" y="67303"/>
                  </a:cubicBezTo>
                  <a:cubicBezTo>
                    <a:pt x="97229" y="65692"/>
                    <a:pt x="97707" y="63354"/>
                    <a:pt x="97702" y="61216"/>
                  </a:cubicBezTo>
                  <a:cubicBezTo>
                    <a:pt x="97844" y="61112"/>
                    <a:pt x="97944" y="60948"/>
                    <a:pt x="97945" y="60721"/>
                  </a:cubicBezTo>
                  <a:cubicBezTo>
                    <a:pt x="98025" y="47899"/>
                    <a:pt x="98104" y="35079"/>
                    <a:pt x="98183" y="22259"/>
                  </a:cubicBezTo>
                  <a:cubicBezTo>
                    <a:pt x="98203" y="19054"/>
                    <a:pt x="98221" y="15849"/>
                    <a:pt x="98238" y="12644"/>
                  </a:cubicBezTo>
                  <a:cubicBezTo>
                    <a:pt x="98247" y="10300"/>
                    <a:pt x="98349" y="7837"/>
                    <a:pt x="97619" y="5576"/>
                  </a:cubicBezTo>
                  <a:cubicBezTo>
                    <a:pt x="96494" y="2088"/>
                    <a:pt x="93720" y="828"/>
                    <a:pt x="90596" y="828"/>
                  </a:cubicBezTo>
                  <a:cubicBezTo>
                    <a:pt x="90441" y="828"/>
                    <a:pt x="90285" y="831"/>
                    <a:pt x="90129" y="837"/>
                  </a:cubicBezTo>
                  <a:lnTo>
                    <a:pt x="90128" y="837"/>
                  </a:lnTo>
                  <a:cubicBezTo>
                    <a:pt x="66351" y="1"/>
                    <a:pt x="42503" y="277"/>
                    <a:pt x="18704" y="170"/>
                  </a:cubicBezTo>
                  <a:cubicBezTo>
                    <a:pt x="16902" y="162"/>
                    <a:pt x="15092" y="114"/>
                    <a:pt x="13285" y="114"/>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3" name="Google Shape;433;p44"/>
            <p:cNvSpPr/>
            <p:nvPr/>
          </p:nvSpPr>
          <p:spPr>
            <a:xfrm>
              <a:off x="4670200" y="2819475"/>
              <a:ext cx="245125" cy="219275"/>
            </a:xfrm>
            <a:custGeom>
              <a:avLst/>
              <a:gdLst/>
              <a:ahLst/>
              <a:cxnLst/>
              <a:rect l="l" t="t" r="r" b="b"/>
              <a:pathLst>
                <a:path w="9805" h="8771" extrusionOk="0">
                  <a:moveTo>
                    <a:pt x="6458" y="1744"/>
                  </a:moveTo>
                  <a:lnTo>
                    <a:pt x="6458" y="1744"/>
                  </a:lnTo>
                  <a:cubicBezTo>
                    <a:pt x="6577" y="1765"/>
                    <a:pt x="6694" y="1793"/>
                    <a:pt x="6810" y="1826"/>
                  </a:cubicBezTo>
                  <a:cubicBezTo>
                    <a:pt x="8173" y="2233"/>
                    <a:pt x="8547" y="3509"/>
                    <a:pt x="8357" y="4744"/>
                  </a:cubicBezTo>
                  <a:cubicBezTo>
                    <a:pt x="8322" y="4117"/>
                    <a:pt x="8146" y="3499"/>
                    <a:pt x="7814" y="2957"/>
                  </a:cubicBezTo>
                  <a:cubicBezTo>
                    <a:pt x="7497" y="2436"/>
                    <a:pt x="7011" y="2019"/>
                    <a:pt x="6458" y="1744"/>
                  </a:cubicBezTo>
                  <a:close/>
                  <a:moveTo>
                    <a:pt x="4989" y="2133"/>
                  </a:moveTo>
                  <a:cubicBezTo>
                    <a:pt x="6456" y="2133"/>
                    <a:pt x="7706" y="3080"/>
                    <a:pt x="7730" y="4903"/>
                  </a:cubicBezTo>
                  <a:cubicBezTo>
                    <a:pt x="7742" y="5796"/>
                    <a:pt x="7376" y="6656"/>
                    <a:pt x="6797" y="7223"/>
                  </a:cubicBezTo>
                  <a:cubicBezTo>
                    <a:pt x="6429" y="7400"/>
                    <a:pt x="6022" y="7478"/>
                    <a:pt x="5603" y="7478"/>
                  </a:cubicBezTo>
                  <a:cubicBezTo>
                    <a:pt x="4895" y="7478"/>
                    <a:pt x="4156" y="7255"/>
                    <a:pt x="3525" y="6903"/>
                  </a:cubicBezTo>
                  <a:cubicBezTo>
                    <a:pt x="3308" y="6781"/>
                    <a:pt x="3103" y="6642"/>
                    <a:pt x="2911" y="6484"/>
                  </a:cubicBezTo>
                  <a:cubicBezTo>
                    <a:pt x="2179" y="5525"/>
                    <a:pt x="1818" y="4255"/>
                    <a:pt x="2392" y="3156"/>
                  </a:cubicBezTo>
                  <a:cubicBezTo>
                    <a:pt x="2562" y="2832"/>
                    <a:pt x="2827" y="2564"/>
                    <a:pt x="3148" y="2347"/>
                  </a:cubicBezTo>
                  <a:cubicBezTo>
                    <a:pt x="3197" y="2429"/>
                    <a:pt x="3284" y="2476"/>
                    <a:pt x="3375" y="2476"/>
                  </a:cubicBezTo>
                  <a:cubicBezTo>
                    <a:pt x="3408" y="2476"/>
                    <a:pt x="3442" y="2469"/>
                    <a:pt x="3475" y="2456"/>
                  </a:cubicBezTo>
                  <a:cubicBezTo>
                    <a:pt x="3979" y="2239"/>
                    <a:pt x="4496" y="2133"/>
                    <a:pt x="4989" y="2133"/>
                  </a:cubicBezTo>
                  <a:close/>
                  <a:moveTo>
                    <a:pt x="5476" y="1"/>
                  </a:moveTo>
                  <a:cubicBezTo>
                    <a:pt x="4394" y="1"/>
                    <a:pt x="3206" y="667"/>
                    <a:pt x="2447" y="1312"/>
                  </a:cubicBezTo>
                  <a:cubicBezTo>
                    <a:pt x="910" y="2619"/>
                    <a:pt x="0" y="4604"/>
                    <a:pt x="1199" y="6446"/>
                  </a:cubicBezTo>
                  <a:cubicBezTo>
                    <a:pt x="2115" y="7852"/>
                    <a:pt x="3948" y="8770"/>
                    <a:pt x="5658" y="8770"/>
                  </a:cubicBezTo>
                  <a:cubicBezTo>
                    <a:pt x="5901" y="8770"/>
                    <a:pt x="6142" y="8752"/>
                    <a:pt x="6377" y="8713"/>
                  </a:cubicBezTo>
                  <a:cubicBezTo>
                    <a:pt x="8390" y="8384"/>
                    <a:pt x="9495" y="6421"/>
                    <a:pt x="9651" y="4517"/>
                  </a:cubicBezTo>
                  <a:cubicBezTo>
                    <a:pt x="9804" y="2648"/>
                    <a:pt x="8845" y="987"/>
                    <a:pt x="6990" y="633"/>
                  </a:cubicBezTo>
                  <a:cubicBezTo>
                    <a:pt x="6986" y="628"/>
                    <a:pt x="6987" y="622"/>
                    <a:pt x="6982" y="617"/>
                  </a:cubicBezTo>
                  <a:cubicBezTo>
                    <a:pt x="6556" y="176"/>
                    <a:pt x="6030" y="1"/>
                    <a:pt x="547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4" name="Google Shape;434;p44"/>
            <p:cNvSpPr/>
            <p:nvPr/>
          </p:nvSpPr>
          <p:spPr>
            <a:xfrm>
              <a:off x="2729800" y="2201775"/>
              <a:ext cx="1934650" cy="1470275"/>
            </a:xfrm>
            <a:custGeom>
              <a:avLst/>
              <a:gdLst/>
              <a:ahLst/>
              <a:cxnLst/>
              <a:rect l="l" t="t" r="r" b="b"/>
              <a:pathLst>
                <a:path w="77386" h="58811" extrusionOk="0">
                  <a:moveTo>
                    <a:pt x="1185" y="1196"/>
                  </a:moveTo>
                  <a:cubicBezTo>
                    <a:pt x="1321" y="1206"/>
                    <a:pt x="1457" y="1209"/>
                    <a:pt x="1594" y="1217"/>
                  </a:cubicBezTo>
                  <a:cubicBezTo>
                    <a:pt x="1469" y="1589"/>
                    <a:pt x="1356" y="1964"/>
                    <a:pt x="1256" y="2343"/>
                  </a:cubicBezTo>
                  <a:cubicBezTo>
                    <a:pt x="1233" y="1960"/>
                    <a:pt x="1214" y="1577"/>
                    <a:pt x="1185" y="1196"/>
                  </a:cubicBezTo>
                  <a:close/>
                  <a:moveTo>
                    <a:pt x="1429" y="10485"/>
                  </a:moveTo>
                  <a:cubicBezTo>
                    <a:pt x="1528" y="13703"/>
                    <a:pt x="1641" y="16920"/>
                    <a:pt x="1741" y="20138"/>
                  </a:cubicBezTo>
                  <a:cubicBezTo>
                    <a:pt x="1837" y="23209"/>
                    <a:pt x="1746" y="26237"/>
                    <a:pt x="1537" y="29264"/>
                  </a:cubicBezTo>
                  <a:lnTo>
                    <a:pt x="1537" y="29263"/>
                  </a:lnTo>
                  <a:cubicBezTo>
                    <a:pt x="1502" y="24699"/>
                    <a:pt x="1466" y="20136"/>
                    <a:pt x="1431" y="15573"/>
                  </a:cubicBezTo>
                  <a:cubicBezTo>
                    <a:pt x="1418" y="13882"/>
                    <a:pt x="1426" y="12184"/>
                    <a:pt x="1429" y="10485"/>
                  </a:cubicBezTo>
                  <a:close/>
                  <a:moveTo>
                    <a:pt x="2124" y="1246"/>
                  </a:moveTo>
                  <a:cubicBezTo>
                    <a:pt x="4213" y="1360"/>
                    <a:pt x="6315" y="1397"/>
                    <a:pt x="8419" y="1397"/>
                  </a:cubicBezTo>
                  <a:cubicBezTo>
                    <a:pt x="12299" y="1397"/>
                    <a:pt x="16191" y="1272"/>
                    <a:pt x="20040" y="1270"/>
                  </a:cubicBezTo>
                  <a:cubicBezTo>
                    <a:pt x="26225" y="1266"/>
                    <a:pt x="32411" y="1262"/>
                    <a:pt x="38596" y="1259"/>
                  </a:cubicBezTo>
                  <a:cubicBezTo>
                    <a:pt x="39551" y="1258"/>
                    <a:pt x="40507" y="1258"/>
                    <a:pt x="41462" y="1258"/>
                  </a:cubicBezTo>
                  <a:cubicBezTo>
                    <a:pt x="52992" y="1258"/>
                    <a:pt x="64522" y="1289"/>
                    <a:pt x="76050" y="1431"/>
                  </a:cubicBezTo>
                  <a:cubicBezTo>
                    <a:pt x="75508" y="10645"/>
                    <a:pt x="75757" y="19965"/>
                    <a:pt x="75669" y="29192"/>
                  </a:cubicBezTo>
                  <a:lnTo>
                    <a:pt x="75407" y="56668"/>
                  </a:lnTo>
                  <a:cubicBezTo>
                    <a:pt x="63045" y="57008"/>
                    <a:pt x="50680" y="57249"/>
                    <a:pt x="38315" y="57388"/>
                  </a:cubicBezTo>
                  <a:cubicBezTo>
                    <a:pt x="32078" y="57457"/>
                    <a:pt x="25842" y="57499"/>
                    <a:pt x="19605" y="57515"/>
                  </a:cubicBezTo>
                  <a:cubicBezTo>
                    <a:pt x="16487" y="57522"/>
                    <a:pt x="13368" y="57517"/>
                    <a:pt x="10250" y="57534"/>
                  </a:cubicBezTo>
                  <a:cubicBezTo>
                    <a:pt x="10143" y="57535"/>
                    <a:pt x="10036" y="57535"/>
                    <a:pt x="9929" y="57535"/>
                  </a:cubicBezTo>
                  <a:cubicBezTo>
                    <a:pt x="8490" y="57535"/>
                    <a:pt x="7027" y="57489"/>
                    <a:pt x="5567" y="57489"/>
                  </a:cubicBezTo>
                  <a:cubicBezTo>
                    <a:pt x="4939" y="57489"/>
                    <a:pt x="4312" y="57498"/>
                    <a:pt x="3688" y="57522"/>
                  </a:cubicBezTo>
                  <a:cubicBezTo>
                    <a:pt x="3003" y="57039"/>
                    <a:pt x="2376" y="56527"/>
                    <a:pt x="1858" y="55767"/>
                  </a:cubicBezTo>
                  <a:cubicBezTo>
                    <a:pt x="1847" y="55751"/>
                    <a:pt x="1839" y="55734"/>
                    <a:pt x="1827" y="55718"/>
                  </a:cubicBezTo>
                  <a:cubicBezTo>
                    <a:pt x="1832" y="54354"/>
                    <a:pt x="1719" y="52964"/>
                    <a:pt x="1709" y="51661"/>
                  </a:cubicBezTo>
                  <a:lnTo>
                    <a:pt x="1653" y="44374"/>
                  </a:lnTo>
                  <a:cubicBezTo>
                    <a:pt x="1624" y="40693"/>
                    <a:pt x="1596" y="37014"/>
                    <a:pt x="1568" y="33333"/>
                  </a:cubicBezTo>
                  <a:cubicBezTo>
                    <a:pt x="2545" y="23669"/>
                    <a:pt x="1881" y="13855"/>
                    <a:pt x="1409" y="4156"/>
                  </a:cubicBezTo>
                  <a:cubicBezTo>
                    <a:pt x="1577" y="3170"/>
                    <a:pt x="1816" y="2197"/>
                    <a:pt x="2124" y="1246"/>
                  </a:cubicBezTo>
                  <a:close/>
                  <a:moveTo>
                    <a:pt x="1796" y="56741"/>
                  </a:moveTo>
                  <a:cubicBezTo>
                    <a:pt x="2019" y="57044"/>
                    <a:pt x="2266" y="57328"/>
                    <a:pt x="2537" y="57589"/>
                  </a:cubicBezTo>
                  <a:cubicBezTo>
                    <a:pt x="2262" y="57609"/>
                    <a:pt x="1987" y="57631"/>
                    <a:pt x="1714" y="57661"/>
                  </a:cubicBezTo>
                  <a:cubicBezTo>
                    <a:pt x="1754" y="57359"/>
                    <a:pt x="1778" y="57051"/>
                    <a:pt x="1796" y="56741"/>
                  </a:cubicBezTo>
                  <a:close/>
                  <a:moveTo>
                    <a:pt x="8719" y="0"/>
                  </a:moveTo>
                  <a:cubicBezTo>
                    <a:pt x="6094" y="0"/>
                    <a:pt x="3474" y="55"/>
                    <a:pt x="877" y="244"/>
                  </a:cubicBezTo>
                  <a:cubicBezTo>
                    <a:pt x="844" y="246"/>
                    <a:pt x="819" y="259"/>
                    <a:pt x="789" y="266"/>
                  </a:cubicBezTo>
                  <a:cubicBezTo>
                    <a:pt x="771" y="264"/>
                    <a:pt x="752" y="263"/>
                    <a:pt x="734" y="263"/>
                  </a:cubicBezTo>
                  <a:cubicBezTo>
                    <a:pt x="541" y="263"/>
                    <a:pt x="349" y="388"/>
                    <a:pt x="331" y="651"/>
                  </a:cubicBezTo>
                  <a:cubicBezTo>
                    <a:pt x="1" y="5484"/>
                    <a:pt x="225" y="10382"/>
                    <a:pt x="256" y="15225"/>
                  </a:cubicBezTo>
                  <a:cubicBezTo>
                    <a:pt x="288" y="20083"/>
                    <a:pt x="319" y="24941"/>
                    <a:pt x="350" y="29799"/>
                  </a:cubicBezTo>
                  <a:lnTo>
                    <a:pt x="440" y="44026"/>
                  </a:lnTo>
                  <a:lnTo>
                    <a:pt x="486" y="51313"/>
                  </a:lnTo>
                  <a:cubicBezTo>
                    <a:pt x="501" y="53595"/>
                    <a:pt x="196" y="56150"/>
                    <a:pt x="694" y="58379"/>
                  </a:cubicBezTo>
                  <a:cubicBezTo>
                    <a:pt x="743" y="58599"/>
                    <a:pt x="943" y="58709"/>
                    <a:pt x="1142" y="58709"/>
                  </a:cubicBezTo>
                  <a:cubicBezTo>
                    <a:pt x="1313" y="58709"/>
                    <a:pt x="1484" y="58628"/>
                    <a:pt x="1560" y="58465"/>
                  </a:cubicBezTo>
                  <a:cubicBezTo>
                    <a:pt x="2410" y="58574"/>
                    <a:pt x="3275" y="58631"/>
                    <a:pt x="4143" y="58662"/>
                  </a:cubicBezTo>
                  <a:cubicBezTo>
                    <a:pt x="4267" y="58711"/>
                    <a:pt x="4390" y="58760"/>
                    <a:pt x="4517" y="58797"/>
                  </a:cubicBezTo>
                  <a:cubicBezTo>
                    <a:pt x="4549" y="58806"/>
                    <a:pt x="4579" y="58811"/>
                    <a:pt x="4608" y="58811"/>
                  </a:cubicBezTo>
                  <a:cubicBezTo>
                    <a:pt x="4706" y="58811"/>
                    <a:pt x="4782" y="58758"/>
                    <a:pt x="4829" y="58685"/>
                  </a:cubicBezTo>
                  <a:cubicBezTo>
                    <a:pt x="5253" y="58694"/>
                    <a:pt x="5679" y="58697"/>
                    <a:pt x="6104" y="58697"/>
                  </a:cubicBezTo>
                  <a:cubicBezTo>
                    <a:pt x="7282" y="58697"/>
                    <a:pt x="8460" y="58673"/>
                    <a:pt x="9622" y="58673"/>
                  </a:cubicBezTo>
                  <a:cubicBezTo>
                    <a:pt x="9831" y="58673"/>
                    <a:pt x="10041" y="58674"/>
                    <a:pt x="10249" y="58676"/>
                  </a:cubicBezTo>
                  <a:cubicBezTo>
                    <a:pt x="12029" y="58692"/>
                    <a:pt x="13808" y="58697"/>
                    <a:pt x="15587" y="58697"/>
                  </a:cubicBezTo>
                  <a:cubicBezTo>
                    <a:pt x="16811" y="58697"/>
                    <a:pt x="18034" y="58695"/>
                    <a:pt x="19258" y="58693"/>
                  </a:cubicBezTo>
                  <a:cubicBezTo>
                    <a:pt x="25610" y="58680"/>
                    <a:pt x="31963" y="58642"/>
                    <a:pt x="38314" y="58575"/>
                  </a:cubicBezTo>
                  <a:cubicBezTo>
                    <a:pt x="50762" y="58444"/>
                    <a:pt x="63207" y="58209"/>
                    <a:pt x="75651" y="57869"/>
                  </a:cubicBezTo>
                  <a:cubicBezTo>
                    <a:pt x="75753" y="57933"/>
                    <a:pt x="75875" y="57965"/>
                    <a:pt x="75997" y="57965"/>
                  </a:cubicBezTo>
                  <a:cubicBezTo>
                    <a:pt x="76255" y="57965"/>
                    <a:pt x="76513" y="57823"/>
                    <a:pt x="76585" y="57538"/>
                  </a:cubicBezTo>
                  <a:cubicBezTo>
                    <a:pt x="76668" y="57367"/>
                    <a:pt x="76677" y="57171"/>
                    <a:pt x="76610" y="56994"/>
                  </a:cubicBezTo>
                  <a:cubicBezTo>
                    <a:pt x="76695" y="47727"/>
                    <a:pt x="76782" y="38459"/>
                    <a:pt x="76869" y="29191"/>
                  </a:cubicBezTo>
                  <a:cubicBezTo>
                    <a:pt x="76954" y="19914"/>
                    <a:pt x="77386" y="10546"/>
                    <a:pt x="77006" y="1274"/>
                  </a:cubicBezTo>
                  <a:cubicBezTo>
                    <a:pt x="77324" y="946"/>
                    <a:pt x="77187" y="235"/>
                    <a:pt x="76591" y="229"/>
                  </a:cubicBezTo>
                  <a:cubicBezTo>
                    <a:pt x="66238" y="106"/>
                    <a:pt x="55885" y="74"/>
                    <a:pt x="45533" y="74"/>
                  </a:cubicBezTo>
                  <a:cubicBezTo>
                    <a:pt x="43221" y="74"/>
                    <a:pt x="40908" y="76"/>
                    <a:pt x="38596" y="78"/>
                  </a:cubicBezTo>
                  <a:cubicBezTo>
                    <a:pt x="32411" y="84"/>
                    <a:pt x="26225" y="94"/>
                    <a:pt x="20040" y="108"/>
                  </a:cubicBezTo>
                  <a:cubicBezTo>
                    <a:pt x="19935" y="108"/>
                    <a:pt x="19830" y="108"/>
                    <a:pt x="19725" y="108"/>
                  </a:cubicBezTo>
                  <a:cubicBezTo>
                    <a:pt x="16078" y="108"/>
                    <a:pt x="12393" y="0"/>
                    <a:pt x="8719"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35" name="Google Shape;435;p44"/>
          <p:cNvSpPr txBox="1">
            <a:spLocks noGrp="1"/>
          </p:cNvSpPr>
          <p:nvPr>
            <p:ph type="subTitle" idx="4294967295"/>
          </p:nvPr>
        </p:nvSpPr>
        <p:spPr>
          <a:xfrm>
            <a:off x="605307" y="1366368"/>
            <a:ext cx="5112913" cy="5085947"/>
          </a:xfrm>
          <a:prstGeom prst="rect">
            <a:avLst/>
          </a:prstGeom>
        </p:spPr>
        <p:txBody>
          <a:bodyPr spcFirstLastPara="1" vert="horz" wrap="square" lIns="121900" tIns="121900" rIns="121900" bIns="121900" rtlCol="0" anchor="t" anchorCtr="0">
            <a:noAutofit/>
          </a:bodyPr>
          <a:lstStyle/>
          <a:p>
            <a:pPr marL="0" indent="0" algn="just">
              <a:spcBef>
                <a:spcPts val="0"/>
              </a:spcBef>
              <a:spcAft>
                <a:spcPts val="2133"/>
              </a:spcAft>
              <a:buNone/>
            </a:pPr>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Năm 2021</a:t>
            </a:r>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kỷ</a:t>
            </a:r>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niệm </a:t>
            </a:r>
            <a:r>
              <a:rPr lang="vi-VN" sz="2400" dirty="0">
                <a:latin typeface="Times New Roman" panose="02020603050405020304" pitchFamily="18" charset="0"/>
                <a:cs typeface="Times New Roman" panose="02020603050405020304" pitchFamily="18" charset="0"/>
              </a:rPr>
              <a:t>31 năm Ngày Quốc tế Người cao tuổi (1/10/1991 - </a:t>
            </a:r>
            <a:r>
              <a:rPr lang="vi-VN" sz="2400" dirty="0" smtClean="0">
                <a:latin typeface="Times New Roman" panose="02020603050405020304" pitchFamily="18" charset="0"/>
                <a:cs typeface="Times New Roman" panose="02020603050405020304" pitchFamily="18" charset="0"/>
              </a:rPr>
              <a:t>1/10/2021)</a:t>
            </a:r>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là </a:t>
            </a:r>
            <a:r>
              <a:rPr lang="vi-VN" sz="2400" dirty="0">
                <a:latin typeface="Times New Roman" panose="02020603050405020304" pitchFamily="18" charset="0"/>
                <a:cs typeface="Times New Roman" panose="02020603050405020304" pitchFamily="18" charset="0"/>
              </a:rPr>
              <a:t>một ngày hành động quốc tế do Liên Hợp Quốc đặt ra nhằm tuyên truyền cổ động cho việc chăm sóc, bảo vệ các người cao tuổi trong mọi nước thành </a:t>
            </a:r>
            <a:r>
              <a:rPr lang="vi-VN" sz="2400" dirty="0" smtClean="0">
                <a:latin typeface="Times New Roman" panose="02020603050405020304" pitchFamily="18" charset="0"/>
                <a:cs typeface="Times New Roman" panose="02020603050405020304" pitchFamily="18" charset="0"/>
              </a:rPr>
              <a:t>viên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Năm</a:t>
            </a:r>
            <a:r>
              <a:rPr lang="en-US" sz="2400" dirty="0" smtClean="0">
                <a:latin typeface="Times New Roman" panose="02020603050405020304" pitchFamily="18" charset="0"/>
                <a:cs typeface="Times New Roman" panose="02020603050405020304" pitchFamily="18" charset="0"/>
              </a:rPr>
              <a:t> nay</a:t>
            </a:r>
            <a:r>
              <a:rPr lang="vi-VN" sz="2400" dirty="0" smtClean="0">
                <a:latin typeface="Times New Roman" panose="02020603050405020304" pitchFamily="18" charset="0"/>
                <a:cs typeface="Times New Roman" panose="02020603050405020304" pitchFamily="18" charset="0"/>
              </a:rPr>
              <a:t> </a:t>
            </a:r>
            <a:r>
              <a:rPr lang="vi-VN" sz="2400" dirty="0">
                <a:latin typeface="+mj-lt"/>
              </a:rPr>
              <a:t>Liên Hợp Quốc đã chọn chủ đề "Công bằng số cho mọi lứa tuổi" </a:t>
            </a:r>
            <a:r>
              <a:rPr lang="vi-VN" sz="2400" dirty="0" smtClean="0">
                <a:latin typeface="+mj-lt"/>
              </a:rPr>
              <a:t>với </a:t>
            </a:r>
            <a:r>
              <a:rPr lang="vi-VN" sz="2400" dirty="0">
                <a:latin typeface="+mj-lt"/>
              </a:rPr>
              <a:t>yêu cầu: nâng cao nhận thức về tầm quan trọng của việc hòa nhập số đối với người cao tuổi, tạo điều kiện để người cao tuổi được tiếp cận và sử dụng công nghệ thông tin trong đời sống; hướng tới việc giải quyết các thách thức này </a:t>
            </a:r>
            <a:r>
              <a:rPr lang="vi-VN" sz="2400" dirty="0" smtClean="0">
                <a:latin typeface="+mj-lt"/>
              </a:rPr>
              <a:t>bằng</a:t>
            </a:r>
            <a:endParaRPr sz="2400" dirty="0">
              <a:solidFill>
                <a:schemeClr val="dk2"/>
              </a:solidFill>
              <a:latin typeface="+mj-lt"/>
            </a:endParaRPr>
          </a:p>
        </p:txBody>
      </p:sp>
      <p:sp>
        <p:nvSpPr>
          <p:cNvPr id="2" name="TextBox 1"/>
          <p:cNvSpPr txBox="1"/>
          <p:nvPr/>
        </p:nvSpPr>
        <p:spPr>
          <a:xfrm>
            <a:off x="6606862" y="631065"/>
            <a:ext cx="4919729"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cách đưa ra các chính sách cụ thể để khai thác những mặt tốt nhất của công nghệ đồng thời giảm thiểu các rủi ro từ công nghệ đối với mọi người, trong đó có người cao tuổi.</a:t>
            </a:r>
            <a:endParaRPr kumimoji="0" lang="en-US" sz="24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0354" y="2936384"/>
            <a:ext cx="2614411" cy="2807593"/>
          </a:xfrm>
          <a:prstGeom prst="rect">
            <a:avLst/>
          </a:prstGeom>
        </p:spPr>
      </p:pic>
    </p:spTree>
    <p:extLst>
      <p:ext uri="{BB962C8B-B14F-4D97-AF65-F5344CB8AC3E}">
        <p14:creationId xmlns:p14="http://schemas.microsoft.com/office/powerpoint/2010/main" val="14384239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4380" y="0"/>
            <a:ext cx="5894363" cy="6625884"/>
          </a:xfrm>
          <a:prstGeom prst="rect">
            <a:avLst/>
          </a:prstGeom>
        </p:spPr>
      </p:pic>
      <p:pic>
        <p:nvPicPr>
          <p:cNvPr id="4" name="Google Shape;390;p41"/>
          <p:cNvPicPr preferRelativeResize="0"/>
          <p:nvPr/>
        </p:nvPicPr>
        <p:blipFill rotWithShape="1">
          <a:blip r:embed="rId4">
            <a:alphaModFix amt="78000"/>
          </a:blip>
          <a:srcRect l="19967"/>
          <a:stretch/>
        </p:blipFill>
        <p:spPr>
          <a:xfrm rot="1936442">
            <a:off x="1452031" y="445325"/>
            <a:ext cx="1960491" cy="1010965"/>
          </a:xfrm>
          <a:prstGeom prst="rect">
            <a:avLst/>
          </a:prstGeom>
          <a:noFill/>
          <a:ln>
            <a:noFill/>
          </a:ln>
        </p:spPr>
      </p:pic>
      <p:pic>
        <p:nvPicPr>
          <p:cNvPr id="5" name="Google Shape;390;p41"/>
          <p:cNvPicPr preferRelativeResize="0"/>
          <p:nvPr/>
        </p:nvPicPr>
        <p:blipFill rotWithShape="1">
          <a:blip r:embed="rId4">
            <a:alphaModFix amt="78000"/>
          </a:blip>
          <a:srcRect l="19967"/>
          <a:stretch/>
        </p:blipFill>
        <p:spPr>
          <a:xfrm rot="9022204">
            <a:off x="9287342" y="445325"/>
            <a:ext cx="1960491" cy="1010965"/>
          </a:xfrm>
          <a:prstGeom prst="rect">
            <a:avLst/>
          </a:prstGeom>
          <a:noFill/>
          <a:ln>
            <a:noFill/>
          </a:ln>
        </p:spPr>
      </p:pic>
    </p:spTree>
    <p:extLst>
      <p:ext uri="{BB962C8B-B14F-4D97-AF65-F5344CB8AC3E}">
        <p14:creationId xmlns:p14="http://schemas.microsoft.com/office/powerpoint/2010/main" val="3431802381"/>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a:stretch>
        </a:blipFill>
        <a:effectLst/>
      </p:bgPr>
    </p:bg>
    <p:spTree>
      <p:nvGrpSpPr>
        <p:cNvPr id="1" name=""/>
        <p:cNvGrpSpPr/>
        <p:nvPr/>
      </p:nvGrpSpPr>
      <p:grpSpPr>
        <a:xfrm>
          <a:off x="0" y="0"/>
          <a:ext cx="0" cy="0"/>
          <a:chOff x="0" y="0"/>
          <a:chExt cx="0" cy="0"/>
        </a:xfrm>
      </p:grpSpPr>
      <p:sp>
        <p:nvSpPr>
          <p:cNvPr id="2" name="Rectangle 1"/>
          <p:cNvSpPr/>
          <p:nvPr/>
        </p:nvSpPr>
        <p:spPr>
          <a:xfrm>
            <a:off x="1575573" y="756523"/>
            <a:ext cx="9777046"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C000">
                    <a:lumMod val="60000"/>
                    <a:lumOff val="40000"/>
                  </a:srgbClr>
                </a:solidFill>
                <a:effectLst/>
                <a:uLnTx/>
                <a:uFillTx/>
                <a:latin typeface="Times New Roman" panose="02020603050405020304" pitchFamily="18" charset="0"/>
                <a:ea typeface="+mn-ea"/>
                <a:cs typeface="Times New Roman" panose="02020603050405020304" pitchFamily="18" charset="0"/>
              </a:rPr>
              <a:t>Triển</a:t>
            </a:r>
            <a:r>
              <a:rPr kumimoji="0" lang="en-US" sz="3200" b="1" i="0" u="none" strike="noStrike" kern="1200" cap="none" spc="0" normalizeH="0" baseline="0" noProof="0" dirty="0">
                <a:ln>
                  <a:noFill/>
                </a:ln>
                <a:solidFill>
                  <a:srgbClr val="FFC000">
                    <a:lumMod val="60000"/>
                    <a:lumOff val="40000"/>
                  </a:srgbClr>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C000">
                    <a:lumMod val="60000"/>
                    <a:lumOff val="40000"/>
                  </a:srgbClr>
                </a:solidFill>
                <a:effectLst/>
                <a:uLnTx/>
                <a:uFillTx/>
                <a:latin typeface="Times New Roman" panose="02020603050405020304" pitchFamily="18" charset="0"/>
                <a:ea typeface="+mn-ea"/>
                <a:cs typeface="Times New Roman" panose="02020603050405020304" pitchFamily="18" charset="0"/>
              </a:rPr>
              <a:t>khai</a:t>
            </a:r>
            <a:r>
              <a:rPr kumimoji="0" lang="en-US" sz="3200" b="1" i="0" u="none" strike="noStrike" kern="1200" cap="none" spc="0" normalizeH="0" baseline="0" noProof="0" dirty="0">
                <a:ln>
                  <a:noFill/>
                </a:ln>
                <a:solidFill>
                  <a:srgbClr val="FFC000">
                    <a:lumMod val="60000"/>
                    <a:lumOff val="40000"/>
                  </a:srgbClr>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C000">
                    <a:lumMod val="60000"/>
                    <a:lumOff val="40000"/>
                  </a:srgbClr>
                </a:solidFill>
                <a:effectLst/>
                <a:uLnTx/>
                <a:uFillTx/>
                <a:latin typeface="Times New Roman" panose="02020603050405020304" pitchFamily="18" charset="0"/>
                <a:ea typeface="+mn-ea"/>
                <a:cs typeface="Times New Roman" panose="02020603050405020304" pitchFamily="18" charset="0"/>
              </a:rPr>
              <a:t>mô</a:t>
            </a:r>
            <a:r>
              <a:rPr kumimoji="0" lang="en-US" sz="3200" b="1" i="0" u="none" strike="noStrike" kern="1200" cap="none" spc="0" normalizeH="0" baseline="0" noProof="0" dirty="0">
                <a:ln>
                  <a:noFill/>
                </a:ln>
                <a:solidFill>
                  <a:srgbClr val="FFC000">
                    <a:lumMod val="60000"/>
                    <a:lumOff val="40000"/>
                  </a:srgbClr>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C000">
                    <a:lumMod val="60000"/>
                    <a:lumOff val="40000"/>
                  </a:srgbClr>
                </a:solidFill>
                <a:effectLst/>
                <a:uLnTx/>
                <a:uFillTx/>
                <a:latin typeface="Times New Roman" panose="02020603050405020304" pitchFamily="18" charset="0"/>
                <a:ea typeface="+mn-ea"/>
                <a:cs typeface="Times New Roman" panose="02020603050405020304" pitchFamily="18" charset="0"/>
              </a:rPr>
              <a:t>hình</a:t>
            </a:r>
            <a:r>
              <a:rPr kumimoji="0" lang="en-US" sz="3200" b="1" i="0" u="none" strike="noStrike" kern="1200" cap="none" spc="0" normalizeH="0" baseline="0" noProof="0" dirty="0">
                <a:ln>
                  <a:noFill/>
                </a:ln>
                <a:solidFill>
                  <a:srgbClr val="FFC000">
                    <a:lumMod val="60000"/>
                    <a:lumOff val="40000"/>
                  </a:srgbClr>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C000">
                    <a:lumMod val="60000"/>
                    <a:lumOff val="40000"/>
                  </a:srgbClr>
                </a:solidFill>
                <a:effectLst/>
                <a:uLnTx/>
                <a:uFillTx/>
                <a:latin typeface="Times New Roman" panose="02020603050405020304" pitchFamily="18" charset="0"/>
                <a:ea typeface="+mn-ea"/>
                <a:cs typeface="Times New Roman" panose="02020603050405020304" pitchFamily="18" charset="0"/>
              </a:rPr>
              <a:t>mỗi</a:t>
            </a:r>
            <a:r>
              <a:rPr kumimoji="0" lang="en-US" sz="3200" b="1" i="0" u="none" strike="noStrike" kern="1200" cap="none" spc="0" normalizeH="0" baseline="0" noProof="0" dirty="0">
                <a:ln>
                  <a:noFill/>
                </a:ln>
                <a:solidFill>
                  <a:srgbClr val="FFC000">
                    <a:lumMod val="60000"/>
                    <a:lumOff val="40000"/>
                  </a:srgbClr>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C000">
                    <a:lumMod val="60000"/>
                    <a:lumOff val="40000"/>
                  </a:srgbClr>
                </a:solidFill>
                <a:effectLst/>
                <a:uLnTx/>
                <a:uFillTx/>
                <a:latin typeface="Times New Roman" panose="02020603050405020304" pitchFamily="18" charset="0"/>
                <a:ea typeface="+mn-ea"/>
                <a:cs typeface="Times New Roman" panose="02020603050405020304" pitchFamily="18" charset="0"/>
              </a:rPr>
              <a:t>tuần</a:t>
            </a:r>
            <a:r>
              <a:rPr kumimoji="0" lang="en-US" sz="3200" b="1" i="0" u="none" strike="noStrike" kern="1200" cap="none" spc="0" normalizeH="0" baseline="0" noProof="0" dirty="0">
                <a:ln>
                  <a:noFill/>
                </a:ln>
                <a:solidFill>
                  <a:srgbClr val="FFC000">
                    <a:lumMod val="60000"/>
                    <a:lumOff val="40000"/>
                  </a:srgbClr>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C000">
                    <a:lumMod val="60000"/>
                    <a:lumOff val="40000"/>
                  </a:srgbClr>
                </a:solidFill>
                <a:effectLst/>
                <a:uLnTx/>
                <a:uFillTx/>
                <a:latin typeface="Times New Roman" panose="02020603050405020304" pitchFamily="18" charset="0"/>
                <a:ea typeface="+mn-ea"/>
                <a:cs typeface="Times New Roman" panose="02020603050405020304" pitchFamily="18" charset="0"/>
              </a:rPr>
              <a:t>một</a:t>
            </a:r>
            <a:r>
              <a:rPr kumimoji="0" lang="en-US" sz="3200" b="1" i="0" u="none" strike="noStrike" kern="1200" cap="none" spc="0" normalizeH="0" baseline="0" noProof="0" dirty="0">
                <a:ln>
                  <a:noFill/>
                </a:ln>
                <a:solidFill>
                  <a:srgbClr val="FFC000">
                    <a:lumMod val="60000"/>
                    <a:lumOff val="40000"/>
                  </a:srgbClr>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C000">
                    <a:lumMod val="60000"/>
                    <a:lumOff val="40000"/>
                  </a:srgbClr>
                </a:solidFill>
                <a:effectLst/>
                <a:uLnTx/>
                <a:uFillTx/>
                <a:latin typeface="Times New Roman" panose="02020603050405020304" pitchFamily="18" charset="0"/>
                <a:ea typeface="+mn-ea"/>
                <a:cs typeface="Times New Roman" panose="02020603050405020304" pitchFamily="18" charset="0"/>
              </a:rPr>
              <a:t>câu</a:t>
            </a:r>
            <a:r>
              <a:rPr kumimoji="0" lang="en-US" sz="3200" b="1" i="0" u="none" strike="noStrike" kern="1200" cap="none" spc="0" normalizeH="0" baseline="0" noProof="0" dirty="0">
                <a:ln>
                  <a:noFill/>
                </a:ln>
                <a:solidFill>
                  <a:srgbClr val="FFC000">
                    <a:lumMod val="60000"/>
                    <a:lumOff val="40000"/>
                  </a:srgbClr>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C000">
                    <a:lumMod val="60000"/>
                    <a:lumOff val="40000"/>
                  </a:srgbClr>
                </a:solidFill>
                <a:effectLst/>
                <a:uLnTx/>
                <a:uFillTx/>
                <a:latin typeface="Times New Roman" panose="02020603050405020304" pitchFamily="18" charset="0"/>
                <a:ea typeface="+mn-ea"/>
                <a:cs typeface="Times New Roman" panose="02020603050405020304" pitchFamily="18" charset="0"/>
              </a:rPr>
              <a:t>chuyện</a:t>
            </a:r>
            <a:r>
              <a:rPr kumimoji="0" lang="en-US" sz="3200" b="1" i="0" u="none" strike="noStrike" kern="1200" cap="none" spc="0" normalizeH="0" baseline="0" noProof="0" dirty="0">
                <a:ln>
                  <a:noFill/>
                </a:ln>
                <a:solidFill>
                  <a:srgbClr val="FFC000">
                    <a:lumMod val="60000"/>
                    <a:lumOff val="40000"/>
                  </a:srgbClr>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C000">
                    <a:lumMod val="60000"/>
                    <a:lumOff val="40000"/>
                  </a:srgbClr>
                </a:solidFill>
                <a:effectLst/>
                <a:uLnTx/>
                <a:uFillTx/>
                <a:latin typeface="Times New Roman" panose="02020603050405020304" pitchFamily="18" charset="0"/>
                <a:ea typeface="+mn-ea"/>
                <a:cs typeface="Times New Roman" panose="02020603050405020304" pitchFamily="18" charset="0"/>
              </a:rPr>
              <a:t>đẹp</a:t>
            </a:r>
            <a:r>
              <a:rPr kumimoji="0" lang="en-US" sz="3200" b="1" i="0" u="none" strike="noStrike" kern="1200" cap="none" spc="0" normalizeH="0" baseline="0" noProof="0" dirty="0">
                <a:ln>
                  <a:noFill/>
                </a:ln>
                <a:solidFill>
                  <a:srgbClr val="FFC000">
                    <a:lumMod val="60000"/>
                    <a:lumOff val="40000"/>
                  </a:srgbClr>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C000">
                    <a:lumMod val="60000"/>
                    <a:lumOff val="40000"/>
                  </a:srgbClr>
                </a:solidFill>
                <a:effectLst/>
                <a:uLnTx/>
                <a:uFillTx/>
                <a:latin typeface="Times New Roman" panose="02020603050405020304" pitchFamily="18" charset="0"/>
                <a:ea typeface="+mn-ea"/>
                <a:cs typeface="Times New Roman" panose="02020603050405020304" pitchFamily="18" charset="0"/>
              </a:rPr>
              <a:t>một</a:t>
            </a:r>
            <a:r>
              <a:rPr kumimoji="0" lang="en-US" sz="3200" b="1" i="0" u="none" strike="noStrike" kern="1200" cap="none" spc="0" normalizeH="0" baseline="0" noProof="0" dirty="0">
                <a:ln>
                  <a:noFill/>
                </a:ln>
                <a:solidFill>
                  <a:srgbClr val="FFC000">
                    <a:lumMod val="60000"/>
                    <a:lumOff val="40000"/>
                  </a:srgbClr>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C000">
                    <a:lumMod val="60000"/>
                    <a:lumOff val="40000"/>
                  </a:srgbClr>
                </a:solidFill>
                <a:effectLst/>
                <a:uLnTx/>
                <a:uFillTx/>
                <a:latin typeface="Times New Roman" panose="02020603050405020304" pitchFamily="18" charset="0"/>
                <a:ea typeface="+mn-ea"/>
                <a:cs typeface="Times New Roman" panose="02020603050405020304" pitchFamily="18" charset="0"/>
              </a:rPr>
              <a:t>cuốn</a:t>
            </a:r>
            <a:r>
              <a:rPr kumimoji="0" lang="en-US" sz="3200" b="1" i="0" u="none" strike="noStrike" kern="1200" cap="none" spc="0" normalizeH="0" baseline="0" noProof="0" dirty="0">
                <a:ln>
                  <a:noFill/>
                </a:ln>
                <a:solidFill>
                  <a:srgbClr val="FFC000">
                    <a:lumMod val="60000"/>
                    <a:lumOff val="40000"/>
                  </a:srgbClr>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C000">
                    <a:lumMod val="60000"/>
                    <a:lumOff val="40000"/>
                  </a:srgbClr>
                </a:solidFill>
                <a:effectLst/>
                <a:uLnTx/>
                <a:uFillTx/>
                <a:latin typeface="Times New Roman" panose="02020603050405020304" pitchFamily="18" charset="0"/>
                <a:ea typeface="+mn-ea"/>
                <a:cs typeface="Times New Roman" panose="02020603050405020304" pitchFamily="18" charset="0"/>
              </a:rPr>
              <a:t>sách</a:t>
            </a:r>
            <a:r>
              <a:rPr kumimoji="0" lang="en-US" sz="3200" b="1" i="0" u="none" strike="noStrike" kern="1200" cap="none" spc="0" normalizeH="0" baseline="0" noProof="0" dirty="0">
                <a:ln>
                  <a:noFill/>
                </a:ln>
                <a:solidFill>
                  <a:srgbClr val="FFC000">
                    <a:lumMod val="60000"/>
                    <a:lumOff val="40000"/>
                  </a:srgbClr>
                </a:solidFill>
                <a:effectLst/>
                <a:uLnTx/>
                <a:uFillTx/>
                <a:latin typeface="Times New Roman" panose="02020603050405020304" pitchFamily="18" charset="0"/>
                <a:ea typeface="+mn-ea"/>
                <a:cs typeface="Times New Roman" panose="02020603050405020304" pitchFamily="18" charset="0"/>
              </a:rPr>
              <a:t> hay, </a:t>
            </a:r>
            <a:r>
              <a:rPr kumimoji="0" lang="en-US" sz="3200" b="1" i="0" u="none" strike="noStrike" kern="1200" cap="none" spc="0" normalizeH="0" baseline="0" noProof="0" dirty="0" err="1">
                <a:ln>
                  <a:noFill/>
                </a:ln>
                <a:solidFill>
                  <a:srgbClr val="FFC000">
                    <a:lumMod val="60000"/>
                    <a:lumOff val="40000"/>
                  </a:srgbClr>
                </a:solidFill>
                <a:effectLst/>
                <a:uLnTx/>
                <a:uFillTx/>
                <a:latin typeface="Times New Roman" panose="02020603050405020304" pitchFamily="18" charset="0"/>
                <a:ea typeface="+mn-ea"/>
                <a:cs typeface="Times New Roman" panose="02020603050405020304" pitchFamily="18" charset="0"/>
              </a:rPr>
              <a:t>một</a:t>
            </a:r>
            <a:r>
              <a:rPr kumimoji="0" lang="en-US" sz="3200" b="1" i="0" u="none" strike="noStrike" kern="1200" cap="none" spc="0" normalizeH="0" baseline="0" noProof="0" dirty="0">
                <a:ln>
                  <a:noFill/>
                </a:ln>
                <a:solidFill>
                  <a:srgbClr val="FFC000">
                    <a:lumMod val="60000"/>
                    <a:lumOff val="40000"/>
                  </a:srgbClr>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C000">
                    <a:lumMod val="60000"/>
                    <a:lumOff val="40000"/>
                  </a:srgbClr>
                </a:solidFill>
                <a:effectLst/>
                <a:uLnTx/>
                <a:uFillTx/>
                <a:latin typeface="Times New Roman" panose="02020603050405020304" pitchFamily="18" charset="0"/>
                <a:ea typeface="+mn-ea"/>
                <a:cs typeface="Times New Roman" panose="02020603050405020304" pitchFamily="18" charset="0"/>
              </a:rPr>
              <a:t>tấm</a:t>
            </a:r>
            <a:r>
              <a:rPr kumimoji="0" lang="en-US" sz="3200" b="1" i="0" u="none" strike="noStrike" kern="1200" cap="none" spc="0" normalizeH="0" baseline="0" noProof="0" dirty="0">
                <a:ln>
                  <a:noFill/>
                </a:ln>
                <a:solidFill>
                  <a:srgbClr val="FFC000">
                    <a:lumMod val="60000"/>
                    <a:lumOff val="40000"/>
                  </a:srgbClr>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C000">
                    <a:lumMod val="60000"/>
                    <a:lumOff val="40000"/>
                  </a:srgbClr>
                </a:solidFill>
                <a:effectLst/>
                <a:uLnTx/>
                <a:uFillTx/>
                <a:latin typeface="Times New Roman" panose="02020603050405020304" pitchFamily="18" charset="0"/>
                <a:ea typeface="+mn-ea"/>
                <a:cs typeface="Times New Roman" panose="02020603050405020304" pitchFamily="18" charset="0"/>
              </a:rPr>
              <a:t>gương</a:t>
            </a:r>
            <a:r>
              <a:rPr kumimoji="0" lang="en-US" sz="3200" b="1" i="0" u="none" strike="noStrike" kern="1200" cap="none" spc="0" normalizeH="0" baseline="0" noProof="0" dirty="0">
                <a:ln>
                  <a:noFill/>
                </a:ln>
                <a:solidFill>
                  <a:srgbClr val="FFC000">
                    <a:lumMod val="60000"/>
                    <a:lumOff val="40000"/>
                  </a:srgbClr>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C000">
                    <a:lumMod val="60000"/>
                    <a:lumOff val="40000"/>
                  </a:srgbClr>
                </a:solidFill>
                <a:effectLst/>
                <a:uLnTx/>
                <a:uFillTx/>
                <a:latin typeface="Times New Roman" panose="02020603050405020304" pitchFamily="18" charset="0"/>
                <a:ea typeface="+mn-ea"/>
                <a:cs typeface="Times New Roman" panose="02020603050405020304" pitchFamily="18" charset="0"/>
              </a:rPr>
              <a:t>sáng</a:t>
            </a:r>
            <a:r>
              <a:rPr kumimoji="0" lang="en-US" sz="3200" b="1" i="0" u="none" strike="noStrike" kern="1200" cap="none" spc="0" normalizeH="0" baseline="0" noProof="0" dirty="0">
                <a:ln>
                  <a:noFill/>
                </a:ln>
                <a:solidFill>
                  <a:srgbClr val="FFC000">
                    <a:lumMod val="60000"/>
                    <a:lumOff val="40000"/>
                  </a:srgbClr>
                </a:solidFill>
                <a:effectLst/>
                <a:uLnTx/>
                <a:uFillTx/>
                <a:latin typeface="Times New Roman" panose="02020603050405020304" pitchFamily="18" charset="0"/>
                <a:ea typeface="+mn-ea"/>
                <a:cs typeface="Times New Roman" panose="02020603050405020304" pitchFamily="18" charset="0"/>
              </a:rPr>
              <a:t>.</a:t>
            </a:r>
          </a:p>
        </p:txBody>
      </p:sp>
      <p:sp>
        <p:nvSpPr>
          <p:cNvPr id="7" name="TextBox 6"/>
          <p:cNvSpPr txBox="1"/>
          <p:nvPr/>
        </p:nvSpPr>
        <p:spPr>
          <a:xfrm>
            <a:off x="0" y="1697230"/>
            <a:ext cx="12067503" cy="31700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Nội</a:t>
            </a:r>
            <a:r>
              <a:rPr kumimoji="0" lang="en-US" sz="2000" b="1"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dung</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Mỗi</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tuần</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nhà</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trường</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sẽ</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lựa</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chọn</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một</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chuyên</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đề</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cụ</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thể</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theo</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các</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lĩnh</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vực</a:t>
            </a:r>
            <a:endPar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1"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Câu</a:t>
            </a:r>
            <a:r>
              <a:rPr kumimoji="0" lang="en-US" sz="2000" b="0" i="1"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1"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chuyện</a:t>
            </a:r>
            <a:r>
              <a:rPr kumimoji="0" lang="en-US" sz="2000" b="0" i="1"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1"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đẹp</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Sưu</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tầm</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lựa</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chọn</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các</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câu</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chuyện</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dân</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gian</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về</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tình</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thương</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lòng</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bao</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dung,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lòng</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nhân</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ái</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sự</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dung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cảm</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qua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các</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tấm</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gương</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lịch</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sử</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hoặc</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các</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câu</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chuyện</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tiêu</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biểu</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trong</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giai</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đoạn</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hiện</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nay,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tiêu</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biểu</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trong</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công</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tác</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phòng</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chống</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dịch</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bệnh</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Covid</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19,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các</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cuốn</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sách</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về</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lịch</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sử</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văn</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hoá</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dân</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tộc</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anh</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hung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nhỏ</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tuổi</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có</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nội</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dung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giáo</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dục</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phù</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hợp</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với</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lứa</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tuổi</a:t>
            </a:r>
            <a:r>
              <a:rPr kumimoji="0" lang="en-US" sz="2000" b="0" i="0" u="none" strike="noStrike" kern="1200" cap="none" spc="0" normalizeH="0" baseline="0" noProof="0" dirty="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a:t>
            </a:r>
            <a:endPar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1"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Cuốn</a:t>
            </a:r>
            <a:r>
              <a:rPr kumimoji="0" lang="en-US" sz="2000" b="0" i="1"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1"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sách</a:t>
            </a:r>
            <a:r>
              <a:rPr kumimoji="0" lang="en-US" sz="2000" b="0" i="1"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hay: </a:t>
            </a:r>
            <a:r>
              <a:rPr kumimoji="0" lang="en-US" sz="2000" b="0" i="0" u="none" strike="noStrike" kern="1200" cap="none" spc="0" normalizeH="0" baseline="0" noProof="0" dirty="0" err="1">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G</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iới</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thiệu</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01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cuốn</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sách</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về</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các</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lĩnh</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vực</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trong</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cuộc</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sống</a:t>
            </a:r>
            <a:r>
              <a:rPr kumimoji="0" lang="en-US" sz="2000" b="0" i="0" u="none" strike="noStrike" kern="1200" cap="none" spc="0" normalizeH="0" baseline="0" noProof="0" dirty="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hoặc</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giới</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thiệu</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sách</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hay,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chuyên</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mục</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cuốn</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sách</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bạn</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đọc</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1"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Tấm</a:t>
            </a:r>
            <a:r>
              <a:rPr kumimoji="0" lang="en-US" sz="2000" b="0" i="1"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1"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gương</a:t>
            </a:r>
            <a:r>
              <a:rPr kumimoji="0" lang="en-US" sz="2000" b="0" i="1"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1"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sáng</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Giới</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thiệu</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các</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gương</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anh</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hung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lịch</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sử</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những</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tấm</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gương</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có</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nghĩa</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cử</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cao</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đẹp</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tuyền</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cảm</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hứng</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tiêu</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biểu</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trong</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giai</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đoạn</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phòng</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dịch</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bệnh</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Các</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gương</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thiếu</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nhi</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tiêu</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biểu</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trên</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các</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mặt</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học</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tập</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rèn</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luyện</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gương</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thiếu</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nhi</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vượt</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khó</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tấm</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gương</a:t>
            </a:r>
            <a:r>
              <a:rPr kumimoji="0" lang="en-US" sz="2000" b="0" i="0" u="none" strike="noStrike" kern="1200" cap="none" spc="0" normalizeH="0" baseline="0" noProof="0" dirty="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người</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tốt</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việc</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tốt</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của</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Liên</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đội</a:t>
            </a:r>
            <a:r>
              <a:rPr kumimoji="0" lang="en-US" sz="2000" b="0" i="0" u="none" strike="noStrike" kern="1200" cap="none" spc="0" normalizeH="0" baseline="0" noProof="0" dirty="0" smtClean="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a:t>
            </a:r>
            <a:endParaRPr kumimoji="0" lang="en-US" sz="2000" b="0" i="0" u="none" strike="noStrike" kern="1200" cap="none" spc="0" normalizeH="0" baseline="0" noProof="0" dirty="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153134965"/>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4578" name="AutoShape 53"/>
          <p:cNvSpPr>
            <a:spLocks noChangeArrowheads="1"/>
          </p:cNvSpPr>
          <p:nvPr/>
        </p:nvSpPr>
        <p:spPr bwMode="gray">
          <a:xfrm>
            <a:off x="1868489" y="0"/>
            <a:ext cx="8478837" cy="769938"/>
          </a:xfrm>
          <a:prstGeom prst="roundRect">
            <a:avLst>
              <a:gd name="adj" fmla="val 16667"/>
            </a:avLst>
          </a:pr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4579" name="AutoShape 55"/>
          <p:cNvSpPr>
            <a:spLocks noChangeArrowheads="1"/>
          </p:cNvSpPr>
          <p:nvPr/>
        </p:nvSpPr>
        <p:spPr bwMode="gray">
          <a:xfrm>
            <a:off x="1814536" y="-4101"/>
            <a:ext cx="8604250" cy="769938"/>
          </a:xfrm>
          <a:prstGeom prst="roundRect">
            <a:avLst>
              <a:gd name="adj" fmla="val 16667"/>
            </a:avLst>
          </a:prstGeom>
          <a:solidFill>
            <a:srgbClr val="FF00FF">
              <a:alpha val="30196"/>
            </a:srgbClr>
          </a:solidFill>
          <a:ln>
            <a:noFill/>
          </a:ln>
        </p:spPr>
        <p:txBody>
          <a:bodyPr wrap="none" anchor="ct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solidFill>
                  <a:srgbClr val="FF00FF"/>
                </a:solidFill>
              </a:ln>
              <a:solidFill>
                <a:prstClr val="black"/>
              </a:solidFill>
              <a:effectLst/>
              <a:uLnTx/>
              <a:uFillTx/>
              <a:latin typeface="Calibri" panose="020F0502020204030204" pitchFamily="34" charset="0"/>
              <a:ea typeface="+mn-ea"/>
              <a:cs typeface="+mn-cs"/>
            </a:endParaRPr>
          </a:p>
        </p:txBody>
      </p:sp>
      <p:sp>
        <p:nvSpPr>
          <p:cNvPr id="24580" name="Rectangle 74"/>
          <p:cNvSpPr>
            <a:spLocks noChangeArrowheads="1"/>
          </p:cNvSpPr>
          <p:nvPr/>
        </p:nvSpPr>
        <p:spPr bwMode="auto">
          <a:xfrm>
            <a:off x="1803401" y="65206"/>
            <a:ext cx="85344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9pPr>
          </a:lstStyle>
          <a:p>
            <a:pPr marL="0" marR="0" lvl="0" indent="0" algn="ctr" defTabSz="914400" rtl="0" eaLnBrk="1" fontAlgn="auto" latinLnBrk="0" hangingPunct="1">
              <a:lnSpc>
                <a:spcPct val="100000"/>
              </a:lnSpc>
              <a:spcBef>
                <a:spcPct val="0"/>
              </a:spcBef>
              <a:spcAft>
                <a:spcPts val="0"/>
              </a:spcAft>
              <a:buClr>
                <a:srgbClr val="5B9BD5"/>
              </a:buClr>
              <a:buSzPct val="80000"/>
              <a:buFont typeface="Arial" panose="020B0604020202020204" pitchFamily="34" charset="0"/>
              <a:buNone/>
              <a:tabLst/>
              <a:defRPr/>
            </a:pPr>
            <a:r>
              <a:rPr kumimoji="0" lang="en-US" altLang="en-US" sz="2200" b="1" i="0" u="none" strike="noStrike" kern="1200" cap="none" spc="0" normalizeH="0" baseline="0" noProof="0" dirty="0" smtClean="0">
                <a:ln>
                  <a:noFill/>
                </a:ln>
                <a:solidFill>
                  <a:srgbClr val="1912AE"/>
                </a:solidFill>
                <a:effectLst/>
                <a:uLnTx/>
                <a:uFillTx/>
                <a:latin typeface="Times New Roman" panose="02020603050405020304" pitchFamily="18" charset="0"/>
                <a:ea typeface="+mn-ea"/>
                <a:cs typeface="Times New Roman" panose="02020603050405020304" pitchFamily="18" charset="0"/>
              </a:rPr>
              <a:t>NHỮNG </a:t>
            </a:r>
            <a:r>
              <a:rPr kumimoji="0" lang="en-US" sz="2200" b="1" i="0" u="none" strike="noStrike" kern="1200" cap="none" spc="0" normalizeH="0" baseline="0" noProof="0" dirty="0" smtClean="0">
                <a:ln>
                  <a:noFill/>
                </a:ln>
                <a:solidFill>
                  <a:srgbClr val="1912AE"/>
                </a:solidFill>
                <a:effectLst/>
                <a:uLnTx/>
                <a:uFillTx/>
                <a:latin typeface="Times New Roman" panose="02020603050405020304" pitchFamily="18" charset="0"/>
                <a:ea typeface="+mn-ea"/>
                <a:cs typeface="Times New Roman" panose="02020603050405020304" pitchFamily="18" charset="0"/>
              </a:rPr>
              <a:t>NGUYÊN </a:t>
            </a:r>
            <a:r>
              <a:rPr kumimoji="0" lang="en-US" sz="2200" b="1" i="0" u="none" strike="noStrike" kern="1200" cap="none" spc="0" normalizeH="0" baseline="0" noProof="0" dirty="0">
                <a:ln>
                  <a:noFill/>
                </a:ln>
                <a:solidFill>
                  <a:srgbClr val="1912AE"/>
                </a:solidFill>
                <a:effectLst/>
                <a:uLnTx/>
                <a:uFillTx/>
                <a:latin typeface="Times New Roman" panose="02020603050405020304" pitchFamily="18" charset="0"/>
                <a:ea typeface="+mn-ea"/>
                <a:cs typeface="Times New Roman" panose="02020603050405020304" pitchFamily="18" charset="0"/>
              </a:rPr>
              <a:t>TẮC PHÒNG, CHỐNG DỊCH </a:t>
            </a:r>
            <a:r>
              <a:rPr kumimoji="0" lang="en-US" sz="2200" b="1" i="0" u="none" strike="noStrike" kern="1200" cap="none" spc="0" normalizeH="0" baseline="0" noProof="0" dirty="0" smtClean="0">
                <a:ln>
                  <a:noFill/>
                </a:ln>
                <a:solidFill>
                  <a:srgbClr val="1912AE"/>
                </a:solidFill>
                <a:effectLst/>
                <a:uLnTx/>
                <a:uFillTx/>
                <a:latin typeface="Times New Roman" panose="02020603050405020304" pitchFamily="18" charset="0"/>
                <a:ea typeface="+mn-ea"/>
                <a:cs typeface="Times New Roman" panose="02020603050405020304" pitchFamily="18" charset="0"/>
              </a:rPr>
              <a:t>COVID-19</a:t>
            </a:r>
            <a:endParaRPr kumimoji="0" lang="en-US" altLang="en-US" sz="2200" b="0" i="0" u="none" strike="noStrike" kern="1200" cap="none" spc="0" normalizeH="0" baseline="0" noProof="0" dirty="0">
              <a:ln>
                <a:noFill/>
              </a:ln>
              <a:solidFill>
                <a:srgbClr val="1912AE"/>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
                <a:srgbClr val="5B9BD5"/>
              </a:buClr>
              <a:buSzPct val="80000"/>
              <a:buFont typeface="Wingdings 3" panose="05040102010807070707" pitchFamily="18" charset="2"/>
              <a:buChar char=""/>
              <a:tabLst/>
              <a:defRPr/>
            </a:pPr>
            <a:r>
              <a:rPr kumimoji="0" lang="en-US" altLang="en-US" sz="2200" b="1" i="0" u="none" strike="noStrike" kern="1200" cap="none" spc="0" normalizeH="0" baseline="0" noProof="0" dirty="0" smtClean="0">
                <a:ln>
                  <a:noFill/>
                </a:ln>
                <a:solidFill>
                  <a:srgbClr val="1912AE"/>
                </a:solidFill>
                <a:effectLst/>
                <a:uLnTx/>
                <a:uFillTx/>
                <a:latin typeface="Times New Roman" panose="02020603050405020304" pitchFamily="18" charset="0"/>
                <a:ea typeface="+mn-ea"/>
                <a:cs typeface="Times New Roman" panose="02020603050405020304" pitchFamily="18" charset="0"/>
              </a:rPr>
              <a:t>NĂM </a:t>
            </a:r>
            <a:r>
              <a:rPr kumimoji="0" lang="en-US" altLang="en-US" sz="2200" b="1" i="0" u="none" strike="noStrike" kern="1200" cap="none" spc="0" normalizeH="0" baseline="0" noProof="0" dirty="0">
                <a:ln>
                  <a:noFill/>
                </a:ln>
                <a:solidFill>
                  <a:srgbClr val="1912AE"/>
                </a:solidFill>
                <a:effectLst/>
                <a:uLnTx/>
                <a:uFillTx/>
                <a:latin typeface="Times New Roman" panose="02020603050405020304" pitchFamily="18" charset="0"/>
                <a:ea typeface="+mn-ea"/>
                <a:cs typeface="Times New Roman" panose="02020603050405020304" pitchFamily="18" charset="0"/>
              </a:rPr>
              <a:t>HỌC 2020 - 2021</a:t>
            </a:r>
            <a:endParaRPr kumimoji="0" lang="en-US" altLang="en-US" sz="2200" b="0" i="0" u="none" strike="noStrike" kern="1200" cap="none" spc="0" normalizeH="0" baseline="0" noProof="0" dirty="0">
              <a:ln>
                <a:noFill/>
              </a:ln>
              <a:solidFill>
                <a:srgbClr val="1912AE"/>
              </a:solidFill>
              <a:effectLst/>
              <a:uLnTx/>
              <a:uFillTx/>
              <a:latin typeface="Times New Roman" panose="02020603050405020304" pitchFamily="18" charset="0"/>
              <a:ea typeface="+mn-ea"/>
              <a:cs typeface="Times New Roman" panose="02020603050405020304" pitchFamily="18" charset="0"/>
            </a:endParaRPr>
          </a:p>
        </p:txBody>
      </p:sp>
      <p:grpSp>
        <p:nvGrpSpPr>
          <p:cNvPr id="24581" name="Group 31"/>
          <p:cNvGrpSpPr>
            <a:grpSpLocks/>
          </p:cNvGrpSpPr>
          <p:nvPr/>
        </p:nvGrpSpPr>
        <p:grpSpPr bwMode="auto">
          <a:xfrm flipH="1">
            <a:off x="9829801" y="1236663"/>
            <a:ext cx="836613" cy="487362"/>
            <a:chOff x="1714500" y="3094038"/>
            <a:chExt cx="1047750" cy="551111"/>
          </a:xfrm>
        </p:grpSpPr>
        <p:sp>
          <p:nvSpPr>
            <p:cNvPr id="26" name="Freeform 25"/>
            <p:cNvSpPr/>
            <p:nvPr/>
          </p:nvSpPr>
          <p:spPr>
            <a:xfrm>
              <a:off x="1714500" y="3094038"/>
              <a:ext cx="1047750" cy="551111"/>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flip="none" rotWithShape="1">
              <a:gsLst>
                <a:gs pos="0">
                  <a:srgbClr val="02ACE7">
                    <a:lumMod val="95000"/>
                    <a:lumOff val="5000"/>
                  </a:srgbClr>
                </a:gs>
                <a:gs pos="21000">
                  <a:srgbClr val="02ACE7">
                    <a:lumMod val="86000"/>
                  </a:srgbClr>
                </a:gs>
                <a:gs pos="52000">
                  <a:srgbClr val="02ACE7">
                    <a:lumMod val="90000"/>
                  </a:srgbClr>
                </a:gs>
                <a:gs pos="100000">
                  <a:srgbClr val="02ACE7">
                    <a:lumMod val="77000"/>
                  </a:srgbClr>
                </a:gs>
                <a:gs pos="86000">
                  <a:srgbClr val="02ACE7">
                    <a:lumMod val="83000"/>
                  </a:srgb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26"/>
            <p:cNvSpPr/>
            <p:nvPr/>
          </p:nvSpPr>
          <p:spPr>
            <a:xfrm>
              <a:off x="1815896" y="3153277"/>
              <a:ext cx="918520" cy="436222"/>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a:solidFill>
                <a:srgbClr val="90E1FE"/>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4582" name="Group 13"/>
          <p:cNvGrpSpPr>
            <a:grpSpLocks/>
          </p:cNvGrpSpPr>
          <p:nvPr/>
        </p:nvGrpSpPr>
        <p:grpSpPr bwMode="auto">
          <a:xfrm>
            <a:off x="1989139" y="935097"/>
            <a:ext cx="8074025" cy="1577955"/>
            <a:chOff x="2530645" y="3933371"/>
            <a:chExt cx="4651820" cy="1238901"/>
          </a:xfrm>
        </p:grpSpPr>
        <p:pic>
          <p:nvPicPr>
            <p:cNvPr id="24636" name="Picture 4" descr="C:\Users\dell\Desktop\Icon sale page\Icon tĩnh\200wide.jpg"/>
            <p:cNvPicPr>
              <a:picLocks noChangeAspect="1" noChangeArrowheads="1"/>
            </p:cNvPicPr>
            <p:nvPr/>
          </p:nvPicPr>
          <p:blipFill>
            <a:blip r:embed="rId2">
              <a:extLst>
                <a:ext uri="{28A0092B-C50C-407E-A947-70E740481C1C}">
                  <a14:useLocalDpi xmlns:a14="http://schemas.microsoft.com/office/drawing/2010/main" val="0"/>
                </a:ext>
              </a:extLst>
            </a:blip>
            <a:srcRect l="14159"/>
            <a:stretch>
              <a:fillRect/>
            </a:stretch>
          </p:blipFill>
          <p:spPr bwMode="auto">
            <a:xfrm flipH="1">
              <a:off x="2656682" y="4926180"/>
              <a:ext cx="3744118" cy="246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637" name="Group 15"/>
            <p:cNvGrpSpPr>
              <a:grpSpLocks/>
            </p:cNvGrpSpPr>
            <p:nvPr/>
          </p:nvGrpSpPr>
          <p:grpSpPr bwMode="auto">
            <a:xfrm>
              <a:off x="2530645" y="3933371"/>
              <a:ext cx="4651820" cy="1011238"/>
              <a:chOff x="2671148" y="1311915"/>
              <a:chExt cx="3938587" cy="1011238"/>
            </a:xfrm>
          </p:grpSpPr>
          <p:pic>
            <p:nvPicPr>
              <p:cNvPr id="2463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1148" y="1311915"/>
                <a:ext cx="3938587"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Rounded Rectangle 34"/>
              <p:cNvSpPr/>
              <p:nvPr/>
            </p:nvSpPr>
            <p:spPr>
              <a:xfrm>
                <a:off x="2762527" y="1386120"/>
                <a:ext cx="3777512" cy="861424"/>
              </a:xfrm>
              <a:prstGeom prst="roundRect">
                <a:avLst>
                  <a:gd name="adj" fmla="val 12108"/>
                </a:avLst>
              </a:prstGeom>
              <a:no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24583" name="Group 43"/>
          <p:cNvGrpSpPr>
            <a:grpSpLocks/>
          </p:cNvGrpSpPr>
          <p:nvPr/>
        </p:nvGrpSpPr>
        <p:grpSpPr bwMode="auto">
          <a:xfrm>
            <a:off x="1884364" y="1169989"/>
            <a:ext cx="941387" cy="560387"/>
            <a:chOff x="2452688" y="2863775"/>
            <a:chExt cx="1819275" cy="662858"/>
          </a:xfrm>
        </p:grpSpPr>
        <p:sp>
          <p:nvSpPr>
            <p:cNvPr id="37" name="Freeform 36"/>
            <p:cNvSpPr/>
            <p:nvPr/>
          </p:nvSpPr>
          <p:spPr>
            <a:xfrm>
              <a:off x="2452688" y="2863775"/>
              <a:ext cx="1819275" cy="583991"/>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flip="none" rotWithShape="1">
              <a:gsLst>
                <a:gs pos="22000">
                  <a:srgbClr val="02ACE7">
                    <a:lumMod val="95000"/>
                  </a:srgbClr>
                </a:gs>
                <a:gs pos="0">
                  <a:srgbClr val="02ACE7">
                    <a:lumMod val="80000"/>
                    <a:lumOff val="20000"/>
                  </a:srgbClr>
                </a:gs>
                <a:gs pos="50000">
                  <a:srgbClr val="02ACE7">
                    <a:lumMod val="84000"/>
                  </a:srgbClr>
                </a:gs>
                <a:gs pos="60000">
                  <a:srgbClr val="02ACE7"/>
                </a:gs>
                <a:gs pos="100000">
                  <a:srgbClr val="02ACE7">
                    <a:lumMod val="79000"/>
                  </a:srgbClr>
                </a:gs>
                <a:gs pos="84000">
                  <a:srgbClr val="02ACE7">
                    <a:lumMod val="50000"/>
                    <a:lumOff val="50000"/>
                  </a:srgbClr>
                </a:gs>
                <a:gs pos="80000">
                  <a:srgbClr val="02ACE7">
                    <a:lumMod val="50000"/>
                    <a:lumOff val="50000"/>
                  </a:srgbClr>
                </a:gs>
              </a:gsLst>
              <a:lin ang="10800000" scaled="1"/>
              <a:tileRect/>
            </a:grad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Freeform 37"/>
            <p:cNvSpPr/>
            <p:nvPr/>
          </p:nvSpPr>
          <p:spPr>
            <a:xfrm>
              <a:off x="2452688" y="3369468"/>
              <a:ext cx="247755" cy="157165"/>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 name="connsiteX0" fmla="*/ 247650 w 247755"/>
                <a:gd name="connsiteY0" fmla="*/ 157165 h 157165"/>
                <a:gd name="connsiteX1" fmla="*/ 245268 w 247755"/>
                <a:gd name="connsiteY1" fmla="*/ 0 h 157165"/>
                <a:gd name="connsiteX2" fmla="*/ 0 w 247755"/>
                <a:gd name="connsiteY2" fmla="*/ 73819 h 157165"/>
                <a:gd name="connsiteX3" fmla="*/ 247650 w 247755"/>
                <a:gd name="connsiteY3" fmla="*/ 157165 h 157165"/>
              </a:gdLst>
              <a:ahLst/>
              <a:cxnLst>
                <a:cxn ang="0">
                  <a:pos x="connsiteX0" y="connsiteY0"/>
                </a:cxn>
                <a:cxn ang="0">
                  <a:pos x="connsiteX1" y="connsiteY1"/>
                </a:cxn>
                <a:cxn ang="0">
                  <a:pos x="connsiteX2" y="connsiteY2"/>
                </a:cxn>
                <a:cxn ang="0">
                  <a:pos x="connsiteX3" y="connsiteY3"/>
                </a:cxn>
              </a:cxnLst>
              <a:rect l="l" t="t" r="r" b="b"/>
              <a:pathLst>
                <a:path w="247755" h="15716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01749D"/>
            </a:solid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9" name="Rectangle 38"/>
          <p:cNvSpPr/>
          <p:nvPr/>
        </p:nvSpPr>
        <p:spPr>
          <a:xfrm>
            <a:off x="1691815" y="1147564"/>
            <a:ext cx="1235997" cy="523220"/>
          </a:xfrm>
          <a:prstGeom prst="rect">
            <a:avLst/>
          </a:prstGeom>
        </p:spPr>
        <p:txBody>
          <a:bodyPr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glow rad="127000">
                    <a:srgbClr val="015775">
                      <a:alpha val="80000"/>
                    </a:srgbClr>
                  </a:glow>
                </a:effectLst>
                <a:uLnTx/>
                <a:uFillTx/>
                <a:latin typeface="Calibri" panose="020F0502020204030204"/>
                <a:ea typeface="MS PGothic" panose="020B0600070205080204" pitchFamily="34" charset="-128"/>
                <a:cs typeface="+mn-cs"/>
              </a:rPr>
              <a:t>1</a:t>
            </a:r>
          </a:p>
        </p:txBody>
      </p:sp>
      <p:sp>
        <p:nvSpPr>
          <p:cNvPr id="24585" name="Rectangle 20"/>
          <p:cNvSpPr>
            <a:spLocks noChangeArrowheads="1"/>
          </p:cNvSpPr>
          <p:nvPr/>
        </p:nvSpPr>
        <p:spPr bwMode="auto">
          <a:xfrm>
            <a:off x="2806700" y="978031"/>
            <a:ext cx="687069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9pPr>
          </a:lstStyle>
          <a:p>
            <a:pPr marL="0" marR="0" lvl="0" indent="0" algn="just" defTabSz="914400" rtl="0" eaLnBrk="1" fontAlgn="auto" latinLnBrk="0" hangingPunct="1">
              <a:lnSpc>
                <a:spcPct val="100000"/>
              </a:lnSpc>
              <a:spcBef>
                <a:spcPts val="300"/>
              </a:spcBef>
              <a:spcAft>
                <a:spcPts val="0"/>
              </a:spcAft>
              <a:buClr>
                <a:srgbClr val="5B9BD5"/>
              </a:buClr>
              <a:buSzPct val="80000"/>
              <a:buFont typeface="Arial" panose="020B0604020202020204" pitchFamily="34" charset="0"/>
              <a:buNone/>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Thường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xuyên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rửa</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tay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đúng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bằng</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xà</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phòng</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dưới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vòi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nước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sạch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hoặc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bằng</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dung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dịch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sát</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khuẩn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có</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cồn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ít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60%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cồn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alt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5" name="Rectangle 64"/>
          <p:cNvSpPr/>
          <p:nvPr/>
        </p:nvSpPr>
        <p:spPr>
          <a:xfrm>
            <a:off x="2331254" y="4527983"/>
            <a:ext cx="1073457" cy="369332"/>
          </a:xfrm>
          <a:prstGeom prst="rect">
            <a:avLst/>
          </a:prstGeom>
        </p:spPr>
        <p:txBody>
          <a:bodyPr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glow rad="127000">
                    <a:srgbClr val="015775">
                      <a:alpha val="80000"/>
                    </a:srgbClr>
                  </a:glow>
                </a:effectLst>
                <a:uLnTx/>
                <a:uFillTx/>
                <a:latin typeface="Calibri" panose="020F0502020204030204"/>
                <a:ea typeface="MS PGothic" panose="020B0600070205080204" pitchFamily="34" charset="-128"/>
                <a:cs typeface="+mn-cs"/>
              </a:rPr>
              <a:t>2</a:t>
            </a:r>
          </a:p>
        </p:txBody>
      </p:sp>
      <p:grpSp>
        <p:nvGrpSpPr>
          <p:cNvPr id="24587" name="Group 31"/>
          <p:cNvGrpSpPr>
            <a:grpSpLocks/>
          </p:cNvGrpSpPr>
          <p:nvPr/>
        </p:nvGrpSpPr>
        <p:grpSpPr bwMode="auto">
          <a:xfrm flipH="1">
            <a:off x="9909403" y="2564523"/>
            <a:ext cx="836613" cy="487362"/>
            <a:chOff x="1714500" y="3094038"/>
            <a:chExt cx="1047750" cy="551111"/>
          </a:xfrm>
        </p:grpSpPr>
        <p:sp>
          <p:nvSpPr>
            <p:cNvPr id="41" name="Freeform 25"/>
            <p:cNvSpPr/>
            <p:nvPr/>
          </p:nvSpPr>
          <p:spPr>
            <a:xfrm>
              <a:off x="1714500" y="3094038"/>
              <a:ext cx="1047750" cy="551111"/>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flip="none" rotWithShape="1">
              <a:gsLst>
                <a:gs pos="0">
                  <a:srgbClr val="02ACE7">
                    <a:lumMod val="95000"/>
                    <a:lumOff val="5000"/>
                  </a:srgbClr>
                </a:gs>
                <a:gs pos="21000">
                  <a:srgbClr val="02ACE7">
                    <a:lumMod val="86000"/>
                  </a:srgbClr>
                </a:gs>
                <a:gs pos="52000">
                  <a:srgbClr val="02ACE7">
                    <a:lumMod val="90000"/>
                  </a:srgbClr>
                </a:gs>
                <a:gs pos="100000">
                  <a:srgbClr val="02ACE7">
                    <a:lumMod val="77000"/>
                  </a:srgbClr>
                </a:gs>
                <a:gs pos="86000">
                  <a:srgbClr val="02ACE7">
                    <a:lumMod val="83000"/>
                  </a:srgb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Freeform 26"/>
            <p:cNvSpPr/>
            <p:nvPr/>
          </p:nvSpPr>
          <p:spPr>
            <a:xfrm>
              <a:off x="1815896" y="3153277"/>
              <a:ext cx="918520" cy="436222"/>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a:solidFill>
                <a:srgbClr val="90E1FE"/>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4588" name="Group 13"/>
          <p:cNvGrpSpPr>
            <a:grpSpLocks/>
          </p:cNvGrpSpPr>
          <p:nvPr/>
        </p:nvGrpSpPr>
        <p:grpSpPr bwMode="auto">
          <a:xfrm>
            <a:off x="1983621" y="2372846"/>
            <a:ext cx="8075612" cy="1241786"/>
            <a:chOff x="2530645" y="3933371"/>
            <a:chExt cx="4651820" cy="1238901"/>
          </a:xfrm>
        </p:grpSpPr>
        <p:pic>
          <p:nvPicPr>
            <p:cNvPr id="24626" name="Picture 4" descr="C:\Users\dell\Desktop\Icon sale page\Icon tĩnh\200wide.jpg"/>
            <p:cNvPicPr>
              <a:picLocks noChangeAspect="1" noChangeArrowheads="1"/>
            </p:cNvPicPr>
            <p:nvPr/>
          </p:nvPicPr>
          <p:blipFill>
            <a:blip r:embed="rId2">
              <a:extLst>
                <a:ext uri="{28A0092B-C50C-407E-A947-70E740481C1C}">
                  <a14:useLocalDpi xmlns:a14="http://schemas.microsoft.com/office/drawing/2010/main" val="0"/>
                </a:ext>
              </a:extLst>
            </a:blip>
            <a:srcRect l="14159"/>
            <a:stretch>
              <a:fillRect/>
            </a:stretch>
          </p:blipFill>
          <p:spPr bwMode="auto">
            <a:xfrm flipH="1">
              <a:off x="2656682" y="4926180"/>
              <a:ext cx="3744118" cy="246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627" name="Group 15"/>
            <p:cNvGrpSpPr>
              <a:grpSpLocks/>
            </p:cNvGrpSpPr>
            <p:nvPr/>
          </p:nvGrpSpPr>
          <p:grpSpPr bwMode="auto">
            <a:xfrm>
              <a:off x="2530645" y="3933371"/>
              <a:ext cx="4651820" cy="1011238"/>
              <a:chOff x="2671148" y="1311915"/>
              <a:chExt cx="3938587" cy="1011238"/>
            </a:xfrm>
          </p:grpSpPr>
          <p:pic>
            <p:nvPicPr>
              <p:cNvPr id="2462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1148" y="1311915"/>
                <a:ext cx="3938587"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Rounded Rectangle 34"/>
              <p:cNvSpPr/>
              <p:nvPr/>
            </p:nvSpPr>
            <p:spPr>
              <a:xfrm>
                <a:off x="2762509" y="1386562"/>
                <a:ext cx="3777544" cy="860849"/>
              </a:xfrm>
              <a:prstGeom prst="roundRect">
                <a:avLst>
                  <a:gd name="adj" fmla="val 12108"/>
                </a:avLst>
              </a:prstGeom>
              <a:no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24589" name="Group 43"/>
          <p:cNvGrpSpPr>
            <a:grpSpLocks/>
          </p:cNvGrpSpPr>
          <p:nvPr/>
        </p:nvGrpSpPr>
        <p:grpSpPr bwMode="auto">
          <a:xfrm>
            <a:off x="1891061" y="2632657"/>
            <a:ext cx="939800" cy="560387"/>
            <a:chOff x="2452688" y="2863775"/>
            <a:chExt cx="1819275" cy="662858"/>
          </a:xfrm>
        </p:grpSpPr>
        <p:sp>
          <p:nvSpPr>
            <p:cNvPr id="49" name="Freeform 36"/>
            <p:cNvSpPr/>
            <p:nvPr/>
          </p:nvSpPr>
          <p:spPr>
            <a:xfrm>
              <a:off x="2452688" y="2863775"/>
              <a:ext cx="1819275" cy="583991"/>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flip="none" rotWithShape="1">
              <a:gsLst>
                <a:gs pos="22000">
                  <a:srgbClr val="02ACE7">
                    <a:lumMod val="95000"/>
                  </a:srgbClr>
                </a:gs>
                <a:gs pos="0">
                  <a:srgbClr val="02ACE7">
                    <a:lumMod val="80000"/>
                    <a:lumOff val="20000"/>
                  </a:srgbClr>
                </a:gs>
                <a:gs pos="50000">
                  <a:srgbClr val="02ACE7">
                    <a:lumMod val="84000"/>
                  </a:srgbClr>
                </a:gs>
                <a:gs pos="60000">
                  <a:srgbClr val="02ACE7"/>
                </a:gs>
                <a:gs pos="100000">
                  <a:srgbClr val="02ACE7">
                    <a:lumMod val="79000"/>
                  </a:srgbClr>
                </a:gs>
                <a:gs pos="84000">
                  <a:srgbClr val="02ACE7">
                    <a:lumMod val="50000"/>
                    <a:lumOff val="50000"/>
                  </a:srgbClr>
                </a:gs>
                <a:gs pos="80000">
                  <a:srgbClr val="02ACE7">
                    <a:lumMod val="50000"/>
                    <a:lumOff val="50000"/>
                  </a:srgbClr>
                </a:gs>
              </a:gsLst>
              <a:lin ang="10800000" scaled="1"/>
              <a:tileRect/>
            </a:grad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37"/>
            <p:cNvSpPr/>
            <p:nvPr/>
          </p:nvSpPr>
          <p:spPr>
            <a:xfrm>
              <a:off x="2452688" y="3369468"/>
              <a:ext cx="247755" cy="157165"/>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 name="connsiteX0" fmla="*/ 247650 w 247755"/>
                <a:gd name="connsiteY0" fmla="*/ 157165 h 157165"/>
                <a:gd name="connsiteX1" fmla="*/ 245268 w 247755"/>
                <a:gd name="connsiteY1" fmla="*/ 0 h 157165"/>
                <a:gd name="connsiteX2" fmla="*/ 0 w 247755"/>
                <a:gd name="connsiteY2" fmla="*/ 73819 h 157165"/>
                <a:gd name="connsiteX3" fmla="*/ 247650 w 247755"/>
                <a:gd name="connsiteY3" fmla="*/ 157165 h 157165"/>
              </a:gdLst>
              <a:ahLst/>
              <a:cxnLst>
                <a:cxn ang="0">
                  <a:pos x="connsiteX0" y="connsiteY0"/>
                </a:cxn>
                <a:cxn ang="0">
                  <a:pos x="connsiteX1" y="connsiteY1"/>
                </a:cxn>
                <a:cxn ang="0">
                  <a:pos x="connsiteX2" y="connsiteY2"/>
                </a:cxn>
                <a:cxn ang="0">
                  <a:pos x="connsiteX3" y="connsiteY3"/>
                </a:cxn>
              </a:cxnLst>
              <a:rect l="l" t="t" r="r" b="b"/>
              <a:pathLst>
                <a:path w="247755" h="15716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01749D"/>
            </a:solid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4590" name="Rectangle 20"/>
          <p:cNvSpPr>
            <a:spLocks noChangeArrowheads="1"/>
          </p:cNvSpPr>
          <p:nvPr/>
        </p:nvSpPr>
        <p:spPr bwMode="auto">
          <a:xfrm>
            <a:off x="2778126" y="2463595"/>
            <a:ext cx="69230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9pPr>
          </a:lstStyle>
          <a:p>
            <a:pPr marL="0" marR="0" lvl="0" indent="0" algn="just" defTabSz="914400" rtl="0" eaLnBrk="1" fontAlgn="auto" latinLnBrk="0" hangingPunct="1">
              <a:lnSpc>
                <a:spcPct val="100000"/>
              </a:lnSpc>
              <a:spcBef>
                <a:spcPts val="300"/>
              </a:spcBef>
              <a:spcAft>
                <a:spcPts val="0"/>
              </a:spcAft>
              <a:buClr>
                <a:srgbClr val="5B9BD5"/>
              </a:buClr>
              <a:buSzPct val="80000"/>
              <a:buFont typeface="Arial" panose="020B0604020202020204" pitchFamily="34" charset="0"/>
              <a:buNone/>
              <a:tabLst/>
              <a:defRPr/>
            </a:pP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Tăng</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cường</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vận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rèn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luyện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lực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dinh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dưỡng</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hợp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lý</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xây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dựng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lối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sống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mạnh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2" name="Rectangle 51"/>
          <p:cNvSpPr/>
          <p:nvPr/>
        </p:nvSpPr>
        <p:spPr>
          <a:xfrm>
            <a:off x="1691815" y="2662645"/>
            <a:ext cx="1235997" cy="523220"/>
          </a:xfrm>
          <a:prstGeom prst="rect">
            <a:avLst/>
          </a:prstGeom>
        </p:spPr>
        <p:txBody>
          <a:bodyPr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glow rad="127000">
                    <a:srgbClr val="015775">
                      <a:alpha val="80000"/>
                    </a:srgbClr>
                  </a:glow>
                </a:effectLst>
                <a:uLnTx/>
                <a:uFillTx/>
                <a:latin typeface="Calibri" panose="020F0502020204030204"/>
                <a:ea typeface="MS PGothic" panose="020B0600070205080204" pitchFamily="34" charset="-128"/>
                <a:cs typeface="+mn-cs"/>
              </a:rPr>
              <a:t>2</a:t>
            </a:r>
          </a:p>
        </p:txBody>
      </p:sp>
      <p:grpSp>
        <p:nvGrpSpPr>
          <p:cNvPr id="24592" name="Group 31"/>
          <p:cNvGrpSpPr>
            <a:grpSpLocks/>
          </p:cNvGrpSpPr>
          <p:nvPr/>
        </p:nvGrpSpPr>
        <p:grpSpPr bwMode="auto">
          <a:xfrm flipH="1">
            <a:off x="9912151" y="3899333"/>
            <a:ext cx="835025" cy="628650"/>
            <a:chOff x="1714500" y="3094038"/>
            <a:chExt cx="1047750" cy="551111"/>
          </a:xfrm>
        </p:grpSpPr>
        <p:sp>
          <p:nvSpPr>
            <p:cNvPr id="68" name="Freeform 25"/>
            <p:cNvSpPr/>
            <p:nvPr/>
          </p:nvSpPr>
          <p:spPr>
            <a:xfrm>
              <a:off x="1714500" y="3094038"/>
              <a:ext cx="1047750" cy="551111"/>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flip="none" rotWithShape="1">
              <a:gsLst>
                <a:gs pos="0">
                  <a:srgbClr val="02ACE7">
                    <a:lumMod val="95000"/>
                    <a:lumOff val="5000"/>
                  </a:srgbClr>
                </a:gs>
                <a:gs pos="21000">
                  <a:srgbClr val="02ACE7">
                    <a:lumMod val="86000"/>
                  </a:srgbClr>
                </a:gs>
                <a:gs pos="52000">
                  <a:srgbClr val="02ACE7">
                    <a:lumMod val="90000"/>
                  </a:srgbClr>
                </a:gs>
                <a:gs pos="100000">
                  <a:srgbClr val="02ACE7">
                    <a:lumMod val="77000"/>
                  </a:srgbClr>
                </a:gs>
                <a:gs pos="86000">
                  <a:srgbClr val="02ACE7">
                    <a:lumMod val="83000"/>
                  </a:srgb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Freeform 26"/>
            <p:cNvSpPr/>
            <p:nvPr/>
          </p:nvSpPr>
          <p:spPr>
            <a:xfrm>
              <a:off x="1816087" y="3153880"/>
              <a:ext cx="918276" cy="436992"/>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a:solidFill>
                <a:srgbClr val="90E1FE"/>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4593" name="Group 13"/>
          <p:cNvGrpSpPr>
            <a:grpSpLocks/>
          </p:cNvGrpSpPr>
          <p:nvPr/>
        </p:nvGrpSpPr>
        <p:grpSpPr bwMode="auto">
          <a:xfrm>
            <a:off x="1991901" y="3438826"/>
            <a:ext cx="8074025" cy="1678840"/>
            <a:chOff x="2530645" y="3933371"/>
            <a:chExt cx="4651820" cy="1238901"/>
          </a:xfrm>
        </p:grpSpPr>
        <p:pic>
          <p:nvPicPr>
            <p:cNvPr id="24616" name="Picture 4" descr="C:\Users\dell\Desktop\Icon sale page\Icon tĩnh\200wide.jpg"/>
            <p:cNvPicPr>
              <a:picLocks noChangeAspect="1" noChangeArrowheads="1"/>
            </p:cNvPicPr>
            <p:nvPr/>
          </p:nvPicPr>
          <p:blipFill>
            <a:blip r:embed="rId2">
              <a:extLst>
                <a:ext uri="{28A0092B-C50C-407E-A947-70E740481C1C}">
                  <a14:useLocalDpi xmlns:a14="http://schemas.microsoft.com/office/drawing/2010/main" val="0"/>
                </a:ext>
              </a:extLst>
            </a:blip>
            <a:srcRect l="14159"/>
            <a:stretch>
              <a:fillRect/>
            </a:stretch>
          </p:blipFill>
          <p:spPr bwMode="auto">
            <a:xfrm flipH="1">
              <a:off x="2656682" y="4926180"/>
              <a:ext cx="3744118" cy="246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617" name="Group 15"/>
            <p:cNvGrpSpPr>
              <a:grpSpLocks/>
            </p:cNvGrpSpPr>
            <p:nvPr/>
          </p:nvGrpSpPr>
          <p:grpSpPr bwMode="auto">
            <a:xfrm>
              <a:off x="2530645" y="3933371"/>
              <a:ext cx="4651820" cy="1011238"/>
              <a:chOff x="2671148" y="1311915"/>
              <a:chExt cx="3938587" cy="1011238"/>
            </a:xfrm>
          </p:grpSpPr>
          <p:pic>
            <p:nvPicPr>
              <p:cNvPr id="2461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1148" y="1311915"/>
                <a:ext cx="3938587"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 name="Rounded Rectangle 34"/>
              <p:cNvSpPr/>
              <p:nvPr/>
            </p:nvSpPr>
            <p:spPr>
              <a:xfrm>
                <a:off x="2762527" y="1386168"/>
                <a:ext cx="3777512" cy="861985"/>
              </a:xfrm>
              <a:prstGeom prst="roundRect">
                <a:avLst>
                  <a:gd name="adj" fmla="val 12108"/>
                </a:avLst>
              </a:prstGeom>
              <a:no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24594" name="Group 43"/>
          <p:cNvGrpSpPr>
            <a:grpSpLocks/>
          </p:cNvGrpSpPr>
          <p:nvPr/>
        </p:nvGrpSpPr>
        <p:grpSpPr bwMode="auto">
          <a:xfrm>
            <a:off x="1929256" y="3921024"/>
            <a:ext cx="941388" cy="560387"/>
            <a:chOff x="2452688" y="2863775"/>
            <a:chExt cx="1819275" cy="662858"/>
          </a:xfrm>
        </p:grpSpPr>
        <p:sp>
          <p:nvSpPr>
            <p:cNvPr id="76" name="Freeform 36"/>
            <p:cNvSpPr/>
            <p:nvPr/>
          </p:nvSpPr>
          <p:spPr>
            <a:xfrm>
              <a:off x="2452688" y="2863775"/>
              <a:ext cx="1819275" cy="583991"/>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flip="none" rotWithShape="1">
              <a:gsLst>
                <a:gs pos="22000">
                  <a:srgbClr val="02ACE7">
                    <a:lumMod val="95000"/>
                  </a:srgbClr>
                </a:gs>
                <a:gs pos="0">
                  <a:srgbClr val="02ACE7">
                    <a:lumMod val="80000"/>
                    <a:lumOff val="20000"/>
                  </a:srgbClr>
                </a:gs>
                <a:gs pos="50000">
                  <a:srgbClr val="02ACE7">
                    <a:lumMod val="84000"/>
                  </a:srgbClr>
                </a:gs>
                <a:gs pos="60000">
                  <a:srgbClr val="02ACE7"/>
                </a:gs>
                <a:gs pos="100000">
                  <a:srgbClr val="02ACE7">
                    <a:lumMod val="79000"/>
                  </a:srgbClr>
                </a:gs>
                <a:gs pos="84000">
                  <a:srgbClr val="02ACE7">
                    <a:lumMod val="50000"/>
                    <a:lumOff val="50000"/>
                  </a:srgbClr>
                </a:gs>
                <a:gs pos="80000">
                  <a:srgbClr val="02ACE7">
                    <a:lumMod val="50000"/>
                    <a:lumOff val="50000"/>
                  </a:srgbClr>
                </a:gs>
              </a:gsLst>
              <a:lin ang="10800000" scaled="1"/>
              <a:tileRect/>
            </a:grad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7" name="Freeform 37"/>
            <p:cNvSpPr/>
            <p:nvPr/>
          </p:nvSpPr>
          <p:spPr>
            <a:xfrm>
              <a:off x="2452688" y="3369468"/>
              <a:ext cx="247755" cy="157165"/>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 name="connsiteX0" fmla="*/ 247650 w 247755"/>
                <a:gd name="connsiteY0" fmla="*/ 157165 h 157165"/>
                <a:gd name="connsiteX1" fmla="*/ 245268 w 247755"/>
                <a:gd name="connsiteY1" fmla="*/ 0 h 157165"/>
                <a:gd name="connsiteX2" fmla="*/ 0 w 247755"/>
                <a:gd name="connsiteY2" fmla="*/ 73819 h 157165"/>
                <a:gd name="connsiteX3" fmla="*/ 247650 w 247755"/>
                <a:gd name="connsiteY3" fmla="*/ 157165 h 157165"/>
              </a:gdLst>
              <a:ahLst/>
              <a:cxnLst>
                <a:cxn ang="0">
                  <a:pos x="connsiteX0" y="connsiteY0"/>
                </a:cxn>
                <a:cxn ang="0">
                  <a:pos x="connsiteX1" y="connsiteY1"/>
                </a:cxn>
                <a:cxn ang="0">
                  <a:pos x="connsiteX2" y="connsiteY2"/>
                </a:cxn>
                <a:cxn ang="0">
                  <a:pos x="connsiteX3" y="connsiteY3"/>
                </a:cxn>
              </a:cxnLst>
              <a:rect l="l" t="t" r="r" b="b"/>
              <a:pathLst>
                <a:path w="247755" h="15716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01749D"/>
            </a:solid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4595" name="Rectangle 20"/>
          <p:cNvSpPr>
            <a:spLocks noChangeArrowheads="1"/>
          </p:cNvSpPr>
          <p:nvPr/>
        </p:nvSpPr>
        <p:spPr bwMode="auto">
          <a:xfrm>
            <a:off x="2830861" y="3494231"/>
            <a:ext cx="692308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9pPr>
          </a:lstStyle>
          <a:p>
            <a:pPr marL="0" marR="0" lvl="0" indent="0" algn="just" defTabSz="914400" rtl="0" eaLnBrk="1" fontAlgn="auto" latinLnBrk="0" hangingPunct="1">
              <a:lnSpc>
                <a:spcPct val="100000"/>
              </a:lnSpc>
              <a:spcBef>
                <a:spcPts val="300"/>
              </a:spcBef>
              <a:spcAft>
                <a:spcPts val="0"/>
              </a:spcAft>
              <a:buClr>
                <a:srgbClr val="5B9BD5"/>
              </a:buClr>
              <a:buSzPct val="80000"/>
              <a:buFont typeface="Arial" panose="020B0604020202020204" pitchFamily="34" charset="0"/>
              <a:buNone/>
              <a:tabLst/>
              <a:defRPr/>
            </a:pP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Tránh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đưa</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tay</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mắt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mũi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miệng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Che</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miệng</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mũi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ho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hoặc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hắt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bằng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giấy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khuỷu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tay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9" name="Rectangle 78"/>
          <p:cNvSpPr/>
          <p:nvPr/>
        </p:nvSpPr>
        <p:spPr>
          <a:xfrm>
            <a:off x="1757639" y="3896201"/>
            <a:ext cx="1116953" cy="523220"/>
          </a:xfrm>
          <a:prstGeom prst="rect">
            <a:avLst/>
          </a:prstGeom>
        </p:spPr>
        <p:txBody>
          <a:bodyPr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prstClr val="white"/>
                </a:solidFill>
                <a:effectLst>
                  <a:glow rad="127000">
                    <a:srgbClr val="015775">
                      <a:alpha val="80000"/>
                    </a:srgbClr>
                  </a:glow>
                </a:effectLst>
                <a:uLnTx/>
                <a:uFillTx/>
                <a:latin typeface="Calibri" panose="020F0502020204030204"/>
                <a:ea typeface="MS PGothic" panose="020B0600070205080204" pitchFamily="34" charset="-128"/>
                <a:cs typeface="+mn-cs"/>
              </a:rPr>
              <a:t>3</a:t>
            </a:r>
            <a:endParaRPr kumimoji="0" lang="en-US" sz="2800" b="1" i="0" u="none" strike="noStrike" kern="0" cap="none" spc="0" normalizeH="0" baseline="0" noProof="0" dirty="0">
              <a:ln>
                <a:noFill/>
              </a:ln>
              <a:solidFill>
                <a:prstClr val="white"/>
              </a:solidFill>
              <a:effectLst>
                <a:glow rad="127000">
                  <a:srgbClr val="015775">
                    <a:alpha val="80000"/>
                  </a:srgbClr>
                </a:glow>
              </a:effectLst>
              <a:uLnTx/>
              <a:uFillTx/>
              <a:latin typeface="Calibri" panose="020F0502020204030204"/>
              <a:ea typeface="MS PGothic" panose="020B0600070205080204" pitchFamily="34" charset="-128"/>
              <a:cs typeface="+mn-cs"/>
            </a:endParaRPr>
          </a:p>
        </p:txBody>
      </p:sp>
      <p:grpSp>
        <p:nvGrpSpPr>
          <p:cNvPr id="24597" name="Group 31"/>
          <p:cNvGrpSpPr>
            <a:grpSpLocks/>
          </p:cNvGrpSpPr>
          <p:nvPr/>
        </p:nvGrpSpPr>
        <p:grpSpPr bwMode="auto">
          <a:xfrm flipH="1">
            <a:off x="10036982" y="5199541"/>
            <a:ext cx="836612" cy="487362"/>
            <a:chOff x="1714500" y="3094038"/>
            <a:chExt cx="1047750" cy="551111"/>
          </a:xfrm>
        </p:grpSpPr>
        <p:sp>
          <p:nvSpPr>
            <p:cNvPr id="86" name="Freeform 25"/>
            <p:cNvSpPr/>
            <p:nvPr/>
          </p:nvSpPr>
          <p:spPr>
            <a:xfrm>
              <a:off x="1714500" y="3094038"/>
              <a:ext cx="1047750" cy="551111"/>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flip="none" rotWithShape="1">
              <a:gsLst>
                <a:gs pos="0">
                  <a:srgbClr val="02ACE7">
                    <a:lumMod val="95000"/>
                    <a:lumOff val="5000"/>
                  </a:srgbClr>
                </a:gs>
                <a:gs pos="21000">
                  <a:srgbClr val="02ACE7">
                    <a:lumMod val="86000"/>
                  </a:srgbClr>
                </a:gs>
                <a:gs pos="52000">
                  <a:srgbClr val="02ACE7">
                    <a:lumMod val="90000"/>
                  </a:srgbClr>
                </a:gs>
                <a:gs pos="100000">
                  <a:srgbClr val="02ACE7">
                    <a:lumMod val="77000"/>
                  </a:srgbClr>
                </a:gs>
                <a:gs pos="86000">
                  <a:srgbClr val="02ACE7">
                    <a:lumMod val="83000"/>
                  </a:srgb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 name="Freeform 26"/>
            <p:cNvSpPr/>
            <p:nvPr/>
          </p:nvSpPr>
          <p:spPr>
            <a:xfrm>
              <a:off x="1815895" y="3153277"/>
              <a:ext cx="918521" cy="436222"/>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a:solidFill>
                <a:srgbClr val="90E1FE"/>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4598" name="Group 13"/>
          <p:cNvGrpSpPr>
            <a:grpSpLocks/>
          </p:cNvGrpSpPr>
          <p:nvPr/>
        </p:nvGrpSpPr>
        <p:grpSpPr bwMode="auto">
          <a:xfrm>
            <a:off x="2043594" y="4842662"/>
            <a:ext cx="8075613" cy="1219200"/>
            <a:chOff x="2530645" y="3933371"/>
            <a:chExt cx="4651820" cy="1238901"/>
          </a:xfrm>
        </p:grpSpPr>
        <p:pic>
          <p:nvPicPr>
            <p:cNvPr id="24606" name="Picture 4" descr="C:\Users\dell\Desktop\Icon sale page\Icon tĩnh\200wide.jpg"/>
            <p:cNvPicPr>
              <a:picLocks noChangeAspect="1" noChangeArrowheads="1"/>
            </p:cNvPicPr>
            <p:nvPr/>
          </p:nvPicPr>
          <p:blipFill>
            <a:blip r:embed="rId2">
              <a:extLst>
                <a:ext uri="{28A0092B-C50C-407E-A947-70E740481C1C}">
                  <a14:useLocalDpi xmlns:a14="http://schemas.microsoft.com/office/drawing/2010/main" val="0"/>
                </a:ext>
              </a:extLst>
            </a:blip>
            <a:srcRect l="14159"/>
            <a:stretch>
              <a:fillRect/>
            </a:stretch>
          </p:blipFill>
          <p:spPr bwMode="auto">
            <a:xfrm flipH="1">
              <a:off x="2656682" y="4926180"/>
              <a:ext cx="3744118" cy="246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607" name="Group 15"/>
            <p:cNvGrpSpPr>
              <a:grpSpLocks/>
            </p:cNvGrpSpPr>
            <p:nvPr/>
          </p:nvGrpSpPr>
          <p:grpSpPr bwMode="auto">
            <a:xfrm>
              <a:off x="2530645" y="3933371"/>
              <a:ext cx="4651820" cy="1011238"/>
              <a:chOff x="2671148" y="1311915"/>
              <a:chExt cx="3938587" cy="1011238"/>
            </a:xfrm>
          </p:grpSpPr>
          <p:pic>
            <p:nvPicPr>
              <p:cNvPr id="2460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1148" y="1311915"/>
                <a:ext cx="3938587"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 name="Rounded Rectangle 34"/>
              <p:cNvSpPr/>
              <p:nvPr/>
            </p:nvSpPr>
            <p:spPr>
              <a:xfrm>
                <a:off x="2762509" y="1386120"/>
                <a:ext cx="3777544" cy="861424"/>
              </a:xfrm>
              <a:prstGeom prst="roundRect">
                <a:avLst>
                  <a:gd name="adj" fmla="val 12108"/>
                </a:avLst>
              </a:prstGeom>
              <a:no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24599" name="Group 43"/>
          <p:cNvGrpSpPr>
            <a:grpSpLocks/>
          </p:cNvGrpSpPr>
          <p:nvPr/>
        </p:nvGrpSpPr>
        <p:grpSpPr bwMode="auto">
          <a:xfrm>
            <a:off x="1927909" y="5088192"/>
            <a:ext cx="939800" cy="560388"/>
            <a:chOff x="2452688" y="2863775"/>
            <a:chExt cx="1819275" cy="662858"/>
          </a:xfrm>
        </p:grpSpPr>
        <p:sp>
          <p:nvSpPr>
            <p:cNvPr id="94" name="Freeform 36"/>
            <p:cNvSpPr/>
            <p:nvPr/>
          </p:nvSpPr>
          <p:spPr>
            <a:xfrm>
              <a:off x="2452688" y="2863775"/>
              <a:ext cx="1819275" cy="583991"/>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flip="none" rotWithShape="1">
              <a:gsLst>
                <a:gs pos="22000">
                  <a:srgbClr val="02ACE7">
                    <a:lumMod val="95000"/>
                  </a:srgbClr>
                </a:gs>
                <a:gs pos="0">
                  <a:srgbClr val="02ACE7">
                    <a:lumMod val="80000"/>
                    <a:lumOff val="20000"/>
                  </a:srgbClr>
                </a:gs>
                <a:gs pos="50000">
                  <a:srgbClr val="02ACE7">
                    <a:lumMod val="84000"/>
                  </a:srgbClr>
                </a:gs>
                <a:gs pos="60000">
                  <a:srgbClr val="02ACE7"/>
                </a:gs>
                <a:gs pos="100000">
                  <a:srgbClr val="02ACE7">
                    <a:lumMod val="79000"/>
                  </a:srgbClr>
                </a:gs>
                <a:gs pos="84000">
                  <a:srgbClr val="02ACE7">
                    <a:lumMod val="50000"/>
                    <a:lumOff val="50000"/>
                  </a:srgbClr>
                </a:gs>
                <a:gs pos="80000">
                  <a:srgbClr val="02ACE7">
                    <a:lumMod val="50000"/>
                    <a:lumOff val="50000"/>
                  </a:srgbClr>
                </a:gs>
              </a:gsLst>
              <a:lin ang="10800000" scaled="1"/>
              <a:tileRect/>
            </a:grad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5" name="Freeform 37"/>
            <p:cNvSpPr/>
            <p:nvPr/>
          </p:nvSpPr>
          <p:spPr>
            <a:xfrm>
              <a:off x="2452688" y="3369468"/>
              <a:ext cx="247755" cy="157165"/>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 name="connsiteX0" fmla="*/ 247650 w 247755"/>
                <a:gd name="connsiteY0" fmla="*/ 157165 h 157165"/>
                <a:gd name="connsiteX1" fmla="*/ 245268 w 247755"/>
                <a:gd name="connsiteY1" fmla="*/ 0 h 157165"/>
                <a:gd name="connsiteX2" fmla="*/ 0 w 247755"/>
                <a:gd name="connsiteY2" fmla="*/ 73819 h 157165"/>
                <a:gd name="connsiteX3" fmla="*/ 247650 w 247755"/>
                <a:gd name="connsiteY3" fmla="*/ 157165 h 157165"/>
              </a:gdLst>
              <a:ahLst/>
              <a:cxnLst>
                <a:cxn ang="0">
                  <a:pos x="connsiteX0" y="connsiteY0"/>
                </a:cxn>
                <a:cxn ang="0">
                  <a:pos x="connsiteX1" y="connsiteY1"/>
                </a:cxn>
                <a:cxn ang="0">
                  <a:pos x="connsiteX2" y="connsiteY2"/>
                </a:cxn>
                <a:cxn ang="0">
                  <a:pos x="connsiteX3" y="connsiteY3"/>
                </a:cxn>
              </a:cxnLst>
              <a:rect l="l" t="t" r="r" b="b"/>
              <a:pathLst>
                <a:path w="247755" h="15716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01749D"/>
            </a:solid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96" name="Rectangle 95"/>
          <p:cNvSpPr/>
          <p:nvPr/>
        </p:nvSpPr>
        <p:spPr>
          <a:xfrm>
            <a:off x="1691815" y="5094938"/>
            <a:ext cx="1235997" cy="523220"/>
          </a:xfrm>
          <a:prstGeom prst="rect">
            <a:avLst/>
          </a:prstGeom>
        </p:spPr>
        <p:txBody>
          <a:bodyPr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glow rad="127000">
                    <a:srgbClr val="015775">
                      <a:alpha val="80000"/>
                    </a:srgbClr>
                  </a:glow>
                </a:effectLst>
                <a:uLnTx/>
                <a:uFillTx/>
                <a:latin typeface="Calibri" panose="020F0502020204030204"/>
                <a:ea typeface="MS PGothic" panose="020B0600070205080204" pitchFamily="34" charset="-128"/>
                <a:cs typeface="+mn-cs"/>
              </a:rPr>
              <a:t>4</a:t>
            </a:r>
          </a:p>
        </p:txBody>
      </p:sp>
      <p:sp>
        <p:nvSpPr>
          <p:cNvPr id="24601" name="Rectangle 20"/>
          <p:cNvSpPr>
            <a:spLocks noChangeArrowheads="1"/>
          </p:cNvSpPr>
          <p:nvPr/>
        </p:nvSpPr>
        <p:spPr bwMode="auto">
          <a:xfrm>
            <a:off x="2819557" y="4904978"/>
            <a:ext cx="66246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9pPr>
          </a:lstStyle>
          <a:p>
            <a:pPr marL="0" marR="0" lvl="0" indent="0" algn="just" defTabSz="914400" rtl="0" eaLnBrk="1" fontAlgn="auto" latinLnBrk="0" hangingPunct="1">
              <a:lnSpc>
                <a:spcPct val="100000"/>
              </a:lnSpc>
              <a:spcBef>
                <a:spcPts val="300"/>
              </a:spcBef>
              <a:spcAft>
                <a:spcPts val="0"/>
              </a:spcAft>
              <a:buClr>
                <a:srgbClr val="5B9BD5"/>
              </a:buClr>
              <a:buSzPct val="80000"/>
              <a:buFont typeface="Arial" panose="020B0604020202020204" pitchFamily="34" charset="0"/>
              <a:buNone/>
              <a:tabLst/>
              <a:defRPr/>
            </a:pP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Đeo</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khẩu</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trang</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tiện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giao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sở</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y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tế</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alt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nvGrpSpPr>
          <p:cNvPr id="58" name="Group 13"/>
          <p:cNvGrpSpPr>
            <a:grpSpLocks/>
          </p:cNvGrpSpPr>
          <p:nvPr/>
        </p:nvGrpSpPr>
        <p:grpSpPr bwMode="auto">
          <a:xfrm>
            <a:off x="2065818" y="5896990"/>
            <a:ext cx="8075613" cy="1219200"/>
            <a:chOff x="2530645" y="3933371"/>
            <a:chExt cx="4651820" cy="1238901"/>
          </a:xfrm>
        </p:grpSpPr>
        <p:pic>
          <p:nvPicPr>
            <p:cNvPr id="59" name="Picture 4" descr="C:\Users\dell\Desktop\Icon sale page\Icon tĩnh\200wide.jpg"/>
            <p:cNvPicPr>
              <a:picLocks noChangeAspect="1" noChangeArrowheads="1"/>
            </p:cNvPicPr>
            <p:nvPr/>
          </p:nvPicPr>
          <p:blipFill>
            <a:blip r:embed="rId2">
              <a:extLst>
                <a:ext uri="{28A0092B-C50C-407E-A947-70E740481C1C}">
                  <a14:useLocalDpi xmlns:a14="http://schemas.microsoft.com/office/drawing/2010/main" val="0"/>
                </a:ext>
              </a:extLst>
            </a:blip>
            <a:srcRect l="14159"/>
            <a:stretch>
              <a:fillRect/>
            </a:stretch>
          </p:blipFill>
          <p:spPr bwMode="auto">
            <a:xfrm flipH="1">
              <a:off x="2656682" y="4926180"/>
              <a:ext cx="3744118" cy="246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0" name="Group 15"/>
            <p:cNvGrpSpPr>
              <a:grpSpLocks/>
            </p:cNvGrpSpPr>
            <p:nvPr/>
          </p:nvGrpSpPr>
          <p:grpSpPr bwMode="auto">
            <a:xfrm>
              <a:off x="2530645" y="3933371"/>
              <a:ext cx="4651820" cy="1011238"/>
              <a:chOff x="2671148" y="1311915"/>
              <a:chExt cx="3938587" cy="1011238"/>
            </a:xfrm>
          </p:grpSpPr>
          <p:pic>
            <p:nvPicPr>
              <p:cNvPr id="6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1148" y="1311915"/>
                <a:ext cx="3938587"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 name="Rounded Rectangle 34"/>
              <p:cNvSpPr/>
              <p:nvPr/>
            </p:nvSpPr>
            <p:spPr>
              <a:xfrm>
                <a:off x="2762509" y="1386120"/>
                <a:ext cx="3777544" cy="861424"/>
              </a:xfrm>
              <a:prstGeom prst="roundRect">
                <a:avLst>
                  <a:gd name="adj" fmla="val 12108"/>
                </a:avLst>
              </a:prstGeom>
              <a:no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63" name="Group 43"/>
          <p:cNvGrpSpPr>
            <a:grpSpLocks/>
          </p:cNvGrpSpPr>
          <p:nvPr/>
        </p:nvGrpSpPr>
        <p:grpSpPr bwMode="auto">
          <a:xfrm>
            <a:off x="1940236" y="6115851"/>
            <a:ext cx="939800" cy="560388"/>
            <a:chOff x="2452688" y="2863775"/>
            <a:chExt cx="1819275" cy="662858"/>
          </a:xfrm>
        </p:grpSpPr>
        <p:sp>
          <p:nvSpPr>
            <p:cNvPr id="64" name="Freeform 36"/>
            <p:cNvSpPr/>
            <p:nvPr/>
          </p:nvSpPr>
          <p:spPr>
            <a:xfrm>
              <a:off x="2452688" y="2863775"/>
              <a:ext cx="1819275" cy="583991"/>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flip="none" rotWithShape="1">
              <a:gsLst>
                <a:gs pos="22000">
                  <a:srgbClr val="02ACE7">
                    <a:lumMod val="95000"/>
                  </a:srgbClr>
                </a:gs>
                <a:gs pos="0">
                  <a:srgbClr val="02ACE7">
                    <a:lumMod val="80000"/>
                    <a:lumOff val="20000"/>
                  </a:srgbClr>
                </a:gs>
                <a:gs pos="50000">
                  <a:srgbClr val="02ACE7">
                    <a:lumMod val="84000"/>
                  </a:srgbClr>
                </a:gs>
                <a:gs pos="60000">
                  <a:srgbClr val="02ACE7"/>
                </a:gs>
                <a:gs pos="100000">
                  <a:srgbClr val="02ACE7">
                    <a:lumMod val="79000"/>
                  </a:srgbClr>
                </a:gs>
                <a:gs pos="84000">
                  <a:srgbClr val="02ACE7">
                    <a:lumMod val="50000"/>
                    <a:lumOff val="50000"/>
                  </a:srgbClr>
                </a:gs>
                <a:gs pos="80000">
                  <a:srgbClr val="02ACE7">
                    <a:lumMod val="50000"/>
                    <a:lumOff val="50000"/>
                  </a:srgbClr>
                </a:gs>
              </a:gsLst>
              <a:lin ang="10800000" scaled="1"/>
              <a:tileRect/>
            </a:grad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Freeform 37"/>
            <p:cNvSpPr/>
            <p:nvPr/>
          </p:nvSpPr>
          <p:spPr>
            <a:xfrm>
              <a:off x="2452688" y="3369468"/>
              <a:ext cx="247755" cy="157165"/>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 name="connsiteX0" fmla="*/ 247650 w 247755"/>
                <a:gd name="connsiteY0" fmla="*/ 157165 h 157165"/>
                <a:gd name="connsiteX1" fmla="*/ 245268 w 247755"/>
                <a:gd name="connsiteY1" fmla="*/ 0 h 157165"/>
                <a:gd name="connsiteX2" fmla="*/ 0 w 247755"/>
                <a:gd name="connsiteY2" fmla="*/ 73819 h 157165"/>
                <a:gd name="connsiteX3" fmla="*/ 247650 w 247755"/>
                <a:gd name="connsiteY3" fmla="*/ 157165 h 157165"/>
              </a:gdLst>
              <a:ahLst/>
              <a:cxnLst>
                <a:cxn ang="0">
                  <a:pos x="connsiteX0" y="connsiteY0"/>
                </a:cxn>
                <a:cxn ang="0">
                  <a:pos x="connsiteX1" y="connsiteY1"/>
                </a:cxn>
                <a:cxn ang="0">
                  <a:pos x="connsiteX2" y="connsiteY2"/>
                </a:cxn>
                <a:cxn ang="0">
                  <a:pos x="connsiteX3" y="connsiteY3"/>
                </a:cxn>
              </a:cxnLst>
              <a:rect l="l" t="t" r="r" b="b"/>
              <a:pathLst>
                <a:path w="247755" h="15716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01749D"/>
            </a:solid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7" name="Rectangle 66"/>
          <p:cNvSpPr/>
          <p:nvPr/>
        </p:nvSpPr>
        <p:spPr>
          <a:xfrm>
            <a:off x="1803401" y="6093388"/>
            <a:ext cx="1116953" cy="523220"/>
          </a:xfrm>
          <a:prstGeom prst="rect">
            <a:avLst/>
          </a:prstGeom>
        </p:spPr>
        <p:txBody>
          <a:bodyPr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glow rad="127000">
                    <a:srgbClr val="015775">
                      <a:alpha val="80000"/>
                    </a:srgbClr>
                  </a:glow>
                </a:effectLst>
                <a:uLnTx/>
                <a:uFillTx/>
                <a:latin typeface="Calibri" panose="020F0502020204030204"/>
                <a:ea typeface="MS PGothic" panose="020B0600070205080204" pitchFamily="34" charset="-128"/>
                <a:cs typeface="+mn-cs"/>
              </a:rPr>
              <a:t>5</a:t>
            </a:r>
          </a:p>
        </p:txBody>
      </p:sp>
      <p:grpSp>
        <p:nvGrpSpPr>
          <p:cNvPr id="70" name="Group 31"/>
          <p:cNvGrpSpPr>
            <a:grpSpLocks/>
          </p:cNvGrpSpPr>
          <p:nvPr/>
        </p:nvGrpSpPr>
        <p:grpSpPr bwMode="auto">
          <a:xfrm flipH="1">
            <a:off x="10141431" y="6212342"/>
            <a:ext cx="836612" cy="487362"/>
            <a:chOff x="1714500" y="3094038"/>
            <a:chExt cx="1047750" cy="551111"/>
          </a:xfrm>
        </p:grpSpPr>
        <p:sp>
          <p:nvSpPr>
            <p:cNvPr id="71" name="Freeform 25"/>
            <p:cNvSpPr/>
            <p:nvPr/>
          </p:nvSpPr>
          <p:spPr>
            <a:xfrm>
              <a:off x="1714500" y="3094038"/>
              <a:ext cx="1047750" cy="551111"/>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flip="none" rotWithShape="1">
              <a:gsLst>
                <a:gs pos="0">
                  <a:srgbClr val="02ACE7">
                    <a:lumMod val="95000"/>
                    <a:lumOff val="5000"/>
                  </a:srgbClr>
                </a:gs>
                <a:gs pos="21000">
                  <a:srgbClr val="02ACE7">
                    <a:lumMod val="86000"/>
                  </a:srgbClr>
                </a:gs>
                <a:gs pos="52000">
                  <a:srgbClr val="02ACE7">
                    <a:lumMod val="90000"/>
                  </a:srgbClr>
                </a:gs>
                <a:gs pos="100000">
                  <a:srgbClr val="02ACE7">
                    <a:lumMod val="77000"/>
                  </a:srgbClr>
                </a:gs>
                <a:gs pos="86000">
                  <a:srgbClr val="02ACE7">
                    <a:lumMod val="83000"/>
                  </a:srgb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Freeform 26"/>
            <p:cNvSpPr/>
            <p:nvPr/>
          </p:nvSpPr>
          <p:spPr>
            <a:xfrm>
              <a:off x="1815895" y="3153277"/>
              <a:ext cx="918521" cy="436222"/>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a:solidFill>
                <a:srgbClr val="90E1FE"/>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Rectangle 1"/>
          <p:cNvSpPr/>
          <p:nvPr/>
        </p:nvSpPr>
        <p:spPr>
          <a:xfrm>
            <a:off x="3022600" y="5956368"/>
            <a:ext cx="6731347" cy="941796"/>
          </a:xfrm>
          <a:prstGeom prst="rect">
            <a:avLst/>
          </a:prstGeom>
        </p:spPr>
        <p:txBody>
          <a:bodyPr wrap="square">
            <a:spAutoFit/>
          </a:bodyPr>
          <a:lstStyle/>
          <a:p>
            <a:pPr marL="0" marR="0" lvl="0" indent="457200" algn="just" defTabSz="914400" rtl="0" eaLnBrk="1" fontAlgn="auto"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Vệ</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sinh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thoáng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cửa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lau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rửa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mặt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hay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tiếp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xúc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9247575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585"/>
                                        </p:tgtEl>
                                        <p:attrNameLst>
                                          <p:attrName>style.visibility</p:attrName>
                                        </p:attrNameLst>
                                      </p:cBhvr>
                                      <p:to>
                                        <p:strVal val="visible"/>
                                      </p:to>
                                    </p:set>
                                    <p:anim calcmode="lin" valueType="num">
                                      <p:cBhvr additive="base">
                                        <p:cTn id="7" dur="500" fill="hold"/>
                                        <p:tgtEl>
                                          <p:spTgt spid="24585"/>
                                        </p:tgtEl>
                                        <p:attrNameLst>
                                          <p:attrName>ppt_x</p:attrName>
                                        </p:attrNameLst>
                                      </p:cBhvr>
                                      <p:tavLst>
                                        <p:tav tm="0">
                                          <p:val>
                                            <p:strVal val="#ppt_x"/>
                                          </p:val>
                                        </p:tav>
                                        <p:tav tm="100000">
                                          <p:val>
                                            <p:strVal val="#ppt_x"/>
                                          </p:val>
                                        </p:tav>
                                      </p:tavLst>
                                    </p:anim>
                                    <p:anim calcmode="lin" valueType="num">
                                      <p:cBhvr additive="base">
                                        <p:cTn id="8" dur="500" fill="hold"/>
                                        <p:tgtEl>
                                          <p:spTgt spid="2458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4590"/>
                                        </p:tgtEl>
                                        <p:attrNameLst>
                                          <p:attrName>style.visibility</p:attrName>
                                        </p:attrNameLst>
                                      </p:cBhvr>
                                      <p:to>
                                        <p:strVal val="visible"/>
                                      </p:to>
                                    </p:set>
                                    <p:animEffect transition="in" filter="fade">
                                      <p:cBhvr>
                                        <p:cTn id="13" dur="1000"/>
                                        <p:tgtEl>
                                          <p:spTgt spid="24590"/>
                                        </p:tgtEl>
                                      </p:cBhvr>
                                    </p:animEffect>
                                    <p:anim calcmode="lin" valueType="num">
                                      <p:cBhvr>
                                        <p:cTn id="14" dur="1000" fill="hold"/>
                                        <p:tgtEl>
                                          <p:spTgt spid="24590"/>
                                        </p:tgtEl>
                                        <p:attrNameLst>
                                          <p:attrName>ppt_x</p:attrName>
                                        </p:attrNameLst>
                                      </p:cBhvr>
                                      <p:tavLst>
                                        <p:tav tm="0">
                                          <p:val>
                                            <p:strVal val="#ppt_x"/>
                                          </p:val>
                                        </p:tav>
                                        <p:tav tm="100000">
                                          <p:val>
                                            <p:strVal val="#ppt_x"/>
                                          </p:val>
                                        </p:tav>
                                      </p:tavLst>
                                    </p:anim>
                                    <p:anim calcmode="lin" valueType="num">
                                      <p:cBhvr>
                                        <p:cTn id="15" dur="1000" fill="hold"/>
                                        <p:tgtEl>
                                          <p:spTgt spid="2459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4595"/>
                                        </p:tgtEl>
                                        <p:attrNameLst>
                                          <p:attrName>style.visibility</p:attrName>
                                        </p:attrNameLst>
                                      </p:cBhvr>
                                      <p:to>
                                        <p:strVal val="visible"/>
                                      </p:to>
                                    </p:set>
                                    <p:animEffect transition="in" filter="fade">
                                      <p:cBhvr>
                                        <p:cTn id="20" dur="1000"/>
                                        <p:tgtEl>
                                          <p:spTgt spid="24595"/>
                                        </p:tgtEl>
                                      </p:cBhvr>
                                    </p:animEffect>
                                    <p:anim calcmode="lin" valueType="num">
                                      <p:cBhvr>
                                        <p:cTn id="21" dur="1000" fill="hold"/>
                                        <p:tgtEl>
                                          <p:spTgt spid="24595"/>
                                        </p:tgtEl>
                                        <p:attrNameLst>
                                          <p:attrName>ppt_x</p:attrName>
                                        </p:attrNameLst>
                                      </p:cBhvr>
                                      <p:tavLst>
                                        <p:tav tm="0">
                                          <p:val>
                                            <p:strVal val="#ppt_x"/>
                                          </p:val>
                                        </p:tav>
                                        <p:tav tm="100000">
                                          <p:val>
                                            <p:strVal val="#ppt_x"/>
                                          </p:val>
                                        </p:tav>
                                      </p:tavLst>
                                    </p:anim>
                                    <p:anim calcmode="lin" valueType="num">
                                      <p:cBhvr>
                                        <p:cTn id="22" dur="1000" fill="hold"/>
                                        <p:tgtEl>
                                          <p:spTgt spid="2459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4601"/>
                                        </p:tgtEl>
                                        <p:attrNameLst>
                                          <p:attrName>style.visibility</p:attrName>
                                        </p:attrNameLst>
                                      </p:cBhvr>
                                      <p:to>
                                        <p:strVal val="visible"/>
                                      </p:to>
                                    </p:set>
                                    <p:animEffect transition="in" filter="fade">
                                      <p:cBhvr>
                                        <p:cTn id="27" dur="1000"/>
                                        <p:tgtEl>
                                          <p:spTgt spid="24601"/>
                                        </p:tgtEl>
                                      </p:cBhvr>
                                    </p:animEffect>
                                    <p:anim calcmode="lin" valueType="num">
                                      <p:cBhvr>
                                        <p:cTn id="28" dur="1000" fill="hold"/>
                                        <p:tgtEl>
                                          <p:spTgt spid="24601"/>
                                        </p:tgtEl>
                                        <p:attrNameLst>
                                          <p:attrName>ppt_x</p:attrName>
                                        </p:attrNameLst>
                                      </p:cBhvr>
                                      <p:tavLst>
                                        <p:tav tm="0">
                                          <p:val>
                                            <p:strVal val="#ppt_x"/>
                                          </p:val>
                                        </p:tav>
                                        <p:tav tm="100000">
                                          <p:val>
                                            <p:strVal val="#ppt_x"/>
                                          </p:val>
                                        </p:tav>
                                      </p:tavLst>
                                    </p:anim>
                                    <p:anim calcmode="lin" valueType="num">
                                      <p:cBhvr>
                                        <p:cTn id="29" dur="1000" fill="hold"/>
                                        <p:tgtEl>
                                          <p:spTgt spid="2460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1000"/>
                                        <p:tgtEl>
                                          <p:spTgt spid="2"/>
                                        </p:tgtEl>
                                      </p:cBhvr>
                                    </p:animEffect>
                                    <p:anim calcmode="lin" valueType="num">
                                      <p:cBhvr>
                                        <p:cTn id="35" dur="1000" fill="hold"/>
                                        <p:tgtEl>
                                          <p:spTgt spid="2"/>
                                        </p:tgtEl>
                                        <p:attrNameLst>
                                          <p:attrName>ppt_x</p:attrName>
                                        </p:attrNameLst>
                                      </p:cBhvr>
                                      <p:tavLst>
                                        <p:tav tm="0">
                                          <p:val>
                                            <p:strVal val="#ppt_x"/>
                                          </p:val>
                                        </p:tav>
                                        <p:tav tm="100000">
                                          <p:val>
                                            <p:strVal val="#ppt_x"/>
                                          </p:val>
                                        </p:tav>
                                      </p:tavLst>
                                    </p:anim>
                                    <p:anim calcmode="lin" valueType="num">
                                      <p:cBhvr>
                                        <p:cTn id="3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5" grpId="0"/>
      <p:bldP spid="24590" grpId="0"/>
      <p:bldP spid="24595" grpId="0"/>
      <p:bldP spid="24601"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4578" name="AutoShape 53"/>
          <p:cNvSpPr>
            <a:spLocks noChangeArrowheads="1"/>
          </p:cNvSpPr>
          <p:nvPr/>
        </p:nvSpPr>
        <p:spPr bwMode="gray">
          <a:xfrm>
            <a:off x="1868489" y="0"/>
            <a:ext cx="8478837" cy="769938"/>
          </a:xfrm>
          <a:prstGeom prst="roundRect">
            <a:avLst>
              <a:gd name="adj" fmla="val 16667"/>
            </a:avLst>
          </a:pr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4579" name="AutoShape 55"/>
          <p:cNvSpPr>
            <a:spLocks noChangeArrowheads="1"/>
          </p:cNvSpPr>
          <p:nvPr/>
        </p:nvSpPr>
        <p:spPr bwMode="gray">
          <a:xfrm>
            <a:off x="1814536" y="-4101"/>
            <a:ext cx="8604250" cy="769938"/>
          </a:xfrm>
          <a:prstGeom prst="roundRect">
            <a:avLst>
              <a:gd name="adj" fmla="val 16667"/>
            </a:avLst>
          </a:prstGeom>
          <a:solidFill>
            <a:srgbClr val="FF00FF">
              <a:alpha val="30196"/>
            </a:srgbClr>
          </a:solidFill>
          <a:ln>
            <a:noFill/>
          </a:ln>
        </p:spPr>
        <p:txBody>
          <a:bodyPr wrap="none" anchor="ct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solidFill>
                  <a:srgbClr val="FF00FF"/>
                </a:solidFill>
              </a:ln>
              <a:solidFill>
                <a:prstClr val="black"/>
              </a:solidFill>
              <a:effectLst/>
              <a:uLnTx/>
              <a:uFillTx/>
              <a:latin typeface="Calibri" panose="020F0502020204030204" pitchFamily="34" charset="0"/>
              <a:ea typeface="+mn-ea"/>
              <a:cs typeface="+mn-cs"/>
            </a:endParaRPr>
          </a:p>
        </p:txBody>
      </p:sp>
      <p:sp>
        <p:nvSpPr>
          <p:cNvPr id="24580" name="Rectangle 74"/>
          <p:cNvSpPr>
            <a:spLocks noChangeArrowheads="1"/>
          </p:cNvSpPr>
          <p:nvPr/>
        </p:nvSpPr>
        <p:spPr bwMode="auto">
          <a:xfrm>
            <a:off x="1803401" y="65206"/>
            <a:ext cx="85344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9pPr>
          </a:lstStyle>
          <a:p>
            <a:pPr marL="0" marR="0" lvl="0" indent="0" algn="ctr" defTabSz="914400" rtl="0" eaLnBrk="1" fontAlgn="auto" latinLnBrk="0" hangingPunct="1">
              <a:lnSpc>
                <a:spcPct val="100000"/>
              </a:lnSpc>
              <a:spcBef>
                <a:spcPct val="0"/>
              </a:spcBef>
              <a:spcAft>
                <a:spcPts val="0"/>
              </a:spcAft>
              <a:buClr>
                <a:srgbClr val="5B9BD5"/>
              </a:buClr>
              <a:buSzPct val="80000"/>
              <a:buFont typeface="Arial" panose="020B0604020202020204" pitchFamily="34" charset="0"/>
              <a:buNone/>
              <a:tabLst/>
              <a:defRPr/>
            </a:pPr>
            <a:r>
              <a:rPr kumimoji="0" lang="en-US" altLang="en-US" sz="2200" b="1" i="0" u="none" strike="noStrike" kern="1200" cap="none" spc="0" normalizeH="0" baseline="0" noProof="0" dirty="0" smtClean="0">
                <a:ln>
                  <a:noFill/>
                </a:ln>
                <a:solidFill>
                  <a:srgbClr val="1912AE"/>
                </a:solidFill>
                <a:effectLst/>
                <a:uLnTx/>
                <a:uFillTx/>
                <a:latin typeface="Times New Roman" panose="02020603050405020304" pitchFamily="18" charset="0"/>
                <a:ea typeface="+mn-ea"/>
                <a:cs typeface="Times New Roman" panose="02020603050405020304" pitchFamily="18" charset="0"/>
              </a:rPr>
              <a:t>NHỮNG </a:t>
            </a:r>
            <a:r>
              <a:rPr kumimoji="0" lang="en-US" sz="2200" b="1" i="0" u="none" strike="noStrike" kern="1200" cap="none" spc="0" normalizeH="0" baseline="0" noProof="0" dirty="0" smtClean="0">
                <a:ln>
                  <a:noFill/>
                </a:ln>
                <a:solidFill>
                  <a:srgbClr val="1912AE"/>
                </a:solidFill>
                <a:effectLst/>
                <a:uLnTx/>
                <a:uFillTx/>
                <a:latin typeface="Times New Roman" panose="02020603050405020304" pitchFamily="18" charset="0"/>
                <a:ea typeface="+mn-ea"/>
                <a:cs typeface="Times New Roman" panose="02020603050405020304" pitchFamily="18" charset="0"/>
              </a:rPr>
              <a:t>NGUYÊN </a:t>
            </a:r>
            <a:r>
              <a:rPr kumimoji="0" lang="en-US" sz="2200" b="1" i="0" u="none" strike="noStrike" kern="1200" cap="none" spc="0" normalizeH="0" baseline="0" noProof="0" dirty="0">
                <a:ln>
                  <a:noFill/>
                </a:ln>
                <a:solidFill>
                  <a:srgbClr val="1912AE"/>
                </a:solidFill>
                <a:effectLst/>
                <a:uLnTx/>
                <a:uFillTx/>
                <a:latin typeface="Times New Roman" panose="02020603050405020304" pitchFamily="18" charset="0"/>
                <a:ea typeface="+mn-ea"/>
                <a:cs typeface="Times New Roman" panose="02020603050405020304" pitchFamily="18" charset="0"/>
              </a:rPr>
              <a:t>TẮC PHÒNG, CHỐNG DỊCH </a:t>
            </a:r>
            <a:r>
              <a:rPr kumimoji="0" lang="en-US" sz="2200" b="1" i="0" u="none" strike="noStrike" kern="1200" cap="none" spc="0" normalizeH="0" baseline="0" noProof="0" dirty="0" smtClean="0">
                <a:ln>
                  <a:noFill/>
                </a:ln>
                <a:solidFill>
                  <a:srgbClr val="1912AE"/>
                </a:solidFill>
                <a:effectLst/>
                <a:uLnTx/>
                <a:uFillTx/>
                <a:latin typeface="Times New Roman" panose="02020603050405020304" pitchFamily="18" charset="0"/>
                <a:ea typeface="+mn-ea"/>
                <a:cs typeface="Times New Roman" panose="02020603050405020304" pitchFamily="18" charset="0"/>
              </a:rPr>
              <a:t>COVID-19</a:t>
            </a:r>
            <a:endParaRPr kumimoji="0" lang="en-US" altLang="en-US" sz="2200" b="0" i="0" u="none" strike="noStrike" kern="1200" cap="none" spc="0" normalizeH="0" baseline="0" noProof="0" dirty="0">
              <a:ln>
                <a:noFill/>
              </a:ln>
              <a:solidFill>
                <a:srgbClr val="1912AE"/>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
                <a:srgbClr val="5B9BD5"/>
              </a:buClr>
              <a:buSzPct val="80000"/>
              <a:buFont typeface="Wingdings 3" panose="05040102010807070707" pitchFamily="18" charset="2"/>
              <a:buChar char=""/>
              <a:tabLst/>
              <a:defRPr/>
            </a:pPr>
            <a:r>
              <a:rPr kumimoji="0" lang="en-US" altLang="en-US" sz="2200" b="1" i="0" u="none" strike="noStrike" kern="1200" cap="none" spc="0" normalizeH="0" baseline="0" noProof="0" dirty="0" smtClean="0">
                <a:ln>
                  <a:noFill/>
                </a:ln>
                <a:solidFill>
                  <a:srgbClr val="1912AE"/>
                </a:solidFill>
                <a:effectLst/>
                <a:uLnTx/>
                <a:uFillTx/>
                <a:latin typeface="Times New Roman" panose="02020603050405020304" pitchFamily="18" charset="0"/>
                <a:ea typeface="+mn-ea"/>
                <a:cs typeface="Times New Roman" panose="02020603050405020304" pitchFamily="18" charset="0"/>
              </a:rPr>
              <a:t>NĂM </a:t>
            </a:r>
            <a:r>
              <a:rPr kumimoji="0" lang="en-US" altLang="en-US" sz="2200" b="1" i="0" u="none" strike="noStrike" kern="1200" cap="none" spc="0" normalizeH="0" baseline="0" noProof="0" dirty="0">
                <a:ln>
                  <a:noFill/>
                </a:ln>
                <a:solidFill>
                  <a:srgbClr val="1912AE"/>
                </a:solidFill>
                <a:effectLst/>
                <a:uLnTx/>
                <a:uFillTx/>
                <a:latin typeface="Times New Roman" panose="02020603050405020304" pitchFamily="18" charset="0"/>
                <a:ea typeface="+mn-ea"/>
                <a:cs typeface="Times New Roman" panose="02020603050405020304" pitchFamily="18" charset="0"/>
              </a:rPr>
              <a:t>HỌC 2020 - 2021</a:t>
            </a:r>
            <a:endParaRPr kumimoji="0" lang="en-US" altLang="en-US" sz="2200" b="0" i="0" u="none" strike="noStrike" kern="1200" cap="none" spc="0" normalizeH="0" baseline="0" noProof="0" dirty="0">
              <a:ln>
                <a:noFill/>
              </a:ln>
              <a:solidFill>
                <a:srgbClr val="1912AE"/>
              </a:solidFill>
              <a:effectLst/>
              <a:uLnTx/>
              <a:uFillTx/>
              <a:latin typeface="Times New Roman" panose="02020603050405020304" pitchFamily="18" charset="0"/>
              <a:ea typeface="+mn-ea"/>
              <a:cs typeface="Times New Roman" panose="02020603050405020304" pitchFamily="18" charset="0"/>
            </a:endParaRPr>
          </a:p>
        </p:txBody>
      </p:sp>
      <p:grpSp>
        <p:nvGrpSpPr>
          <p:cNvPr id="24581" name="Group 31"/>
          <p:cNvGrpSpPr>
            <a:grpSpLocks/>
          </p:cNvGrpSpPr>
          <p:nvPr/>
        </p:nvGrpSpPr>
        <p:grpSpPr bwMode="auto">
          <a:xfrm flipH="1">
            <a:off x="9802018" y="1416845"/>
            <a:ext cx="836613" cy="487362"/>
            <a:chOff x="1714500" y="3094038"/>
            <a:chExt cx="1047750" cy="551111"/>
          </a:xfrm>
        </p:grpSpPr>
        <p:sp>
          <p:nvSpPr>
            <p:cNvPr id="26" name="Freeform 25"/>
            <p:cNvSpPr/>
            <p:nvPr/>
          </p:nvSpPr>
          <p:spPr>
            <a:xfrm>
              <a:off x="1714500" y="3094038"/>
              <a:ext cx="1047750" cy="551111"/>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flip="none" rotWithShape="1">
              <a:gsLst>
                <a:gs pos="0">
                  <a:srgbClr val="02ACE7">
                    <a:lumMod val="95000"/>
                    <a:lumOff val="5000"/>
                  </a:srgbClr>
                </a:gs>
                <a:gs pos="21000">
                  <a:srgbClr val="02ACE7">
                    <a:lumMod val="86000"/>
                  </a:srgbClr>
                </a:gs>
                <a:gs pos="52000">
                  <a:srgbClr val="02ACE7">
                    <a:lumMod val="90000"/>
                  </a:srgbClr>
                </a:gs>
                <a:gs pos="100000">
                  <a:srgbClr val="02ACE7">
                    <a:lumMod val="77000"/>
                  </a:srgbClr>
                </a:gs>
                <a:gs pos="86000">
                  <a:srgbClr val="02ACE7">
                    <a:lumMod val="83000"/>
                  </a:srgb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26"/>
            <p:cNvSpPr/>
            <p:nvPr/>
          </p:nvSpPr>
          <p:spPr>
            <a:xfrm>
              <a:off x="1815896" y="3153277"/>
              <a:ext cx="918520" cy="436222"/>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a:solidFill>
                <a:srgbClr val="90E1FE"/>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4582" name="Group 13"/>
          <p:cNvGrpSpPr>
            <a:grpSpLocks/>
          </p:cNvGrpSpPr>
          <p:nvPr/>
        </p:nvGrpSpPr>
        <p:grpSpPr bwMode="auto">
          <a:xfrm>
            <a:off x="1822451" y="918232"/>
            <a:ext cx="8074025" cy="1705473"/>
            <a:chOff x="2530645" y="3933371"/>
            <a:chExt cx="4651820" cy="1238901"/>
          </a:xfrm>
        </p:grpSpPr>
        <p:pic>
          <p:nvPicPr>
            <p:cNvPr id="24636" name="Picture 4" descr="C:\Users\dell\Desktop\Icon sale page\Icon tĩnh\200wide.jpg"/>
            <p:cNvPicPr>
              <a:picLocks noChangeAspect="1" noChangeArrowheads="1"/>
            </p:cNvPicPr>
            <p:nvPr/>
          </p:nvPicPr>
          <p:blipFill>
            <a:blip r:embed="rId2">
              <a:extLst>
                <a:ext uri="{28A0092B-C50C-407E-A947-70E740481C1C}">
                  <a14:useLocalDpi xmlns:a14="http://schemas.microsoft.com/office/drawing/2010/main" val="0"/>
                </a:ext>
              </a:extLst>
            </a:blip>
            <a:srcRect l="14159"/>
            <a:stretch>
              <a:fillRect/>
            </a:stretch>
          </p:blipFill>
          <p:spPr bwMode="auto">
            <a:xfrm flipH="1">
              <a:off x="2656682" y="4926180"/>
              <a:ext cx="3744118" cy="246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637" name="Group 15"/>
            <p:cNvGrpSpPr>
              <a:grpSpLocks/>
            </p:cNvGrpSpPr>
            <p:nvPr/>
          </p:nvGrpSpPr>
          <p:grpSpPr bwMode="auto">
            <a:xfrm>
              <a:off x="2530645" y="3933371"/>
              <a:ext cx="4651820" cy="1011238"/>
              <a:chOff x="2671148" y="1311915"/>
              <a:chExt cx="3938587" cy="1011238"/>
            </a:xfrm>
          </p:grpSpPr>
          <p:pic>
            <p:nvPicPr>
              <p:cNvPr id="2463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1148" y="1311915"/>
                <a:ext cx="3938587"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Rounded Rectangle 34"/>
              <p:cNvSpPr/>
              <p:nvPr/>
            </p:nvSpPr>
            <p:spPr>
              <a:xfrm>
                <a:off x="2762527" y="1386120"/>
                <a:ext cx="3777512" cy="861424"/>
              </a:xfrm>
              <a:prstGeom prst="roundRect">
                <a:avLst>
                  <a:gd name="adj" fmla="val 12108"/>
                </a:avLst>
              </a:prstGeom>
              <a:no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24583" name="Group 43"/>
          <p:cNvGrpSpPr>
            <a:grpSpLocks/>
          </p:cNvGrpSpPr>
          <p:nvPr/>
        </p:nvGrpSpPr>
        <p:grpSpPr bwMode="auto">
          <a:xfrm>
            <a:off x="1843698" y="1252106"/>
            <a:ext cx="941387" cy="560387"/>
            <a:chOff x="2452688" y="2863775"/>
            <a:chExt cx="1819275" cy="662858"/>
          </a:xfrm>
        </p:grpSpPr>
        <p:sp>
          <p:nvSpPr>
            <p:cNvPr id="37" name="Freeform 36"/>
            <p:cNvSpPr/>
            <p:nvPr/>
          </p:nvSpPr>
          <p:spPr>
            <a:xfrm>
              <a:off x="2452688" y="2863775"/>
              <a:ext cx="1819275" cy="583991"/>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flip="none" rotWithShape="1">
              <a:gsLst>
                <a:gs pos="22000">
                  <a:srgbClr val="02ACE7">
                    <a:lumMod val="95000"/>
                  </a:srgbClr>
                </a:gs>
                <a:gs pos="0">
                  <a:srgbClr val="02ACE7">
                    <a:lumMod val="80000"/>
                    <a:lumOff val="20000"/>
                  </a:srgbClr>
                </a:gs>
                <a:gs pos="50000">
                  <a:srgbClr val="02ACE7">
                    <a:lumMod val="84000"/>
                  </a:srgbClr>
                </a:gs>
                <a:gs pos="60000">
                  <a:srgbClr val="02ACE7"/>
                </a:gs>
                <a:gs pos="100000">
                  <a:srgbClr val="02ACE7">
                    <a:lumMod val="79000"/>
                  </a:srgbClr>
                </a:gs>
                <a:gs pos="84000">
                  <a:srgbClr val="02ACE7">
                    <a:lumMod val="50000"/>
                    <a:lumOff val="50000"/>
                  </a:srgbClr>
                </a:gs>
                <a:gs pos="80000">
                  <a:srgbClr val="02ACE7">
                    <a:lumMod val="50000"/>
                    <a:lumOff val="50000"/>
                  </a:srgbClr>
                </a:gs>
              </a:gsLst>
              <a:lin ang="10800000" scaled="1"/>
              <a:tileRect/>
            </a:grad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Freeform 37"/>
            <p:cNvSpPr/>
            <p:nvPr/>
          </p:nvSpPr>
          <p:spPr>
            <a:xfrm>
              <a:off x="2452688" y="3369468"/>
              <a:ext cx="247755" cy="157165"/>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 name="connsiteX0" fmla="*/ 247650 w 247755"/>
                <a:gd name="connsiteY0" fmla="*/ 157165 h 157165"/>
                <a:gd name="connsiteX1" fmla="*/ 245268 w 247755"/>
                <a:gd name="connsiteY1" fmla="*/ 0 h 157165"/>
                <a:gd name="connsiteX2" fmla="*/ 0 w 247755"/>
                <a:gd name="connsiteY2" fmla="*/ 73819 h 157165"/>
                <a:gd name="connsiteX3" fmla="*/ 247650 w 247755"/>
                <a:gd name="connsiteY3" fmla="*/ 157165 h 157165"/>
              </a:gdLst>
              <a:ahLst/>
              <a:cxnLst>
                <a:cxn ang="0">
                  <a:pos x="connsiteX0" y="connsiteY0"/>
                </a:cxn>
                <a:cxn ang="0">
                  <a:pos x="connsiteX1" y="connsiteY1"/>
                </a:cxn>
                <a:cxn ang="0">
                  <a:pos x="connsiteX2" y="connsiteY2"/>
                </a:cxn>
                <a:cxn ang="0">
                  <a:pos x="connsiteX3" y="connsiteY3"/>
                </a:cxn>
              </a:cxnLst>
              <a:rect l="l" t="t" r="r" b="b"/>
              <a:pathLst>
                <a:path w="247755" h="15716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01749D"/>
            </a:solid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9" name="Rectangle 38"/>
          <p:cNvSpPr/>
          <p:nvPr/>
        </p:nvSpPr>
        <p:spPr>
          <a:xfrm>
            <a:off x="1691815" y="1147564"/>
            <a:ext cx="1235997" cy="523220"/>
          </a:xfrm>
          <a:prstGeom prst="rect">
            <a:avLst/>
          </a:prstGeom>
        </p:spPr>
        <p:txBody>
          <a:bodyPr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glow rad="127000">
                    <a:srgbClr val="015775">
                      <a:alpha val="80000"/>
                    </a:srgbClr>
                  </a:glow>
                </a:effectLst>
                <a:uLnTx/>
                <a:uFillTx/>
                <a:latin typeface="Calibri" panose="020F0502020204030204"/>
                <a:ea typeface="MS PGothic" panose="020B0600070205080204" pitchFamily="34" charset="-128"/>
                <a:cs typeface="+mn-cs"/>
              </a:rPr>
              <a:t>6</a:t>
            </a:r>
          </a:p>
        </p:txBody>
      </p:sp>
      <p:sp>
        <p:nvSpPr>
          <p:cNvPr id="24585" name="Rectangle 20"/>
          <p:cNvSpPr>
            <a:spLocks noChangeArrowheads="1"/>
          </p:cNvSpPr>
          <p:nvPr/>
        </p:nvSpPr>
        <p:spPr bwMode="auto">
          <a:xfrm>
            <a:off x="2772838" y="988544"/>
            <a:ext cx="687069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9pPr>
          </a:lstStyle>
          <a:p>
            <a:pPr marL="0" marR="0" lvl="0" indent="0" algn="just" defTabSz="914400" rtl="0" eaLnBrk="1" fontAlgn="auto" latinLnBrk="0" hangingPunct="1">
              <a:lnSpc>
                <a:spcPct val="100000"/>
              </a:lnSpc>
              <a:spcBef>
                <a:spcPts val="300"/>
              </a:spcBef>
              <a:spcAft>
                <a:spcPts val="0"/>
              </a:spcAft>
              <a:buClr>
                <a:srgbClr val="5B9BD5"/>
              </a:buClr>
              <a:buSzPct val="80000"/>
              <a:buFont typeface="Arial" panose="020B0604020202020204" pitchFamily="34" charset="0"/>
              <a:buNone/>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Nếu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dấu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hiệu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sốt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ho,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hắt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thở</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hãy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đeo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khẩu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trang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gọi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sở</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y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tế</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tư</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vấn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khám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điều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trị</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alt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5" name="Rectangle 64"/>
          <p:cNvSpPr/>
          <p:nvPr/>
        </p:nvSpPr>
        <p:spPr>
          <a:xfrm>
            <a:off x="2331254" y="4527983"/>
            <a:ext cx="1073457" cy="369332"/>
          </a:xfrm>
          <a:prstGeom prst="rect">
            <a:avLst/>
          </a:prstGeom>
        </p:spPr>
        <p:txBody>
          <a:bodyPr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glow rad="127000">
                    <a:srgbClr val="015775">
                      <a:alpha val="80000"/>
                    </a:srgbClr>
                  </a:glow>
                </a:effectLst>
                <a:uLnTx/>
                <a:uFillTx/>
                <a:latin typeface="Calibri" panose="020F0502020204030204"/>
                <a:ea typeface="MS PGothic" panose="020B0600070205080204" pitchFamily="34" charset="-128"/>
                <a:cs typeface="+mn-cs"/>
              </a:rPr>
              <a:t>2</a:t>
            </a:r>
          </a:p>
        </p:txBody>
      </p:sp>
      <p:grpSp>
        <p:nvGrpSpPr>
          <p:cNvPr id="24587" name="Group 31"/>
          <p:cNvGrpSpPr>
            <a:grpSpLocks/>
          </p:cNvGrpSpPr>
          <p:nvPr/>
        </p:nvGrpSpPr>
        <p:grpSpPr bwMode="auto">
          <a:xfrm flipH="1">
            <a:off x="9847738" y="2630256"/>
            <a:ext cx="836613" cy="487362"/>
            <a:chOff x="1714500" y="3094038"/>
            <a:chExt cx="1047750" cy="551111"/>
          </a:xfrm>
        </p:grpSpPr>
        <p:sp>
          <p:nvSpPr>
            <p:cNvPr id="41" name="Freeform 25"/>
            <p:cNvSpPr/>
            <p:nvPr/>
          </p:nvSpPr>
          <p:spPr>
            <a:xfrm>
              <a:off x="1714500" y="3094038"/>
              <a:ext cx="1047750" cy="551111"/>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flip="none" rotWithShape="1">
              <a:gsLst>
                <a:gs pos="0">
                  <a:srgbClr val="02ACE7">
                    <a:lumMod val="95000"/>
                    <a:lumOff val="5000"/>
                  </a:srgbClr>
                </a:gs>
                <a:gs pos="21000">
                  <a:srgbClr val="02ACE7">
                    <a:lumMod val="86000"/>
                  </a:srgbClr>
                </a:gs>
                <a:gs pos="52000">
                  <a:srgbClr val="02ACE7">
                    <a:lumMod val="90000"/>
                  </a:srgbClr>
                </a:gs>
                <a:gs pos="100000">
                  <a:srgbClr val="02ACE7">
                    <a:lumMod val="77000"/>
                  </a:srgbClr>
                </a:gs>
                <a:gs pos="86000">
                  <a:srgbClr val="02ACE7">
                    <a:lumMod val="83000"/>
                  </a:srgb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Freeform 26"/>
            <p:cNvSpPr/>
            <p:nvPr/>
          </p:nvSpPr>
          <p:spPr>
            <a:xfrm>
              <a:off x="1815896" y="3153277"/>
              <a:ext cx="918520" cy="436222"/>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a:solidFill>
                <a:srgbClr val="90E1FE"/>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4588" name="Group 13"/>
          <p:cNvGrpSpPr>
            <a:grpSpLocks/>
          </p:cNvGrpSpPr>
          <p:nvPr/>
        </p:nvGrpSpPr>
        <p:grpSpPr bwMode="auto">
          <a:xfrm>
            <a:off x="1843882" y="2389017"/>
            <a:ext cx="8075612" cy="1274173"/>
            <a:chOff x="2530645" y="3933371"/>
            <a:chExt cx="4651820" cy="1238901"/>
          </a:xfrm>
        </p:grpSpPr>
        <p:pic>
          <p:nvPicPr>
            <p:cNvPr id="24626" name="Picture 4" descr="C:\Users\dell\Desktop\Icon sale page\Icon tĩnh\200wide.jpg"/>
            <p:cNvPicPr>
              <a:picLocks noChangeAspect="1" noChangeArrowheads="1"/>
            </p:cNvPicPr>
            <p:nvPr/>
          </p:nvPicPr>
          <p:blipFill>
            <a:blip r:embed="rId2">
              <a:extLst>
                <a:ext uri="{28A0092B-C50C-407E-A947-70E740481C1C}">
                  <a14:useLocalDpi xmlns:a14="http://schemas.microsoft.com/office/drawing/2010/main" val="0"/>
                </a:ext>
              </a:extLst>
            </a:blip>
            <a:srcRect l="14159"/>
            <a:stretch>
              <a:fillRect/>
            </a:stretch>
          </p:blipFill>
          <p:spPr bwMode="auto">
            <a:xfrm flipH="1">
              <a:off x="2656682" y="4926180"/>
              <a:ext cx="3744118" cy="246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627" name="Group 15"/>
            <p:cNvGrpSpPr>
              <a:grpSpLocks/>
            </p:cNvGrpSpPr>
            <p:nvPr/>
          </p:nvGrpSpPr>
          <p:grpSpPr bwMode="auto">
            <a:xfrm>
              <a:off x="2530645" y="3933371"/>
              <a:ext cx="4651820" cy="1011238"/>
              <a:chOff x="2671148" y="1311915"/>
              <a:chExt cx="3938587" cy="1011238"/>
            </a:xfrm>
          </p:grpSpPr>
          <p:pic>
            <p:nvPicPr>
              <p:cNvPr id="2462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1148" y="1311915"/>
                <a:ext cx="3938587"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Rounded Rectangle 34"/>
              <p:cNvSpPr/>
              <p:nvPr/>
            </p:nvSpPr>
            <p:spPr>
              <a:xfrm>
                <a:off x="2762509" y="1386562"/>
                <a:ext cx="3777544" cy="860849"/>
              </a:xfrm>
              <a:prstGeom prst="roundRect">
                <a:avLst>
                  <a:gd name="adj" fmla="val 12108"/>
                </a:avLst>
              </a:prstGeom>
              <a:no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24589" name="Group 43"/>
          <p:cNvGrpSpPr>
            <a:grpSpLocks/>
          </p:cNvGrpSpPr>
          <p:nvPr/>
        </p:nvGrpSpPr>
        <p:grpSpPr bwMode="auto">
          <a:xfrm>
            <a:off x="1856713" y="2646851"/>
            <a:ext cx="939800" cy="560387"/>
            <a:chOff x="2452688" y="2863775"/>
            <a:chExt cx="1819275" cy="662858"/>
          </a:xfrm>
        </p:grpSpPr>
        <p:sp>
          <p:nvSpPr>
            <p:cNvPr id="49" name="Freeform 36"/>
            <p:cNvSpPr/>
            <p:nvPr/>
          </p:nvSpPr>
          <p:spPr>
            <a:xfrm>
              <a:off x="2452688" y="2863775"/>
              <a:ext cx="1819275" cy="583991"/>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flip="none" rotWithShape="1">
              <a:gsLst>
                <a:gs pos="22000">
                  <a:srgbClr val="02ACE7">
                    <a:lumMod val="95000"/>
                  </a:srgbClr>
                </a:gs>
                <a:gs pos="0">
                  <a:srgbClr val="02ACE7">
                    <a:lumMod val="80000"/>
                    <a:lumOff val="20000"/>
                  </a:srgbClr>
                </a:gs>
                <a:gs pos="50000">
                  <a:srgbClr val="02ACE7">
                    <a:lumMod val="84000"/>
                  </a:srgbClr>
                </a:gs>
                <a:gs pos="60000">
                  <a:srgbClr val="02ACE7"/>
                </a:gs>
                <a:gs pos="100000">
                  <a:srgbClr val="02ACE7">
                    <a:lumMod val="79000"/>
                  </a:srgbClr>
                </a:gs>
                <a:gs pos="84000">
                  <a:srgbClr val="02ACE7">
                    <a:lumMod val="50000"/>
                    <a:lumOff val="50000"/>
                  </a:srgbClr>
                </a:gs>
                <a:gs pos="80000">
                  <a:srgbClr val="02ACE7">
                    <a:lumMod val="50000"/>
                    <a:lumOff val="50000"/>
                  </a:srgbClr>
                </a:gs>
              </a:gsLst>
              <a:lin ang="10800000" scaled="1"/>
              <a:tileRect/>
            </a:grad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37"/>
            <p:cNvSpPr/>
            <p:nvPr/>
          </p:nvSpPr>
          <p:spPr>
            <a:xfrm>
              <a:off x="2452688" y="3369468"/>
              <a:ext cx="247755" cy="157165"/>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 name="connsiteX0" fmla="*/ 247650 w 247755"/>
                <a:gd name="connsiteY0" fmla="*/ 157165 h 157165"/>
                <a:gd name="connsiteX1" fmla="*/ 245268 w 247755"/>
                <a:gd name="connsiteY1" fmla="*/ 0 h 157165"/>
                <a:gd name="connsiteX2" fmla="*/ 0 w 247755"/>
                <a:gd name="connsiteY2" fmla="*/ 73819 h 157165"/>
                <a:gd name="connsiteX3" fmla="*/ 247650 w 247755"/>
                <a:gd name="connsiteY3" fmla="*/ 157165 h 157165"/>
              </a:gdLst>
              <a:ahLst/>
              <a:cxnLst>
                <a:cxn ang="0">
                  <a:pos x="connsiteX0" y="connsiteY0"/>
                </a:cxn>
                <a:cxn ang="0">
                  <a:pos x="connsiteX1" y="connsiteY1"/>
                </a:cxn>
                <a:cxn ang="0">
                  <a:pos x="connsiteX2" y="connsiteY2"/>
                </a:cxn>
                <a:cxn ang="0">
                  <a:pos x="connsiteX3" y="connsiteY3"/>
                </a:cxn>
              </a:cxnLst>
              <a:rect l="l" t="t" r="r" b="b"/>
              <a:pathLst>
                <a:path w="247755" h="15716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01749D"/>
            </a:solid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4590" name="Rectangle 20"/>
          <p:cNvSpPr>
            <a:spLocks noChangeArrowheads="1"/>
          </p:cNvSpPr>
          <p:nvPr/>
        </p:nvSpPr>
        <p:spPr bwMode="auto">
          <a:xfrm>
            <a:off x="2788892" y="2437331"/>
            <a:ext cx="6923088" cy="940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9pPr>
          </a:lstStyle>
          <a:p>
            <a:pPr marL="0" marR="0" lvl="0" indent="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None/>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Nếu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từ</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vùng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dịch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bệnh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trở</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theo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dõi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sức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khỏe</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khai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y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tế</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đầy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đủ</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
        <p:nvSpPr>
          <p:cNvPr id="52" name="Rectangle 51"/>
          <p:cNvSpPr/>
          <p:nvPr/>
        </p:nvSpPr>
        <p:spPr>
          <a:xfrm>
            <a:off x="1691815" y="2662645"/>
            <a:ext cx="1235997" cy="523220"/>
          </a:xfrm>
          <a:prstGeom prst="rect">
            <a:avLst/>
          </a:prstGeom>
        </p:spPr>
        <p:txBody>
          <a:bodyPr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glow rad="127000">
                    <a:srgbClr val="015775">
                      <a:alpha val="80000"/>
                    </a:srgbClr>
                  </a:glow>
                </a:effectLst>
                <a:uLnTx/>
                <a:uFillTx/>
                <a:latin typeface="Calibri" panose="020F0502020204030204"/>
                <a:ea typeface="MS PGothic" panose="020B0600070205080204" pitchFamily="34" charset="-128"/>
                <a:cs typeface="+mn-cs"/>
              </a:rPr>
              <a:t>7</a:t>
            </a:r>
          </a:p>
        </p:txBody>
      </p:sp>
      <p:grpSp>
        <p:nvGrpSpPr>
          <p:cNvPr id="24592" name="Group 31"/>
          <p:cNvGrpSpPr>
            <a:grpSpLocks/>
          </p:cNvGrpSpPr>
          <p:nvPr/>
        </p:nvGrpSpPr>
        <p:grpSpPr bwMode="auto">
          <a:xfrm flipH="1">
            <a:off x="9849326" y="4083999"/>
            <a:ext cx="835025" cy="628650"/>
            <a:chOff x="1714500" y="3094038"/>
            <a:chExt cx="1047750" cy="551111"/>
          </a:xfrm>
        </p:grpSpPr>
        <p:sp>
          <p:nvSpPr>
            <p:cNvPr id="68" name="Freeform 25"/>
            <p:cNvSpPr/>
            <p:nvPr/>
          </p:nvSpPr>
          <p:spPr>
            <a:xfrm>
              <a:off x="1714500" y="3094038"/>
              <a:ext cx="1047750" cy="551111"/>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flip="none" rotWithShape="1">
              <a:gsLst>
                <a:gs pos="0">
                  <a:srgbClr val="02ACE7">
                    <a:lumMod val="95000"/>
                    <a:lumOff val="5000"/>
                  </a:srgbClr>
                </a:gs>
                <a:gs pos="21000">
                  <a:srgbClr val="02ACE7">
                    <a:lumMod val="86000"/>
                  </a:srgbClr>
                </a:gs>
                <a:gs pos="52000">
                  <a:srgbClr val="02ACE7">
                    <a:lumMod val="90000"/>
                  </a:srgbClr>
                </a:gs>
                <a:gs pos="100000">
                  <a:srgbClr val="02ACE7">
                    <a:lumMod val="77000"/>
                  </a:srgbClr>
                </a:gs>
                <a:gs pos="86000">
                  <a:srgbClr val="02ACE7">
                    <a:lumMod val="83000"/>
                  </a:srgb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Freeform 26"/>
            <p:cNvSpPr/>
            <p:nvPr/>
          </p:nvSpPr>
          <p:spPr>
            <a:xfrm>
              <a:off x="1816087" y="3153880"/>
              <a:ext cx="918276" cy="436992"/>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a:solidFill>
                <a:srgbClr val="90E1FE"/>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4593" name="Group 13"/>
          <p:cNvGrpSpPr>
            <a:grpSpLocks/>
          </p:cNvGrpSpPr>
          <p:nvPr/>
        </p:nvGrpSpPr>
        <p:grpSpPr bwMode="auto">
          <a:xfrm>
            <a:off x="1803401" y="3505817"/>
            <a:ext cx="8074025" cy="2036091"/>
            <a:chOff x="2530645" y="3933371"/>
            <a:chExt cx="4651820" cy="1238901"/>
          </a:xfrm>
        </p:grpSpPr>
        <p:pic>
          <p:nvPicPr>
            <p:cNvPr id="24616" name="Picture 4" descr="C:\Users\dell\Desktop\Icon sale page\Icon tĩnh\200wide.jpg"/>
            <p:cNvPicPr>
              <a:picLocks noChangeAspect="1" noChangeArrowheads="1"/>
            </p:cNvPicPr>
            <p:nvPr/>
          </p:nvPicPr>
          <p:blipFill>
            <a:blip r:embed="rId2">
              <a:extLst>
                <a:ext uri="{28A0092B-C50C-407E-A947-70E740481C1C}">
                  <a14:useLocalDpi xmlns:a14="http://schemas.microsoft.com/office/drawing/2010/main" val="0"/>
                </a:ext>
              </a:extLst>
            </a:blip>
            <a:srcRect l="14159"/>
            <a:stretch>
              <a:fillRect/>
            </a:stretch>
          </p:blipFill>
          <p:spPr bwMode="auto">
            <a:xfrm flipH="1">
              <a:off x="2656682" y="4926180"/>
              <a:ext cx="3744118" cy="246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617" name="Group 15"/>
            <p:cNvGrpSpPr>
              <a:grpSpLocks/>
            </p:cNvGrpSpPr>
            <p:nvPr/>
          </p:nvGrpSpPr>
          <p:grpSpPr bwMode="auto">
            <a:xfrm>
              <a:off x="2530645" y="3933371"/>
              <a:ext cx="4651820" cy="1011238"/>
              <a:chOff x="2671148" y="1311915"/>
              <a:chExt cx="3938587" cy="1011238"/>
            </a:xfrm>
          </p:grpSpPr>
          <p:pic>
            <p:nvPicPr>
              <p:cNvPr id="2461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1148" y="1311915"/>
                <a:ext cx="3938587"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 name="Rounded Rectangle 34"/>
              <p:cNvSpPr/>
              <p:nvPr/>
            </p:nvSpPr>
            <p:spPr>
              <a:xfrm>
                <a:off x="2762527" y="1386168"/>
                <a:ext cx="3777512" cy="861985"/>
              </a:xfrm>
              <a:prstGeom prst="roundRect">
                <a:avLst>
                  <a:gd name="adj" fmla="val 12108"/>
                </a:avLst>
              </a:prstGeom>
              <a:no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24594" name="Group 43"/>
          <p:cNvGrpSpPr>
            <a:grpSpLocks/>
          </p:cNvGrpSpPr>
          <p:nvPr/>
        </p:nvGrpSpPr>
        <p:grpSpPr bwMode="auto">
          <a:xfrm>
            <a:off x="1779598" y="4013312"/>
            <a:ext cx="941388" cy="560387"/>
            <a:chOff x="2452688" y="2863775"/>
            <a:chExt cx="1819275" cy="662858"/>
          </a:xfrm>
        </p:grpSpPr>
        <p:sp>
          <p:nvSpPr>
            <p:cNvPr id="76" name="Freeform 36"/>
            <p:cNvSpPr/>
            <p:nvPr/>
          </p:nvSpPr>
          <p:spPr>
            <a:xfrm>
              <a:off x="2452688" y="2863775"/>
              <a:ext cx="1819275" cy="583991"/>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flip="none" rotWithShape="1">
              <a:gsLst>
                <a:gs pos="22000">
                  <a:srgbClr val="02ACE7">
                    <a:lumMod val="95000"/>
                  </a:srgbClr>
                </a:gs>
                <a:gs pos="0">
                  <a:srgbClr val="02ACE7">
                    <a:lumMod val="80000"/>
                    <a:lumOff val="20000"/>
                  </a:srgbClr>
                </a:gs>
                <a:gs pos="50000">
                  <a:srgbClr val="02ACE7">
                    <a:lumMod val="84000"/>
                  </a:srgbClr>
                </a:gs>
                <a:gs pos="60000">
                  <a:srgbClr val="02ACE7"/>
                </a:gs>
                <a:gs pos="100000">
                  <a:srgbClr val="02ACE7">
                    <a:lumMod val="79000"/>
                  </a:srgbClr>
                </a:gs>
                <a:gs pos="84000">
                  <a:srgbClr val="02ACE7">
                    <a:lumMod val="50000"/>
                    <a:lumOff val="50000"/>
                  </a:srgbClr>
                </a:gs>
                <a:gs pos="80000">
                  <a:srgbClr val="02ACE7">
                    <a:lumMod val="50000"/>
                    <a:lumOff val="50000"/>
                  </a:srgbClr>
                </a:gs>
              </a:gsLst>
              <a:lin ang="10800000" scaled="1"/>
              <a:tileRect/>
            </a:grad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7" name="Freeform 37"/>
            <p:cNvSpPr/>
            <p:nvPr/>
          </p:nvSpPr>
          <p:spPr>
            <a:xfrm>
              <a:off x="2452688" y="3369468"/>
              <a:ext cx="247755" cy="157165"/>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 name="connsiteX0" fmla="*/ 247650 w 247755"/>
                <a:gd name="connsiteY0" fmla="*/ 157165 h 157165"/>
                <a:gd name="connsiteX1" fmla="*/ 245268 w 247755"/>
                <a:gd name="connsiteY1" fmla="*/ 0 h 157165"/>
                <a:gd name="connsiteX2" fmla="*/ 0 w 247755"/>
                <a:gd name="connsiteY2" fmla="*/ 73819 h 157165"/>
                <a:gd name="connsiteX3" fmla="*/ 247650 w 247755"/>
                <a:gd name="connsiteY3" fmla="*/ 157165 h 157165"/>
              </a:gdLst>
              <a:ahLst/>
              <a:cxnLst>
                <a:cxn ang="0">
                  <a:pos x="connsiteX0" y="connsiteY0"/>
                </a:cxn>
                <a:cxn ang="0">
                  <a:pos x="connsiteX1" y="connsiteY1"/>
                </a:cxn>
                <a:cxn ang="0">
                  <a:pos x="connsiteX2" y="connsiteY2"/>
                </a:cxn>
                <a:cxn ang="0">
                  <a:pos x="connsiteX3" y="connsiteY3"/>
                </a:cxn>
              </a:cxnLst>
              <a:rect l="l" t="t" r="r" b="b"/>
              <a:pathLst>
                <a:path w="247755" h="15716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01749D"/>
            </a:solid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4595" name="Rectangle 20"/>
          <p:cNvSpPr>
            <a:spLocks noChangeArrowheads="1"/>
          </p:cNvSpPr>
          <p:nvPr/>
        </p:nvSpPr>
        <p:spPr bwMode="auto">
          <a:xfrm>
            <a:off x="2678113" y="3502968"/>
            <a:ext cx="692308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9pPr>
          </a:lstStyle>
          <a:p>
            <a:pPr marL="0" marR="0" lvl="0" indent="0" algn="just" defTabSz="914400" rtl="0" eaLnBrk="1" fontAlgn="auto" latinLnBrk="0" hangingPunct="1">
              <a:lnSpc>
                <a:spcPct val="100000"/>
              </a:lnSpc>
              <a:spcBef>
                <a:spcPts val="300"/>
              </a:spcBef>
              <a:spcAft>
                <a:spcPts val="0"/>
              </a:spcAft>
              <a:buClr>
                <a:srgbClr val="5B9BD5"/>
              </a:buClr>
              <a:buSzPct val="80000"/>
              <a:buFont typeface="Arial" panose="020B0604020202020204" pitchFamily="34" charset="0"/>
              <a:buNone/>
              <a:tabLst/>
              <a:defRPr/>
            </a:pP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Thực</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hiện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khai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báo</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y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tế</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trực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tuyến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địa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chỉ</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https://tokhaiyte.vn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hoặc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ứng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dụng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NCOVI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từ</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địa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chỉ</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https://ncovi.vn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thường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xuyên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nhật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sức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khoẻ</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bản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9" name="Rectangle 78"/>
          <p:cNvSpPr/>
          <p:nvPr/>
        </p:nvSpPr>
        <p:spPr>
          <a:xfrm>
            <a:off x="1751029" y="3965800"/>
            <a:ext cx="1116953" cy="523220"/>
          </a:xfrm>
          <a:prstGeom prst="rect">
            <a:avLst/>
          </a:prstGeom>
        </p:spPr>
        <p:txBody>
          <a:bodyPr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glow rad="127000">
                    <a:srgbClr val="015775">
                      <a:alpha val="80000"/>
                    </a:srgbClr>
                  </a:glow>
                </a:effectLst>
                <a:uLnTx/>
                <a:uFillTx/>
                <a:latin typeface="Calibri" panose="020F0502020204030204"/>
                <a:ea typeface="MS PGothic" panose="020B0600070205080204" pitchFamily="34" charset="-128"/>
                <a:cs typeface="+mn-cs"/>
              </a:rPr>
              <a:t>8</a:t>
            </a:r>
          </a:p>
        </p:txBody>
      </p:sp>
      <p:grpSp>
        <p:nvGrpSpPr>
          <p:cNvPr id="24597" name="Group 31"/>
          <p:cNvGrpSpPr>
            <a:grpSpLocks/>
          </p:cNvGrpSpPr>
          <p:nvPr/>
        </p:nvGrpSpPr>
        <p:grpSpPr bwMode="auto">
          <a:xfrm flipH="1">
            <a:off x="9831388" y="5976938"/>
            <a:ext cx="836612" cy="487362"/>
            <a:chOff x="1714500" y="3094038"/>
            <a:chExt cx="1047750" cy="551111"/>
          </a:xfrm>
        </p:grpSpPr>
        <p:sp>
          <p:nvSpPr>
            <p:cNvPr id="86" name="Freeform 25"/>
            <p:cNvSpPr/>
            <p:nvPr/>
          </p:nvSpPr>
          <p:spPr>
            <a:xfrm>
              <a:off x="1714500" y="3094038"/>
              <a:ext cx="1047750" cy="551111"/>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flip="none" rotWithShape="1">
              <a:gsLst>
                <a:gs pos="0">
                  <a:srgbClr val="02ACE7">
                    <a:lumMod val="95000"/>
                    <a:lumOff val="5000"/>
                  </a:srgbClr>
                </a:gs>
                <a:gs pos="21000">
                  <a:srgbClr val="02ACE7">
                    <a:lumMod val="86000"/>
                  </a:srgbClr>
                </a:gs>
                <a:gs pos="52000">
                  <a:srgbClr val="02ACE7">
                    <a:lumMod val="90000"/>
                  </a:srgbClr>
                </a:gs>
                <a:gs pos="100000">
                  <a:srgbClr val="02ACE7">
                    <a:lumMod val="77000"/>
                  </a:srgbClr>
                </a:gs>
                <a:gs pos="86000">
                  <a:srgbClr val="02ACE7">
                    <a:lumMod val="83000"/>
                  </a:srgb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 name="Freeform 26"/>
            <p:cNvSpPr/>
            <p:nvPr/>
          </p:nvSpPr>
          <p:spPr>
            <a:xfrm>
              <a:off x="1815895" y="3153277"/>
              <a:ext cx="918521" cy="436222"/>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a:solidFill>
                <a:srgbClr val="90E1FE"/>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4598" name="Group 13"/>
          <p:cNvGrpSpPr>
            <a:grpSpLocks/>
          </p:cNvGrpSpPr>
          <p:nvPr/>
        </p:nvGrpSpPr>
        <p:grpSpPr bwMode="auto">
          <a:xfrm>
            <a:off x="1822451" y="5244524"/>
            <a:ext cx="8075613" cy="2002438"/>
            <a:chOff x="2530645" y="3995184"/>
            <a:chExt cx="4651820" cy="1177088"/>
          </a:xfrm>
        </p:grpSpPr>
        <p:pic>
          <p:nvPicPr>
            <p:cNvPr id="24606" name="Picture 4" descr="C:\Users\dell\Desktop\Icon sale page\Icon tĩnh\200wide.jpg"/>
            <p:cNvPicPr>
              <a:picLocks noChangeAspect="1" noChangeArrowheads="1"/>
            </p:cNvPicPr>
            <p:nvPr/>
          </p:nvPicPr>
          <p:blipFill>
            <a:blip r:embed="rId2">
              <a:extLst>
                <a:ext uri="{28A0092B-C50C-407E-A947-70E740481C1C}">
                  <a14:useLocalDpi xmlns:a14="http://schemas.microsoft.com/office/drawing/2010/main" val="0"/>
                </a:ext>
              </a:extLst>
            </a:blip>
            <a:srcRect l="14159"/>
            <a:stretch>
              <a:fillRect/>
            </a:stretch>
          </p:blipFill>
          <p:spPr bwMode="auto">
            <a:xfrm flipH="1">
              <a:off x="2656682" y="4926180"/>
              <a:ext cx="3744118" cy="246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607" name="Group 15"/>
            <p:cNvGrpSpPr>
              <a:grpSpLocks/>
            </p:cNvGrpSpPr>
            <p:nvPr/>
          </p:nvGrpSpPr>
          <p:grpSpPr bwMode="auto">
            <a:xfrm>
              <a:off x="2530645" y="3995184"/>
              <a:ext cx="4651820" cy="949424"/>
              <a:chOff x="2671148" y="1373728"/>
              <a:chExt cx="3938587" cy="949424"/>
            </a:xfrm>
          </p:grpSpPr>
          <p:pic>
            <p:nvPicPr>
              <p:cNvPr id="2460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1148" y="1373728"/>
                <a:ext cx="3938587" cy="94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 name="Rounded Rectangle 34"/>
              <p:cNvSpPr/>
              <p:nvPr/>
            </p:nvSpPr>
            <p:spPr>
              <a:xfrm>
                <a:off x="2762509" y="1386120"/>
                <a:ext cx="3777544" cy="861424"/>
              </a:xfrm>
              <a:prstGeom prst="roundRect">
                <a:avLst>
                  <a:gd name="adj" fmla="val 12108"/>
                </a:avLst>
              </a:prstGeom>
              <a:no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24599" name="Group 43"/>
          <p:cNvGrpSpPr>
            <a:grpSpLocks/>
          </p:cNvGrpSpPr>
          <p:nvPr/>
        </p:nvGrpSpPr>
        <p:grpSpPr bwMode="auto">
          <a:xfrm>
            <a:off x="1822451" y="5653432"/>
            <a:ext cx="939800" cy="560388"/>
            <a:chOff x="2452688" y="2863775"/>
            <a:chExt cx="1819275" cy="662858"/>
          </a:xfrm>
        </p:grpSpPr>
        <p:sp>
          <p:nvSpPr>
            <p:cNvPr id="94" name="Freeform 36"/>
            <p:cNvSpPr/>
            <p:nvPr/>
          </p:nvSpPr>
          <p:spPr>
            <a:xfrm>
              <a:off x="2452688" y="2863775"/>
              <a:ext cx="1819275" cy="583991"/>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flip="none" rotWithShape="1">
              <a:gsLst>
                <a:gs pos="22000">
                  <a:srgbClr val="02ACE7">
                    <a:lumMod val="95000"/>
                  </a:srgbClr>
                </a:gs>
                <a:gs pos="0">
                  <a:srgbClr val="02ACE7">
                    <a:lumMod val="80000"/>
                    <a:lumOff val="20000"/>
                  </a:srgbClr>
                </a:gs>
                <a:gs pos="50000">
                  <a:srgbClr val="02ACE7">
                    <a:lumMod val="84000"/>
                  </a:srgbClr>
                </a:gs>
                <a:gs pos="60000">
                  <a:srgbClr val="02ACE7"/>
                </a:gs>
                <a:gs pos="100000">
                  <a:srgbClr val="02ACE7">
                    <a:lumMod val="79000"/>
                  </a:srgbClr>
                </a:gs>
                <a:gs pos="84000">
                  <a:srgbClr val="02ACE7">
                    <a:lumMod val="50000"/>
                    <a:lumOff val="50000"/>
                  </a:srgbClr>
                </a:gs>
                <a:gs pos="80000">
                  <a:srgbClr val="02ACE7">
                    <a:lumMod val="50000"/>
                    <a:lumOff val="50000"/>
                  </a:srgbClr>
                </a:gs>
              </a:gsLst>
              <a:lin ang="10800000" scaled="1"/>
              <a:tileRect/>
            </a:grad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5" name="Freeform 37"/>
            <p:cNvSpPr/>
            <p:nvPr/>
          </p:nvSpPr>
          <p:spPr>
            <a:xfrm>
              <a:off x="2452688" y="3369468"/>
              <a:ext cx="247755" cy="157165"/>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 name="connsiteX0" fmla="*/ 247650 w 247755"/>
                <a:gd name="connsiteY0" fmla="*/ 157165 h 157165"/>
                <a:gd name="connsiteX1" fmla="*/ 245268 w 247755"/>
                <a:gd name="connsiteY1" fmla="*/ 0 h 157165"/>
                <a:gd name="connsiteX2" fmla="*/ 0 w 247755"/>
                <a:gd name="connsiteY2" fmla="*/ 73819 h 157165"/>
                <a:gd name="connsiteX3" fmla="*/ 247650 w 247755"/>
                <a:gd name="connsiteY3" fmla="*/ 157165 h 157165"/>
              </a:gdLst>
              <a:ahLst/>
              <a:cxnLst>
                <a:cxn ang="0">
                  <a:pos x="connsiteX0" y="connsiteY0"/>
                </a:cxn>
                <a:cxn ang="0">
                  <a:pos x="connsiteX1" y="connsiteY1"/>
                </a:cxn>
                <a:cxn ang="0">
                  <a:pos x="connsiteX2" y="connsiteY2"/>
                </a:cxn>
                <a:cxn ang="0">
                  <a:pos x="connsiteX3" y="connsiteY3"/>
                </a:cxn>
              </a:cxnLst>
              <a:rect l="l" t="t" r="r" b="b"/>
              <a:pathLst>
                <a:path w="247755" h="15716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01749D"/>
            </a:solid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96" name="Rectangle 95"/>
          <p:cNvSpPr/>
          <p:nvPr/>
        </p:nvSpPr>
        <p:spPr>
          <a:xfrm>
            <a:off x="1675146" y="5616254"/>
            <a:ext cx="1235997" cy="523220"/>
          </a:xfrm>
          <a:prstGeom prst="rect">
            <a:avLst/>
          </a:prstGeom>
        </p:spPr>
        <p:txBody>
          <a:bodyPr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glow rad="127000">
                    <a:srgbClr val="015775">
                      <a:alpha val="80000"/>
                    </a:srgbClr>
                  </a:glow>
                </a:effectLst>
                <a:uLnTx/>
                <a:uFillTx/>
                <a:latin typeface="Calibri" panose="020F0502020204030204"/>
                <a:ea typeface="MS PGothic" panose="020B0600070205080204" pitchFamily="34" charset="-128"/>
                <a:cs typeface="+mn-cs"/>
              </a:rPr>
              <a:t>9</a:t>
            </a:r>
          </a:p>
        </p:txBody>
      </p:sp>
      <p:sp>
        <p:nvSpPr>
          <p:cNvPr id="2" name="Rectangle 1"/>
          <p:cNvSpPr/>
          <p:nvPr/>
        </p:nvSpPr>
        <p:spPr>
          <a:xfrm>
            <a:off x="2758391" y="5309111"/>
            <a:ext cx="6899591" cy="1366528"/>
          </a:xfrm>
          <a:prstGeom prst="rect">
            <a:avLst/>
          </a:prstGeom>
        </p:spPr>
        <p:txBody>
          <a:bodyPr wrap="square">
            <a:spAutoFit/>
          </a:bodyPr>
          <a:lstStyle/>
          <a:p>
            <a:pPr marL="0" marR="0" lvl="0" indent="457200" algn="just" defTabSz="914400" rtl="0" eaLnBrk="1" fontAlgn="auto"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Cài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đặt</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ứng</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dụng</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Bluezone</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nguy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lây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nhiễm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COVID19,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giúp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bảo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vệ</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đình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địa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chỉ</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sng"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hlinkClick r:id="rId4"/>
              </a:rPr>
              <a:t>https://www.bluezone.gov.vn/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649839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585"/>
                                        </p:tgtEl>
                                        <p:attrNameLst>
                                          <p:attrName>style.visibility</p:attrName>
                                        </p:attrNameLst>
                                      </p:cBhvr>
                                      <p:to>
                                        <p:strVal val="visible"/>
                                      </p:to>
                                    </p:set>
                                    <p:animEffect transition="in" filter="fade">
                                      <p:cBhvr>
                                        <p:cTn id="7" dur="1000"/>
                                        <p:tgtEl>
                                          <p:spTgt spid="24585"/>
                                        </p:tgtEl>
                                      </p:cBhvr>
                                    </p:animEffect>
                                    <p:anim calcmode="lin" valueType="num">
                                      <p:cBhvr>
                                        <p:cTn id="8" dur="1000" fill="hold"/>
                                        <p:tgtEl>
                                          <p:spTgt spid="24585"/>
                                        </p:tgtEl>
                                        <p:attrNameLst>
                                          <p:attrName>ppt_x</p:attrName>
                                        </p:attrNameLst>
                                      </p:cBhvr>
                                      <p:tavLst>
                                        <p:tav tm="0">
                                          <p:val>
                                            <p:strVal val="#ppt_x"/>
                                          </p:val>
                                        </p:tav>
                                        <p:tav tm="100000">
                                          <p:val>
                                            <p:strVal val="#ppt_x"/>
                                          </p:val>
                                        </p:tav>
                                      </p:tavLst>
                                    </p:anim>
                                    <p:anim calcmode="lin" valueType="num">
                                      <p:cBhvr>
                                        <p:cTn id="9" dur="1000" fill="hold"/>
                                        <p:tgtEl>
                                          <p:spTgt spid="2458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4590"/>
                                        </p:tgtEl>
                                        <p:attrNameLst>
                                          <p:attrName>style.visibility</p:attrName>
                                        </p:attrNameLst>
                                      </p:cBhvr>
                                      <p:to>
                                        <p:strVal val="visible"/>
                                      </p:to>
                                    </p:set>
                                    <p:animEffect transition="in" filter="fade">
                                      <p:cBhvr>
                                        <p:cTn id="14" dur="1000"/>
                                        <p:tgtEl>
                                          <p:spTgt spid="24590"/>
                                        </p:tgtEl>
                                      </p:cBhvr>
                                    </p:animEffect>
                                    <p:anim calcmode="lin" valueType="num">
                                      <p:cBhvr>
                                        <p:cTn id="15" dur="1000" fill="hold"/>
                                        <p:tgtEl>
                                          <p:spTgt spid="24590"/>
                                        </p:tgtEl>
                                        <p:attrNameLst>
                                          <p:attrName>ppt_x</p:attrName>
                                        </p:attrNameLst>
                                      </p:cBhvr>
                                      <p:tavLst>
                                        <p:tav tm="0">
                                          <p:val>
                                            <p:strVal val="#ppt_x"/>
                                          </p:val>
                                        </p:tav>
                                        <p:tav tm="100000">
                                          <p:val>
                                            <p:strVal val="#ppt_x"/>
                                          </p:val>
                                        </p:tav>
                                      </p:tavLst>
                                    </p:anim>
                                    <p:anim calcmode="lin" valueType="num">
                                      <p:cBhvr>
                                        <p:cTn id="16" dur="1000" fill="hold"/>
                                        <p:tgtEl>
                                          <p:spTgt spid="2459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4595"/>
                                        </p:tgtEl>
                                        <p:attrNameLst>
                                          <p:attrName>style.visibility</p:attrName>
                                        </p:attrNameLst>
                                      </p:cBhvr>
                                      <p:to>
                                        <p:strVal val="visible"/>
                                      </p:to>
                                    </p:set>
                                    <p:animEffect transition="in" filter="fade">
                                      <p:cBhvr>
                                        <p:cTn id="21" dur="1000"/>
                                        <p:tgtEl>
                                          <p:spTgt spid="24595"/>
                                        </p:tgtEl>
                                      </p:cBhvr>
                                    </p:animEffect>
                                    <p:anim calcmode="lin" valueType="num">
                                      <p:cBhvr>
                                        <p:cTn id="22" dur="1000" fill="hold"/>
                                        <p:tgtEl>
                                          <p:spTgt spid="24595"/>
                                        </p:tgtEl>
                                        <p:attrNameLst>
                                          <p:attrName>ppt_x</p:attrName>
                                        </p:attrNameLst>
                                      </p:cBhvr>
                                      <p:tavLst>
                                        <p:tav tm="0">
                                          <p:val>
                                            <p:strVal val="#ppt_x"/>
                                          </p:val>
                                        </p:tav>
                                        <p:tav tm="100000">
                                          <p:val>
                                            <p:strVal val="#ppt_x"/>
                                          </p:val>
                                        </p:tav>
                                      </p:tavLst>
                                    </p:anim>
                                    <p:anim calcmode="lin" valueType="num">
                                      <p:cBhvr>
                                        <p:cTn id="23" dur="1000" fill="hold"/>
                                        <p:tgtEl>
                                          <p:spTgt spid="2459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5" grpId="0"/>
      <p:bldP spid="24590" grpId="0"/>
      <p:bldP spid="24595"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209822"/>
          </a:xfrm>
          <a:prstGeom prst="rect">
            <a:avLst/>
          </a:prstGeom>
          <a:solidFill>
            <a:schemeClr val="accent4">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013" y="14068"/>
            <a:ext cx="1120345" cy="1209822"/>
          </a:xfrm>
          <a:prstGeom prst="rect">
            <a:avLst/>
          </a:prstGeom>
        </p:spPr>
      </p:pic>
      <p:sp>
        <p:nvSpPr>
          <p:cNvPr id="6" name="Rectangle 5"/>
          <p:cNvSpPr/>
          <p:nvPr/>
        </p:nvSpPr>
        <p:spPr>
          <a:xfrm>
            <a:off x="2733527" y="78973"/>
            <a:ext cx="7456465" cy="553998"/>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150" normalizeH="0" baseline="0" noProof="0" dirty="0" smtClean="0">
                <a:ln w="0"/>
                <a:solidFill>
                  <a:srgbClr val="4472C4">
                    <a:lumMod val="50000"/>
                  </a:srgbClr>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LIÊN ĐỘI TRƯỜNG TIỂU HỌC ĐỨC GIANG</a:t>
            </a:r>
            <a:endParaRPr kumimoji="0" lang="en-US" sz="3000" b="1" i="0" u="none" strike="noStrike" kern="1200" cap="none" spc="-150" normalizeH="0" baseline="0" noProof="0" dirty="0">
              <a:ln w="0"/>
              <a:solidFill>
                <a:srgbClr val="4472C4">
                  <a:lumMod val="50000"/>
                </a:srgbClr>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sp>
        <p:nvSpPr>
          <p:cNvPr id="7" name="Rectangle 6"/>
          <p:cNvSpPr/>
          <p:nvPr/>
        </p:nvSpPr>
        <p:spPr>
          <a:xfrm>
            <a:off x="1256714" y="686602"/>
            <a:ext cx="10410092"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SINH HOẠT DƯỚI CỜ TUẦN 5: PHÒNG CHỐNG DỊCH COVID 19</a:t>
            </a:r>
            <a:endParaRPr kumimoji="0" lang="en-US" sz="2800" b="0"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42" y="1319573"/>
            <a:ext cx="12050974" cy="553842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823363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1230</Words>
  <Application>Microsoft Office PowerPoint</Application>
  <PresentationFormat>Widescreen</PresentationFormat>
  <Paragraphs>82</Paragraphs>
  <Slides>16</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#9Slide03 Arima Madurai ExtraBo</vt:lpstr>
      <vt:lpstr>.VnExoticH</vt:lpstr>
      <vt:lpstr>Arial</vt:lpstr>
      <vt:lpstr>Calibri</vt:lpstr>
      <vt:lpstr>Calibri Light</vt:lpstr>
      <vt:lpstr>Jua</vt:lpstr>
      <vt:lpstr>MS PGothic</vt:lpstr>
      <vt:lpstr>Times New Roman</vt:lpstr>
      <vt:lpstr>Wingdings 3</vt:lpstr>
      <vt:lpstr>Office Theme</vt:lpstr>
      <vt:lpstr>PowerPoint Presentation</vt:lpstr>
      <vt:lpstr>PowerPoint Presentation</vt:lpstr>
      <vt:lpstr>PowerPoint Presentation</vt:lpstr>
      <vt:lpstr>Hưởng ứng ngày Quốc tế người cao tuổi 1/10</vt:lpstr>
      <vt:lpstr>PowerPoint Presentation</vt:lpstr>
      <vt:lpstr>PowerPoint Presentation</vt:lpstr>
      <vt:lpstr>PowerPoint Presentation</vt:lpstr>
      <vt:lpstr>PowerPoint Presentation</vt:lpstr>
      <vt:lpstr>PowerPoint Presentation</vt:lpstr>
      <vt:lpstr>Chủ Đề</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cp:revision>
  <dcterms:created xsi:type="dcterms:W3CDTF">2021-10-03T01:19:26Z</dcterms:created>
  <dcterms:modified xsi:type="dcterms:W3CDTF">2021-10-03T01:25:30Z</dcterms:modified>
</cp:coreProperties>
</file>