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9"/>
  </p:notesMasterIdLst>
  <p:sldIdLst>
    <p:sldId id="288" r:id="rId2"/>
    <p:sldId id="263" r:id="rId3"/>
    <p:sldId id="301" r:id="rId4"/>
    <p:sldId id="302" r:id="rId5"/>
    <p:sldId id="303" r:id="rId6"/>
    <p:sldId id="305" r:id="rId7"/>
    <p:sldId id="306" r:id="rId8"/>
    <p:sldId id="307" r:id="rId9"/>
    <p:sldId id="309" r:id="rId10"/>
    <p:sldId id="310" r:id="rId11"/>
    <p:sldId id="314" r:id="rId12"/>
    <p:sldId id="313" r:id="rId13"/>
    <p:sldId id="315" r:id="rId14"/>
    <p:sldId id="312" r:id="rId15"/>
    <p:sldId id="321" r:id="rId16"/>
    <p:sldId id="318" r:id="rId17"/>
    <p:sldId id="319" r:id="rId18"/>
    <p:sldId id="320" r:id="rId19"/>
    <p:sldId id="316" r:id="rId20"/>
    <p:sldId id="290" r:id="rId21"/>
    <p:sldId id="294" r:id="rId22"/>
    <p:sldId id="322" r:id="rId23"/>
    <p:sldId id="295" r:id="rId24"/>
    <p:sldId id="296" r:id="rId25"/>
    <p:sldId id="297" r:id="rId26"/>
    <p:sldId id="324" r:id="rId27"/>
    <p:sldId id="323" r:id="rId28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01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32" autoAdjust="0"/>
    <p:restoredTop sz="94660"/>
  </p:normalViewPr>
  <p:slideViewPr>
    <p:cSldViewPr snapToGrid="0">
      <p:cViewPr varScale="1">
        <p:scale>
          <a:sx n="74" d="100"/>
          <a:sy n="74" d="100"/>
        </p:scale>
        <p:origin x="90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C5F40-18E5-4648-9209-53790C4707A7}" type="datetimeFigureOut">
              <a:rPr lang="vi-VN" smtClean="0"/>
              <a:t>12/01/2020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0DD059-6E0C-45B9-8A1B-EAA6495FCB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98247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497D94-1F0D-4CE4-92DD-8DC254BF8945}" type="slidenum">
              <a:rPr lang="en-US" altLang="vi-VN"/>
              <a:pPr>
                <a:spcBef>
                  <a:spcPct val="0"/>
                </a:spcBef>
              </a:pPr>
              <a:t>2</a:t>
            </a:fld>
            <a:endParaRPr lang="en-US" altLang="vi-VN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vi-VN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135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BD57-AEA6-4881-A0EF-B5BE4544B0C0}" type="datetimeFigureOut">
              <a:rPr lang="vi-VN" smtClean="0"/>
              <a:t>12/01/2020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311A-C915-46FA-B58B-4BED38AA234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BD57-AEA6-4881-A0EF-B5BE4544B0C0}" type="datetimeFigureOut">
              <a:rPr lang="vi-VN" smtClean="0"/>
              <a:t>12/01/2020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311A-C915-46FA-B58B-4BED38AA234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BD57-AEA6-4881-A0EF-B5BE4544B0C0}" type="datetimeFigureOut">
              <a:rPr lang="vi-VN" smtClean="0"/>
              <a:t>12/01/2020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311A-C915-46FA-B58B-4BED38AA234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BD57-AEA6-4881-A0EF-B5BE4544B0C0}" type="datetimeFigureOut">
              <a:rPr lang="vi-VN" smtClean="0"/>
              <a:t>12/01/2020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311A-C915-46FA-B58B-4BED38AA234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BD57-AEA6-4881-A0EF-B5BE4544B0C0}" type="datetimeFigureOut">
              <a:rPr lang="vi-VN" smtClean="0"/>
              <a:t>12/01/2020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311A-C915-46FA-B58B-4BED38AA234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BD57-AEA6-4881-A0EF-B5BE4544B0C0}" type="datetimeFigureOut">
              <a:rPr lang="vi-VN" smtClean="0"/>
              <a:t>12/01/2020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311A-C915-46FA-B58B-4BED38AA234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BD57-AEA6-4881-A0EF-B5BE4544B0C0}" type="datetimeFigureOut">
              <a:rPr lang="vi-VN" smtClean="0"/>
              <a:t>12/01/2020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311A-C915-46FA-B58B-4BED38AA234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BD57-AEA6-4881-A0EF-B5BE4544B0C0}" type="datetimeFigureOut">
              <a:rPr lang="vi-VN" smtClean="0"/>
              <a:t>12/01/2020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311A-C915-46FA-B58B-4BED38AA234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BD57-AEA6-4881-A0EF-B5BE4544B0C0}" type="datetimeFigureOut">
              <a:rPr lang="vi-VN" smtClean="0"/>
              <a:t>12/01/2020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311A-C915-46FA-B58B-4BED38AA234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BD57-AEA6-4881-A0EF-B5BE4544B0C0}" type="datetimeFigureOut">
              <a:rPr lang="vi-VN" smtClean="0"/>
              <a:t>12/01/2020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311A-C915-46FA-B58B-4BED38AA234E}" type="slidenum">
              <a:rPr lang="vi-VN" smtClean="0"/>
              <a:t>‹#›</a:t>
            </a:fld>
            <a:endParaRPr lang="vi-V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BD57-AEA6-4881-A0EF-B5BE4544B0C0}" type="datetimeFigureOut">
              <a:rPr lang="vi-VN" smtClean="0"/>
              <a:t>12/01/2020</a:t>
            </a:fld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05311A-C915-46FA-B58B-4BED38AA234E}" type="slidenum">
              <a:rPr lang="vi-VN" smtClean="0"/>
              <a:t>‹#›</a:t>
            </a:fld>
            <a:endParaRPr lang="vi-V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505311A-C915-46FA-B58B-4BED38AA234E}" type="slidenum">
              <a:rPr lang="vi-VN" smtClean="0"/>
              <a:t>‹#›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10BBD57-AEA6-4881-A0EF-B5BE4544B0C0}" type="datetimeFigureOut">
              <a:rPr lang="vi-VN" smtClean="0"/>
              <a:t>12/01/2020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gif"/><Relationship Id="rId5" Type="http://schemas.openxmlformats.org/officeDocument/2006/relationships/image" Target="../media/image5.gif"/><Relationship Id="rId10" Type="http://schemas.openxmlformats.org/officeDocument/2006/relationships/image" Target="../media/image10.gif"/><Relationship Id="rId4" Type="http://schemas.openxmlformats.org/officeDocument/2006/relationships/image" Target="../media/image4.jpeg"/><Relationship Id="rId9" Type="http://schemas.openxmlformats.org/officeDocument/2006/relationships/image" Target="../media/image9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27.png"/><Relationship Id="rId5" Type="http://schemas.openxmlformats.org/officeDocument/2006/relationships/image" Target="../media/image13.wmf"/><Relationship Id="rId10" Type="http://schemas.openxmlformats.org/officeDocument/2006/relationships/image" Target="../media/image26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gif"/><Relationship Id="rId5" Type="http://schemas.openxmlformats.org/officeDocument/2006/relationships/image" Target="../media/image18.gif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0.png"/><Relationship Id="rId4" Type="http://schemas.openxmlformats.org/officeDocument/2006/relationships/image" Target="../media/image2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2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2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7" descr="hinh-nen-powerpoint-dep-nhat-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949" y="-114963"/>
            <a:ext cx="130048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own Ribbon 5"/>
          <p:cNvSpPr/>
          <p:nvPr/>
        </p:nvSpPr>
        <p:spPr bwMode="auto">
          <a:xfrm>
            <a:off x="2315358" y="974726"/>
            <a:ext cx="8796867" cy="685800"/>
          </a:xfrm>
          <a:prstGeom prst="ribbon">
            <a:avLst/>
          </a:prstGeom>
          <a:ln>
            <a:solidFill>
              <a:schemeClr val="accent6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400" dirty="0" smtClean="0"/>
              <a:t>TOÁN SỐ HỌC 6</a:t>
            </a:r>
          </a:p>
        </p:txBody>
      </p:sp>
      <p:grpSp>
        <p:nvGrpSpPr>
          <p:cNvPr id="5125" name="Group 6"/>
          <p:cNvGrpSpPr>
            <a:grpSpLocks/>
          </p:cNvGrpSpPr>
          <p:nvPr/>
        </p:nvGrpSpPr>
        <p:grpSpPr bwMode="auto">
          <a:xfrm>
            <a:off x="0" y="295276"/>
            <a:ext cx="1261533" cy="1857375"/>
            <a:chOff x="144" y="2132"/>
            <a:chExt cx="1089" cy="1537"/>
          </a:xfrm>
        </p:grpSpPr>
        <p:pic>
          <p:nvPicPr>
            <p:cNvPr id="5141" name="Picture 7" descr="hoa van trang tri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" y="3387"/>
              <a:ext cx="1089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2" name="Picture 8" descr="Logo-BG&amp;DD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" y="3004"/>
              <a:ext cx="499" cy="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43" name="Picture 9" descr="feu2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" y="2132"/>
              <a:ext cx="353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126" name="Picture 29" descr="0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468" y="3987801"/>
            <a:ext cx="3534833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" name="Group 50"/>
          <p:cNvGrpSpPr>
            <a:grpSpLocks/>
          </p:cNvGrpSpPr>
          <p:nvPr/>
        </p:nvGrpSpPr>
        <p:grpSpPr bwMode="auto">
          <a:xfrm>
            <a:off x="8439152" y="3835400"/>
            <a:ext cx="893233" cy="654050"/>
            <a:chOff x="4027" y="3016"/>
            <a:chExt cx="515" cy="505"/>
          </a:xfrm>
        </p:grpSpPr>
        <p:sp>
          <p:nvSpPr>
            <p:cNvPr id="18" name="Oval 51"/>
            <p:cNvSpPr>
              <a:spLocks noChangeArrowheads="1"/>
            </p:cNvSpPr>
            <p:nvPr/>
          </p:nvSpPr>
          <p:spPr bwMode="gray">
            <a:xfrm>
              <a:off x="4027" y="3016"/>
              <a:ext cx="515" cy="50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44314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4314"/>
                    <a:invGamma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mtClean="0"/>
            </a:p>
          </p:txBody>
        </p:sp>
        <p:pic>
          <p:nvPicPr>
            <p:cNvPr id="5140" name="Picture 52" descr="sphere_highlight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4046" y="3018"/>
              <a:ext cx="470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" name="Group 53"/>
          <p:cNvGrpSpPr>
            <a:grpSpLocks/>
          </p:cNvGrpSpPr>
          <p:nvPr/>
        </p:nvGrpSpPr>
        <p:grpSpPr bwMode="auto">
          <a:xfrm>
            <a:off x="1799167" y="635001"/>
            <a:ext cx="465667" cy="339725"/>
            <a:chOff x="4027" y="3016"/>
            <a:chExt cx="515" cy="505"/>
          </a:xfrm>
        </p:grpSpPr>
        <p:sp>
          <p:nvSpPr>
            <p:cNvPr id="21" name="Oval 54"/>
            <p:cNvSpPr>
              <a:spLocks noChangeArrowheads="1"/>
            </p:cNvSpPr>
            <p:nvPr/>
          </p:nvSpPr>
          <p:spPr bwMode="gray">
            <a:xfrm>
              <a:off x="4027" y="3016"/>
              <a:ext cx="515" cy="505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44314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4314"/>
                    <a:invGamma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mtClean="0"/>
            </a:p>
          </p:txBody>
        </p:sp>
        <p:pic>
          <p:nvPicPr>
            <p:cNvPr id="5138" name="Picture 55" descr="sphere_highlight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4046" y="3018"/>
              <a:ext cx="470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3" name="Group 53"/>
          <p:cNvGrpSpPr>
            <a:grpSpLocks/>
          </p:cNvGrpSpPr>
          <p:nvPr/>
        </p:nvGrpSpPr>
        <p:grpSpPr bwMode="auto">
          <a:xfrm>
            <a:off x="9105900" y="347663"/>
            <a:ext cx="465667" cy="339725"/>
            <a:chOff x="4027" y="3016"/>
            <a:chExt cx="515" cy="505"/>
          </a:xfrm>
        </p:grpSpPr>
        <p:sp>
          <p:nvSpPr>
            <p:cNvPr id="24" name="Oval 54"/>
            <p:cNvSpPr>
              <a:spLocks noChangeArrowheads="1"/>
            </p:cNvSpPr>
            <p:nvPr/>
          </p:nvSpPr>
          <p:spPr bwMode="gray">
            <a:xfrm>
              <a:off x="4027" y="3016"/>
              <a:ext cx="515" cy="505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44314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4314"/>
                    <a:invGamma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mtClean="0"/>
            </a:p>
          </p:txBody>
        </p:sp>
        <p:pic>
          <p:nvPicPr>
            <p:cNvPr id="5136" name="Picture 55" descr="sphere_highlight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4046" y="3018"/>
              <a:ext cx="470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130" name="Picture 2" descr="l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0" y="5481638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3" descr="i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4767" y="231775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4" descr="q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167" y="1146175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Picture 5" descr="d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533" y="5529263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4" name="WordArt 11"/>
          <p:cNvSpPr>
            <a:spLocks noChangeArrowheads="1" noChangeShapeType="1" noTextEdit="1"/>
          </p:cNvSpPr>
          <p:nvPr/>
        </p:nvSpPr>
        <p:spPr bwMode="auto">
          <a:xfrm>
            <a:off x="1240367" y="2546350"/>
            <a:ext cx="10058400" cy="6810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vi-VN" sz="4000" b="1" smtClean="0">
                <a:solidFill>
                  <a:srgbClr val="FF3300"/>
                </a:solidFill>
              </a:rPr>
              <a:t>BÀI 17: ƯỚC CHUNG LỚN NHẤT</a:t>
            </a:r>
            <a:endParaRPr lang="en-US" altLang="vi-VN" sz="4000" b="1" dirty="0">
              <a:solidFill>
                <a:srgbClr val="FF33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10340" y="2011680"/>
            <a:ext cx="3108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Tuần 11  – Tiết </a:t>
            </a:r>
            <a:r>
              <a:rPr lang="en-US" sz="2800" b="1" dirty="0" smtClean="0"/>
              <a:t>31</a:t>
            </a:r>
            <a:endParaRPr lang="vi-VN" sz="2800" b="1" dirty="0"/>
          </a:p>
        </p:txBody>
      </p:sp>
    </p:spTree>
    <p:extLst>
      <p:ext uri="{BB962C8B-B14F-4D97-AF65-F5344CB8AC3E}">
        <p14:creationId xmlns:p14="http://schemas.microsoft.com/office/powerpoint/2010/main" val="359786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7" presetClass="path" presetSubtype="0" accel="50000" decel="5000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animMotion origin="layout" path="M 0.0559 -0.10479 C 0.0559 -0.10456 0.05156 -0.05136 0.0401 -0.02661 C 0.02864 -0.00185 -0.00226 0.00462 -0.0184 -0.00579 " pathEditMode="relative" rAng="0" ptsTypes="fsf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00" y="55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7" presetClass="path" presetSubtype="0" accel="50000" decel="50000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animMotion origin="layout" path="M 0.14236 -0.15476 C 0.14236 -0.15452 0.12535 -0.04603 0.10382 -0.01758 C 0.08229 0.01087 0.00382 0.02244 -0.0342 0.01874 " pathEditMode="relative" rAng="0" ptsTypes="fsf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00" y="89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7" presetClass="path" presetSubtype="0" accel="50000" decel="5000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animMotion origin="layout" path="M 0.0559 -0.10479 C 0.0559 -0.10456 0.05156 -0.05136 0.0401 -0.02661 C 0.02864 -0.00185 -0.00226 0.00462 -0.0184 -0.00579 " pathEditMode="relative" rAng="0" ptsTypes="fsf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00" y="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4" name="WordArt 8"/>
          <p:cNvSpPr>
            <a:spLocks noChangeArrowheads="1" noChangeShapeType="1" noTextEdit="1"/>
          </p:cNvSpPr>
          <p:nvPr/>
        </p:nvSpPr>
        <p:spPr bwMode="auto">
          <a:xfrm>
            <a:off x="1459898" y="1479645"/>
            <a:ext cx="609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?2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2298098" y="1555845"/>
            <a:ext cx="7696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Tìm ƯCLN (8, 9);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ƯCLN(8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; 12; 15</a:t>
            </a:r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00"/>
          <p:cNvSpPr>
            <a:spLocks noChangeArrowheads="1"/>
          </p:cNvSpPr>
          <p:nvPr/>
        </p:nvSpPr>
        <p:spPr bwMode="auto">
          <a:xfrm>
            <a:off x="1413425" y="131802"/>
            <a:ext cx="95847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altLang="vi-VN" sz="28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31: ƯỚC CHUNG LỚN NHẤT</a:t>
            </a:r>
            <a:endParaRPr lang="en-US" altLang="vi-VN" sz="28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3" descr="amaryllis02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46374">
            <a:off x="59835" y="105959"/>
            <a:ext cx="1243013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676948"/>
              </p:ext>
            </p:extLst>
          </p:nvPr>
        </p:nvGraphicFramePr>
        <p:xfrm>
          <a:off x="0" y="5662612"/>
          <a:ext cx="1459898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8" name="Clip" r:id="rId4" imgW="1999793" imgH="1831543" progId="MS_ClipArt_Gallery.2">
                  <p:embed/>
                </p:oleObj>
              </mc:Choice>
              <mc:Fallback>
                <p:oleObj name="Clip" r:id="rId4" imgW="1999793" imgH="1831543" progId="MS_ClipArt_Gallery.2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662612"/>
                        <a:ext cx="1459898" cy="119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983898" y="2383748"/>
            <a:ext cx="2057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= 2</a:t>
            </a:r>
            <a:r>
              <a:rPr lang="en-US" altLang="en-US" sz="2800" baseline="3000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800" b="1">
              <a:solidFill>
                <a:srgbClr val="66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2983898" y="2993348"/>
            <a:ext cx="2743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= 3</a:t>
            </a:r>
            <a:r>
              <a:rPr lang="en-US" altLang="en-US" sz="2800" baseline="3000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800" b="1">
              <a:solidFill>
                <a:srgbClr val="66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1459898" y="3602948"/>
            <a:ext cx="3124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280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CLN </a:t>
            </a:r>
            <a:r>
              <a:rPr lang="en-US" altLang="en-US" sz="280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(8, 9) = 1</a:t>
            </a:r>
            <a:endParaRPr lang="en-US" altLang="en-US" sz="2800" b="1">
              <a:solidFill>
                <a:srgbClr val="66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7182858" y="2301860"/>
            <a:ext cx="2057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= 2</a:t>
            </a:r>
            <a:r>
              <a:rPr lang="en-US" altLang="en-US" sz="2800" baseline="3000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800" b="1">
              <a:solidFill>
                <a:srgbClr val="66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7030458" y="2911460"/>
            <a:ext cx="2743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= 2</a:t>
            </a:r>
            <a:r>
              <a:rPr lang="en-US" altLang="en-US" sz="2800" baseline="3000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3</a:t>
            </a:r>
            <a:endParaRPr lang="en-US" altLang="en-US" sz="2800" b="1">
              <a:solidFill>
                <a:srgbClr val="66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6665380" y="4087353"/>
            <a:ext cx="3733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280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CLN </a:t>
            </a:r>
            <a:r>
              <a:rPr lang="en-US" altLang="en-US" sz="280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(8, 12, 15) = 1</a:t>
            </a:r>
            <a:endParaRPr lang="en-US" altLang="en-US" sz="2800" b="1">
              <a:solidFill>
                <a:srgbClr val="66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7030458" y="3521060"/>
            <a:ext cx="2743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= 3  . 5</a:t>
            </a:r>
            <a:endParaRPr lang="en-US" altLang="en-US" sz="2800" b="1">
              <a:solidFill>
                <a:srgbClr val="66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64698" y="4696004"/>
            <a:ext cx="850255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600">
                <a:latin typeface="+mj-lt"/>
              </a:rPr>
              <a:t>Nếu các số đã cho </a:t>
            </a:r>
            <a:r>
              <a:rPr lang="vi-VN" sz="2600" u="sng">
                <a:latin typeface="+mj-lt"/>
              </a:rPr>
              <a:t>không có thừa số nguyên tố nào chung</a:t>
            </a:r>
            <a:r>
              <a:rPr lang="vi-VN" sz="2600">
                <a:latin typeface="+mj-lt"/>
              </a:rPr>
              <a:t> thì </a:t>
            </a:r>
            <a:r>
              <a:rPr lang="vi-VN" sz="2600" u="sng">
                <a:latin typeface="+mj-lt"/>
              </a:rPr>
              <a:t>ƯCLN của chúng bằng 1.</a:t>
            </a:r>
            <a:r>
              <a:rPr lang="vi-VN" sz="2600">
                <a:latin typeface="+mj-lt"/>
              </a:rPr>
              <a:t> </a:t>
            </a:r>
            <a:endParaRPr lang="en-US" altLang="en-US" sz="260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64698" y="5739960"/>
            <a:ext cx="82296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600">
                <a:latin typeface="+mj-lt"/>
              </a:rPr>
              <a:t>Hai hay nhiều số có </a:t>
            </a:r>
            <a:r>
              <a:rPr lang="vi-VN" sz="2600" u="sng">
                <a:latin typeface="+mj-lt"/>
              </a:rPr>
              <a:t>ƯCLN bằng 1</a:t>
            </a:r>
            <a:r>
              <a:rPr lang="vi-VN" sz="2600">
                <a:latin typeface="+mj-lt"/>
              </a:rPr>
              <a:t> gọi là </a:t>
            </a:r>
            <a:r>
              <a:rPr lang="vi-VN" sz="2600" u="sng">
                <a:latin typeface="+mj-lt"/>
              </a:rPr>
              <a:t>các số nguyên tố cùng nhau</a:t>
            </a:r>
            <a:r>
              <a:rPr lang="vi-VN" sz="2600">
                <a:latin typeface="+mj-lt"/>
              </a:rPr>
              <a:t> .</a:t>
            </a:r>
            <a:endParaRPr lang="en-US" altLang="en-US" sz="260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6610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5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45" name="Text Box 13"/>
          <p:cNvSpPr txBox="1">
            <a:spLocks noChangeArrowheads="1"/>
          </p:cNvSpPr>
          <p:nvPr/>
        </p:nvSpPr>
        <p:spPr bwMode="auto">
          <a:xfrm>
            <a:off x="6885862" y="2880573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 sz="2400" b="1">
              <a:solidFill>
                <a:srgbClr val="660066"/>
              </a:solidFill>
              <a:latin typeface="VNI-Helve" pitchFamily="2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1459898" y="3045755"/>
            <a:ext cx="8140322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sz="2600">
                <a:latin typeface="+mj-lt"/>
              </a:rPr>
              <a:t>a) Nếu các số đã cho </a:t>
            </a:r>
            <a:r>
              <a:rPr lang="vi-VN" sz="2600" u="sng">
                <a:latin typeface="+mj-lt"/>
              </a:rPr>
              <a:t>không có thừa số nguyên tố nào chung</a:t>
            </a:r>
            <a:r>
              <a:rPr lang="vi-VN" sz="2600">
                <a:latin typeface="+mj-lt"/>
              </a:rPr>
              <a:t> thì </a:t>
            </a:r>
            <a:r>
              <a:rPr lang="vi-VN" sz="2600" u="sng">
                <a:latin typeface="+mj-lt"/>
              </a:rPr>
              <a:t>ƯCLN của chúng bằng 1.</a:t>
            </a:r>
            <a:r>
              <a:rPr lang="vi-VN" sz="2600">
                <a:latin typeface="+mj-lt"/>
              </a:rPr>
              <a:t> </a:t>
            </a:r>
            <a:endParaRPr lang="en-US" altLang="en-US" sz="260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358353" y="685800"/>
            <a:ext cx="883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vi-VN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vi-VN" sz="2800" b="1" u="sng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 chung lớn nhất</a:t>
            </a:r>
            <a:endParaRPr lang="en-US" altLang="vi-VN" sz="28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100"/>
          <p:cNvSpPr>
            <a:spLocks noChangeArrowheads="1"/>
          </p:cNvSpPr>
          <p:nvPr/>
        </p:nvSpPr>
        <p:spPr bwMode="auto">
          <a:xfrm>
            <a:off x="1413425" y="131802"/>
            <a:ext cx="95847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altLang="vi-VN" sz="28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31: ƯỚC CHUNG LỚN NHẤT</a:t>
            </a:r>
            <a:endParaRPr lang="en-US" altLang="vi-VN" sz="28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Placeholder 4"/>
          <p:cNvSpPr txBox="1">
            <a:spLocks/>
          </p:cNvSpPr>
          <p:nvPr/>
        </p:nvSpPr>
        <p:spPr>
          <a:xfrm>
            <a:off x="1191536" y="1360808"/>
            <a:ext cx="9437026" cy="1057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2800" b="1" u="sng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Tìm ­ước chung lớn nhất bằng cách phân tích các số ra thừa số nguyên tố.</a:t>
            </a:r>
            <a:endParaRPr lang="en-US" sz="2800" b="1" u="sng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" name="Picture 3" descr="amaryllis02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46374">
            <a:off x="59835" y="105959"/>
            <a:ext cx="1243013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4" name="Object 33"/>
          <p:cNvGraphicFramePr>
            <a:graphicFrameLocks noChangeAspect="1"/>
          </p:cNvGraphicFramePr>
          <p:nvPr>
            <p:extLst/>
          </p:nvPr>
        </p:nvGraphicFramePr>
        <p:xfrm>
          <a:off x="0" y="5662612"/>
          <a:ext cx="1459898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2" name="Clip" r:id="rId4" imgW="1999793" imgH="1831543" progId="MS_ClipArt_Gallery.2">
                  <p:embed/>
                </p:oleObj>
              </mc:Choice>
              <mc:Fallback>
                <p:oleObj name="Clip" r:id="rId4" imgW="1999793" imgH="1831543" progId="MS_ClipArt_Gallery.2">
                  <p:embed/>
                  <p:pic>
                    <p:nvPicPr>
                      <p:cNvPr id="34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662612"/>
                        <a:ext cx="1459898" cy="119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1459898" y="3973939"/>
            <a:ext cx="836649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sz="2600" smtClean="0">
                <a:latin typeface="+mj-lt"/>
              </a:rPr>
              <a:t>Hai </a:t>
            </a:r>
            <a:r>
              <a:rPr lang="vi-VN" sz="2600">
                <a:latin typeface="+mj-lt"/>
              </a:rPr>
              <a:t>hay nhiều số có </a:t>
            </a:r>
            <a:r>
              <a:rPr lang="vi-VN" sz="2600" u="sng">
                <a:latin typeface="+mj-lt"/>
              </a:rPr>
              <a:t>ƯCLN bằng 1</a:t>
            </a:r>
            <a:r>
              <a:rPr lang="vi-VN" sz="2600">
                <a:latin typeface="+mj-lt"/>
              </a:rPr>
              <a:t> gọi là </a:t>
            </a:r>
            <a:r>
              <a:rPr lang="vi-VN" sz="2600" u="sng">
                <a:latin typeface="+mj-lt"/>
              </a:rPr>
              <a:t>các số nguyên tố cùng nhau</a:t>
            </a:r>
            <a:r>
              <a:rPr lang="vi-VN" sz="2600">
                <a:latin typeface="+mj-lt"/>
              </a:rPr>
              <a:t> .</a:t>
            </a:r>
            <a:endParaRPr lang="en-US" altLang="en-US" sz="260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1413425" y="2368868"/>
            <a:ext cx="883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Chú ý:</a:t>
            </a:r>
            <a:endParaRPr lang="en-US" altLang="vi-VN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65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4" name="WordArt 8"/>
          <p:cNvSpPr>
            <a:spLocks noChangeArrowheads="1" noChangeShapeType="1" noTextEdit="1"/>
          </p:cNvSpPr>
          <p:nvPr/>
        </p:nvSpPr>
        <p:spPr bwMode="auto">
          <a:xfrm>
            <a:off x="1459898" y="1479645"/>
            <a:ext cx="609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?2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2298098" y="1555845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Tìm </a:t>
            </a:r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ƯCLN(60; 180)</a:t>
            </a: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00"/>
          <p:cNvSpPr>
            <a:spLocks noChangeArrowheads="1"/>
          </p:cNvSpPr>
          <p:nvPr/>
        </p:nvSpPr>
        <p:spPr bwMode="auto">
          <a:xfrm>
            <a:off x="1413425" y="131802"/>
            <a:ext cx="95847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altLang="vi-VN" sz="28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31: ƯỚC CHUNG LỚN NHẤT</a:t>
            </a:r>
            <a:endParaRPr lang="en-US" altLang="vi-VN" sz="28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3" descr="amaryllis02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46374">
            <a:off x="59835" y="105959"/>
            <a:ext cx="1243013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676948"/>
              </p:ext>
            </p:extLst>
          </p:nvPr>
        </p:nvGraphicFramePr>
        <p:xfrm>
          <a:off x="0" y="5662612"/>
          <a:ext cx="1459898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2" name="Clip" r:id="rId4" imgW="1999793" imgH="1831543" progId="MS_ClipArt_Gallery.2">
                  <p:embed/>
                </p:oleObj>
              </mc:Choice>
              <mc:Fallback>
                <p:oleObj name="Clip" r:id="rId4" imgW="1999793" imgH="1831543" progId="MS_ClipArt_Gallery.2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662612"/>
                        <a:ext cx="1459898" cy="119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5874536" y="1529687"/>
            <a:ext cx="4348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Tìm </a:t>
            </a:r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ƯCLN(24; 16; 8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523699" y="2685268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= 2</a:t>
            </a:r>
            <a:r>
              <a:rPr lang="en-US" altLang="en-US" sz="2400" baseline="3000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3  . 5</a:t>
            </a:r>
            <a:endParaRPr lang="en-US" altLang="en-US" sz="2400" b="1">
              <a:solidFill>
                <a:srgbClr val="66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2371299" y="3294868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 = 2</a:t>
            </a:r>
            <a:r>
              <a:rPr lang="en-US" altLang="en-US" sz="2400" baseline="3000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3</a:t>
            </a:r>
            <a:r>
              <a:rPr lang="en-US" altLang="en-US" sz="2400" baseline="3000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5</a:t>
            </a:r>
            <a:endParaRPr lang="en-US" altLang="en-US" sz="2400" b="1">
              <a:solidFill>
                <a:srgbClr val="66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694899" y="3904468"/>
            <a:ext cx="601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240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CLN </a:t>
            </a:r>
            <a:r>
              <a:rPr lang="en-US" altLang="en-US" sz="240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(60, 180) = 2</a:t>
            </a:r>
            <a:r>
              <a:rPr lang="en-US" altLang="en-US" sz="2400" baseline="3000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3  . 5 = 60</a:t>
            </a:r>
            <a:endParaRPr lang="en-US" altLang="en-US" sz="2400" b="1">
              <a:solidFill>
                <a:srgbClr val="66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8192069" y="2404352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= 2</a:t>
            </a:r>
            <a:r>
              <a:rPr lang="en-US" altLang="en-US" sz="2400" baseline="3000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400" b="1">
              <a:solidFill>
                <a:srgbClr val="66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8039669" y="2937752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= 2</a:t>
            </a:r>
            <a:r>
              <a:rPr lang="en-US" altLang="en-US" sz="2400" baseline="3000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altLang="en-US" sz="2400" b="1">
              <a:solidFill>
                <a:srgbClr val="66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6323463" y="4153682"/>
            <a:ext cx="601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240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CLN (24; 16; 8) </a:t>
            </a:r>
            <a:r>
              <a:rPr lang="en-US" altLang="en-US" sz="240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</a:t>
            </a:r>
            <a:r>
              <a:rPr lang="en-US" altLang="en-US" sz="2400" baseline="3000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40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8</a:t>
            </a:r>
            <a:endParaRPr lang="en-US" altLang="en-US" sz="2400" b="1">
              <a:solidFill>
                <a:srgbClr val="66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8039669" y="3471152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= 2</a:t>
            </a:r>
            <a:r>
              <a:rPr lang="en-US" altLang="en-US" sz="2400" baseline="3000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40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. 3</a:t>
            </a:r>
            <a:endParaRPr lang="en-US" altLang="en-US" sz="2400" b="1">
              <a:solidFill>
                <a:srgbClr val="66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1459898" y="5070477"/>
            <a:ext cx="8140322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sz="2600" smtClean="0">
                <a:latin typeface="+mj-lt"/>
              </a:rPr>
              <a:t> </a:t>
            </a:r>
            <a:r>
              <a:rPr lang="vi-VN" sz="2600">
                <a:latin typeface="+mj-lt"/>
              </a:rPr>
              <a:t>Trong các số đã cho, nếu </a:t>
            </a:r>
            <a:r>
              <a:rPr lang="vi-VN" sz="2600" u="sng">
                <a:latin typeface="+mj-lt"/>
              </a:rPr>
              <a:t>số nhỏ nhất là ư­ớc của các số còn lại</a:t>
            </a:r>
            <a:r>
              <a:rPr lang="vi-VN" sz="2600">
                <a:latin typeface="+mj-lt"/>
              </a:rPr>
              <a:t> thì </a:t>
            </a:r>
            <a:r>
              <a:rPr lang="vi-VN" sz="2600" u="sng">
                <a:latin typeface="+mj-lt"/>
              </a:rPr>
              <a:t>ƯCLN</a:t>
            </a:r>
            <a:r>
              <a:rPr lang="vi-VN" sz="2600">
                <a:latin typeface="+mj-lt"/>
              </a:rPr>
              <a:t> của các số đã cho chính </a:t>
            </a:r>
            <a:r>
              <a:rPr lang="vi-VN" sz="2600" u="sng">
                <a:latin typeface="+mj-lt"/>
              </a:rPr>
              <a:t>là số nhỏ nhất</a:t>
            </a:r>
            <a:r>
              <a:rPr lang="vi-VN" sz="2600">
                <a:latin typeface="+mj-lt"/>
              </a:rPr>
              <a:t> ấy. </a:t>
            </a:r>
            <a:r>
              <a:rPr lang="vi-VN" sz="2600" smtClean="0">
                <a:latin typeface="+mj-lt"/>
              </a:rPr>
              <a:t> </a:t>
            </a:r>
            <a:endParaRPr lang="en-US" altLang="en-US" sz="260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4754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5" grpId="0"/>
      <p:bldP spid="7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45" name="Text Box 13"/>
          <p:cNvSpPr txBox="1">
            <a:spLocks noChangeArrowheads="1"/>
          </p:cNvSpPr>
          <p:nvPr/>
        </p:nvSpPr>
        <p:spPr bwMode="auto">
          <a:xfrm>
            <a:off x="6885862" y="2880573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 sz="2400" b="1">
              <a:solidFill>
                <a:srgbClr val="660066"/>
              </a:solidFill>
              <a:latin typeface="VNI-Helve" pitchFamily="2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1459898" y="3045755"/>
            <a:ext cx="8140322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sz="2600">
                <a:latin typeface="+mj-lt"/>
              </a:rPr>
              <a:t>a) Nếu các số đã cho </a:t>
            </a:r>
            <a:r>
              <a:rPr lang="vi-VN" sz="2600" u="sng">
                <a:latin typeface="+mj-lt"/>
              </a:rPr>
              <a:t>không có thừa số nguyên tố nào chung</a:t>
            </a:r>
            <a:r>
              <a:rPr lang="vi-VN" sz="2600">
                <a:latin typeface="+mj-lt"/>
              </a:rPr>
              <a:t> thì </a:t>
            </a:r>
            <a:r>
              <a:rPr lang="vi-VN" sz="2600" u="sng">
                <a:latin typeface="+mj-lt"/>
              </a:rPr>
              <a:t>ƯCLN của chúng bằng 1.</a:t>
            </a:r>
            <a:r>
              <a:rPr lang="vi-VN" sz="2600">
                <a:latin typeface="+mj-lt"/>
              </a:rPr>
              <a:t> </a:t>
            </a:r>
            <a:endParaRPr lang="en-US" altLang="en-US" sz="260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358353" y="685800"/>
            <a:ext cx="883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vi-VN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vi-VN" sz="2800" b="1" u="sng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 chung lớn nhất</a:t>
            </a:r>
            <a:endParaRPr lang="en-US" altLang="vi-VN" sz="28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100"/>
          <p:cNvSpPr>
            <a:spLocks noChangeArrowheads="1"/>
          </p:cNvSpPr>
          <p:nvPr/>
        </p:nvSpPr>
        <p:spPr bwMode="auto">
          <a:xfrm>
            <a:off x="1413425" y="131802"/>
            <a:ext cx="95847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altLang="vi-VN" sz="28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31: ƯỚC CHUNG LỚN NHẤT</a:t>
            </a:r>
            <a:endParaRPr lang="en-US" altLang="vi-VN" sz="28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Placeholder 4"/>
          <p:cNvSpPr txBox="1">
            <a:spLocks/>
          </p:cNvSpPr>
          <p:nvPr/>
        </p:nvSpPr>
        <p:spPr>
          <a:xfrm>
            <a:off x="1191536" y="1360808"/>
            <a:ext cx="9437026" cy="1057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2800" b="1" u="sng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Tìm ­ước chung lớn nhất bằng cách phân tích các số ra thừa số nguyên tố.</a:t>
            </a:r>
            <a:endParaRPr lang="en-US" sz="2800" b="1" u="sng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" name="Picture 3" descr="amaryllis02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46374">
            <a:off x="59835" y="105959"/>
            <a:ext cx="1243013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4" name="Object 33"/>
          <p:cNvGraphicFramePr>
            <a:graphicFrameLocks noChangeAspect="1"/>
          </p:cNvGraphicFramePr>
          <p:nvPr>
            <p:extLst/>
          </p:nvPr>
        </p:nvGraphicFramePr>
        <p:xfrm>
          <a:off x="0" y="5662612"/>
          <a:ext cx="1459898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6" name="Clip" r:id="rId4" imgW="1999793" imgH="1831543" progId="MS_ClipArt_Gallery.2">
                  <p:embed/>
                </p:oleObj>
              </mc:Choice>
              <mc:Fallback>
                <p:oleObj name="Clip" r:id="rId4" imgW="1999793" imgH="1831543" progId="MS_ClipArt_Gallery.2">
                  <p:embed/>
                  <p:pic>
                    <p:nvPicPr>
                      <p:cNvPr id="34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662612"/>
                        <a:ext cx="1459898" cy="119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1459898" y="3973939"/>
            <a:ext cx="836649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sz="2600" smtClean="0">
                <a:latin typeface="+mj-lt"/>
              </a:rPr>
              <a:t>Hai </a:t>
            </a:r>
            <a:r>
              <a:rPr lang="vi-VN" sz="2600">
                <a:latin typeface="+mj-lt"/>
              </a:rPr>
              <a:t>hay nhiều số có </a:t>
            </a:r>
            <a:r>
              <a:rPr lang="vi-VN" sz="2600" u="sng">
                <a:latin typeface="+mj-lt"/>
              </a:rPr>
              <a:t>ƯCLN bằng 1</a:t>
            </a:r>
            <a:r>
              <a:rPr lang="vi-VN" sz="2600">
                <a:latin typeface="+mj-lt"/>
              </a:rPr>
              <a:t> gọi là </a:t>
            </a:r>
            <a:r>
              <a:rPr lang="vi-VN" sz="2600" u="sng">
                <a:latin typeface="+mj-lt"/>
              </a:rPr>
              <a:t>các số nguyên tố cùng nhau</a:t>
            </a:r>
            <a:r>
              <a:rPr lang="vi-VN" sz="2600">
                <a:latin typeface="+mj-lt"/>
              </a:rPr>
              <a:t> .</a:t>
            </a:r>
            <a:endParaRPr lang="en-US" altLang="en-US" sz="260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1459898" y="5070477"/>
            <a:ext cx="8140322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sz="2600">
                <a:latin typeface="+mj-lt"/>
              </a:rPr>
              <a:t>b) Trong các số đã cho, nếu </a:t>
            </a:r>
            <a:r>
              <a:rPr lang="vi-VN" sz="2600" u="sng">
                <a:latin typeface="+mj-lt"/>
              </a:rPr>
              <a:t>số nhỏ nhất là ư­ớc của các số còn lại</a:t>
            </a:r>
            <a:r>
              <a:rPr lang="vi-VN" sz="2600">
                <a:latin typeface="+mj-lt"/>
              </a:rPr>
              <a:t> thì </a:t>
            </a:r>
            <a:r>
              <a:rPr lang="vi-VN" sz="2600" u="sng">
                <a:latin typeface="+mj-lt"/>
              </a:rPr>
              <a:t>ƯCLN</a:t>
            </a:r>
            <a:r>
              <a:rPr lang="vi-VN" sz="2600">
                <a:latin typeface="+mj-lt"/>
              </a:rPr>
              <a:t> của các số đã cho chính </a:t>
            </a:r>
            <a:r>
              <a:rPr lang="vi-VN" sz="2600" u="sng">
                <a:latin typeface="+mj-lt"/>
              </a:rPr>
              <a:t>là số nhỏ nhất</a:t>
            </a:r>
            <a:r>
              <a:rPr lang="vi-VN" sz="2600">
                <a:latin typeface="+mj-lt"/>
              </a:rPr>
              <a:t> ấy. </a:t>
            </a:r>
            <a:r>
              <a:rPr lang="vi-VN" sz="2600" smtClean="0">
                <a:latin typeface="+mj-lt"/>
              </a:rPr>
              <a:t> </a:t>
            </a:r>
            <a:endParaRPr lang="en-US" altLang="en-US" sz="260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1413425" y="2368868"/>
            <a:ext cx="883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Chú ý:</a:t>
            </a:r>
            <a:endParaRPr lang="en-US" altLang="vi-VN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79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45" name="Text Box 13"/>
          <p:cNvSpPr txBox="1">
            <a:spLocks noChangeArrowheads="1"/>
          </p:cNvSpPr>
          <p:nvPr/>
        </p:nvSpPr>
        <p:spPr bwMode="auto">
          <a:xfrm>
            <a:off x="6885862" y="2880573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 sz="2400" b="1">
              <a:solidFill>
                <a:srgbClr val="660066"/>
              </a:solidFill>
              <a:latin typeface="VNI-Helve" pitchFamily="2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358353" y="576616"/>
            <a:ext cx="883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vi-VN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vi-VN" sz="2800" b="1" u="sng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 chung lớn nhất</a:t>
            </a:r>
            <a:endParaRPr lang="en-US" altLang="vi-VN" sz="28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100"/>
          <p:cNvSpPr>
            <a:spLocks noChangeArrowheads="1"/>
          </p:cNvSpPr>
          <p:nvPr/>
        </p:nvSpPr>
        <p:spPr bwMode="auto">
          <a:xfrm>
            <a:off x="1413425" y="131802"/>
            <a:ext cx="95847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altLang="vi-VN" sz="28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31: ƯỚC CHUNG LỚN NHẤT</a:t>
            </a:r>
            <a:endParaRPr lang="en-US" altLang="vi-VN" sz="28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Placeholder 4"/>
          <p:cNvSpPr txBox="1">
            <a:spLocks/>
          </p:cNvSpPr>
          <p:nvPr/>
        </p:nvSpPr>
        <p:spPr>
          <a:xfrm>
            <a:off x="1191536" y="1128792"/>
            <a:ext cx="9437026" cy="1057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2800" b="1" u="sng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Tìm ­ước chung lớn nhất bằng cách phân tích các số ra thừa số nguyên tố</a:t>
            </a:r>
            <a:endParaRPr lang="en-US" sz="2800" b="1" u="sng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8" name="Picture 3" descr="amaryllis02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46374">
            <a:off x="59835" y="105959"/>
            <a:ext cx="1243013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9" name="Object 38"/>
          <p:cNvGraphicFramePr>
            <a:graphicFrameLocks noChangeAspect="1"/>
          </p:cNvGraphicFramePr>
          <p:nvPr>
            <p:extLst/>
          </p:nvPr>
        </p:nvGraphicFramePr>
        <p:xfrm>
          <a:off x="0" y="5662612"/>
          <a:ext cx="1459898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2" name="Clip" r:id="rId4" imgW="1999793" imgH="1831543" progId="MS_ClipArt_Gallery.2">
                  <p:embed/>
                </p:oleObj>
              </mc:Choice>
              <mc:Fallback>
                <p:oleObj name="Clip" r:id="rId4" imgW="1999793" imgH="1831543" progId="MS_ClipArt_Gallery.2">
                  <p:embed/>
                  <p:pic>
                    <p:nvPicPr>
                      <p:cNvPr id="39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662612"/>
                        <a:ext cx="1459898" cy="119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358353" y="2038995"/>
            <a:ext cx="883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28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vi-VN" sz="2800" b="1" u="sng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tìm ước chung thông qua tìm ƯCLN</a:t>
            </a:r>
            <a:endParaRPr lang="en-US" altLang="vi-VN" sz="28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30699" y="2788503"/>
            <a:ext cx="54511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Ta đã biết: </a:t>
            </a:r>
            <a:r>
              <a:rPr lang="vi-VN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ƯC(1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lang="vi-VN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24</a:t>
            </a:r>
            <a:r>
              <a:rPr lang="vi-VN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= {1; 2;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vi-VN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8</a:t>
            </a:r>
            <a:r>
              <a:rPr lang="vi-VN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}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984611" y="3315681"/>
            <a:ext cx="28809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ƯCLN(1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lang="vi-VN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24</a:t>
            </a:r>
            <a:r>
              <a:rPr lang="vi-VN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=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8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708070" y="3774619"/>
            <a:ext cx="36984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Vậy </a:t>
            </a:r>
            <a:r>
              <a:rPr lang="vi-VN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ƯC(1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lang="vi-VN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24</a:t>
            </a:r>
            <a:r>
              <a:rPr lang="vi-VN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= Ư </a:t>
            </a:r>
            <a:r>
              <a:rPr lang="vi-VN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8</a:t>
            </a:r>
            <a:r>
              <a:rPr lang="vi-VN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1970963" y="4274501"/>
            <a:ext cx="34547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Cách tìm </a:t>
            </a:r>
            <a:r>
              <a:rPr lang="vi-VN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ƯC(1</a:t>
            </a:r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lang="vi-VN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24</a:t>
            </a:r>
            <a:r>
              <a:rPr lang="vi-VN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2293327" y="4828975"/>
            <a:ext cx="48590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Bước 1: 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Tìm </a:t>
            </a:r>
            <a:r>
              <a:rPr lang="vi-VN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ƯCLN(1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lang="vi-VN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24</a:t>
            </a:r>
            <a:r>
              <a:rPr lang="vi-VN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=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8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2293327" y="5396369"/>
            <a:ext cx="49823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Bước 2: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Tìm </a:t>
            </a:r>
            <a:r>
              <a:rPr lang="vi-VN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ƯC(1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lang="vi-VN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24</a:t>
            </a:r>
            <a:r>
              <a:rPr lang="vi-VN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= Ư </a:t>
            </a:r>
            <a:r>
              <a:rPr lang="vi-VN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8</a:t>
            </a:r>
            <a:r>
              <a:rPr lang="vi-VN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70317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45" name="Text Box 13"/>
          <p:cNvSpPr txBox="1">
            <a:spLocks noChangeArrowheads="1"/>
          </p:cNvSpPr>
          <p:nvPr/>
        </p:nvSpPr>
        <p:spPr bwMode="auto">
          <a:xfrm>
            <a:off x="6885862" y="2880573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 sz="2400" b="1">
              <a:solidFill>
                <a:srgbClr val="660066"/>
              </a:solidFill>
              <a:latin typeface="VNI-Helve" pitchFamily="2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358353" y="576616"/>
            <a:ext cx="883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vi-VN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vi-VN" sz="2800" b="1" u="sng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 chung lớn nhất</a:t>
            </a:r>
            <a:endParaRPr lang="en-US" altLang="vi-VN" sz="28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100"/>
          <p:cNvSpPr>
            <a:spLocks noChangeArrowheads="1"/>
          </p:cNvSpPr>
          <p:nvPr/>
        </p:nvSpPr>
        <p:spPr bwMode="auto">
          <a:xfrm>
            <a:off x="1413425" y="131802"/>
            <a:ext cx="95847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altLang="vi-VN" sz="28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31: ƯỚC CHUNG LỚN NHẤT</a:t>
            </a:r>
            <a:endParaRPr lang="en-US" altLang="vi-VN" sz="28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Placeholder 4"/>
          <p:cNvSpPr txBox="1">
            <a:spLocks/>
          </p:cNvSpPr>
          <p:nvPr/>
        </p:nvSpPr>
        <p:spPr>
          <a:xfrm>
            <a:off x="1191536" y="1128792"/>
            <a:ext cx="9437026" cy="1057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2800" b="1" u="sng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Tìm ­ước chung lớn nhất bằng cách phân tích các số ra thừa số nguyên tố</a:t>
            </a:r>
            <a:endParaRPr lang="en-US" sz="2800" b="1" u="sng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8" name="Picture 3" descr="amaryllis02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46374">
            <a:off x="59835" y="105959"/>
            <a:ext cx="1243013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9" name="Object 38"/>
          <p:cNvGraphicFramePr>
            <a:graphicFrameLocks noChangeAspect="1"/>
          </p:cNvGraphicFramePr>
          <p:nvPr>
            <p:extLst/>
          </p:nvPr>
        </p:nvGraphicFramePr>
        <p:xfrm>
          <a:off x="0" y="5662612"/>
          <a:ext cx="1459898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0" name="Clip" r:id="rId4" imgW="1999793" imgH="1831543" progId="MS_ClipArt_Gallery.2">
                  <p:embed/>
                </p:oleObj>
              </mc:Choice>
              <mc:Fallback>
                <p:oleObj name="Clip" r:id="rId4" imgW="1999793" imgH="1831543" progId="MS_ClipArt_Gallery.2">
                  <p:embed/>
                  <p:pic>
                    <p:nvPicPr>
                      <p:cNvPr id="39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662612"/>
                        <a:ext cx="1459898" cy="119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358353" y="2038995"/>
            <a:ext cx="883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28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vi-VN" sz="2800" b="1" u="sng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tìm ước chung thông qua tìm ƯCLN</a:t>
            </a:r>
            <a:endParaRPr lang="en-US" altLang="vi-VN" sz="28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30699" y="2788503"/>
            <a:ext cx="84224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Ví dụ</a:t>
            </a:r>
            <a:r>
              <a:rPr lang="en-US" sz="2800" smtClean="0">
                <a:solidFill>
                  <a:srgbClr val="000000"/>
                </a:solidFill>
                <a:latin typeface="Times New Roman" panose="02020603050405020304" pitchFamily="18" charset="0"/>
              </a:rPr>
              <a:t>: Tìm ƯCLN rồi tìm các ước chung của 180 và 234.</a:t>
            </a:r>
            <a:endParaRPr lang="en-US" sz="280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6861199"/>
              </p:ext>
            </p:extLst>
          </p:nvPr>
        </p:nvGraphicFramePr>
        <p:xfrm>
          <a:off x="2962876" y="3407426"/>
          <a:ext cx="2274774" cy="577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1" name="Equation" r:id="rId6" imgW="799920" imgH="203040" progId="Equation.DSMT4">
                  <p:embed/>
                </p:oleObj>
              </mc:Choice>
              <mc:Fallback>
                <p:oleObj name="Equation" r:id="rId6" imgW="7999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62876" y="3407426"/>
                        <a:ext cx="2274774" cy="5777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522950" y="4210021"/>
                <a:ext cx="3099927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>
                          <a:latin typeface="Cambria Math" panose="02040503050406030204" pitchFamily="18" charset="0"/>
                        </a:rPr>
                        <m:t>234</m:t>
                      </m:r>
                      <m:r>
                        <a:rPr lang="en-US" sz="3000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i="0">
                              <a:latin typeface="Cambria Math" panose="02040503050406030204" pitchFamily="18" charset="0"/>
                            </a:rPr>
                            <m:t>2.3</m:t>
                          </m:r>
                        </m:e>
                        <m:sup>
                          <m:r>
                            <a:rPr lang="en-US" sz="3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000" i="0">
                          <a:latin typeface="Cambria Math" panose="02040503050406030204" pitchFamily="18" charset="0"/>
                        </a:rPr>
                        <m:t>.13</m:t>
                      </m:r>
                    </m:oMath>
                  </m:oMathPara>
                </a14:m>
                <a:endParaRPr lang="en-US" sz="3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2950" y="4210021"/>
                <a:ext cx="3099927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648733" y="4926908"/>
                <a:ext cx="2274982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i="0">
                              <a:latin typeface="Cambria Math" panose="02040503050406030204" pitchFamily="18" charset="0"/>
                            </a:rPr>
                            <m:t>2.3</m:t>
                          </m:r>
                        </m:e>
                        <m:sup>
                          <m:r>
                            <a:rPr lang="en-US" sz="3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000" i="0">
                          <a:latin typeface="Cambria Math" panose="02040503050406030204" pitchFamily="18" charset="0"/>
                        </a:rPr>
                        <m:t>=18</m:t>
                      </m:r>
                    </m:oMath>
                  </m:oMathPara>
                </a14:m>
                <a:endParaRPr lang="en-US" sz="300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733" y="4926908"/>
                <a:ext cx="2274982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906324" y="4926908"/>
                <a:ext cx="2866234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Ư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𝐶𝐿𝑁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(180,234)</m:t>
                    </m:r>
                  </m:oMath>
                </a14:m>
                <a:endParaRPr lang="en-US" sz="3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6324" y="4926908"/>
                <a:ext cx="2866234" cy="553998"/>
              </a:xfrm>
              <a:prstGeom prst="rect">
                <a:avLst/>
              </a:prstGeom>
              <a:blipFill>
                <a:blip r:embed="rId10"/>
                <a:stretch>
                  <a:fillRect l="-5106" t="-14286" b="-329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1884168" y="5797652"/>
                <a:ext cx="7059433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Ư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sz="3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180,234</m:t>
                        </m:r>
                      </m:e>
                    </m:d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=Ư</m:t>
                    </m:r>
                    <m:d>
                      <m:dPr>
                        <m:ctrlPr>
                          <a:rPr lang="en-US" sz="3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e>
                    </m:d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={1;2;3;6;9;18}</m:t>
                    </m:r>
                  </m:oMath>
                </a14:m>
                <a:endParaRPr lang="en-US" sz="3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4168" y="5797652"/>
                <a:ext cx="7059433" cy="553998"/>
              </a:xfrm>
              <a:prstGeom prst="rect">
                <a:avLst/>
              </a:prstGeom>
              <a:blipFill>
                <a:blip r:embed="rId11"/>
                <a:stretch>
                  <a:fillRect l="-1986" t="-14286" b="-329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0468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8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4258" name="Group 2"/>
          <p:cNvGrpSpPr>
            <a:grpSpLocks/>
          </p:cNvGrpSpPr>
          <p:nvPr/>
        </p:nvGrpSpPr>
        <p:grpSpPr bwMode="auto">
          <a:xfrm>
            <a:off x="2286000" y="5064125"/>
            <a:ext cx="228600" cy="685800"/>
            <a:chOff x="240" y="624"/>
            <a:chExt cx="96" cy="288"/>
          </a:xfrm>
        </p:grpSpPr>
        <p:sp>
          <p:nvSpPr>
            <p:cNvPr id="224259" name="Rectangle 3"/>
            <p:cNvSpPr>
              <a:spLocks noChangeArrowheads="1"/>
            </p:cNvSpPr>
            <p:nvPr/>
          </p:nvSpPr>
          <p:spPr bwMode="gray">
            <a:xfrm rot="16200000" flipH="1">
              <a:off x="115" y="749"/>
              <a:ext cx="288" cy="38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808080">
                    <a:gamma/>
                    <a:tint val="1529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60" name="Rectangle 4"/>
            <p:cNvSpPr>
              <a:spLocks noChangeArrowheads="1"/>
            </p:cNvSpPr>
            <p:nvPr/>
          </p:nvSpPr>
          <p:spPr bwMode="gray">
            <a:xfrm rot="16200000" flipH="1">
              <a:off x="163" y="738"/>
              <a:ext cx="288" cy="59"/>
            </a:xfrm>
            <a:prstGeom prst="rect">
              <a:avLst/>
            </a:prstGeom>
            <a:gradFill rotWithShape="1">
              <a:gsLst>
                <a:gs pos="0">
                  <a:srgbClr val="5F5F5F">
                    <a:gamma/>
                    <a:tint val="30196"/>
                    <a:invGamma/>
                  </a:srgbClr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4261" name="Group 5"/>
          <p:cNvGrpSpPr>
            <a:grpSpLocks/>
          </p:cNvGrpSpPr>
          <p:nvPr/>
        </p:nvGrpSpPr>
        <p:grpSpPr bwMode="auto">
          <a:xfrm>
            <a:off x="1752600" y="5445126"/>
            <a:ext cx="8591550" cy="1184275"/>
            <a:chOff x="96" y="3312"/>
            <a:chExt cx="5412" cy="746"/>
          </a:xfrm>
        </p:grpSpPr>
        <p:sp>
          <p:nvSpPr>
            <p:cNvPr id="224262" name="AutoShape 6"/>
            <p:cNvSpPr>
              <a:spLocks noChangeArrowheads="1"/>
            </p:cNvSpPr>
            <p:nvPr/>
          </p:nvSpPr>
          <p:spPr bwMode="gray">
            <a:xfrm>
              <a:off x="449" y="3422"/>
              <a:ext cx="4980" cy="53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vi-VN" altLang="en-US">
                <a:cs typeface="Arial" panose="020B0604020202020204" pitchFamily="34" charset="0"/>
              </a:endParaRPr>
            </a:p>
          </p:txBody>
        </p:sp>
        <p:sp>
          <p:nvSpPr>
            <p:cNvPr id="224263" name="AutoShape 7"/>
            <p:cNvSpPr>
              <a:spLocks noChangeArrowheads="1"/>
            </p:cNvSpPr>
            <p:nvPr/>
          </p:nvSpPr>
          <p:spPr bwMode="gray">
            <a:xfrm>
              <a:off x="558" y="3471"/>
              <a:ext cx="959" cy="435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64" name="Freeform 8"/>
            <p:cNvSpPr>
              <a:spLocks/>
            </p:cNvSpPr>
            <p:nvPr/>
          </p:nvSpPr>
          <p:spPr bwMode="gray">
            <a:xfrm>
              <a:off x="618" y="3499"/>
              <a:ext cx="479" cy="218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54510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265" name="Text Box 9"/>
            <p:cNvSpPr txBox="1">
              <a:spLocks noChangeArrowheads="1"/>
            </p:cNvSpPr>
            <p:nvPr/>
          </p:nvSpPr>
          <p:spPr bwMode="gray">
            <a:xfrm>
              <a:off x="899" y="3463"/>
              <a:ext cx="259" cy="33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panose="020B0604020202020204" pitchFamily="34" charset="0"/>
                </a:rPr>
                <a:t>D</a:t>
              </a:r>
            </a:p>
          </p:txBody>
        </p:sp>
        <p:sp>
          <p:nvSpPr>
            <p:cNvPr id="224266" name="Text Box 10"/>
            <p:cNvSpPr txBox="1">
              <a:spLocks noChangeArrowheads="1"/>
            </p:cNvSpPr>
            <p:nvPr/>
          </p:nvSpPr>
          <p:spPr bwMode="gray">
            <a:xfrm>
              <a:off x="1649" y="3506"/>
              <a:ext cx="366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endParaRPr lang="vi-VN" altLang="en-US" sz="2000" b="1">
                <a:solidFill>
                  <a:schemeClr val="accent2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24267" name="Rectangle 11"/>
            <p:cNvSpPr>
              <a:spLocks noChangeArrowheads="1"/>
            </p:cNvSpPr>
            <p:nvPr/>
          </p:nvSpPr>
          <p:spPr bwMode="auto">
            <a:xfrm>
              <a:off x="420" y="3361"/>
              <a:ext cx="5088" cy="697"/>
            </a:xfrm>
            <a:prstGeom prst="rect">
              <a:avLst/>
            </a:prstGeom>
            <a:noFill/>
            <a:ln w="38100" cmpd="dbl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vi-VN" altLang="en-US">
                <a:solidFill>
                  <a:srgbClr val="0000FF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224268" name="Group 12"/>
            <p:cNvGrpSpPr>
              <a:grpSpLocks/>
            </p:cNvGrpSpPr>
            <p:nvPr/>
          </p:nvGrpSpPr>
          <p:grpSpPr bwMode="auto">
            <a:xfrm rot="5400000">
              <a:off x="361" y="3510"/>
              <a:ext cx="186" cy="327"/>
              <a:chOff x="1872" y="1126"/>
              <a:chExt cx="2014" cy="3012"/>
            </a:xfrm>
          </p:grpSpPr>
          <p:sp>
            <p:nvSpPr>
              <p:cNvPr id="224269" name="AutoShape 13"/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70" name="AutoShape 14"/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71" name="AutoShape 15"/>
              <p:cNvSpPr>
                <a:spLocks noChangeArrowheads="1"/>
              </p:cNvSpPr>
              <p:nvPr/>
            </p:nvSpPr>
            <p:spPr bwMode="gray">
              <a:xfrm rot="10800000" flipH="1">
                <a:off x="2725" y="3439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72" name="Oval 16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73" name="Oval 17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74" name="Oval 18"/>
              <p:cNvSpPr>
                <a:spLocks noChangeArrowheads="1"/>
              </p:cNvSpPr>
              <p:nvPr/>
            </p:nvSpPr>
            <p:spPr bwMode="gray">
              <a:xfrm>
                <a:off x="1999" y="1128"/>
                <a:ext cx="1772" cy="3009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4275" name="Oval 19"/>
              <p:cNvSpPr>
                <a:spLocks noChangeArrowheads="1"/>
              </p:cNvSpPr>
              <p:nvPr/>
            </p:nvSpPr>
            <p:spPr bwMode="gray">
              <a:xfrm>
                <a:off x="1999" y="1127"/>
                <a:ext cx="1772" cy="3010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4276" name="Oval 20"/>
              <p:cNvSpPr>
                <a:spLocks noChangeArrowheads="1"/>
              </p:cNvSpPr>
              <p:nvPr/>
            </p:nvSpPr>
            <p:spPr bwMode="gray">
              <a:xfrm>
                <a:off x="2337" y="1126"/>
                <a:ext cx="1096" cy="3011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4277" name="Oval 21"/>
              <p:cNvSpPr>
                <a:spLocks noChangeArrowheads="1"/>
              </p:cNvSpPr>
              <p:nvPr/>
            </p:nvSpPr>
            <p:spPr bwMode="gray">
              <a:xfrm>
                <a:off x="2337" y="1126"/>
                <a:ext cx="1096" cy="3012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24278" name="AutoShape 22"/>
            <p:cNvSpPr>
              <a:spLocks noChangeArrowheads="1"/>
            </p:cNvSpPr>
            <p:nvPr/>
          </p:nvSpPr>
          <p:spPr bwMode="gray">
            <a:xfrm flipH="1">
              <a:off x="413" y="3312"/>
              <a:ext cx="113" cy="69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79" name="AutoShape 23"/>
            <p:cNvSpPr>
              <a:spLocks noChangeArrowheads="1"/>
            </p:cNvSpPr>
            <p:nvPr/>
          </p:nvSpPr>
          <p:spPr bwMode="gray">
            <a:xfrm rot="10800000" flipH="1">
              <a:off x="425" y="3916"/>
              <a:ext cx="114" cy="69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80" name="AutoShape 24"/>
            <p:cNvSpPr>
              <a:spLocks noChangeArrowheads="1"/>
            </p:cNvSpPr>
            <p:nvPr/>
          </p:nvSpPr>
          <p:spPr bwMode="gray">
            <a:xfrm rot="16200000" flipH="1">
              <a:off x="82" y="3611"/>
              <a:ext cx="103" cy="7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81" name="Oval 25"/>
            <p:cNvSpPr>
              <a:spLocks noChangeArrowheads="1"/>
            </p:cNvSpPr>
            <p:nvPr/>
          </p:nvSpPr>
          <p:spPr bwMode="gray">
            <a:xfrm rot="5400000">
              <a:off x="200" y="3353"/>
              <a:ext cx="539" cy="596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82" name="Oval 26"/>
            <p:cNvSpPr>
              <a:spLocks noChangeArrowheads="1"/>
            </p:cNvSpPr>
            <p:nvPr/>
          </p:nvSpPr>
          <p:spPr bwMode="gray">
            <a:xfrm rot="5400000">
              <a:off x="232" y="3386"/>
              <a:ext cx="478" cy="528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83" name="Oval 27"/>
            <p:cNvSpPr>
              <a:spLocks noChangeArrowheads="1"/>
            </p:cNvSpPr>
            <p:nvPr/>
          </p:nvSpPr>
          <p:spPr bwMode="gray">
            <a:xfrm rot="5400000">
              <a:off x="388" y="3487"/>
              <a:ext cx="164" cy="32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4284" name="Oval 28"/>
            <p:cNvSpPr>
              <a:spLocks noChangeArrowheads="1"/>
            </p:cNvSpPr>
            <p:nvPr/>
          </p:nvSpPr>
          <p:spPr bwMode="gray">
            <a:xfrm rot="5400000">
              <a:off x="388" y="3487"/>
              <a:ext cx="164" cy="327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4285" name="Oval 29"/>
            <p:cNvSpPr>
              <a:spLocks noChangeArrowheads="1"/>
            </p:cNvSpPr>
            <p:nvPr/>
          </p:nvSpPr>
          <p:spPr bwMode="gray">
            <a:xfrm rot="5400000">
              <a:off x="287" y="3486"/>
              <a:ext cx="366" cy="32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4286" name="Oval 30"/>
            <p:cNvSpPr>
              <a:spLocks noChangeArrowheads="1"/>
            </p:cNvSpPr>
            <p:nvPr/>
          </p:nvSpPr>
          <p:spPr bwMode="gray">
            <a:xfrm rot="5400000">
              <a:off x="287" y="3486"/>
              <a:ext cx="366" cy="32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24287" name="AutoShape 31"/>
          <p:cNvSpPr>
            <a:spLocks noChangeArrowheads="1"/>
          </p:cNvSpPr>
          <p:nvPr/>
        </p:nvSpPr>
        <p:spPr bwMode="gray">
          <a:xfrm>
            <a:off x="2286000" y="762000"/>
            <a:ext cx="8077200" cy="762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round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endParaRPr lang="vi-VN" altLang="en-US" sz="2000" b="1">
              <a:solidFill>
                <a:srgbClr val="990000"/>
              </a:solidFill>
              <a:cs typeface="Arial" panose="020B0604020202020204" pitchFamily="34" charset="0"/>
            </a:endParaRPr>
          </a:p>
        </p:txBody>
      </p:sp>
      <p:grpSp>
        <p:nvGrpSpPr>
          <p:cNvPr id="224288" name="Group 32"/>
          <p:cNvGrpSpPr>
            <a:grpSpLocks/>
          </p:cNvGrpSpPr>
          <p:nvPr/>
        </p:nvGrpSpPr>
        <p:grpSpPr bwMode="auto">
          <a:xfrm>
            <a:off x="1771650" y="1827874"/>
            <a:ext cx="8591550" cy="1108075"/>
            <a:chOff x="108" y="1032"/>
            <a:chExt cx="5412" cy="698"/>
          </a:xfrm>
        </p:grpSpPr>
        <p:grpSp>
          <p:nvGrpSpPr>
            <p:cNvPr id="224289" name="Group 33"/>
            <p:cNvGrpSpPr>
              <a:grpSpLocks/>
            </p:cNvGrpSpPr>
            <p:nvPr/>
          </p:nvGrpSpPr>
          <p:grpSpPr bwMode="auto">
            <a:xfrm>
              <a:off x="432" y="1032"/>
              <a:ext cx="5088" cy="698"/>
              <a:chOff x="900" y="990"/>
              <a:chExt cx="4512" cy="500"/>
            </a:xfrm>
          </p:grpSpPr>
          <p:sp>
            <p:nvSpPr>
              <p:cNvPr id="224290" name="AutoShape 34"/>
              <p:cNvSpPr>
                <a:spLocks noChangeArrowheads="1"/>
              </p:cNvSpPr>
              <p:nvPr/>
            </p:nvSpPr>
            <p:spPr bwMode="gray">
              <a:xfrm>
                <a:off x="926" y="1034"/>
                <a:ext cx="4416" cy="381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DDDDDD">
                      <a:gamma/>
                      <a:tint val="36471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vi-V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224291" name="AutoShape 35"/>
              <p:cNvSpPr>
                <a:spLocks noChangeArrowheads="1"/>
              </p:cNvSpPr>
              <p:nvPr/>
            </p:nvSpPr>
            <p:spPr bwMode="gray">
              <a:xfrm>
                <a:off x="1022" y="1069"/>
                <a:ext cx="851" cy="312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92" name="Freeform 36"/>
              <p:cNvSpPr>
                <a:spLocks/>
              </p:cNvSpPr>
              <p:nvPr/>
            </p:nvSpPr>
            <p:spPr bwMode="gray">
              <a:xfrm>
                <a:off x="1076" y="1089"/>
                <a:ext cx="424" cy="156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93" name="Text Box 37"/>
              <p:cNvSpPr txBox="1">
                <a:spLocks noChangeArrowheads="1"/>
              </p:cNvSpPr>
              <p:nvPr/>
            </p:nvSpPr>
            <p:spPr bwMode="gray">
              <a:xfrm>
                <a:off x="1327" y="1063"/>
                <a:ext cx="225" cy="236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chemeClr val="tx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en-US" sz="28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224294" name="Text Box 38"/>
              <p:cNvSpPr txBox="1">
                <a:spLocks noChangeArrowheads="1"/>
              </p:cNvSpPr>
              <p:nvPr/>
            </p:nvSpPr>
            <p:spPr bwMode="gray">
              <a:xfrm>
                <a:off x="1990" y="1094"/>
                <a:ext cx="3246" cy="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endParaRPr lang="vi-VN" altLang="en-US" sz="2000" b="1">
                  <a:solidFill>
                    <a:schemeClr val="accent2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24295" name="Rectangle 39"/>
              <p:cNvSpPr>
                <a:spLocks noChangeArrowheads="1"/>
              </p:cNvSpPr>
              <p:nvPr/>
            </p:nvSpPr>
            <p:spPr bwMode="auto">
              <a:xfrm>
                <a:off x="900" y="990"/>
                <a:ext cx="4512" cy="500"/>
              </a:xfrm>
              <a:prstGeom prst="rect">
                <a:avLst/>
              </a:prstGeom>
              <a:noFill/>
              <a:ln w="38100" cmpd="dbl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vi-VN" altLang="en-US">
                  <a:solidFill>
                    <a:srgbClr val="0000FF"/>
                  </a:solidFill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24296" name="Group 40"/>
            <p:cNvGrpSpPr>
              <a:grpSpLocks/>
            </p:cNvGrpSpPr>
            <p:nvPr/>
          </p:nvGrpSpPr>
          <p:grpSpPr bwMode="auto">
            <a:xfrm>
              <a:off x="108" y="1033"/>
              <a:ext cx="672" cy="673"/>
              <a:chOff x="-144" y="1056"/>
              <a:chExt cx="586" cy="625"/>
            </a:xfrm>
          </p:grpSpPr>
          <p:grpSp>
            <p:nvGrpSpPr>
              <p:cNvPr id="224297" name="Group 41"/>
              <p:cNvGrpSpPr>
                <a:grpSpLocks/>
              </p:cNvGrpSpPr>
              <p:nvPr/>
            </p:nvGrpSpPr>
            <p:grpSpPr bwMode="auto">
              <a:xfrm rot="5400000">
                <a:off x="82" y="1249"/>
                <a:ext cx="173" cy="285"/>
                <a:chOff x="1872" y="1126"/>
                <a:chExt cx="2014" cy="3012"/>
              </a:xfrm>
            </p:grpSpPr>
            <p:sp>
              <p:nvSpPr>
                <p:cNvPr id="224298" name="AutoShape 42"/>
                <p:cNvSpPr>
                  <a:spLocks noChangeArrowheads="1"/>
                </p:cNvSpPr>
                <p:nvPr/>
              </p:nvSpPr>
              <p:spPr bwMode="gray">
                <a:xfrm rot="16200000" flipH="1">
                  <a:off x="1820" y="2528"/>
                  <a:ext cx="309" cy="206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299" name="AutoShape 43"/>
                <p:cNvSpPr>
                  <a:spLocks noChangeArrowheads="1"/>
                </p:cNvSpPr>
                <p:nvPr/>
              </p:nvSpPr>
              <p:spPr bwMode="gray">
                <a:xfrm rot="5400000" flipH="1">
                  <a:off x="3628" y="2494"/>
                  <a:ext cx="309" cy="206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300" name="AutoShape 44"/>
                <p:cNvSpPr>
                  <a:spLocks noChangeArrowheads="1"/>
                </p:cNvSpPr>
                <p:nvPr/>
              </p:nvSpPr>
              <p:spPr bwMode="gray">
                <a:xfrm rot="10800000" flipH="1">
                  <a:off x="2725" y="3439"/>
                  <a:ext cx="308" cy="206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301" name="Oval 45"/>
                <p:cNvSpPr>
                  <a:spLocks noChangeArrowheads="1"/>
                </p:cNvSpPr>
                <p:nvPr/>
              </p:nvSpPr>
              <p:spPr bwMode="gray">
                <a:xfrm>
                  <a:off x="2078" y="1824"/>
                  <a:ext cx="1615" cy="16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57150" algn="ctr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302" name="Oval 46"/>
                <p:cNvSpPr>
                  <a:spLocks noChangeArrowheads="1"/>
                </p:cNvSpPr>
                <p:nvPr/>
              </p:nvSpPr>
              <p:spPr bwMode="gray">
                <a:xfrm>
                  <a:off x="2170" y="1915"/>
                  <a:ext cx="1430" cy="143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gamma/>
                        <a:shade val="63529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63529"/>
                        <a:invGamma/>
                      </a:srgb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303" name="Oval 47"/>
                <p:cNvSpPr>
                  <a:spLocks noChangeArrowheads="1"/>
                </p:cNvSpPr>
                <p:nvPr/>
              </p:nvSpPr>
              <p:spPr bwMode="gray">
                <a:xfrm>
                  <a:off x="2000" y="1131"/>
                  <a:ext cx="1769" cy="3003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tint val="0"/>
                        <a:invGamma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4304" name="Oval 48"/>
                <p:cNvSpPr>
                  <a:spLocks noChangeArrowheads="1"/>
                </p:cNvSpPr>
                <p:nvPr/>
              </p:nvSpPr>
              <p:spPr bwMode="gray">
                <a:xfrm>
                  <a:off x="2000" y="1129"/>
                  <a:ext cx="1769" cy="300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>
                        <a:gamma/>
                        <a:shade val="0"/>
                        <a:invGamma/>
                      </a:srgbClr>
                    </a:gs>
                    <a:gs pos="100000">
                      <a:srgbClr val="FFCC00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4305" name="Oval 49"/>
                <p:cNvSpPr>
                  <a:spLocks noChangeArrowheads="1"/>
                </p:cNvSpPr>
                <p:nvPr/>
              </p:nvSpPr>
              <p:spPr bwMode="gray">
                <a:xfrm>
                  <a:off x="2337" y="1128"/>
                  <a:ext cx="1096" cy="30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54118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4306" name="Oval 50"/>
                <p:cNvSpPr>
                  <a:spLocks noChangeArrowheads="1"/>
                </p:cNvSpPr>
                <p:nvPr/>
              </p:nvSpPr>
              <p:spPr bwMode="gray">
                <a:xfrm>
                  <a:off x="2337" y="1126"/>
                  <a:ext cx="1096" cy="301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/>
                    </a:gs>
                    <a:gs pos="100000">
                      <a:srgbClr val="FFCC00">
                        <a:gamma/>
                        <a:shade val="48627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24307" name="AutoShape 51"/>
              <p:cNvSpPr>
                <a:spLocks noChangeArrowheads="1"/>
              </p:cNvSpPr>
              <p:nvPr/>
            </p:nvSpPr>
            <p:spPr bwMode="gray">
              <a:xfrm flipH="1">
                <a:off x="132" y="1056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308" name="AutoShape 52"/>
              <p:cNvSpPr>
                <a:spLocks noChangeArrowheads="1"/>
              </p:cNvSpPr>
              <p:nvPr/>
            </p:nvSpPr>
            <p:spPr bwMode="gray">
              <a:xfrm rot="10800000" flipH="1">
                <a:off x="143" y="1617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309" name="AutoShape 53"/>
              <p:cNvSpPr>
                <a:spLocks noChangeArrowheads="1"/>
              </p:cNvSpPr>
              <p:nvPr/>
            </p:nvSpPr>
            <p:spPr bwMode="gray">
              <a:xfrm rot="16200000" flipH="1">
                <a:off x="-159" y="1336"/>
                <a:ext cx="95" cy="6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310" name="Oval 54"/>
              <p:cNvSpPr>
                <a:spLocks noChangeArrowheads="1"/>
              </p:cNvSpPr>
              <p:nvPr/>
            </p:nvSpPr>
            <p:spPr bwMode="gray">
              <a:xfrm rot="5400000">
                <a:off x="-69" y="1111"/>
                <a:ext cx="501" cy="52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311" name="Oval 55"/>
              <p:cNvSpPr>
                <a:spLocks noChangeArrowheads="1"/>
              </p:cNvSpPr>
              <p:nvPr/>
            </p:nvSpPr>
            <p:spPr bwMode="gray">
              <a:xfrm rot="5400000">
                <a:off x="-39" y="1140"/>
                <a:ext cx="444" cy="46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312" name="Oval 56"/>
              <p:cNvSpPr>
                <a:spLocks noChangeArrowheads="1"/>
              </p:cNvSpPr>
              <p:nvPr/>
            </p:nvSpPr>
            <p:spPr bwMode="gray">
              <a:xfrm rot="5400000">
                <a:off x="106" y="1228"/>
                <a:ext cx="152" cy="28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4313" name="Oval 57"/>
              <p:cNvSpPr>
                <a:spLocks noChangeArrowheads="1"/>
              </p:cNvSpPr>
              <p:nvPr/>
            </p:nvSpPr>
            <p:spPr bwMode="gray">
              <a:xfrm rot="5400000">
                <a:off x="106" y="1228"/>
                <a:ext cx="152" cy="285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4314" name="Oval 58"/>
              <p:cNvSpPr>
                <a:spLocks noChangeArrowheads="1"/>
              </p:cNvSpPr>
              <p:nvPr/>
            </p:nvSpPr>
            <p:spPr bwMode="gray">
              <a:xfrm rot="5400000">
                <a:off x="12" y="1227"/>
                <a:ext cx="340" cy="28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4315" name="Oval 59"/>
              <p:cNvSpPr>
                <a:spLocks noChangeArrowheads="1"/>
              </p:cNvSpPr>
              <p:nvPr/>
            </p:nvSpPr>
            <p:spPr bwMode="gray">
              <a:xfrm rot="5400000">
                <a:off x="12" y="1227"/>
                <a:ext cx="340" cy="285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24316" name="Group 60"/>
          <p:cNvGrpSpPr>
            <a:grpSpLocks/>
          </p:cNvGrpSpPr>
          <p:nvPr/>
        </p:nvGrpSpPr>
        <p:grpSpPr bwMode="auto">
          <a:xfrm>
            <a:off x="1752600" y="4225926"/>
            <a:ext cx="8591550" cy="1185863"/>
            <a:chOff x="108" y="2508"/>
            <a:chExt cx="5412" cy="747"/>
          </a:xfrm>
        </p:grpSpPr>
        <p:grpSp>
          <p:nvGrpSpPr>
            <p:cNvPr id="224317" name="Group 61"/>
            <p:cNvGrpSpPr>
              <a:grpSpLocks/>
            </p:cNvGrpSpPr>
            <p:nvPr/>
          </p:nvGrpSpPr>
          <p:grpSpPr bwMode="auto">
            <a:xfrm>
              <a:off x="432" y="2557"/>
              <a:ext cx="5088" cy="698"/>
              <a:chOff x="900" y="990"/>
              <a:chExt cx="4512" cy="500"/>
            </a:xfrm>
          </p:grpSpPr>
          <p:sp>
            <p:nvSpPr>
              <p:cNvPr id="224318" name="AutoShape 62"/>
              <p:cNvSpPr>
                <a:spLocks noChangeArrowheads="1"/>
              </p:cNvSpPr>
              <p:nvPr/>
            </p:nvSpPr>
            <p:spPr bwMode="gray">
              <a:xfrm>
                <a:off x="926" y="1034"/>
                <a:ext cx="4416" cy="381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DDDDDD">
                      <a:gamma/>
                      <a:tint val="36471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vi-V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224319" name="AutoShape 63"/>
              <p:cNvSpPr>
                <a:spLocks noChangeArrowheads="1"/>
              </p:cNvSpPr>
              <p:nvPr/>
            </p:nvSpPr>
            <p:spPr bwMode="gray">
              <a:xfrm>
                <a:off x="1022" y="1069"/>
                <a:ext cx="851" cy="312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320" name="Freeform 64"/>
              <p:cNvSpPr>
                <a:spLocks/>
              </p:cNvSpPr>
              <p:nvPr/>
            </p:nvSpPr>
            <p:spPr bwMode="gray">
              <a:xfrm>
                <a:off x="1076" y="1089"/>
                <a:ext cx="424" cy="156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321" name="Text Box 65"/>
              <p:cNvSpPr txBox="1">
                <a:spLocks noChangeArrowheads="1"/>
              </p:cNvSpPr>
              <p:nvPr/>
            </p:nvSpPr>
            <p:spPr bwMode="gray">
              <a:xfrm>
                <a:off x="1334" y="1063"/>
                <a:ext cx="210" cy="236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chemeClr val="tx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en-US" sz="28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224322" name="Text Box 66"/>
              <p:cNvSpPr txBox="1">
                <a:spLocks noChangeArrowheads="1"/>
              </p:cNvSpPr>
              <p:nvPr/>
            </p:nvSpPr>
            <p:spPr bwMode="gray">
              <a:xfrm>
                <a:off x="1990" y="1094"/>
                <a:ext cx="3246" cy="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endParaRPr lang="vi-VN" altLang="en-US" sz="2000" b="1">
                  <a:solidFill>
                    <a:schemeClr val="accent2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24323" name="Rectangle 67"/>
              <p:cNvSpPr>
                <a:spLocks noChangeArrowheads="1"/>
              </p:cNvSpPr>
              <p:nvPr/>
            </p:nvSpPr>
            <p:spPr bwMode="auto">
              <a:xfrm>
                <a:off x="900" y="990"/>
                <a:ext cx="4512" cy="500"/>
              </a:xfrm>
              <a:prstGeom prst="rect">
                <a:avLst/>
              </a:prstGeom>
              <a:noFill/>
              <a:ln w="38100" cmpd="dbl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vi-VN" altLang="en-US">
                  <a:solidFill>
                    <a:srgbClr val="0000FF"/>
                  </a:solidFill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24324" name="Group 68"/>
            <p:cNvGrpSpPr>
              <a:grpSpLocks/>
            </p:cNvGrpSpPr>
            <p:nvPr/>
          </p:nvGrpSpPr>
          <p:grpSpPr bwMode="auto">
            <a:xfrm>
              <a:off x="108" y="2508"/>
              <a:ext cx="672" cy="673"/>
              <a:chOff x="-144" y="1056"/>
              <a:chExt cx="586" cy="625"/>
            </a:xfrm>
          </p:grpSpPr>
          <p:grpSp>
            <p:nvGrpSpPr>
              <p:cNvPr id="224325" name="Group 69"/>
              <p:cNvGrpSpPr>
                <a:grpSpLocks/>
              </p:cNvGrpSpPr>
              <p:nvPr/>
            </p:nvGrpSpPr>
            <p:grpSpPr bwMode="auto">
              <a:xfrm rot="5400000">
                <a:off x="82" y="1249"/>
                <a:ext cx="173" cy="285"/>
                <a:chOff x="1872" y="1126"/>
                <a:chExt cx="2014" cy="3012"/>
              </a:xfrm>
            </p:grpSpPr>
            <p:sp>
              <p:nvSpPr>
                <p:cNvPr id="224326" name="AutoShape 70"/>
                <p:cNvSpPr>
                  <a:spLocks noChangeArrowheads="1"/>
                </p:cNvSpPr>
                <p:nvPr/>
              </p:nvSpPr>
              <p:spPr bwMode="gray">
                <a:xfrm rot="16200000" flipH="1">
                  <a:off x="1820" y="2528"/>
                  <a:ext cx="309" cy="206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327" name="AutoShape 71"/>
                <p:cNvSpPr>
                  <a:spLocks noChangeArrowheads="1"/>
                </p:cNvSpPr>
                <p:nvPr/>
              </p:nvSpPr>
              <p:spPr bwMode="gray">
                <a:xfrm rot="5400000" flipH="1">
                  <a:off x="3628" y="2494"/>
                  <a:ext cx="309" cy="206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328" name="AutoShape 72"/>
                <p:cNvSpPr>
                  <a:spLocks noChangeArrowheads="1"/>
                </p:cNvSpPr>
                <p:nvPr/>
              </p:nvSpPr>
              <p:spPr bwMode="gray">
                <a:xfrm rot="10800000" flipH="1">
                  <a:off x="2725" y="3439"/>
                  <a:ext cx="308" cy="206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329" name="Oval 73"/>
                <p:cNvSpPr>
                  <a:spLocks noChangeArrowheads="1"/>
                </p:cNvSpPr>
                <p:nvPr/>
              </p:nvSpPr>
              <p:spPr bwMode="gray">
                <a:xfrm>
                  <a:off x="2078" y="1824"/>
                  <a:ext cx="1615" cy="16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57150" algn="ctr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330" name="Oval 74"/>
                <p:cNvSpPr>
                  <a:spLocks noChangeArrowheads="1"/>
                </p:cNvSpPr>
                <p:nvPr/>
              </p:nvSpPr>
              <p:spPr bwMode="gray">
                <a:xfrm>
                  <a:off x="2170" y="1915"/>
                  <a:ext cx="1430" cy="143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gamma/>
                        <a:shade val="63529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63529"/>
                        <a:invGamma/>
                      </a:srgb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331" name="Oval 75"/>
                <p:cNvSpPr>
                  <a:spLocks noChangeArrowheads="1"/>
                </p:cNvSpPr>
                <p:nvPr/>
              </p:nvSpPr>
              <p:spPr bwMode="gray">
                <a:xfrm>
                  <a:off x="2000" y="1131"/>
                  <a:ext cx="1769" cy="3003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tint val="0"/>
                        <a:invGamma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4332" name="Oval 76"/>
                <p:cNvSpPr>
                  <a:spLocks noChangeArrowheads="1"/>
                </p:cNvSpPr>
                <p:nvPr/>
              </p:nvSpPr>
              <p:spPr bwMode="gray">
                <a:xfrm>
                  <a:off x="2000" y="1129"/>
                  <a:ext cx="1769" cy="300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>
                        <a:gamma/>
                        <a:shade val="0"/>
                        <a:invGamma/>
                      </a:srgbClr>
                    </a:gs>
                    <a:gs pos="100000">
                      <a:srgbClr val="FFCC00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4333" name="Oval 77"/>
                <p:cNvSpPr>
                  <a:spLocks noChangeArrowheads="1"/>
                </p:cNvSpPr>
                <p:nvPr/>
              </p:nvSpPr>
              <p:spPr bwMode="gray">
                <a:xfrm>
                  <a:off x="2337" y="1128"/>
                  <a:ext cx="1096" cy="30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54118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4334" name="Oval 78"/>
                <p:cNvSpPr>
                  <a:spLocks noChangeArrowheads="1"/>
                </p:cNvSpPr>
                <p:nvPr/>
              </p:nvSpPr>
              <p:spPr bwMode="gray">
                <a:xfrm>
                  <a:off x="2337" y="1126"/>
                  <a:ext cx="1096" cy="301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/>
                    </a:gs>
                    <a:gs pos="100000">
                      <a:srgbClr val="FFCC00">
                        <a:gamma/>
                        <a:shade val="48627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24335" name="AutoShape 79"/>
              <p:cNvSpPr>
                <a:spLocks noChangeArrowheads="1"/>
              </p:cNvSpPr>
              <p:nvPr/>
            </p:nvSpPr>
            <p:spPr bwMode="gray">
              <a:xfrm flipH="1">
                <a:off x="132" y="1056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336" name="AutoShape 80"/>
              <p:cNvSpPr>
                <a:spLocks noChangeArrowheads="1"/>
              </p:cNvSpPr>
              <p:nvPr/>
            </p:nvSpPr>
            <p:spPr bwMode="gray">
              <a:xfrm rot="10800000" flipH="1">
                <a:off x="143" y="1617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337" name="AutoShape 81"/>
              <p:cNvSpPr>
                <a:spLocks noChangeArrowheads="1"/>
              </p:cNvSpPr>
              <p:nvPr/>
            </p:nvSpPr>
            <p:spPr bwMode="gray">
              <a:xfrm rot="16200000" flipH="1">
                <a:off x="-159" y="1336"/>
                <a:ext cx="95" cy="6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338" name="Oval 82"/>
              <p:cNvSpPr>
                <a:spLocks noChangeArrowheads="1"/>
              </p:cNvSpPr>
              <p:nvPr/>
            </p:nvSpPr>
            <p:spPr bwMode="gray">
              <a:xfrm rot="5400000">
                <a:off x="-69" y="1111"/>
                <a:ext cx="501" cy="52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339" name="Oval 83"/>
              <p:cNvSpPr>
                <a:spLocks noChangeArrowheads="1"/>
              </p:cNvSpPr>
              <p:nvPr/>
            </p:nvSpPr>
            <p:spPr bwMode="gray">
              <a:xfrm rot="5400000">
                <a:off x="-39" y="1140"/>
                <a:ext cx="444" cy="46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340" name="Oval 84"/>
              <p:cNvSpPr>
                <a:spLocks noChangeArrowheads="1"/>
              </p:cNvSpPr>
              <p:nvPr/>
            </p:nvSpPr>
            <p:spPr bwMode="gray">
              <a:xfrm rot="5400000">
                <a:off x="106" y="1228"/>
                <a:ext cx="152" cy="28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4341" name="Oval 85"/>
              <p:cNvSpPr>
                <a:spLocks noChangeArrowheads="1"/>
              </p:cNvSpPr>
              <p:nvPr/>
            </p:nvSpPr>
            <p:spPr bwMode="gray">
              <a:xfrm rot="5400000">
                <a:off x="106" y="1228"/>
                <a:ext cx="152" cy="285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4342" name="Oval 86"/>
              <p:cNvSpPr>
                <a:spLocks noChangeArrowheads="1"/>
              </p:cNvSpPr>
              <p:nvPr/>
            </p:nvSpPr>
            <p:spPr bwMode="gray">
              <a:xfrm rot="5400000">
                <a:off x="12" y="1227"/>
                <a:ext cx="340" cy="28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4343" name="Oval 87"/>
              <p:cNvSpPr>
                <a:spLocks noChangeArrowheads="1"/>
              </p:cNvSpPr>
              <p:nvPr/>
            </p:nvSpPr>
            <p:spPr bwMode="gray">
              <a:xfrm rot="5400000">
                <a:off x="12" y="1227"/>
                <a:ext cx="340" cy="285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24344" name="Group 88"/>
          <p:cNvGrpSpPr>
            <a:grpSpLocks/>
          </p:cNvGrpSpPr>
          <p:nvPr/>
        </p:nvGrpSpPr>
        <p:grpSpPr bwMode="auto">
          <a:xfrm>
            <a:off x="2343150" y="1295400"/>
            <a:ext cx="228600" cy="533400"/>
            <a:chOff x="240" y="624"/>
            <a:chExt cx="96" cy="288"/>
          </a:xfrm>
        </p:grpSpPr>
        <p:sp>
          <p:nvSpPr>
            <p:cNvPr id="224345" name="Rectangle 89"/>
            <p:cNvSpPr>
              <a:spLocks noChangeArrowheads="1"/>
            </p:cNvSpPr>
            <p:nvPr/>
          </p:nvSpPr>
          <p:spPr bwMode="gray">
            <a:xfrm rot="16200000" flipH="1">
              <a:off x="115" y="749"/>
              <a:ext cx="288" cy="38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808080">
                    <a:gamma/>
                    <a:tint val="1529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346" name="Rectangle 90"/>
            <p:cNvSpPr>
              <a:spLocks noChangeArrowheads="1"/>
            </p:cNvSpPr>
            <p:nvPr/>
          </p:nvSpPr>
          <p:spPr bwMode="gray">
            <a:xfrm rot="16200000" flipH="1">
              <a:off x="163" y="738"/>
              <a:ext cx="288" cy="59"/>
            </a:xfrm>
            <a:prstGeom prst="rect">
              <a:avLst/>
            </a:prstGeom>
            <a:gradFill rotWithShape="1">
              <a:gsLst>
                <a:gs pos="0">
                  <a:srgbClr val="5F5F5F">
                    <a:gamma/>
                    <a:tint val="30196"/>
                    <a:invGamma/>
                  </a:srgbClr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4347" name="Text Box 91"/>
          <p:cNvSpPr txBox="1">
            <a:spLocks noChangeArrowheads="1"/>
          </p:cNvSpPr>
          <p:nvPr/>
        </p:nvSpPr>
        <p:spPr bwMode="auto">
          <a:xfrm>
            <a:off x="4343400" y="3463926"/>
            <a:ext cx="601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altLang="en-US">
              <a:cs typeface="Arial" panose="020B0604020202020204" pitchFamily="34" charset="0"/>
            </a:endParaRPr>
          </a:p>
        </p:txBody>
      </p:sp>
      <p:grpSp>
        <p:nvGrpSpPr>
          <p:cNvPr id="224348" name="Group 92"/>
          <p:cNvGrpSpPr>
            <a:grpSpLocks/>
          </p:cNvGrpSpPr>
          <p:nvPr/>
        </p:nvGrpSpPr>
        <p:grpSpPr bwMode="auto">
          <a:xfrm>
            <a:off x="1752600" y="3082926"/>
            <a:ext cx="8591550" cy="1108075"/>
            <a:chOff x="108" y="1032"/>
            <a:chExt cx="5412" cy="698"/>
          </a:xfrm>
        </p:grpSpPr>
        <p:grpSp>
          <p:nvGrpSpPr>
            <p:cNvPr id="224349" name="Group 93"/>
            <p:cNvGrpSpPr>
              <a:grpSpLocks/>
            </p:cNvGrpSpPr>
            <p:nvPr/>
          </p:nvGrpSpPr>
          <p:grpSpPr bwMode="auto">
            <a:xfrm>
              <a:off x="432" y="1032"/>
              <a:ext cx="5088" cy="698"/>
              <a:chOff x="900" y="990"/>
              <a:chExt cx="4512" cy="500"/>
            </a:xfrm>
          </p:grpSpPr>
          <p:sp>
            <p:nvSpPr>
              <p:cNvPr id="224350" name="AutoShape 94"/>
              <p:cNvSpPr>
                <a:spLocks noChangeArrowheads="1"/>
              </p:cNvSpPr>
              <p:nvPr/>
            </p:nvSpPr>
            <p:spPr bwMode="gray">
              <a:xfrm>
                <a:off x="926" y="1034"/>
                <a:ext cx="4416" cy="381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DDDDDD">
                      <a:gamma/>
                      <a:tint val="36471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vi-V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224351" name="AutoShape 95"/>
              <p:cNvSpPr>
                <a:spLocks noChangeArrowheads="1"/>
              </p:cNvSpPr>
              <p:nvPr/>
            </p:nvSpPr>
            <p:spPr bwMode="gray">
              <a:xfrm>
                <a:off x="1022" y="1069"/>
                <a:ext cx="851" cy="312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352" name="Freeform 96"/>
              <p:cNvSpPr>
                <a:spLocks/>
              </p:cNvSpPr>
              <p:nvPr/>
            </p:nvSpPr>
            <p:spPr bwMode="gray">
              <a:xfrm>
                <a:off x="1076" y="1089"/>
                <a:ext cx="424" cy="156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353" name="Text Box 97"/>
              <p:cNvSpPr txBox="1">
                <a:spLocks noChangeArrowheads="1"/>
              </p:cNvSpPr>
              <p:nvPr/>
            </p:nvSpPr>
            <p:spPr bwMode="gray">
              <a:xfrm>
                <a:off x="1331" y="1063"/>
                <a:ext cx="216" cy="236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chemeClr val="tx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en-US" sz="28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224354" name="Text Box 98"/>
              <p:cNvSpPr txBox="1">
                <a:spLocks noChangeArrowheads="1"/>
              </p:cNvSpPr>
              <p:nvPr/>
            </p:nvSpPr>
            <p:spPr bwMode="gray">
              <a:xfrm>
                <a:off x="1990" y="1094"/>
                <a:ext cx="3246" cy="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endParaRPr lang="vi-VN" altLang="en-US" sz="2000" b="1">
                  <a:solidFill>
                    <a:schemeClr val="accent2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24355" name="Rectangle 99"/>
              <p:cNvSpPr>
                <a:spLocks noChangeArrowheads="1"/>
              </p:cNvSpPr>
              <p:nvPr/>
            </p:nvSpPr>
            <p:spPr bwMode="auto">
              <a:xfrm>
                <a:off x="900" y="990"/>
                <a:ext cx="4512" cy="500"/>
              </a:xfrm>
              <a:prstGeom prst="rect">
                <a:avLst/>
              </a:prstGeom>
              <a:noFill/>
              <a:ln w="38100" cmpd="dbl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vi-VN" altLang="en-US">
                  <a:solidFill>
                    <a:srgbClr val="0000FF"/>
                  </a:solidFill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24356" name="Group 100"/>
            <p:cNvGrpSpPr>
              <a:grpSpLocks/>
            </p:cNvGrpSpPr>
            <p:nvPr/>
          </p:nvGrpSpPr>
          <p:grpSpPr bwMode="auto">
            <a:xfrm>
              <a:off x="108" y="1033"/>
              <a:ext cx="672" cy="673"/>
              <a:chOff x="-144" y="1056"/>
              <a:chExt cx="586" cy="625"/>
            </a:xfrm>
          </p:grpSpPr>
          <p:grpSp>
            <p:nvGrpSpPr>
              <p:cNvPr id="224357" name="Group 101"/>
              <p:cNvGrpSpPr>
                <a:grpSpLocks/>
              </p:cNvGrpSpPr>
              <p:nvPr/>
            </p:nvGrpSpPr>
            <p:grpSpPr bwMode="auto">
              <a:xfrm rot="5400000">
                <a:off x="82" y="1249"/>
                <a:ext cx="173" cy="285"/>
                <a:chOff x="1872" y="1126"/>
                <a:chExt cx="2014" cy="3012"/>
              </a:xfrm>
            </p:grpSpPr>
            <p:sp>
              <p:nvSpPr>
                <p:cNvPr id="224358" name="AutoShape 102"/>
                <p:cNvSpPr>
                  <a:spLocks noChangeArrowheads="1"/>
                </p:cNvSpPr>
                <p:nvPr/>
              </p:nvSpPr>
              <p:spPr bwMode="gray">
                <a:xfrm rot="16200000" flipH="1">
                  <a:off x="1820" y="2528"/>
                  <a:ext cx="309" cy="206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359" name="AutoShape 103"/>
                <p:cNvSpPr>
                  <a:spLocks noChangeArrowheads="1"/>
                </p:cNvSpPr>
                <p:nvPr/>
              </p:nvSpPr>
              <p:spPr bwMode="gray">
                <a:xfrm rot="5400000" flipH="1">
                  <a:off x="3628" y="2494"/>
                  <a:ext cx="309" cy="206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360" name="AutoShape 104"/>
                <p:cNvSpPr>
                  <a:spLocks noChangeArrowheads="1"/>
                </p:cNvSpPr>
                <p:nvPr/>
              </p:nvSpPr>
              <p:spPr bwMode="gray">
                <a:xfrm rot="10800000" flipH="1">
                  <a:off x="2725" y="3439"/>
                  <a:ext cx="308" cy="206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361" name="Oval 105"/>
                <p:cNvSpPr>
                  <a:spLocks noChangeArrowheads="1"/>
                </p:cNvSpPr>
                <p:nvPr/>
              </p:nvSpPr>
              <p:spPr bwMode="gray">
                <a:xfrm>
                  <a:off x="2078" y="1824"/>
                  <a:ext cx="1615" cy="16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57150" algn="ctr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362" name="Oval 106"/>
                <p:cNvSpPr>
                  <a:spLocks noChangeArrowheads="1"/>
                </p:cNvSpPr>
                <p:nvPr/>
              </p:nvSpPr>
              <p:spPr bwMode="gray">
                <a:xfrm>
                  <a:off x="2170" y="1915"/>
                  <a:ext cx="1430" cy="143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gamma/>
                        <a:shade val="63529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63529"/>
                        <a:invGamma/>
                      </a:srgb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363" name="Oval 107"/>
                <p:cNvSpPr>
                  <a:spLocks noChangeArrowheads="1"/>
                </p:cNvSpPr>
                <p:nvPr/>
              </p:nvSpPr>
              <p:spPr bwMode="gray">
                <a:xfrm>
                  <a:off x="2000" y="1131"/>
                  <a:ext cx="1769" cy="3003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tint val="0"/>
                        <a:invGamma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4364" name="Oval 108"/>
                <p:cNvSpPr>
                  <a:spLocks noChangeArrowheads="1"/>
                </p:cNvSpPr>
                <p:nvPr/>
              </p:nvSpPr>
              <p:spPr bwMode="gray">
                <a:xfrm>
                  <a:off x="2000" y="1129"/>
                  <a:ext cx="1769" cy="300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>
                        <a:gamma/>
                        <a:shade val="0"/>
                        <a:invGamma/>
                      </a:srgbClr>
                    </a:gs>
                    <a:gs pos="100000">
                      <a:srgbClr val="FFCC00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4365" name="Oval 109"/>
                <p:cNvSpPr>
                  <a:spLocks noChangeArrowheads="1"/>
                </p:cNvSpPr>
                <p:nvPr/>
              </p:nvSpPr>
              <p:spPr bwMode="gray">
                <a:xfrm>
                  <a:off x="2337" y="1128"/>
                  <a:ext cx="1096" cy="30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54118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4366" name="Oval 110"/>
                <p:cNvSpPr>
                  <a:spLocks noChangeArrowheads="1"/>
                </p:cNvSpPr>
                <p:nvPr/>
              </p:nvSpPr>
              <p:spPr bwMode="gray">
                <a:xfrm>
                  <a:off x="2337" y="1126"/>
                  <a:ext cx="1096" cy="301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/>
                    </a:gs>
                    <a:gs pos="100000">
                      <a:srgbClr val="FFCC00">
                        <a:gamma/>
                        <a:shade val="48627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24367" name="AutoShape 111"/>
              <p:cNvSpPr>
                <a:spLocks noChangeArrowheads="1"/>
              </p:cNvSpPr>
              <p:nvPr/>
            </p:nvSpPr>
            <p:spPr bwMode="gray">
              <a:xfrm flipH="1">
                <a:off x="132" y="1056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368" name="AutoShape 112"/>
              <p:cNvSpPr>
                <a:spLocks noChangeArrowheads="1"/>
              </p:cNvSpPr>
              <p:nvPr/>
            </p:nvSpPr>
            <p:spPr bwMode="gray">
              <a:xfrm rot="10800000" flipH="1">
                <a:off x="143" y="1617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369" name="AutoShape 113"/>
              <p:cNvSpPr>
                <a:spLocks noChangeArrowheads="1"/>
              </p:cNvSpPr>
              <p:nvPr/>
            </p:nvSpPr>
            <p:spPr bwMode="gray">
              <a:xfrm rot="16200000" flipH="1">
                <a:off x="-159" y="1336"/>
                <a:ext cx="95" cy="6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370" name="Oval 114"/>
              <p:cNvSpPr>
                <a:spLocks noChangeArrowheads="1"/>
              </p:cNvSpPr>
              <p:nvPr/>
            </p:nvSpPr>
            <p:spPr bwMode="gray">
              <a:xfrm rot="5400000">
                <a:off x="-69" y="1111"/>
                <a:ext cx="501" cy="52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371" name="Oval 115"/>
              <p:cNvSpPr>
                <a:spLocks noChangeArrowheads="1"/>
              </p:cNvSpPr>
              <p:nvPr/>
            </p:nvSpPr>
            <p:spPr bwMode="gray">
              <a:xfrm rot="5400000">
                <a:off x="-39" y="1140"/>
                <a:ext cx="444" cy="46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372" name="Oval 116"/>
              <p:cNvSpPr>
                <a:spLocks noChangeArrowheads="1"/>
              </p:cNvSpPr>
              <p:nvPr/>
            </p:nvSpPr>
            <p:spPr bwMode="gray">
              <a:xfrm rot="5400000">
                <a:off x="106" y="1228"/>
                <a:ext cx="152" cy="28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4373" name="Oval 117"/>
              <p:cNvSpPr>
                <a:spLocks noChangeArrowheads="1"/>
              </p:cNvSpPr>
              <p:nvPr/>
            </p:nvSpPr>
            <p:spPr bwMode="gray">
              <a:xfrm rot="5400000">
                <a:off x="106" y="1228"/>
                <a:ext cx="152" cy="285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4374" name="Oval 118"/>
              <p:cNvSpPr>
                <a:spLocks noChangeArrowheads="1"/>
              </p:cNvSpPr>
              <p:nvPr/>
            </p:nvSpPr>
            <p:spPr bwMode="gray">
              <a:xfrm rot="5400000">
                <a:off x="12" y="1227"/>
                <a:ext cx="340" cy="28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4375" name="Oval 119"/>
              <p:cNvSpPr>
                <a:spLocks noChangeArrowheads="1"/>
              </p:cNvSpPr>
              <p:nvPr/>
            </p:nvSpPr>
            <p:spPr bwMode="gray">
              <a:xfrm rot="5400000">
                <a:off x="12" y="1227"/>
                <a:ext cx="340" cy="285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24376" name="Group 120"/>
          <p:cNvGrpSpPr>
            <a:grpSpLocks/>
          </p:cNvGrpSpPr>
          <p:nvPr/>
        </p:nvGrpSpPr>
        <p:grpSpPr bwMode="auto">
          <a:xfrm>
            <a:off x="2381250" y="3940175"/>
            <a:ext cx="228600" cy="533400"/>
            <a:chOff x="240" y="624"/>
            <a:chExt cx="96" cy="288"/>
          </a:xfrm>
        </p:grpSpPr>
        <p:sp>
          <p:nvSpPr>
            <p:cNvPr id="224377" name="Rectangle 121"/>
            <p:cNvSpPr>
              <a:spLocks noChangeArrowheads="1"/>
            </p:cNvSpPr>
            <p:nvPr/>
          </p:nvSpPr>
          <p:spPr bwMode="gray">
            <a:xfrm rot="16200000" flipH="1">
              <a:off x="115" y="749"/>
              <a:ext cx="288" cy="38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808080">
                    <a:gamma/>
                    <a:tint val="1529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378" name="Rectangle 122"/>
            <p:cNvSpPr>
              <a:spLocks noChangeArrowheads="1"/>
            </p:cNvSpPr>
            <p:nvPr/>
          </p:nvSpPr>
          <p:spPr bwMode="gray">
            <a:xfrm rot="16200000" flipH="1">
              <a:off x="163" y="738"/>
              <a:ext cx="288" cy="59"/>
            </a:xfrm>
            <a:prstGeom prst="rect">
              <a:avLst/>
            </a:prstGeom>
            <a:gradFill rotWithShape="1">
              <a:gsLst>
                <a:gs pos="0">
                  <a:srgbClr val="5F5F5F">
                    <a:gamma/>
                    <a:tint val="30196"/>
                    <a:invGamma/>
                  </a:srgbClr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4379" name="Group 123"/>
          <p:cNvGrpSpPr>
            <a:grpSpLocks/>
          </p:cNvGrpSpPr>
          <p:nvPr/>
        </p:nvGrpSpPr>
        <p:grpSpPr bwMode="auto">
          <a:xfrm>
            <a:off x="2381250" y="2854325"/>
            <a:ext cx="228600" cy="533400"/>
            <a:chOff x="240" y="624"/>
            <a:chExt cx="96" cy="288"/>
          </a:xfrm>
        </p:grpSpPr>
        <p:sp>
          <p:nvSpPr>
            <p:cNvPr id="224380" name="Rectangle 124"/>
            <p:cNvSpPr>
              <a:spLocks noChangeArrowheads="1"/>
            </p:cNvSpPr>
            <p:nvPr/>
          </p:nvSpPr>
          <p:spPr bwMode="gray">
            <a:xfrm rot="16200000" flipH="1">
              <a:off x="115" y="749"/>
              <a:ext cx="288" cy="38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808080">
                    <a:gamma/>
                    <a:tint val="1529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381" name="Rectangle 125"/>
            <p:cNvSpPr>
              <a:spLocks noChangeArrowheads="1"/>
            </p:cNvSpPr>
            <p:nvPr/>
          </p:nvSpPr>
          <p:spPr bwMode="gray">
            <a:xfrm rot="16200000" flipH="1">
              <a:off x="163" y="738"/>
              <a:ext cx="288" cy="59"/>
            </a:xfrm>
            <a:prstGeom prst="rect">
              <a:avLst/>
            </a:prstGeom>
            <a:gradFill rotWithShape="1">
              <a:gsLst>
                <a:gs pos="0">
                  <a:srgbClr val="5F5F5F">
                    <a:gamma/>
                    <a:tint val="30196"/>
                    <a:invGamma/>
                  </a:srgbClr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4382" name="Text Box 126"/>
          <p:cNvSpPr txBox="1">
            <a:spLocks noChangeArrowheads="1"/>
          </p:cNvSpPr>
          <p:nvPr/>
        </p:nvSpPr>
        <p:spPr bwMode="auto">
          <a:xfrm>
            <a:off x="2819400" y="914400"/>
            <a:ext cx="80772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Ư</a:t>
            </a:r>
            <a:r>
              <a:rPr lang="en-US" altLang="en-US" sz="3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CLN </a:t>
            </a:r>
            <a:r>
              <a:rPr lang="en-US" altLang="en-US" sz="3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(56, 140, 1) </a:t>
            </a:r>
            <a:r>
              <a:rPr lang="en-US" altLang="en-US" sz="3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là:</a:t>
            </a:r>
            <a:endParaRPr lang="en-US" altLang="en-US" sz="30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4383" name="Text Box 127"/>
          <p:cNvSpPr txBox="1">
            <a:spLocks noChangeArrowheads="1"/>
          </p:cNvSpPr>
          <p:nvPr/>
        </p:nvSpPr>
        <p:spPr bwMode="auto">
          <a:xfrm>
            <a:off x="4038600" y="2057401"/>
            <a:ext cx="1295400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altLang="en-US" sz="2600" b="1">
                <a:effectLst>
                  <a:outerShdw blurRad="38100" dist="38100" dir="2700000" algn="tl">
                    <a:srgbClr val="C0C0C0"/>
                  </a:outerShdw>
                </a:effectLst>
                <a:latin typeface="VNI-Helve" pitchFamily="2" charset="0"/>
              </a:rPr>
              <a:t>  </a:t>
            </a:r>
            <a:r>
              <a:rPr lang="en-US" altLang="en-US" sz="2600" b="1">
                <a:latin typeface="VNI-Helve" pitchFamily="2" charset="0"/>
              </a:rPr>
              <a:t>1</a:t>
            </a:r>
          </a:p>
        </p:txBody>
      </p:sp>
      <p:sp>
        <p:nvSpPr>
          <p:cNvPr id="224385" name="Text Box 129"/>
          <p:cNvSpPr txBox="1">
            <a:spLocks noChangeArrowheads="1"/>
          </p:cNvSpPr>
          <p:nvPr/>
        </p:nvSpPr>
        <p:spPr bwMode="auto">
          <a:xfrm>
            <a:off x="4267200" y="3387725"/>
            <a:ext cx="1066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600" b="1">
                <a:latin typeface="VNI-Helve" pitchFamily="2" charset="0"/>
              </a:rPr>
              <a:t>14</a:t>
            </a:r>
          </a:p>
        </p:txBody>
      </p:sp>
      <p:sp>
        <p:nvSpPr>
          <p:cNvPr id="224387" name="Text Box 131"/>
          <p:cNvSpPr txBox="1">
            <a:spLocks noChangeArrowheads="1"/>
          </p:cNvSpPr>
          <p:nvPr/>
        </p:nvSpPr>
        <p:spPr bwMode="auto">
          <a:xfrm>
            <a:off x="4267200" y="4530726"/>
            <a:ext cx="1295400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altLang="en-US" sz="2600" b="1">
                <a:latin typeface="VNI-Helve" pitchFamily="2" charset="0"/>
              </a:rPr>
              <a:t>56</a:t>
            </a:r>
          </a:p>
        </p:txBody>
      </p:sp>
      <p:sp>
        <p:nvSpPr>
          <p:cNvPr id="224388" name="Text Box 132"/>
          <p:cNvSpPr txBox="1">
            <a:spLocks noChangeArrowheads="1"/>
          </p:cNvSpPr>
          <p:nvPr/>
        </p:nvSpPr>
        <p:spPr bwMode="auto">
          <a:xfrm>
            <a:off x="4267200" y="5826125"/>
            <a:ext cx="1143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600" b="1">
                <a:latin typeface="VNI-Helve" pitchFamily="2" charset="0"/>
              </a:rPr>
              <a:t>140</a:t>
            </a:r>
          </a:p>
        </p:txBody>
      </p:sp>
      <p:sp>
        <p:nvSpPr>
          <p:cNvPr id="224391" name="Text Box 135"/>
          <p:cNvSpPr txBox="1">
            <a:spLocks noChangeArrowheads="1"/>
          </p:cNvSpPr>
          <p:nvPr/>
        </p:nvSpPr>
        <p:spPr bwMode="auto">
          <a:xfrm>
            <a:off x="2961481" y="60258"/>
            <a:ext cx="6553200" cy="492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altLang="en-US" sz="2400" b="1" dirty="0" err="1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Helve" pitchFamily="2" charset="0"/>
              </a:rPr>
              <a:t>Chọn</a:t>
            </a:r>
            <a:r>
              <a:rPr lang="en-US" altLang="en-US" sz="24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Helve" pitchFamily="2" charset="0"/>
              </a:rPr>
              <a:t> </a:t>
            </a:r>
            <a:r>
              <a:rPr lang="en-US" altLang="en-US" sz="2400" b="1" dirty="0" err="1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Helve" pitchFamily="2" charset="0"/>
              </a:rPr>
              <a:t>cau</a:t>
            </a:r>
            <a:r>
              <a:rPr lang="en-US" altLang="en-US" sz="24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Helve" pitchFamily="2" charset="0"/>
              </a:rPr>
              <a:t> dung</a:t>
            </a:r>
            <a:endParaRPr lang="en-US" altLang="en-US" sz="2400" b="1" dirty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NI-Helve" pitchFamily="2" charset="0"/>
            </a:endParaRPr>
          </a:p>
        </p:txBody>
      </p:sp>
      <p:sp>
        <p:nvSpPr>
          <p:cNvPr id="224397" name="AutoShape 141"/>
          <p:cNvSpPr>
            <a:spLocks noChangeArrowheads="1"/>
          </p:cNvSpPr>
          <p:nvPr/>
        </p:nvSpPr>
        <p:spPr bwMode="auto">
          <a:xfrm>
            <a:off x="8763000" y="1981200"/>
            <a:ext cx="1371600" cy="7620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 dirty="0" err="1" smtClean="0">
                <a:solidFill>
                  <a:srgbClr val="FF0000"/>
                </a:solidFill>
                <a:latin typeface="VNI-Helve" pitchFamily="2" charset="0"/>
              </a:rPr>
              <a:t>đúng</a:t>
            </a:r>
            <a:endParaRPr lang="vi-VN" altLang="en-US" sz="2400" b="1" dirty="0">
              <a:solidFill>
                <a:srgbClr val="FF0000"/>
              </a:solidFill>
              <a:latin typeface="VNI-Helve" pitchFamily="2" charset="0"/>
            </a:endParaRPr>
          </a:p>
        </p:txBody>
      </p:sp>
      <p:sp>
        <p:nvSpPr>
          <p:cNvPr id="224398" name="AutoShape 142"/>
          <p:cNvSpPr>
            <a:spLocks noChangeArrowheads="1"/>
          </p:cNvSpPr>
          <p:nvPr/>
        </p:nvSpPr>
        <p:spPr bwMode="auto">
          <a:xfrm>
            <a:off x="8763000" y="5638800"/>
            <a:ext cx="1371600" cy="7620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0000FF"/>
                </a:solidFill>
                <a:latin typeface="VNI-Helve" pitchFamily="2" charset="0"/>
              </a:rPr>
              <a:t>SAI</a:t>
            </a:r>
            <a:endParaRPr lang="vi-VN" altLang="en-US" sz="2400" b="1">
              <a:solidFill>
                <a:srgbClr val="0000FF"/>
              </a:solidFill>
              <a:latin typeface="VNI-Helve" pitchFamily="2" charset="0"/>
            </a:endParaRPr>
          </a:p>
        </p:txBody>
      </p:sp>
      <p:sp>
        <p:nvSpPr>
          <p:cNvPr id="224399" name="AutoShape 143"/>
          <p:cNvSpPr>
            <a:spLocks noChangeArrowheads="1"/>
          </p:cNvSpPr>
          <p:nvPr/>
        </p:nvSpPr>
        <p:spPr bwMode="auto">
          <a:xfrm>
            <a:off x="8763000" y="3200400"/>
            <a:ext cx="1371600" cy="7620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0000FF"/>
                </a:solidFill>
                <a:latin typeface="VNI-Helve" pitchFamily="2" charset="0"/>
              </a:rPr>
              <a:t>SAI</a:t>
            </a:r>
            <a:endParaRPr lang="vi-VN" altLang="en-US" sz="2400" b="1">
              <a:solidFill>
                <a:srgbClr val="0000FF"/>
              </a:solidFill>
              <a:latin typeface="VNI-Helve" pitchFamily="2" charset="0"/>
            </a:endParaRPr>
          </a:p>
        </p:txBody>
      </p:sp>
      <p:sp>
        <p:nvSpPr>
          <p:cNvPr id="224400" name="AutoShape 144"/>
          <p:cNvSpPr>
            <a:spLocks noChangeArrowheads="1"/>
          </p:cNvSpPr>
          <p:nvPr/>
        </p:nvSpPr>
        <p:spPr bwMode="auto">
          <a:xfrm>
            <a:off x="8763000" y="4419600"/>
            <a:ext cx="1371600" cy="7620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0000FF"/>
                </a:solidFill>
                <a:latin typeface="VNI-Helve" pitchFamily="2" charset="0"/>
              </a:rPr>
              <a:t>SAI</a:t>
            </a:r>
            <a:endParaRPr lang="vi-VN" altLang="en-US" sz="2400" b="1">
              <a:solidFill>
                <a:srgbClr val="0000FF"/>
              </a:solidFill>
              <a:latin typeface="VNI-Helv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714301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24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24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42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428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428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224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224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224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2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4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4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2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22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24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224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24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224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4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4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242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1000"/>
                                        <p:tgtEl>
                                          <p:spTgt spid="224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28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243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1000"/>
                                        <p:tgtEl>
                                          <p:spTgt spid="224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34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243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1000"/>
                                        <p:tgtEl>
                                          <p:spTgt spid="224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31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242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1000"/>
                                        <p:tgtEl>
                                          <p:spTgt spid="224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261"/>
                  </p:tgtEl>
                </p:cond>
              </p:nextCondLst>
            </p:seq>
          </p:childTnLst>
        </p:cTn>
      </p:par>
    </p:tnLst>
    <p:bldLst>
      <p:bldP spid="224287" grpId="0" uiExpand="1" build="allAtOnce" animBg="1"/>
      <p:bldP spid="224382" grpId="0"/>
      <p:bldP spid="224383" grpId="0"/>
      <p:bldP spid="224387" grpId="0"/>
      <p:bldP spid="224391" grpId="0"/>
      <p:bldP spid="224397" grpId="0" animBg="1"/>
      <p:bldP spid="224398" grpId="0" animBg="1"/>
      <p:bldP spid="224399" grpId="0" animBg="1"/>
      <p:bldP spid="22440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6306" name="Group 2"/>
          <p:cNvGrpSpPr>
            <a:grpSpLocks/>
          </p:cNvGrpSpPr>
          <p:nvPr/>
        </p:nvGrpSpPr>
        <p:grpSpPr bwMode="auto">
          <a:xfrm>
            <a:off x="2286000" y="5064125"/>
            <a:ext cx="228600" cy="685800"/>
            <a:chOff x="240" y="624"/>
            <a:chExt cx="96" cy="288"/>
          </a:xfrm>
        </p:grpSpPr>
        <p:sp>
          <p:nvSpPr>
            <p:cNvPr id="226307" name="Rectangle 3"/>
            <p:cNvSpPr>
              <a:spLocks noChangeArrowheads="1"/>
            </p:cNvSpPr>
            <p:nvPr/>
          </p:nvSpPr>
          <p:spPr bwMode="gray">
            <a:xfrm rot="16200000" flipH="1">
              <a:off x="115" y="749"/>
              <a:ext cx="288" cy="38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808080">
                    <a:gamma/>
                    <a:tint val="1529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08" name="Rectangle 4"/>
            <p:cNvSpPr>
              <a:spLocks noChangeArrowheads="1"/>
            </p:cNvSpPr>
            <p:nvPr/>
          </p:nvSpPr>
          <p:spPr bwMode="gray">
            <a:xfrm rot="16200000" flipH="1">
              <a:off x="163" y="738"/>
              <a:ext cx="288" cy="59"/>
            </a:xfrm>
            <a:prstGeom prst="rect">
              <a:avLst/>
            </a:prstGeom>
            <a:gradFill rotWithShape="1">
              <a:gsLst>
                <a:gs pos="0">
                  <a:srgbClr val="5F5F5F">
                    <a:gamma/>
                    <a:tint val="30196"/>
                    <a:invGamma/>
                  </a:srgbClr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6309" name="Group 5"/>
          <p:cNvGrpSpPr>
            <a:grpSpLocks/>
          </p:cNvGrpSpPr>
          <p:nvPr/>
        </p:nvGrpSpPr>
        <p:grpSpPr bwMode="auto">
          <a:xfrm>
            <a:off x="1752600" y="5445126"/>
            <a:ext cx="8591550" cy="1184275"/>
            <a:chOff x="96" y="3312"/>
            <a:chExt cx="5412" cy="746"/>
          </a:xfrm>
        </p:grpSpPr>
        <p:sp>
          <p:nvSpPr>
            <p:cNvPr id="226310" name="AutoShape 6"/>
            <p:cNvSpPr>
              <a:spLocks noChangeArrowheads="1"/>
            </p:cNvSpPr>
            <p:nvPr/>
          </p:nvSpPr>
          <p:spPr bwMode="gray">
            <a:xfrm>
              <a:off x="449" y="3422"/>
              <a:ext cx="4980" cy="53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vi-VN" altLang="en-US">
                <a:cs typeface="Arial" panose="020B0604020202020204" pitchFamily="34" charset="0"/>
              </a:endParaRPr>
            </a:p>
          </p:txBody>
        </p:sp>
        <p:sp>
          <p:nvSpPr>
            <p:cNvPr id="226311" name="AutoShape 7"/>
            <p:cNvSpPr>
              <a:spLocks noChangeArrowheads="1"/>
            </p:cNvSpPr>
            <p:nvPr/>
          </p:nvSpPr>
          <p:spPr bwMode="gray">
            <a:xfrm>
              <a:off x="558" y="3471"/>
              <a:ext cx="959" cy="435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12" name="Freeform 8"/>
            <p:cNvSpPr>
              <a:spLocks/>
            </p:cNvSpPr>
            <p:nvPr/>
          </p:nvSpPr>
          <p:spPr bwMode="gray">
            <a:xfrm>
              <a:off x="618" y="3499"/>
              <a:ext cx="479" cy="218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54510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313" name="Text Box 9"/>
            <p:cNvSpPr txBox="1">
              <a:spLocks noChangeArrowheads="1"/>
            </p:cNvSpPr>
            <p:nvPr/>
          </p:nvSpPr>
          <p:spPr bwMode="gray">
            <a:xfrm>
              <a:off x="899" y="3463"/>
              <a:ext cx="259" cy="33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panose="020B0604020202020204" pitchFamily="34" charset="0"/>
                </a:rPr>
                <a:t>D</a:t>
              </a:r>
            </a:p>
          </p:txBody>
        </p:sp>
        <p:sp>
          <p:nvSpPr>
            <p:cNvPr id="226314" name="Text Box 10"/>
            <p:cNvSpPr txBox="1">
              <a:spLocks noChangeArrowheads="1"/>
            </p:cNvSpPr>
            <p:nvPr/>
          </p:nvSpPr>
          <p:spPr bwMode="gray">
            <a:xfrm>
              <a:off x="1649" y="3506"/>
              <a:ext cx="366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endParaRPr lang="vi-VN" altLang="en-US" sz="2000" b="1">
                <a:solidFill>
                  <a:schemeClr val="accent2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26315" name="Rectangle 11"/>
            <p:cNvSpPr>
              <a:spLocks noChangeArrowheads="1"/>
            </p:cNvSpPr>
            <p:nvPr/>
          </p:nvSpPr>
          <p:spPr bwMode="auto">
            <a:xfrm>
              <a:off x="420" y="3361"/>
              <a:ext cx="5088" cy="697"/>
            </a:xfrm>
            <a:prstGeom prst="rect">
              <a:avLst/>
            </a:prstGeom>
            <a:noFill/>
            <a:ln w="38100" cmpd="dbl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vi-VN" altLang="en-US">
                <a:solidFill>
                  <a:srgbClr val="0000FF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226316" name="Group 12"/>
            <p:cNvGrpSpPr>
              <a:grpSpLocks/>
            </p:cNvGrpSpPr>
            <p:nvPr/>
          </p:nvGrpSpPr>
          <p:grpSpPr bwMode="auto">
            <a:xfrm rot="5400000">
              <a:off x="361" y="3510"/>
              <a:ext cx="186" cy="327"/>
              <a:chOff x="1872" y="1126"/>
              <a:chExt cx="2014" cy="3012"/>
            </a:xfrm>
          </p:grpSpPr>
          <p:sp>
            <p:nvSpPr>
              <p:cNvPr id="226317" name="AutoShape 13"/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18" name="AutoShape 14"/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19" name="AutoShape 15"/>
              <p:cNvSpPr>
                <a:spLocks noChangeArrowheads="1"/>
              </p:cNvSpPr>
              <p:nvPr/>
            </p:nvSpPr>
            <p:spPr bwMode="gray">
              <a:xfrm rot="10800000" flipH="1">
                <a:off x="2725" y="3439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20" name="Oval 16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21" name="Oval 17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22" name="Oval 18"/>
              <p:cNvSpPr>
                <a:spLocks noChangeArrowheads="1"/>
              </p:cNvSpPr>
              <p:nvPr/>
            </p:nvSpPr>
            <p:spPr bwMode="gray">
              <a:xfrm>
                <a:off x="1999" y="1128"/>
                <a:ext cx="1772" cy="3009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323" name="Oval 19"/>
              <p:cNvSpPr>
                <a:spLocks noChangeArrowheads="1"/>
              </p:cNvSpPr>
              <p:nvPr/>
            </p:nvSpPr>
            <p:spPr bwMode="gray">
              <a:xfrm>
                <a:off x="1999" y="1127"/>
                <a:ext cx="1772" cy="3010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324" name="Oval 20"/>
              <p:cNvSpPr>
                <a:spLocks noChangeArrowheads="1"/>
              </p:cNvSpPr>
              <p:nvPr/>
            </p:nvSpPr>
            <p:spPr bwMode="gray">
              <a:xfrm>
                <a:off x="2337" y="1126"/>
                <a:ext cx="1096" cy="3011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325" name="Oval 21"/>
              <p:cNvSpPr>
                <a:spLocks noChangeArrowheads="1"/>
              </p:cNvSpPr>
              <p:nvPr/>
            </p:nvSpPr>
            <p:spPr bwMode="gray">
              <a:xfrm>
                <a:off x="2337" y="1126"/>
                <a:ext cx="1096" cy="3012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26326" name="AutoShape 22"/>
            <p:cNvSpPr>
              <a:spLocks noChangeArrowheads="1"/>
            </p:cNvSpPr>
            <p:nvPr/>
          </p:nvSpPr>
          <p:spPr bwMode="gray">
            <a:xfrm flipH="1">
              <a:off x="413" y="3312"/>
              <a:ext cx="113" cy="69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27" name="AutoShape 23"/>
            <p:cNvSpPr>
              <a:spLocks noChangeArrowheads="1"/>
            </p:cNvSpPr>
            <p:nvPr/>
          </p:nvSpPr>
          <p:spPr bwMode="gray">
            <a:xfrm rot="10800000" flipH="1">
              <a:off x="425" y="3916"/>
              <a:ext cx="114" cy="69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28" name="AutoShape 24"/>
            <p:cNvSpPr>
              <a:spLocks noChangeArrowheads="1"/>
            </p:cNvSpPr>
            <p:nvPr/>
          </p:nvSpPr>
          <p:spPr bwMode="gray">
            <a:xfrm rot="16200000" flipH="1">
              <a:off x="82" y="3611"/>
              <a:ext cx="103" cy="7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29" name="Oval 25"/>
            <p:cNvSpPr>
              <a:spLocks noChangeArrowheads="1"/>
            </p:cNvSpPr>
            <p:nvPr/>
          </p:nvSpPr>
          <p:spPr bwMode="gray">
            <a:xfrm rot="5400000">
              <a:off x="200" y="3353"/>
              <a:ext cx="539" cy="596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30" name="Oval 26"/>
            <p:cNvSpPr>
              <a:spLocks noChangeArrowheads="1"/>
            </p:cNvSpPr>
            <p:nvPr/>
          </p:nvSpPr>
          <p:spPr bwMode="gray">
            <a:xfrm rot="5400000">
              <a:off x="232" y="3386"/>
              <a:ext cx="478" cy="528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31" name="Oval 27"/>
            <p:cNvSpPr>
              <a:spLocks noChangeArrowheads="1"/>
            </p:cNvSpPr>
            <p:nvPr/>
          </p:nvSpPr>
          <p:spPr bwMode="gray">
            <a:xfrm rot="5400000">
              <a:off x="388" y="3487"/>
              <a:ext cx="164" cy="32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332" name="Oval 28"/>
            <p:cNvSpPr>
              <a:spLocks noChangeArrowheads="1"/>
            </p:cNvSpPr>
            <p:nvPr/>
          </p:nvSpPr>
          <p:spPr bwMode="gray">
            <a:xfrm rot="5400000">
              <a:off x="388" y="3487"/>
              <a:ext cx="164" cy="327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333" name="Oval 29"/>
            <p:cNvSpPr>
              <a:spLocks noChangeArrowheads="1"/>
            </p:cNvSpPr>
            <p:nvPr/>
          </p:nvSpPr>
          <p:spPr bwMode="gray">
            <a:xfrm rot="5400000">
              <a:off x="287" y="3486"/>
              <a:ext cx="366" cy="32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6334" name="Oval 30"/>
            <p:cNvSpPr>
              <a:spLocks noChangeArrowheads="1"/>
            </p:cNvSpPr>
            <p:nvPr/>
          </p:nvSpPr>
          <p:spPr bwMode="gray">
            <a:xfrm rot="5400000">
              <a:off x="287" y="3486"/>
              <a:ext cx="366" cy="32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26335" name="AutoShape 31"/>
          <p:cNvSpPr>
            <a:spLocks noChangeArrowheads="1"/>
          </p:cNvSpPr>
          <p:nvPr/>
        </p:nvSpPr>
        <p:spPr bwMode="gray">
          <a:xfrm>
            <a:off x="2286000" y="762000"/>
            <a:ext cx="8077200" cy="762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round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endParaRPr lang="vi-VN" altLang="en-US" sz="2000" b="1">
              <a:solidFill>
                <a:srgbClr val="990000"/>
              </a:solidFill>
              <a:cs typeface="Arial" panose="020B0604020202020204" pitchFamily="34" charset="0"/>
            </a:endParaRPr>
          </a:p>
        </p:txBody>
      </p:sp>
      <p:grpSp>
        <p:nvGrpSpPr>
          <p:cNvPr id="226336" name="Group 32"/>
          <p:cNvGrpSpPr>
            <a:grpSpLocks/>
          </p:cNvGrpSpPr>
          <p:nvPr/>
        </p:nvGrpSpPr>
        <p:grpSpPr bwMode="auto">
          <a:xfrm>
            <a:off x="1752600" y="1863726"/>
            <a:ext cx="8591550" cy="1108075"/>
            <a:chOff x="108" y="1032"/>
            <a:chExt cx="5412" cy="698"/>
          </a:xfrm>
        </p:grpSpPr>
        <p:grpSp>
          <p:nvGrpSpPr>
            <p:cNvPr id="226337" name="Group 33"/>
            <p:cNvGrpSpPr>
              <a:grpSpLocks/>
            </p:cNvGrpSpPr>
            <p:nvPr/>
          </p:nvGrpSpPr>
          <p:grpSpPr bwMode="auto">
            <a:xfrm>
              <a:off x="432" y="1032"/>
              <a:ext cx="5088" cy="698"/>
              <a:chOff x="900" y="990"/>
              <a:chExt cx="4512" cy="500"/>
            </a:xfrm>
          </p:grpSpPr>
          <p:sp>
            <p:nvSpPr>
              <p:cNvPr id="226338" name="AutoShape 34"/>
              <p:cNvSpPr>
                <a:spLocks noChangeArrowheads="1"/>
              </p:cNvSpPr>
              <p:nvPr/>
            </p:nvSpPr>
            <p:spPr bwMode="gray">
              <a:xfrm>
                <a:off x="926" y="1034"/>
                <a:ext cx="4416" cy="381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DDDDDD">
                      <a:gamma/>
                      <a:tint val="36471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vi-V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226339" name="AutoShape 35"/>
              <p:cNvSpPr>
                <a:spLocks noChangeArrowheads="1"/>
              </p:cNvSpPr>
              <p:nvPr/>
            </p:nvSpPr>
            <p:spPr bwMode="gray">
              <a:xfrm>
                <a:off x="1022" y="1069"/>
                <a:ext cx="851" cy="312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40" name="Freeform 36"/>
              <p:cNvSpPr>
                <a:spLocks/>
              </p:cNvSpPr>
              <p:nvPr/>
            </p:nvSpPr>
            <p:spPr bwMode="gray">
              <a:xfrm>
                <a:off x="1076" y="1089"/>
                <a:ext cx="424" cy="156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41" name="Text Box 37"/>
              <p:cNvSpPr txBox="1">
                <a:spLocks noChangeArrowheads="1"/>
              </p:cNvSpPr>
              <p:nvPr/>
            </p:nvSpPr>
            <p:spPr bwMode="gray">
              <a:xfrm>
                <a:off x="1327" y="1063"/>
                <a:ext cx="225" cy="236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chemeClr val="tx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en-US" sz="28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226342" name="Text Box 38"/>
              <p:cNvSpPr txBox="1">
                <a:spLocks noChangeArrowheads="1"/>
              </p:cNvSpPr>
              <p:nvPr/>
            </p:nvSpPr>
            <p:spPr bwMode="gray">
              <a:xfrm>
                <a:off x="1990" y="1094"/>
                <a:ext cx="3246" cy="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endParaRPr lang="vi-VN" altLang="en-US" sz="2000" b="1">
                  <a:solidFill>
                    <a:schemeClr val="accent2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26343" name="Rectangle 39"/>
              <p:cNvSpPr>
                <a:spLocks noChangeArrowheads="1"/>
              </p:cNvSpPr>
              <p:nvPr/>
            </p:nvSpPr>
            <p:spPr bwMode="auto">
              <a:xfrm>
                <a:off x="900" y="990"/>
                <a:ext cx="4512" cy="500"/>
              </a:xfrm>
              <a:prstGeom prst="rect">
                <a:avLst/>
              </a:prstGeom>
              <a:noFill/>
              <a:ln w="38100" cmpd="dbl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vi-VN" altLang="en-US">
                  <a:solidFill>
                    <a:srgbClr val="0000FF"/>
                  </a:solidFill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26344" name="Group 40"/>
            <p:cNvGrpSpPr>
              <a:grpSpLocks/>
            </p:cNvGrpSpPr>
            <p:nvPr/>
          </p:nvGrpSpPr>
          <p:grpSpPr bwMode="auto">
            <a:xfrm>
              <a:off x="108" y="1033"/>
              <a:ext cx="672" cy="673"/>
              <a:chOff x="-144" y="1056"/>
              <a:chExt cx="586" cy="625"/>
            </a:xfrm>
          </p:grpSpPr>
          <p:grpSp>
            <p:nvGrpSpPr>
              <p:cNvPr id="226345" name="Group 41"/>
              <p:cNvGrpSpPr>
                <a:grpSpLocks/>
              </p:cNvGrpSpPr>
              <p:nvPr/>
            </p:nvGrpSpPr>
            <p:grpSpPr bwMode="auto">
              <a:xfrm rot="5400000">
                <a:off x="82" y="1249"/>
                <a:ext cx="173" cy="285"/>
                <a:chOff x="1872" y="1126"/>
                <a:chExt cx="2014" cy="3012"/>
              </a:xfrm>
            </p:grpSpPr>
            <p:sp>
              <p:nvSpPr>
                <p:cNvPr id="226346" name="AutoShape 42"/>
                <p:cNvSpPr>
                  <a:spLocks noChangeArrowheads="1"/>
                </p:cNvSpPr>
                <p:nvPr/>
              </p:nvSpPr>
              <p:spPr bwMode="gray">
                <a:xfrm rot="16200000" flipH="1">
                  <a:off x="1820" y="2528"/>
                  <a:ext cx="309" cy="206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347" name="AutoShape 43"/>
                <p:cNvSpPr>
                  <a:spLocks noChangeArrowheads="1"/>
                </p:cNvSpPr>
                <p:nvPr/>
              </p:nvSpPr>
              <p:spPr bwMode="gray">
                <a:xfrm rot="5400000" flipH="1">
                  <a:off x="3628" y="2494"/>
                  <a:ext cx="309" cy="206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348" name="AutoShape 44"/>
                <p:cNvSpPr>
                  <a:spLocks noChangeArrowheads="1"/>
                </p:cNvSpPr>
                <p:nvPr/>
              </p:nvSpPr>
              <p:spPr bwMode="gray">
                <a:xfrm rot="10800000" flipH="1">
                  <a:off x="2725" y="3439"/>
                  <a:ext cx="308" cy="206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349" name="Oval 45"/>
                <p:cNvSpPr>
                  <a:spLocks noChangeArrowheads="1"/>
                </p:cNvSpPr>
                <p:nvPr/>
              </p:nvSpPr>
              <p:spPr bwMode="gray">
                <a:xfrm>
                  <a:off x="2078" y="1824"/>
                  <a:ext cx="1615" cy="16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57150" algn="ctr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350" name="Oval 46"/>
                <p:cNvSpPr>
                  <a:spLocks noChangeArrowheads="1"/>
                </p:cNvSpPr>
                <p:nvPr/>
              </p:nvSpPr>
              <p:spPr bwMode="gray">
                <a:xfrm>
                  <a:off x="2170" y="1915"/>
                  <a:ext cx="1430" cy="143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gamma/>
                        <a:shade val="63529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63529"/>
                        <a:invGamma/>
                      </a:srgb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351" name="Oval 47"/>
                <p:cNvSpPr>
                  <a:spLocks noChangeArrowheads="1"/>
                </p:cNvSpPr>
                <p:nvPr/>
              </p:nvSpPr>
              <p:spPr bwMode="gray">
                <a:xfrm>
                  <a:off x="2000" y="1131"/>
                  <a:ext cx="1769" cy="3003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tint val="0"/>
                        <a:invGamma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6352" name="Oval 48"/>
                <p:cNvSpPr>
                  <a:spLocks noChangeArrowheads="1"/>
                </p:cNvSpPr>
                <p:nvPr/>
              </p:nvSpPr>
              <p:spPr bwMode="gray">
                <a:xfrm>
                  <a:off x="2000" y="1129"/>
                  <a:ext cx="1769" cy="300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>
                        <a:gamma/>
                        <a:shade val="0"/>
                        <a:invGamma/>
                      </a:srgbClr>
                    </a:gs>
                    <a:gs pos="100000">
                      <a:srgbClr val="FFCC00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6353" name="Oval 49"/>
                <p:cNvSpPr>
                  <a:spLocks noChangeArrowheads="1"/>
                </p:cNvSpPr>
                <p:nvPr/>
              </p:nvSpPr>
              <p:spPr bwMode="gray">
                <a:xfrm>
                  <a:off x="2337" y="1128"/>
                  <a:ext cx="1096" cy="30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54118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6354" name="Oval 50"/>
                <p:cNvSpPr>
                  <a:spLocks noChangeArrowheads="1"/>
                </p:cNvSpPr>
                <p:nvPr/>
              </p:nvSpPr>
              <p:spPr bwMode="gray">
                <a:xfrm>
                  <a:off x="2337" y="1126"/>
                  <a:ext cx="1096" cy="301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/>
                    </a:gs>
                    <a:gs pos="100000">
                      <a:srgbClr val="FFCC00">
                        <a:gamma/>
                        <a:shade val="48627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26355" name="AutoShape 51"/>
              <p:cNvSpPr>
                <a:spLocks noChangeArrowheads="1"/>
              </p:cNvSpPr>
              <p:nvPr/>
            </p:nvSpPr>
            <p:spPr bwMode="gray">
              <a:xfrm flipH="1">
                <a:off x="132" y="1056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56" name="AutoShape 52"/>
              <p:cNvSpPr>
                <a:spLocks noChangeArrowheads="1"/>
              </p:cNvSpPr>
              <p:nvPr/>
            </p:nvSpPr>
            <p:spPr bwMode="gray">
              <a:xfrm rot="10800000" flipH="1">
                <a:off x="143" y="1617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57" name="AutoShape 53"/>
              <p:cNvSpPr>
                <a:spLocks noChangeArrowheads="1"/>
              </p:cNvSpPr>
              <p:nvPr/>
            </p:nvSpPr>
            <p:spPr bwMode="gray">
              <a:xfrm rot="16200000" flipH="1">
                <a:off x="-159" y="1336"/>
                <a:ext cx="95" cy="6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58" name="Oval 54"/>
              <p:cNvSpPr>
                <a:spLocks noChangeArrowheads="1"/>
              </p:cNvSpPr>
              <p:nvPr/>
            </p:nvSpPr>
            <p:spPr bwMode="gray">
              <a:xfrm rot="5400000">
                <a:off x="-69" y="1111"/>
                <a:ext cx="501" cy="52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59" name="Oval 55"/>
              <p:cNvSpPr>
                <a:spLocks noChangeArrowheads="1"/>
              </p:cNvSpPr>
              <p:nvPr/>
            </p:nvSpPr>
            <p:spPr bwMode="gray">
              <a:xfrm rot="5400000">
                <a:off x="-39" y="1140"/>
                <a:ext cx="444" cy="46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60" name="Oval 56"/>
              <p:cNvSpPr>
                <a:spLocks noChangeArrowheads="1"/>
              </p:cNvSpPr>
              <p:nvPr/>
            </p:nvSpPr>
            <p:spPr bwMode="gray">
              <a:xfrm rot="5400000">
                <a:off x="106" y="1228"/>
                <a:ext cx="152" cy="28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361" name="Oval 57"/>
              <p:cNvSpPr>
                <a:spLocks noChangeArrowheads="1"/>
              </p:cNvSpPr>
              <p:nvPr/>
            </p:nvSpPr>
            <p:spPr bwMode="gray">
              <a:xfrm rot="5400000">
                <a:off x="106" y="1228"/>
                <a:ext cx="152" cy="285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362" name="Oval 58"/>
              <p:cNvSpPr>
                <a:spLocks noChangeArrowheads="1"/>
              </p:cNvSpPr>
              <p:nvPr/>
            </p:nvSpPr>
            <p:spPr bwMode="gray">
              <a:xfrm rot="5400000">
                <a:off x="12" y="1227"/>
                <a:ext cx="340" cy="28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363" name="Oval 59"/>
              <p:cNvSpPr>
                <a:spLocks noChangeArrowheads="1"/>
              </p:cNvSpPr>
              <p:nvPr/>
            </p:nvSpPr>
            <p:spPr bwMode="gray">
              <a:xfrm rot="5400000">
                <a:off x="12" y="1227"/>
                <a:ext cx="340" cy="285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26364" name="Group 60"/>
          <p:cNvGrpSpPr>
            <a:grpSpLocks/>
          </p:cNvGrpSpPr>
          <p:nvPr/>
        </p:nvGrpSpPr>
        <p:grpSpPr bwMode="auto">
          <a:xfrm>
            <a:off x="1752600" y="4225926"/>
            <a:ext cx="8591550" cy="1185863"/>
            <a:chOff x="108" y="2508"/>
            <a:chExt cx="5412" cy="747"/>
          </a:xfrm>
        </p:grpSpPr>
        <p:grpSp>
          <p:nvGrpSpPr>
            <p:cNvPr id="226365" name="Group 61"/>
            <p:cNvGrpSpPr>
              <a:grpSpLocks/>
            </p:cNvGrpSpPr>
            <p:nvPr/>
          </p:nvGrpSpPr>
          <p:grpSpPr bwMode="auto">
            <a:xfrm>
              <a:off x="432" y="2557"/>
              <a:ext cx="5088" cy="698"/>
              <a:chOff x="900" y="990"/>
              <a:chExt cx="4512" cy="500"/>
            </a:xfrm>
          </p:grpSpPr>
          <p:sp>
            <p:nvSpPr>
              <p:cNvPr id="226366" name="AutoShape 62"/>
              <p:cNvSpPr>
                <a:spLocks noChangeArrowheads="1"/>
              </p:cNvSpPr>
              <p:nvPr/>
            </p:nvSpPr>
            <p:spPr bwMode="gray">
              <a:xfrm>
                <a:off x="926" y="1034"/>
                <a:ext cx="4416" cy="381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DDDDDD">
                      <a:gamma/>
                      <a:tint val="36471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vi-V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226367" name="AutoShape 63"/>
              <p:cNvSpPr>
                <a:spLocks noChangeArrowheads="1"/>
              </p:cNvSpPr>
              <p:nvPr/>
            </p:nvSpPr>
            <p:spPr bwMode="gray">
              <a:xfrm>
                <a:off x="1022" y="1069"/>
                <a:ext cx="851" cy="312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68" name="Freeform 64"/>
              <p:cNvSpPr>
                <a:spLocks/>
              </p:cNvSpPr>
              <p:nvPr/>
            </p:nvSpPr>
            <p:spPr bwMode="gray">
              <a:xfrm>
                <a:off x="1076" y="1089"/>
                <a:ext cx="424" cy="156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69" name="Text Box 65"/>
              <p:cNvSpPr txBox="1">
                <a:spLocks noChangeArrowheads="1"/>
              </p:cNvSpPr>
              <p:nvPr/>
            </p:nvSpPr>
            <p:spPr bwMode="gray">
              <a:xfrm>
                <a:off x="1334" y="1063"/>
                <a:ext cx="210" cy="236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chemeClr val="tx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en-US" sz="28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226370" name="Text Box 66"/>
              <p:cNvSpPr txBox="1">
                <a:spLocks noChangeArrowheads="1"/>
              </p:cNvSpPr>
              <p:nvPr/>
            </p:nvSpPr>
            <p:spPr bwMode="gray">
              <a:xfrm>
                <a:off x="1990" y="1094"/>
                <a:ext cx="3246" cy="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endParaRPr lang="vi-VN" altLang="en-US" sz="2000" b="1">
                  <a:solidFill>
                    <a:schemeClr val="accent2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26371" name="Rectangle 67"/>
              <p:cNvSpPr>
                <a:spLocks noChangeArrowheads="1"/>
              </p:cNvSpPr>
              <p:nvPr/>
            </p:nvSpPr>
            <p:spPr bwMode="auto">
              <a:xfrm>
                <a:off x="900" y="990"/>
                <a:ext cx="4512" cy="500"/>
              </a:xfrm>
              <a:prstGeom prst="rect">
                <a:avLst/>
              </a:prstGeom>
              <a:noFill/>
              <a:ln w="38100" cmpd="dbl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vi-VN" altLang="en-US">
                  <a:solidFill>
                    <a:srgbClr val="0000FF"/>
                  </a:solidFill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26372" name="Group 68"/>
            <p:cNvGrpSpPr>
              <a:grpSpLocks/>
            </p:cNvGrpSpPr>
            <p:nvPr/>
          </p:nvGrpSpPr>
          <p:grpSpPr bwMode="auto">
            <a:xfrm>
              <a:off x="108" y="2508"/>
              <a:ext cx="672" cy="673"/>
              <a:chOff x="-144" y="1056"/>
              <a:chExt cx="586" cy="625"/>
            </a:xfrm>
          </p:grpSpPr>
          <p:grpSp>
            <p:nvGrpSpPr>
              <p:cNvPr id="226373" name="Group 69"/>
              <p:cNvGrpSpPr>
                <a:grpSpLocks/>
              </p:cNvGrpSpPr>
              <p:nvPr/>
            </p:nvGrpSpPr>
            <p:grpSpPr bwMode="auto">
              <a:xfrm rot="5400000">
                <a:off x="82" y="1249"/>
                <a:ext cx="173" cy="285"/>
                <a:chOff x="1872" y="1126"/>
                <a:chExt cx="2014" cy="3012"/>
              </a:xfrm>
            </p:grpSpPr>
            <p:sp>
              <p:nvSpPr>
                <p:cNvPr id="226374" name="AutoShape 70"/>
                <p:cNvSpPr>
                  <a:spLocks noChangeArrowheads="1"/>
                </p:cNvSpPr>
                <p:nvPr/>
              </p:nvSpPr>
              <p:spPr bwMode="gray">
                <a:xfrm rot="16200000" flipH="1">
                  <a:off x="1820" y="2528"/>
                  <a:ext cx="309" cy="206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375" name="AutoShape 71"/>
                <p:cNvSpPr>
                  <a:spLocks noChangeArrowheads="1"/>
                </p:cNvSpPr>
                <p:nvPr/>
              </p:nvSpPr>
              <p:spPr bwMode="gray">
                <a:xfrm rot="5400000" flipH="1">
                  <a:off x="3628" y="2494"/>
                  <a:ext cx="309" cy="206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376" name="AutoShape 72"/>
                <p:cNvSpPr>
                  <a:spLocks noChangeArrowheads="1"/>
                </p:cNvSpPr>
                <p:nvPr/>
              </p:nvSpPr>
              <p:spPr bwMode="gray">
                <a:xfrm rot="10800000" flipH="1">
                  <a:off x="2725" y="3439"/>
                  <a:ext cx="308" cy="206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377" name="Oval 73"/>
                <p:cNvSpPr>
                  <a:spLocks noChangeArrowheads="1"/>
                </p:cNvSpPr>
                <p:nvPr/>
              </p:nvSpPr>
              <p:spPr bwMode="gray">
                <a:xfrm>
                  <a:off x="2078" y="1824"/>
                  <a:ext cx="1615" cy="16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57150" algn="ctr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378" name="Oval 74"/>
                <p:cNvSpPr>
                  <a:spLocks noChangeArrowheads="1"/>
                </p:cNvSpPr>
                <p:nvPr/>
              </p:nvSpPr>
              <p:spPr bwMode="gray">
                <a:xfrm>
                  <a:off x="2170" y="1915"/>
                  <a:ext cx="1430" cy="143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gamma/>
                        <a:shade val="63529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63529"/>
                        <a:invGamma/>
                      </a:srgb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379" name="Oval 75"/>
                <p:cNvSpPr>
                  <a:spLocks noChangeArrowheads="1"/>
                </p:cNvSpPr>
                <p:nvPr/>
              </p:nvSpPr>
              <p:spPr bwMode="gray">
                <a:xfrm>
                  <a:off x="2000" y="1131"/>
                  <a:ext cx="1769" cy="3003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tint val="0"/>
                        <a:invGamma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6380" name="Oval 76"/>
                <p:cNvSpPr>
                  <a:spLocks noChangeArrowheads="1"/>
                </p:cNvSpPr>
                <p:nvPr/>
              </p:nvSpPr>
              <p:spPr bwMode="gray">
                <a:xfrm>
                  <a:off x="2000" y="1129"/>
                  <a:ext cx="1769" cy="300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>
                        <a:gamma/>
                        <a:shade val="0"/>
                        <a:invGamma/>
                      </a:srgbClr>
                    </a:gs>
                    <a:gs pos="100000">
                      <a:srgbClr val="FFCC00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6381" name="Oval 77"/>
                <p:cNvSpPr>
                  <a:spLocks noChangeArrowheads="1"/>
                </p:cNvSpPr>
                <p:nvPr/>
              </p:nvSpPr>
              <p:spPr bwMode="gray">
                <a:xfrm>
                  <a:off x="2337" y="1128"/>
                  <a:ext cx="1096" cy="30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54118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6382" name="Oval 78"/>
                <p:cNvSpPr>
                  <a:spLocks noChangeArrowheads="1"/>
                </p:cNvSpPr>
                <p:nvPr/>
              </p:nvSpPr>
              <p:spPr bwMode="gray">
                <a:xfrm>
                  <a:off x="2337" y="1126"/>
                  <a:ext cx="1096" cy="301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/>
                    </a:gs>
                    <a:gs pos="100000">
                      <a:srgbClr val="FFCC00">
                        <a:gamma/>
                        <a:shade val="48627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26383" name="AutoShape 79"/>
              <p:cNvSpPr>
                <a:spLocks noChangeArrowheads="1"/>
              </p:cNvSpPr>
              <p:nvPr/>
            </p:nvSpPr>
            <p:spPr bwMode="gray">
              <a:xfrm flipH="1">
                <a:off x="132" y="1056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84" name="AutoShape 80"/>
              <p:cNvSpPr>
                <a:spLocks noChangeArrowheads="1"/>
              </p:cNvSpPr>
              <p:nvPr/>
            </p:nvSpPr>
            <p:spPr bwMode="gray">
              <a:xfrm rot="10800000" flipH="1">
                <a:off x="143" y="1617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85" name="AutoShape 81"/>
              <p:cNvSpPr>
                <a:spLocks noChangeArrowheads="1"/>
              </p:cNvSpPr>
              <p:nvPr/>
            </p:nvSpPr>
            <p:spPr bwMode="gray">
              <a:xfrm rot="16200000" flipH="1">
                <a:off x="-159" y="1336"/>
                <a:ext cx="95" cy="6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86" name="Oval 82"/>
              <p:cNvSpPr>
                <a:spLocks noChangeArrowheads="1"/>
              </p:cNvSpPr>
              <p:nvPr/>
            </p:nvSpPr>
            <p:spPr bwMode="gray">
              <a:xfrm rot="5400000">
                <a:off x="-69" y="1111"/>
                <a:ext cx="501" cy="52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87" name="Oval 83"/>
              <p:cNvSpPr>
                <a:spLocks noChangeArrowheads="1"/>
              </p:cNvSpPr>
              <p:nvPr/>
            </p:nvSpPr>
            <p:spPr bwMode="gray">
              <a:xfrm rot="5400000">
                <a:off x="-39" y="1140"/>
                <a:ext cx="444" cy="46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88" name="Oval 84"/>
              <p:cNvSpPr>
                <a:spLocks noChangeArrowheads="1"/>
              </p:cNvSpPr>
              <p:nvPr/>
            </p:nvSpPr>
            <p:spPr bwMode="gray">
              <a:xfrm rot="5400000">
                <a:off x="106" y="1228"/>
                <a:ext cx="152" cy="28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389" name="Oval 85"/>
              <p:cNvSpPr>
                <a:spLocks noChangeArrowheads="1"/>
              </p:cNvSpPr>
              <p:nvPr/>
            </p:nvSpPr>
            <p:spPr bwMode="gray">
              <a:xfrm rot="5400000">
                <a:off x="106" y="1228"/>
                <a:ext cx="152" cy="285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390" name="Oval 86"/>
              <p:cNvSpPr>
                <a:spLocks noChangeArrowheads="1"/>
              </p:cNvSpPr>
              <p:nvPr/>
            </p:nvSpPr>
            <p:spPr bwMode="gray">
              <a:xfrm rot="5400000">
                <a:off x="12" y="1227"/>
                <a:ext cx="340" cy="28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391" name="Oval 87"/>
              <p:cNvSpPr>
                <a:spLocks noChangeArrowheads="1"/>
              </p:cNvSpPr>
              <p:nvPr/>
            </p:nvSpPr>
            <p:spPr bwMode="gray">
              <a:xfrm rot="5400000">
                <a:off x="12" y="1227"/>
                <a:ext cx="340" cy="285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26392" name="Group 88"/>
          <p:cNvGrpSpPr>
            <a:grpSpLocks/>
          </p:cNvGrpSpPr>
          <p:nvPr/>
        </p:nvGrpSpPr>
        <p:grpSpPr bwMode="auto">
          <a:xfrm>
            <a:off x="2343150" y="1295400"/>
            <a:ext cx="228600" cy="533400"/>
            <a:chOff x="240" y="624"/>
            <a:chExt cx="96" cy="288"/>
          </a:xfrm>
        </p:grpSpPr>
        <p:sp>
          <p:nvSpPr>
            <p:cNvPr id="226393" name="Rectangle 89"/>
            <p:cNvSpPr>
              <a:spLocks noChangeArrowheads="1"/>
            </p:cNvSpPr>
            <p:nvPr/>
          </p:nvSpPr>
          <p:spPr bwMode="gray">
            <a:xfrm rot="16200000" flipH="1">
              <a:off x="115" y="749"/>
              <a:ext cx="288" cy="38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808080">
                    <a:gamma/>
                    <a:tint val="1529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94" name="Rectangle 90"/>
            <p:cNvSpPr>
              <a:spLocks noChangeArrowheads="1"/>
            </p:cNvSpPr>
            <p:nvPr/>
          </p:nvSpPr>
          <p:spPr bwMode="gray">
            <a:xfrm rot="16200000" flipH="1">
              <a:off x="163" y="738"/>
              <a:ext cx="288" cy="59"/>
            </a:xfrm>
            <a:prstGeom prst="rect">
              <a:avLst/>
            </a:prstGeom>
            <a:gradFill rotWithShape="1">
              <a:gsLst>
                <a:gs pos="0">
                  <a:srgbClr val="5F5F5F">
                    <a:gamma/>
                    <a:tint val="30196"/>
                    <a:invGamma/>
                  </a:srgbClr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6395" name="Text Box 91"/>
          <p:cNvSpPr txBox="1">
            <a:spLocks noChangeArrowheads="1"/>
          </p:cNvSpPr>
          <p:nvPr/>
        </p:nvSpPr>
        <p:spPr bwMode="auto">
          <a:xfrm>
            <a:off x="4343400" y="3463926"/>
            <a:ext cx="601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altLang="en-US">
              <a:cs typeface="Arial" panose="020B0604020202020204" pitchFamily="34" charset="0"/>
            </a:endParaRPr>
          </a:p>
        </p:txBody>
      </p:sp>
      <p:grpSp>
        <p:nvGrpSpPr>
          <p:cNvPr id="226396" name="Group 92"/>
          <p:cNvGrpSpPr>
            <a:grpSpLocks/>
          </p:cNvGrpSpPr>
          <p:nvPr/>
        </p:nvGrpSpPr>
        <p:grpSpPr bwMode="auto">
          <a:xfrm>
            <a:off x="1752600" y="3082926"/>
            <a:ext cx="8591550" cy="1108075"/>
            <a:chOff x="108" y="1032"/>
            <a:chExt cx="5412" cy="698"/>
          </a:xfrm>
        </p:grpSpPr>
        <p:grpSp>
          <p:nvGrpSpPr>
            <p:cNvPr id="226397" name="Group 93"/>
            <p:cNvGrpSpPr>
              <a:grpSpLocks/>
            </p:cNvGrpSpPr>
            <p:nvPr/>
          </p:nvGrpSpPr>
          <p:grpSpPr bwMode="auto">
            <a:xfrm>
              <a:off x="432" y="1032"/>
              <a:ext cx="5088" cy="698"/>
              <a:chOff x="900" y="990"/>
              <a:chExt cx="4512" cy="500"/>
            </a:xfrm>
          </p:grpSpPr>
          <p:sp>
            <p:nvSpPr>
              <p:cNvPr id="226398" name="AutoShape 94"/>
              <p:cNvSpPr>
                <a:spLocks noChangeArrowheads="1"/>
              </p:cNvSpPr>
              <p:nvPr/>
            </p:nvSpPr>
            <p:spPr bwMode="gray">
              <a:xfrm>
                <a:off x="926" y="1034"/>
                <a:ext cx="4416" cy="381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DDDDDD">
                      <a:gamma/>
                      <a:tint val="36471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vi-V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226399" name="AutoShape 95"/>
              <p:cNvSpPr>
                <a:spLocks noChangeArrowheads="1"/>
              </p:cNvSpPr>
              <p:nvPr/>
            </p:nvSpPr>
            <p:spPr bwMode="gray">
              <a:xfrm>
                <a:off x="1022" y="1069"/>
                <a:ext cx="851" cy="312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400" name="Freeform 96"/>
              <p:cNvSpPr>
                <a:spLocks/>
              </p:cNvSpPr>
              <p:nvPr/>
            </p:nvSpPr>
            <p:spPr bwMode="gray">
              <a:xfrm>
                <a:off x="1076" y="1089"/>
                <a:ext cx="424" cy="156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401" name="Text Box 97"/>
              <p:cNvSpPr txBox="1">
                <a:spLocks noChangeArrowheads="1"/>
              </p:cNvSpPr>
              <p:nvPr/>
            </p:nvSpPr>
            <p:spPr bwMode="gray">
              <a:xfrm>
                <a:off x="1331" y="1063"/>
                <a:ext cx="216" cy="236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chemeClr val="tx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en-US" sz="28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226402" name="Text Box 98"/>
              <p:cNvSpPr txBox="1">
                <a:spLocks noChangeArrowheads="1"/>
              </p:cNvSpPr>
              <p:nvPr/>
            </p:nvSpPr>
            <p:spPr bwMode="gray">
              <a:xfrm>
                <a:off x="1990" y="1094"/>
                <a:ext cx="3246" cy="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endParaRPr lang="vi-VN" altLang="en-US" sz="2000" b="1">
                  <a:solidFill>
                    <a:schemeClr val="accent2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26403" name="Rectangle 99"/>
              <p:cNvSpPr>
                <a:spLocks noChangeArrowheads="1"/>
              </p:cNvSpPr>
              <p:nvPr/>
            </p:nvSpPr>
            <p:spPr bwMode="auto">
              <a:xfrm>
                <a:off x="900" y="990"/>
                <a:ext cx="4512" cy="500"/>
              </a:xfrm>
              <a:prstGeom prst="rect">
                <a:avLst/>
              </a:prstGeom>
              <a:noFill/>
              <a:ln w="38100" cmpd="dbl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vi-VN" altLang="en-US">
                  <a:solidFill>
                    <a:srgbClr val="0000FF"/>
                  </a:solidFill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26404" name="Group 100"/>
            <p:cNvGrpSpPr>
              <a:grpSpLocks/>
            </p:cNvGrpSpPr>
            <p:nvPr/>
          </p:nvGrpSpPr>
          <p:grpSpPr bwMode="auto">
            <a:xfrm>
              <a:off x="108" y="1033"/>
              <a:ext cx="672" cy="673"/>
              <a:chOff x="-144" y="1056"/>
              <a:chExt cx="586" cy="625"/>
            </a:xfrm>
          </p:grpSpPr>
          <p:grpSp>
            <p:nvGrpSpPr>
              <p:cNvPr id="226405" name="Group 101"/>
              <p:cNvGrpSpPr>
                <a:grpSpLocks/>
              </p:cNvGrpSpPr>
              <p:nvPr/>
            </p:nvGrpSpPr>
            <p:grpSpPr bwMode="auto">
              <a:xfrm rot="5400000">
                <a:off x="82" y="1249"/>
                <a:ext cx="173" cy="285"/>
                <a:chOff x="1872" y="1126"/>
                <a:chExt cx="2014" cy="3012"/>
              </a:xfrm>
            </p:grpSpPr>
            <p:sp>
              <p:nvSpPr>
                <p:cNvPr id="226406" name="AutoShape 102"/>
                <p:cNvSpPr>
                  <a:spLocks noChangeArrowheads="1"/>
                </p:cNvSpPr>
                <p:nvPr/>
              </p:nvSpPr>
              <p:spPr bwMode="gray">
                <a:xfrm rot="16200000" flipH="1">
                  <a:off x="1820" y="2528"/>
                  <a:ext cx="309" cy="206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07" name="AutoShape 103"/>
                <p:cNvSpPr>
                  <a:spLocks noChangeArrowheads="1"/>
                </p:cNvSpPr>
                <p:nvPr/>
              </p:nvSpPr>
              <p:spPr bwMode="gray">
                <a:xfrm rot="5400000" flipH="1">
                  <a:off x="3628" y="2494"/>
                  <a:ext cx="309" cy="206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08" name="AutoShape 104"/>
                <p:cNvSpPr>
                  <a:spLocks noChangeArrowheads="1"/>
                </p:cNvSpPr>
                <p:nvPr/>
              </p:nvSpPr>
              <p:spPr bwMode="gray">
                <a:xfrm rot="10800000" flipH="1">
                  <a:off x="2725" y="3439"/>
                  <a:ext cx="308" cy="206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09" name="Oval 105"/>
                <p:cNvSpPr>
                  <a:spLocks noChangeArrowheads="1"/>
                </p:cNvSpPr>
                <p:nvPr/>
              </p:nvSpPr>
              <p:spPr bwMode="gray">
                <a:xfrm>
                  <a:off x="2078" y="1824"/>
                  <a:ext cx="1615" cy="16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57150" algn="ctr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10" name="Oval 106"/>
                <p:cNvSpPr>
                  <a:spLocks noChangeArrowheads="1"/>
                </p:cNvSpPr>
                <p:nvPr/>
              </p:nvSpPr>
              <p:spPr bwMode="gray">
                <a:xfrm>
                  <a:off x="2170" y="1915"/>
                  <a:ext cx="1430" cy="143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gamma/>
                        <a:shade val="63529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63529"/>
                        <a:invGamma/>
                      </a:srgb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11" name="Oval 107"/>
                <p:cNvSpPr>
                  <a:spLocks noChangeArrowheads="1"/>
                </p:cNvSpPr>
                <p:nvPr/>
              </p:nvSpPr>
              <p:spPr bwMode="gray">
                <a:xfrm>
                  <a:off x="2000" y="1131"/>
                  <a:ext cx="1769" cy="3003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tint val="0"/>
                        <a:invGamma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6412" name="Oval 108"/>
                <p:cNvSpPr>
                  <a:spLocks noChangeArrowheads="1"/>
                </p:cNvSpPr>
                <p:nvPr/>
              </p:nvSpPr>
              <p:spPr bwMode="gray">
                <a:xfrm>
                  <a:off x="2000" y="1129"/>
                  <a:ext cx="1769" cy="300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>
                        <a:gamma/>
                        <a:shade val="0"/>
                        <a:invGamma/>
                      </a:srgbClr>
                    </a:gs>
                    <a:gs pos="100000">
                      <a:srgbClr val="FFCC00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6413" name="Oval 109"/>
                <p:cNvSpPr>
                  <a:spLocks noChangeArrowheads="1"/>
                </p:cNvSpPr>
                <p:nvPr/>
              </p:nvSpPr>
              <p:spPr bwMode="gray">
                <a:xfrm>
                  <a:off x="2337" y="1128"/>
                  <a:ext cx="1096" cy="30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54118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6414" name="Oval 110"/>
                <p:cNvSpPr>
                  <a:spLocks noChangeArrowheads="1"/>
                </p:cNvSpPr>
                <p:nvPr/>
              </p:nvSpPr>
              <p:spPr bwMode="gray">
                <a:xfrm>
                  <a:off x="2337" y="1126"/>
                  <a:ext cx="1096" cy="301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/>
                    </a:gs>
                    <a:gs pos="100000">
                      <a:srgbClr val="FFCC00">
                        <a:gamma/>
                        <a:shade val="48627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26415" name="AutoShape 111"/>
              <p:cNvSpPr>
                <a:spLocks noChangeArrowheads="1"/>
              </p:cNvSpPr>
              <p:nvPr/>
            </p:nvSpPr>
            <p:spPr bwMode="gray">
              <a:xfrm flipH="1">
                <a:off x="132" y="1056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416" name="AutoShape 112"/>
              <p:cNvSpPr>
                <a:spLocks noChangeArrowheads="1"/>
              </p:cNvSpPr>
              <p:nvPr/>
            </p:nvSpPr>
            <p:spPr bwMode="gray">
              <a:xfrm rot="10800000" flipH="1">
                <a:off x="143" y="1617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417" name="AutoShape 113"/>
              <p:cNvSpPr>
                <a:spLocks noChangeArrowheads="1"/>
              </p:cNvSpPr>
              <p:nvPr/>
            </p:nvSpPr>
            <p:spPr bwMode="gray">
              <a:xfrm rot="16200000" flipH="1">
                <a:off x="-159" y="1336"/>
                <a:ext cx="95" cy="6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418" name="Oval 114"/>
              <p:cNvSpPr>
                <a:spLocks noChangeArrowheads="1"/>
              </p:cNvSpPr>
              <p:nvPr/>
            </p:nvSpPr>
            <p:spPr bwMode="gray">
              <a:xfrm rot="5400000">
                <a:off x="-69" y="1111"/>
                <a:ext cx="501" cy="52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419" name="Oval 115"/>
              <p:cNvSpPr>
                <a:spLocks noChangeArrowheads="1"/>
              </p:cNvSpPr>
              <p:nvPr/>
            </p:nvSpPr>
            <p:spPr bwMode="gray">
              <a:xfrm rot="5400000">
                <a:off x="-39" y="1140"/>
                <a:ext cx="444" cy="46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420" name="Oval 116"/>
              <p:cNvSpPr>
                <a:spLocks noChangeArrowheads="1"/>
              </p:cNvSpPr>
              <p:nvPr/>
            </p:nvSpPr>
            <p:spPr bwMode="gray">
              <a:xfrm rot="5400000">
                <a:off x="106" y="1228"/>
                <a:ext cx="152" cy="28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421" name="Oval 117"/>
              <p:cNvSpPr>
                <a:spLocks noChangeArrowheads="1"/>
              </p:cNvSpPr>
              <p:nvPr/>
            </p:nvSpPr>
            <p:spPr bwMode="gray">
              <a:xfrm rot="5400000">
                <a:off x="106" y="1228"/>
                <a:ext cx="152" cy="285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422" name="Oval 118"/>
              <p:cNvSpPr>
                <a:spLocks noChangeArrowheads="1"/>
              </p:cNvSpPr>
              <p:nvPr/>
            </p:nvSpPr>
            <p:spPr bwMode="gray">
              <a:xfrm rot="5400000">
                <a:off x="12" y="1227"/>
                <a:ext cx="340" cy="28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423" name="Oval 119"/>
              <p:cNvSpPr>
                <a:spLocks noChangeArrowheads="1"/>
              </p:cNvSpPr>
              <p:nvPr/>
            </p:nvSpPr>
            <p:spPr bwMode="gray">
              <a:xfrm rot="5400000">
                <a:off x="12" y="1227"/>
                <a:ext cx="340" cy="285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26424" name="Group 120"/>
          <p:cNvGrpSpPr>
            <a:grpSpLocks/>
          </p:cNvGrpSpPr>
          <p:nvPr/>
        </p:nvGrpSpPr>
        <p:grpSpPr bwMode="auto">
          <a:xfrm>
            <a:off x="2381250" y="3940175"/>
            <a:ext cx="228600" cy="533400"/>
            <a:chOff x="240" y="624"/>
            <a:chExt cx="96" cy="288"/>
          </a:xfrm>
        </p:grpSpPr>
        <p:sp>
          <p:nvSpPr>
            <p:cNvPr id="226425" name="Rectangle 121"/>
            <p:cNvSpPr>
              <a:spLocks noChangeArrowheads="1"/>
            </p:cNvSpPr>
            <p:nvPr/>
          </p:nvSpPr>
          <p:spPr bwMode="gray">
            <a:xfrm rot="16200000" flipH="1">
              <a:off x="115" y="749"/>
              <a:ext cx="288" cy="38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808080">
                    <a:gamma/>
                    <a:tint val="1529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426" name="Rectangle 122"/>
            <p:cNvSpPr>
              <a:spLocks noChangeArrowheads="1"/>
            </p:cNvSpPr>
            <p:nvPr/>
          </p:nvSpPr>
          <p:spPr bwMode="gray">
            <a:xfrm rot="16200000" flipH="1">
              <a:off x="163" y="738"/>
              <a:ext cx="288" cy="59"/>
            </a:xfrm>
            <a:prstGeom prst="rect">
              <a:avLst/>
            </a:prstGeom>
            <a:gradFill rotWithShape="1">
              <a:gsLst>
                <a:gs pos="0">
                  <a:srgbClr val="5F5F5F">
                    <a:gamma/>
                    <a:tint val="30196"/>
                    <a:invGamma/>
                  </a:srgbClr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6427" name="Group 123"/>
          <p:cNvGrpSpPr>
            <a:grpSpLocks/>
          </p:cNvGrpSpPr>
          <p:nvPr/>
        </p:nvGrpSpPr>
        <p:grpSpPr bwMode="auto">
          <a:xfrm>
            <a:off x="2381250" y="2854325"/>
            <a:ext cx="228600" cy="533400"/>
            <a:chOff x="240" y="624"/>
            <a:chExt cx="96" cy="288"/>
          </a:xfrm>
        </p:grpSpPr>
        <p:sp>
          <p:nvSpPr>
            <p:cNvPr id="226428" name="Rectangle 124"/>
            <p:cNvSpPr>
              <a:spLocks noChangeArrowheads="1"/>
            </p:cNvSpPr>
            <p:nvPr/>
          </p:nvSpPr>
          <p:spPr bwMode="gray">
            <a:xfrm rot="16200000" flipH="1">
              <a:off x="115" y="749"/>
              <a:ext cx="288" cy="38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808080">
                    <a:gamma/>
                    <a:tint val="1529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429" name="Rectangle 125"/>
            <p:cNvSpPr>
              <a:spLocks noChangeArrowheads="1"/>
            </p:cNvSpPr>
            <p:nvPr/>
          </p:nvSpPr>
          <p:spPr bwMode="gray">
            <a:xfrm rot="16200000" flipH="1">
              <a:off x="163" y="738"/>
              <a:ext cx="288" cy="59"/>
            </a:xfrm>
            <a:prstGeom prst="rect">
              <a:avLst/>
            </a:prstGeom>
            <a:gradFill rotWithShape="1">
              <a:gsLst>
                <a:gs pos="0">
                  <a:srgbClr val="5F5F5F">
                    <a:gamma/>
                    <a:tint val="30196"/>
                    <a:invGamma/>
                  </a:srgbClr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6430" name="Text Box 126"/>
          <p:cNvSpPr txBox="1">
            <a:spLocks noChangeArrowheads="1"/>
          </p:cNvSpPr>
          <p:nvPr/>
        </p:nvSpPr>
        <p:spPr bwMode="auto">
          <a:xfrm>
            <a:off x="2662238" y="872103"/>
            <a:ext cx="807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VNI-Helve" pitchFamily="2" charset="0"/>
              </a:rPr>
              <a:t>b) Ư</a:t>
            </a:r>
            <a:r>
              <a:rPr lang="en-US" altLang="en-US" sz="2800" b="1" smtClean="0">
                <a:solidFill>
                  <a:srgbClr val="0000CC"/>
                </a:solidFill>
                <a:latin typeface="VNI-Helve" pitchFamily="2" charset="0"/>
              </a:rPr>
              <a:t>CLN </a:t>
            </a:r>
            <a:r>
              <a:rPr lang="en-US" altLang="en-US" sz="2800" b="1">
                <a:solidFill>
                  <a:srgbClr val="0000CC"/>
                </a:solidFill>
                <a:latin typeface="VNI-Helve" pitchFamily="2" charset="0"/>
              </a:rPr>
              <a:t>(30, 60, 180) </a:t>
            </a:r>
            <a:r>
              <a:rPr lang="en-US" altLang="en-US" sz="2800" b="1" smtClean="0">
                <a:solidFill>
                  <a:srgbClr val="0000CC"/>
                </a:solidFill>
                <a:latin typeface="VNI-Helve" pitchFamily="2" charset="0"/>
              </a:rPr>
              <a:t>là:</a:t>
            </a:r>
            <a:endParaRPr lang="en-US" altLang="en-US" sz="2800" b="1">
              <a:solidFill>
                <a:srgbClr val="0000CC"/>
              </a:solidFill>
              <a:latin typeface="VNI-Helve" pitchFamily="2" charset="0"/>
            </a:endParaRPr>
          </a:p>
        </p:txBody>
      </p:sp>
      <p:sp>
        <p:nvSpPr>
          <p:cNvPr id="226431" name="Text Box 127"/>
          <p:cNvSpPr txBox="1">
            <a:spLocks noChangeArrowheads="1"/>
          </p:cNvSpPr>
          <p:nvPr/>
        </p:nvSpPr>
        <p:spPr bwMode="auto">
          <a:xfrm>
            <a:off x="4038600" y="2066926"/>
            <a:ext cx="1295400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altLang="en-US" sz="2600" b="1">
                <a:effectLst>
                  <a:outerShdw blurRad="38100" dist="38100" dir="2700000" algn="tl">
                    <a:srgbClr val="C0C0C0"/>
                  </a:outerShdw>
                </a:effectLst>
                <a:latin typeface="VNI-Helve" pitchFamily="2" charset="0"/>
              </a:rPr>
              <a:t>  </a:t>
            </a:r>
            <a:r>
              <a:rPr lang="en-US" altLang="en-US" sz="2600" b="1">
                <a:latin typeface="VNI-Helve" pitchFamily="2" charset="0"/>
              </a:rPr>
              <a:t>15</a:t>
            </a:r>
          </a:p>
        </p:txBody>
      </p:sp>
      <p:sp>
        <p:nvSpPr>
          <p:cNvPr id="226433" name="Text Box 129"/>
          <p:cNvSpPr txBox="1">
            <a:spLocks noChangeArrowheads="1"/>
          </p:cNvSpPr>
          <p:nvPr/>
        </p:nvSpPr>
        <p:spPr bwMode="auto">
          <a:xfrm>
            <a:off x="4267200" y="3397250"/>
            <a:ext cx="1066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600" b="1">
                <a:latin typeface="VNI-Helve" pitchFamily="2" charset="0"/>
              </a:rPr>
              <a:t>30</a:t>
            </a:r>
          </a:p>
        </p:txBody>
      </p:sp>
      <p:sp>
        <p:nvSpPr>
          <p:cNvPr id="226435" name="Text Box 131"/>
          <p:cNvSpPr txBox="1">
            <a:spLocks noChangeArrowheads="1"/>
          </p:cNvSpPr>
          <p:nvPr/>
        </p:nvSpPr>
        <p:spPr bwMode="auto">
          <a:xfrm>
            <a:off x="4267200" y="4540251"/>
            <a:ext cx="1295400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altLang="en-US" sz="2600" b="1">
                <a:latin typeface="VNI-Helve" pitchFamily="2" charset="0"/>
              </a:rPr>
              <a:t>60</a:t>
            </a:r>
          </a:p>
        </p:txBody>
      </p:sp>
      <p:sp>
        <p:nvSpPr>
          <p:cNvPr id="226436" name="Text Box 132"/>
          <p:cNvSpPr txBox="1">
            <a:spLocks noChangeArrowheads="1"/>
          </p:cNvSpPr>
          <p:nvPr/>
        </p:nvSpPr>
        <p:spPr bwMode="auto">
          <a:xfrm>
            <a:off x="4267200" y="5835650"/>
            <a:ext cx="1143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600" b="1">
                <a:latin typeface="VNI-Helve" pitchFamily="2" charset="0"/>
              </a:rPr>
              <a:t>180</a:t>
            </a:r>
          </a:p>
        </p:txBody>
      </p:sp>
      <p:sp>
        <p:nvSpPr>
          <p:cNvPr id="226440" name="AutoShape 136"/>
          <p:cNvSpPr>
            <a:spLocks noChangeArrowheads="1"/>
          </p:cNvSpPr>
          <p:nvPr/>
        </p:nvSpPr>
        <p:spPr bwMode="auto">
          <a:xfrm>
            <a:off x="8763000" y="3200400"/>
            <a:ext cx="1371600" cy="7620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lang="vi-V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6441" name="AutoShape 137"/>
          <p:cNvSpPr>
            <a:spLocks noChangeArrowheads="1"/>
          </p:cNvSpPr>
          <p:nvPr/>
        </p:nvSpPr>
        <p:spPr bwMode="auto">
          <a:xfrm>
            <a:off x="8763000" y="5638800"/>
            <a:ext cx="1371600" cy="7620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0000FF"/>
                </a:solidFill>
                <a:latin typeface="VNI-Helve" pitchFamily="2" charset="0"/>
              </a:rPr>
              <a:t>SAI</a:t>
            </a:r>
            <a:endParaRPr lang="vi-VN" altLang="en-US" sz="2400" b="1">
              <a:solidFill>
                <a:srgbClr val="0000FF"/>
              </a:solidFill>
              <a:latin typeface="VNI-Helve" pitchFamily="2" charset="0"/>
            </a:endParaRPr>
          </a:p>
        </p:txBody>
      </p:sp>
      <p:sp>
        <p:nvSpPr>
          <p:cNvPr id="226442" name="AutoShape 138"/>
          <p:cNvSpPr>
            <a:spLocks noChangeArrowheads="1"/>
          </p:cNvSpPr>
          <p:nvPr/>
        </p:nvSpPr>
        <p:spPr bwMode="auto">
          <a:xfrm>
            <a:off x="8763000" y="1981200"/>
            <a:ext cx="1371600" cy="7620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0000FF"/>
                </a:solidFill>
                <a:latin typeface="VNI-Helve" pitchFamily="2" charset="0"/>
              </a:rPr>
              <a:t>SAI</a:t>
            </a:r>
            <a:endParaRPr lang="vi-VN" altLang="en-US" sz="2400" b="1">
              <a:solidFill>
                <a:srgbClr val="0000FF"/>
              </a:solidFill>
              <a:latin typeface="VNI-Helve" pitchFamily="2" charset="0"/>
            </a:endParaRPr>
          </a:p>
        </p:txBody>
      </p:sp>
      <p:sp>
        <p:nvSpPr>
          <p:cNvPr id="226443" name="AutoShape 139"/>
          <p:cNvSpPr>
            <a:spLocks noChangeArrowheads="1"/>
          </p:cNvSpPr>
          <p:nvPr/>
        </p:nvSpPr>
        <p:spPr bwMode="auto">
          <a:xfrm>
            <a:off x="8763000" y="4419600"/>
            <a:ext cx="1371600" cy="7620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0000FF"/>
                </a:solidFill>
                <a:latin typeface="VNI-Helve" pitchFamily="2" charset="0"/>
              </a:rPr>
              <a:t>SAI</a:t>
            </a:r>
            <a:endParaRPr lang="vi-VN" altLang="en-US" sz="2400" b="1">
              <a:solidFill>
                <a:srgbClr val="0000FF"/>
              </a:solidFill>
              <a:latin typeface="VNI-Helve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86657" y="77572"/>
            <a:ext cx="444384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altLang="en-US" sz="2800" b="1" u="sng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Helve" pitchFamily="2" charset="0"/>
              </a:rPr>
              <a:t>Câu 1:</a:t>
            </a:r>
            <a:r>
              <a:rPr lang="en-US" altLang="en-US" sz="28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Helve" pitchFamily="2" charset="0"/>
              </a:rPr>
              <a:t> Chọn đáp án đúng</a:t>
            </a:r>
          </a:p>
        </p:txBody>
      </p:sp>
    </p:spTree>
    <p:extLst>
      <p:ext uri="{BB962C8B-B14F-4D97-AF65-F5344CB8AC3E}">
        <p14:creationId xmlns:p14="http://schemas.microsoft.com/office/powerpoint/2010/main" val="3037612598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6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63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633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633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500"/>
                                        <p:tgtEl>
                                          <p:spTgt spid="226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500"/>
                                        <p:tgtEl>
                                          <p:spTgt spid="226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500"/>
                                        <p:tgtEl>
                                          <p:spTgt spid="226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2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6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6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26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22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26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226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26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226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6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6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6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263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 nodeType="clickPar">
                      <p:stCondLst>
                        <p:cond delay="0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1000"/>
                                        <p:tgtEl>
                                          <p:spTgt spid="22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336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263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 nodeType="clickPar">
                      <p:stCondLst>
                        <p:cond delay="0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1000"/>
                                        <p:tgtEl>
                                          <p:spTgt spid="22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396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2263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1000"/>
                                        <p:tgtEl>
                                          <p:spTgt spid="226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364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263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 nodeType="clickPar">
                      <p:stCondLst>
                        <p:cond delay="0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1000"/>
                                        <p:tgtEl>
                                          <p:spTgt spid="226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309"/>
                  </p:tgtEl>
                </p:cond>
              </p:nextCondLst>
            </p:seq>
          </p:childTnLst>
        </p:cTn>
      </p:par>
    </p:tnLst>
    <p:bldLst>
      <p:bldP spid="226335" grpId="0" build="allAtOnce" animBg="1"/>
      <p:bldP spid="226430" grpId="0"/>
      <p:bldP spid="226431" grpId="0"/>
      <p:bldP spid="226435" grpId="0"/>
      <p:bldP spid="226440" grpId="0" animBg="1"/>
      <p:bldP spid="226441" grpId="0" animBg="1"/>
      <p:bldP spid="226442" grpId="0" animBg="1"/>
      <p:bldP spid="22644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330" name="Group 2"/>
          <p:cNvGrpSpPr>
            <a:grpSpLocks/>
          </p:cNvGrpSpPr>
          <p:nvPr/>
        </p:nvGrpSpPr>
        <p:grpSpPr bwMode="auto">
          <a:xfrm>
            <a:off x="-457200" y="5064125"/>
            <a:ext cx="228600" cy="685800"/>
            <a:chOff x="240" y="624"/>
            <a:chExt cx="96" cy="288"/>
          </a:xfrm>
        </p:grpSpPr>
        <p:sp>
          <p:nvSpPr>
            <p:cNvPr id="227331" name="Rectangle 3"/>
            <p:cNvSpPr>
              <a:spLocks noChangeArrowheads="1"/>
            </p:cNvSpPr>
            <p:nvPr/>
          </p:nvSpPr>
          <p:spPr bwMode="gray">
            <a:xfrm rot="16200000" flipH="1">
              <a:off x="115" y="749"/>
              <a:ext cx="288" cy="38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808080">
                    <a:gamma/>
                    <a:tint val="1529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32" name="Rectangle 4"/>
            <p:cNvSpPr>
              <a:spLocks noChangeArrowheads="1"/>
            </p:cNvSpPr>
            <p:nvPr/>
          </p:nvSpPr>
          <p:spPr bwMode="gray">
            <a:xfrm rot="16200000" flipH="1">
              <a:off x="163" y="738"/>
              <a:ext cx="288" cy="59"/>
            </a:xfrm>
            <a:prstGeom prst="rect">
              <a:avLst/>
            </a:prstGeom>
            <a:gradFill rotWithShape="1">
              <a:gsLst>
                <a:gs pos="0">
                  <a:srgbClr val="5F5F5F">
                    <a:gamma/>
                    <a:tint val="30196"/>
                    <a:invGamma/>
                  </a:srgbClr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7333" name="Group 5"/>
          <p:cNvGrpSpPr>
            <a:grpSpLocks/>
          </p:cNvGrpSpPr>
          <p:nvPr/>
        </p:nvGrpSpPr>
        <p:grpSpPr bwMode="auto">
          <a:xfrm>
            <a:off x="1600200" y="5445126"/>
            <a:ext cx="8915400" cy="1184275"/>
            <a:chOff x="96" y="3312"/>
            <a:chExt cx="5412" cy="746"/>
          </a:xfrm>
        </p:grpSpPr>
        <p:sp>
          <p:nvSpPr>
            <p:cNvPr id="227334" name="AutoShape 6"/>
            <p:cNvSpPr>
              <a:spLocks noChangeArrowheads="1"/>
            </p:cNvSpPr>
            <p:nvPr/>
          </p:nvSpPr>
          <p:spPr bwMode="gray">
            <a:xfrm>
              <a:off x="449" y="3422"/>
              <a:ext cx="4980" cy="53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vi-VN" altLang="en-US">
                <a:cs typeface="Arial" panose="020B0604020202020204" pitchFamily="34" charset="0"/>
              </a:endParaRPr>
            </a:p>
          </p:txBody>
        </p:sp>
        <p:sp>
          <p:nvSpPr>
            <p:cNvPr id="227335" name="AutoShape 7"/>
            <p:cNvSpPr>
              <a:spLocks noChangeArrowheads="1"/>
            </p:cNvSpPr>
            <p:nvPr/>
          </p:nvSpPr>
          <p:spPr bwMode="gray">
            <a:xfrm>
              <a:off x="558" y="3471"/>
              <a:ext cx="959" cy="435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36" name="Freeform 8"/>
            <p:cNvSpPr>
              <a:spLocks/>
            </p:cNvSpPr>
            <p:nvPr/>
          </p:nvSpPr>
          <p:spPr bwMode="gray">
            <a:xfrm>
              <a:off x="618" y="3499"/>
              <a:ext cx="479" cy="218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54510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337" name="Text Box 9"/>
            <p:cNvSpPr txBox="1">
              <a:spLocks noChangeArrowheads="1"/>
            </p:cNvSpPr>
            <p:nvPr/>
          </p:nvSpPr>
          <p:spPr bwMode="gray">
            <a:xfrm>
              <a:off x="902" y="3463"/>
              <a:ext cx="249" cy="33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panose="020B0604020202020204" pitchFamily="34" charset="0"/>
                </a:rPr>
                <a:t>D</a:t>
              </a:r>
            </a:p>
          </p:txBody>
        </p:sp>
        <p:sp>
          <p:nvSpPr>
            <p:cNvPr id="227338" name="Text Box 10"/>
            <p:cNvSpPr txBox="1">
              <a:spLocks noChangeArrowheads="1"/>
            </p:cNvSpPr>
            <p:nvPr/>
          </p:nvSpPr>
          <p:spPr bwMode="gray">
            <a:xfrm>
              <a:off x="1649" y="3506"/>
              <a:ext cx="366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endParaRPr lang="vi-VN" altLang="en-US" sz="2000" b="1">
                <a:solidFill>
                  <a:schemeClr val="accent2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27339" name="Rectangle 11"/>
            <p:cNvSpPr>
              <a:spLocks noChangeArrowheads="1"/>
            </p:cNvSpPr>
            <p:nvPr/>
          </p:nvSpPr>
          <p:spPr bwMode="auto">
            <a:xfrm>
              <a:off x="420" y="3361"/>
              <a:ext cx="5088" cy="697"/>
            </a:xfrm>
            <a:prstGeom prst="rect">
              <a:avLst/>
            </a:prstGeom>
            <a:noFill/>
            <a:ln w="38100" cmpd="dbl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vi-VN" altLang="en-US">
                <a:solidFill>
                  <a:srgbClr val="0000FF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227340" name="Group 12"/>
            <p:cNvGrpSpPr>
              <a:grpSpLocks/>
            </p:cNvGrpSpPr>
            <p:nvPr/>
          </p:nvGrpSpPr>
          <p:grpSpPr bwMode="auto">
            <a:xfrm rot="5400000">
              <a:off x="361" y="3516"/>
              <a:ext cx="186" cy="315"/>
              <a:chOff x="1872" y="1179"/>
              <a:chExt cx="2014" cy="2905"/>
            </a:xfrm>
          </p:grpSpPr>
          <p:sp>
            <p:nvSpPr>
              <p:cNvPr id="227341" name="AutoShape 13"/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342" name="AutoShape 14"/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343" name="AutoShape 15"/>
              <p:cNvSpPr>
                <a:spLocks noChangeArrowheads="1"/>
              </p:cNvSpPr>
              <p:nvPr/>
            </p:nvSpPr>
            <p:spPr bwMode="gray">
              <a:xfrm rot="10800000" flipH="1">
                <a:off x="2725" y="3439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344" name="Oval 16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345" name="Oval 17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346" name="Oval 18"/>
              <p:cNvSpPr>
                <a:spLocks noChangeArrowheads="1"/>
              </p:cNvSpPr>
              <p:nvPr/>
            </p:nvSpPr>
            <p:spPr bwMode="gray">
              <a:xfrm>
                <a:off x="1999" y="1182"/>
                <a:ext cx="1772" cy="2899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7347" name="Oval 19"/>
              <p:cNvSpPr>
                <a:spLocks noChangeArrowheads="1"/>
              </p:cNvSpPr>
              <p:nvPr/>
            </p:nvSpPr>
            <p:spPr bwMode="gray">
              <a:xfrm>
                <a:off x="1999" y="1181"/>
                <a:ext cx="1772" cy="2901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7348" name="Oval 20"/>
              <p:cNvSpPr>
                <a:spLocks noChangeArrowheads="1"/>
              </p:cNvSpPr>
              <p:nvPr/>
            </p:nvSpPr>
            <p:spPr bwMode="gray">
              <a:xfrm>
                <a:off x="2337" y="1180"/>
                <a:ext cx="1096" cy="2903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7349" name="Oval 21"/>
              <p:cNvSpPr>
                <a:spLocks noChangeArrowheads="1"/>
              </p:cNvSpPr>
              <p:nvPr/>
            </p:nvSpPr>
            <p:spPr bwMode="gray">
              <a:xfrm>
                <a:off x="2337" y="1179"/>
                <a:ext cx="1096" cy="2905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27350" name="AutoShape 22"/>
            <p:cNvSpPr>
              <a:spLocks noChangeArrowheads="1"/>
            </p:cNvSpPr>
            <p:nvPr/>
          </p:nvSpPr>
          <p:spPr bwMode="gray">
            <a:xfrm flipH="1">
              <a:off x="413" y="3312"/>
              <a:ext cx="113" cy="69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51" name="AutoShape 23"/>
            <p:cNvSpPr>
              <a:spLocks noChangeArrowheads="1"/>
            </p:cNvSpPr>
            <p:nvPr/>
          </p:nvSpPr>
          <p:spPr bwMode="gray">
            <a:xfrm rot="10800000" flipH="1">
              <a:off x="425" y="3916"/>
              <a:ext cx="114" cy="69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52" name="AutoShape 24"/>
            <p:cNvSpPr>
              <a:spLocks noChangeArrowheads="1"/>
            </p:cNvSpPr>
            <p:nvPr/>
          </p:nvSpPr>
          <p:spPr bwMode="gray">
            <a:xfrm rot="16200000" flipH="1">
              <a:off x="82" y="3611"/>
              <a:ext cx="103" cy="7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53" name="Oval 25"/>
            <p:cNvSpPr>
              <a:spLocks noChangeArrowheads="1"/>
            </p:cNvSpPr>
            <p:nvPr/>
          </p:nvSpPr>
          <p:spPr bwMode="gray">
            <a:xfrm rot="5400000">
              <a:off x="200" y="3353"/>
              <a:ext cx="539" cy="596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54" name="Oval 26"/>
            <p:cNvSpPr>
              <a:spLocks noChangeArrowheads="1"/>
            </p:cNvSpPr>
            <p:nvPr/>
          </p:nvSpPr>
          <p:spPr bwMode="gray">
            <a:xfrm rot="5400000">
              <a:off x="232" y="3386"/>
              <a:ext cx="478" cy="528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55" name="Oval 27"/>
            <p:cNvSpPr>
              <a:spLocks noChangeArrowheads="1"/>
            </p:cNvSpPr>
            <p:nvPr/>
          </p:nvSpPr>
          <p:spPr bwMode="gray">
            <a:xfrm rot="5400000">
              <a:off x="388" y="3493"/>
              <a:ext cx="164" cy="31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7356" name="Oval 28"/>
            <p:cNvSpPr>
              <a:spLocks noChangeArrowheads="1"/>
            </p:cNvSpPr>
            <p:nvPr/>
          </p:nvSpPr>
          <p:spPr bwMode="gray">
            <a:xfrm rot="5400000">
              <a:off x="388" y="3493"/>
              <a:ext cx="164" cy="315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7357" name="Oval 29"/>
            <p:cNvSpPr>
              <a:spLocks noChangeArrowheads="1"/>
            </p:cNvSpPr>
            <p:nvPr/>
          </p:nvSpPr>
          <p:spPr bwMode="gray">
            <a:xfrm rot="5400000">
              <a:off x="287" y="3492"/>
              <a:ext cx="366" cy="31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7358" name="Oval 30"/>
            <p:cNvSpPr>
              <a:spLocks noChangeArrowheads="1"/>
            </p:cNvSpPr>
            <p:nvPr/>
          </p:nvSpPr>
          <p:spPr bwMode="gray">
            <a:xfrm rot="5400000">
              <a:off x="287" y="3492"/>
              <a:ext cx="366" cy="315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27359" name="AutoShape 31"/>
          <p:cNvSpPr>
            <a:spLocks noChangeArrowheads="1"/>
          </p:cNvSpPr>
          <p:nvPr/>
        </p:nvSpPr>
        <p:spPr bwMode="gray">
          <a:xfrm>
            <a:off x="2133600" y="762000"/>
            <a:ext cx="8077200" cy="762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round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endParaRPr lang="vi-VN" altLang="en-US" sz="2000" b="1">
              <a:solidFill>
                <a:srgbClr val="990000"/>
              </a:solidFill>
              <a:cs typeface="Arial" panose="020B0604020202020204" pitchFamily="34" charset="0"/>
            </a:endParaRPr>
          </a:p>
        </p:txBody>
      </p:sp>
      <p:grpSp>
        <p:nvGrpSpPr>
          <p:cNvPr id="227360" name="Group 32"/>
          <p:cNvGrpSpPr>
            <a:grpSpLocks/>
          </p:cNvGrpSpPr>
          <p:nvPr/>
        </p:nvGrpSpPr>
        <p:grpSpPr bwMode="auto">
          <a:xfrm>
            <a:off x="1600200" y="1863726"/>
            <a:ext cx="8915400" cy="1108075"/>
            <a:chOff x="108" y="1032"/>
            <a:chExt cx="5412" cy="698"/>
          </a:xfrm>
        </p:grpSpPr>
        <p:grpSp>
          <p:nvGrpSpPr>
            <p:cNvPr id="227361" name="Group 33"/>
            <p:cNvGrpSpPr>
              <a:grpSpLocks/>
            </p:cNvGrpSpPr>
            <p:nvPr/>
          </p:nvGrpSpPr>
          <p:grpSpPr bwMode="auto">
            <a:xfrm>
              <a:off x="432" y="1032"/>
              <a:ext cx="5088" cy="698"/>
              <a:chOff x="900" y="990"/>
              <a:chExt cx="4512" cy="500"/>
            </a:xfrm>
          </p:grpSpPr>
          <p:sp>
            <p:nvSpPr>
              <p:cNvPr id="227362" name="AutoShape 34"/>
              <p:cNvSpPr>
                <a:spLocks noChangeArrowheads="1"/>
              </p:cNvSpPr>
              <p:nvPr/>
            </p:nvSpPr>
            <p:spPr bwMode="gray">
              <a:xfrm>
                <a:off x="926" y="1034"/>
                <a:ext cx="4416" cy="381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DDDDDD">
                      <a:gamma/>
                      <a:tint val="36471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vi-V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227363" name="AutoShape 35"/>
              <p:cNvSpPr>
                <a:spLocks noChangeArrowheads="1"/>
              </p:cNvSpPr>
              <p:nvPr/>
            </p:nvSpPr>
            <p:spPr bwMode="gray">
              <a:xfrm>
                <a:off x="1022" y="1069"/>
                <a:ext cx="851" cy="312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364" name="Freeform 36"/>
              <p:cNvSpPr>
                <a:spLocks/>
              </p:cNvSpPr>
              <p:nvPr/>
            </p:nvSpPr>
            <p:spPr bwMode="gray">
              <a:xfrm>
                <a:off x="1076" y="1089"/>
                <a:ext cx="424" cy="156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365" name="Text Box 37"/>
              <p:cNvSpPr txBox="1">
                <a:spLocks noChangeArrowheads="1"/>
              </p:cNvSpPr>
              <p:nvPr/>
            </p:nvSpPr>
            <p:spPr bwMode="gray">
              <a:xfrm>
                <a:off x="1330" y="1063"/>
                <a:ext cx="217" cy="236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chemeClr val="tx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en-US" sz="28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227366" name="Text Box 38"/>
              <p:cNvSpPr txBox="1">
                <a:spLocks noChangeArrowheads="1"/>
              </p:cNvSpPr>
              <p:nvPr/>
            </p:nvSpPr>
            <p:spPr bwMode="gray">
              <a:xfrm>
                <a:off x="1990" y="1094"/>
                <a:ext cx="3246" cy="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endParaRPr lang="vi-VN" altLang="en-US" sz="2000" b="1">
                  <a:solidFill>
                    <a:schemeClr val="accent2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27367" name="Rectangle 39"/>
              <p:cNvSpPr>
                <a:spLocks noChangeArrowheads="1"/>
              </p:cNvSpPr>
              <p:nvPr/>
            </p:nvSpPr>
            <p:spPr bwMode="auto">
              <a:xfrm>
                <a:off x="900" y="990"/>
                <a:ext cx="4512" cy="500"/>
              </a:xfrm>
              <a:prstGeom prst="rect">
                <a:avLst/>
              </a:prstGeom>
              <a:noFill/>
              <a:ln w="38100" cmpd="dbl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vi-VN" altLang="en-US">
                  <a:solidFill>
                    <a:srgbClr val="0000FF"/>
                  </a:solidFill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27368" name="Group 40"/>
            <p:cNvGrpSpPr>
              <a:grpSpLocks/>
            </p:cNvGrpSpPr>
            <p:nvPr/>
          </p:nvGrpSpPr>
          <p:grpSpPr bwMode="auto">
            <a:xfrm>
              <a:off x="108" y="1033"/>
              <a:ext cx="672" cy="673"/>
              <a:chOff x="-144" y="1056"/>
              <a:chExt cx="586" cy="625"/>
            </a:xfrm>
          </p:grpSpPr>
          <p:grpSp>
            <p:nvGrpSpPr>
              <p:cNvPr id="227369" name="Group 41"/>
              <p:cNvGrpSpPr>
                <a:grpSpLocks/>
              </p:cNvGrpSpPr>
              <p:nvPr/>
            </p:nvGrpSpPr>
            <p:grpSpPr bwMode="auto">
              <a:xfrm rot="5400000">
                <a:off x="82" y="1254"/>
                <a:ext cx="173" cy="275"/>
                <a:chOff x="1872" y="1185"/>
                <a:chExt cx="2014" cy="2894"/>
              </a:xfrm>
            </p:grpSpPr>
            <p:sp>
              <p:nvSpPr>
                <p:cNvPr id="227370" name="AutoShape 42"/>
                <p:cNvSpPr>
                  <a:spLocks noChangeArrowheads="1"/>
                </p:cNvSpPr>
                <p:nvPr/>
              </p:nvSpPr>
              <p:spPr bwMode="gray">
                <a:xfrm rot="16200000" flipH="1">
                  <a:off x="1820" y="2528"/>
                  <a:ext cx="309" cy="206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371" name="AutoShape 43"/>
                <p:cNvSpPr>
                  <a:spLocks noChangeArrowheads="1"/>
                </p:cNvSpPr>
                <p:nvPr/>
              </p:nvSpPr>
              <p:spPr bwMode="gray">
                <a:xfrm rot="5400000" flipH="1">
                  <a:off x="3628" y="2494"/>
                  <a:ext cx="309" cy="206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372" name="AutoShape 44"/>
                <p:cNvSpPr>
                  <a:spLocks noChangeArrowheads="1"/>
                </p:cNvSpPr>
                <p:nvPr/>
              </p:nvSpPr>
              <p:spPr bwMode="gray">
                <a:xfrm rot="10800000" flipH="1">
                  <a:off x="2725" y="3439"/>
                  <a:ext cx="308" cy="206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373" name="Oval 45"/>
                <p:cNvSpPr>
                  <a:spLocks noChangeArrowheads="1"/>
                </p:cNvSpPr>
                <p:nvPr/>
              </p:nvSpPr>
              <p:spPr bwMode="gray">
                <a:xfrm>
                  <a:off x="2078" y="1824"/>
                  <a:ext cx="1615" cy="16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57150" algn="ctr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374" name="Oval 46"/>
                <p:cNvSpPr>
                  <a:spLocks noChangeArrowheads="1"/>
                </p:cNvSpPr>
                <p:nvPr/>
              </p:nvSpPr>
              <p:spPr bwMode="gray">
                <a:xfrm>
                  <a:off x="2170" y="1915"/>
                  <a:ext cx="1430" cy="143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gamma/>
                        <a:shade val="63529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63529"/>
                        <a:invGamma/>
                      </a:srgb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375" name="Oval 47"/>
                <p:cNvSpPr>
                  <a:spLocks noChangeArrowheads="1"/>
                </p:cNvSpPr>
                <p:nvPr/>
              </p:nvSpPr>
              <p:spPr bwMode="gray">
                <a:xfrm>
                  <a:off x="2000" y="1185"/>
                  <a:ext cx="1769" cy="289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tint val="0"/>
                        <a:invGamma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7376" name="Oval 48"/>
                <p:cNvSpPr>
                  <a:spLocks noChangeArrowheads="1"/>
                </p:cNvSpPr>
                <p:nvPr/>
              </p:nvSpPr>
              <p:spPr bwMode="gray">
                <a:xfrm>
                  <a:off x="2000" y="1185"/>
                  <a:ext cx="1769" cy="289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>
                        <a:gamma/>
                        <a:shade val="0"/>
                        <a:invGamma/>
                      </a:srgbClr>
                    </a:gs>
                    <a:gs pos="100000">
                      <a:srgbClr val="FFCC00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7377" name="Oval 49"/>
                <p:cNvSpPr>
                  <a:spLocks noChangeArrowheads="1"/>
                </p:cNvSpPr>
                <p:nvPr/>
              </p:nvSpPr>
              <p:spPr bwMode="gray">
                <a:xfrm>
                  <a:off x="2337" y="1185"/>
                  <a:ext cx="1096" cy="2893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54118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7378" name="Oval 50"/>
                <p:cNvSpPr>
                  <a:spLocks noChangeArrowheads="1"/>
                </p:cNvSpPr>
                <p:nvPr/>
              </p:nvSpPr>
              <p:spPr bwMode="gray">
                <a:xfrm>
                  <a:off x="2337" y="1185"/>
                  <a:ext cx="1096" cy="289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/>
                    </a:gs>
                    <a:gs pos="100000">
                      <a:srgbClr val="FFCC00">
                        <a:gamma/>
                        <a:shade val="48627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27379" name="AutoShape 51"/>
              <p:cNvSpPr>
                <a:spLocks noChangeArrowheads="1"/>
              </p:cNvSpPr>
              <p:nvPr/>
            </p:nvSpPr>
            <p:spPr bwMode="gray">
              <a:xfrm flipH="1">
                <a:off x="132" y="1056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380" name="AutoShape 52"/>
              <p:cNvSpPr>
                <a:spLocks noChangeArrowheads="1"/>
              </p:cNvSpPr>
              <p:nvPr/>
            </p:nvSpPr>
            <p:spPr bwMode="gray">
              <a:xfrm rot="10800000" flipH="1">
                <a:off x="143" y="1617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381" name="AutoShape 53"/>
              <p:cNvSpPr>
                <a:spLocks noChangeArrowheads="1"/>
              </p:cNvSpPr>
              <p:nvPr/>
            </p:nvSpPr>
            <p:spPr bwMode="gray">
              <a:xfrm rot="16200000" flipH="1">
                <a:off x="-159" y="1336"/>
                <a:ext cx="95" cy="6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382" name="Oval 54"/>
              <p:cNvSpPr>
                <a:spLocks noChangeArrowheads="1"/>
              </p:cNvSpPr>
              <p:nvPr/>
            </p:nvSpPr>
            <p:spPr bwMode="gray">
              <a:xfrm rot="5400000">
                <a:off x="-69" y="1111"/>
                <a:ext cx="501" cy="52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383" name="Oval 55"/>
              <p:cNvSpPr>
                <a:spLocks noChangeArrowheads="1"/>
              </p:cNvSpPr>
              <p:nvPr/>
            </p:nvSpPr>
            <p:spPr bwMode="gray">
              <a:xfrm rot="5400000">
                <a:off x="-39" y="1140"/>
                <a:ext cx="444" cy="46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384" name="Oval 56"/>
              <p:cNvSpPr>
                <a:spLocks noChangeArrowheads="1"/>
              </p:cNvSpPr>
              <p:nvPr/>
            </p:nvSpPr>
            <p:spPr bwMode="gray">
              <a:xfrm rot="5400000">
                <a:off x="106" y="1234"/>
                <a:ext cx="152" cy="27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7385" name="Oval 57"/>
              <p:cNvSpPr>
                <a:spLocks noChangeArrowheads="1"/>
              </p:cNvSpPr>
              <p:nvPr/>
            </p:nvSpPr>
            <p:spPr bwMode="gray">
              <a:xfrm rot="5400000">
                <a:off x="106" y="1234"/>
                <a:ext cx="152" cy="275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7386" name="Oval 58"/>
              <p:cNvSpPr>
                <a:spLocks noChangeArrowheads="1"/>
              </p:cNvSpPr>
              <p:nvPr/>
            </p:nvSpPr>
            <p:spPr bwMode="gray">
              <a:xfrm rot="5400000">
                <a:off x="12" y="1233"/>
                <a:ext cx="340" cy="27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7387" name="Oval 59"/>
              <p:cNvSpPr>
                <a:spLocks noChangeArrowheads="1"/>
              </p:cNvSpPr>
              <p:nvPr/>
            </p:nvSpPr>
            <p:spPr bwMode="gray">
              <a:xfrm rot="5400000">
                <a:off x="12" y="1233"/>
                <a:ext cx="340" cy="275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27388" name="Group 60"/>
          <p:cNvGrpSpPr>
            <a:grpSpLocks/>
          </p:cNvGrpSpPr>
          <p:nvPr/>
        </p:nvGrpSpPr>
        <p:grpSpPr bwMode="auto">
          <a:xfrm>
            <a:off x="1600200" y="4225926"/>
            <a:ext cx="8915400" cy="1185863"/>
            <a:chOff x="108" y="2508"/>
            <a:chExt cx="5412" cy="747"/>
          </a:xfrm>
        </p:grpSpPr>
        <p:grpSp>
          <p:nvGrpSpPr>
            <p:cNvPr id="227389" name="Group 61"/>
            <p:cNvGrpSpPr>
              <a:grpSpLocks/>
            </p:cNvGrpSpPr>
            <p:nvPr/>
          </p:nvGrpSpPr>
          <p:grpSpPr bwMode="auto">
            <a:xfrm>
              <a:off x="432" y="2557"/>
              <a:ext cx="5088" cy="698"/>
              <a:chOff x="900" y="990"/>
              <a:chExt cx="4512" cy="500"/>
            </a:xfrm>
          </p:grpSpPr>
          <p:sp>
            <p:nvSpPr>
              <p:cNvPr id="227390" name="AutoShape 62"/>
              <p:cNvSpPr>
                <a:spLocks noChangeArrowheads="1"/>
              </p:cNvSpPr>
              <p:nvPr/>
            </p:nvSpPr>
            <p:spPr bwMode="gray">
              <a:xfrm>
                <a:off x="926" y="1034"/>
                <a:ext cx="4416" cy="381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DDDDDD">
                      <a:gamma/>
                      <a:tint val="36471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vi-V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227391" name="AutoShape 63"/>
              <p:cNvSpPr>
                <a:spLocks noChangeArrowheads="1"/>
              </p:cNvSpPr>
              <p:nvPr/>
            </p:nvSpPr>
            <p:spPr bwMode="gray">
              <a:xfrm>
                <a:off x="1022" y="1069"/>
                <a:ext cx="851" cy="312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392" name="Freeform 64"/>
              <p:cNvSpPr>
                <a:spLocks/>
              </p:cNvSpPr>
              <p:nvPr/>
            </p:nvSpPr>
            <p:spPr bwMode="gray">
              <a:xfrm>
                <a:off x="1076" y="1089"/>
                <a:ext cx="424" cy="156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393" name="Text Box 65"/>
              <p:cNvSpPr txBox="1">
                <a:spLocks noChangeArrowheads="1"/>
              </p:cNvSpPr>
              <p:nvPr/>
            </p:nvSpPr>
            <p:spPr bwMode="gray">
              <a:xfrm>
                <a:off x="1337" y="1063"/>
                <a:ext cx="202" cy="236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chemeClr val="tx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en-US" sz="28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227394" name="Text Box 66"/>
              <p:cNvSpPr txBox="1">
                <a:spLocks noChangeArrowheads="1"/>
              </p:cNvSpPr>
              <p:nvPr/>
            </p:nvSpPr>
            <p:spPr bwMode="gray">
              <a:xfrm>
                <a:off x="1990" y="1094"/>
                <a:ext cx="3246" cy="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endParaRPr lang="vi-VN" altLang="en-US" sz="2000" b="1">
                  <a:solidFill>
                    <a:schemeClr val="accent2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27395" name="Rectangle 67"/>
              <p:cNvSpPr>
                <a:spLocks noChangeArrowheads="1"/>
              </p:cNvSpPr>
              <p:nvPr/>
            </p:nvSpPr>
            <p:spPr bwMode="auto">
              <a:xfrm>
                <a:off x="900" y="990"/>
                <a:ext cx="4512" cy="500"/>
              </a:xfrm>
              <a:prstGeom prst="rect">
                <a:avLst/>
              </a:prstGeom>
              <a:noFill/>
              <a:ln w="38100" cmpd="dbl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vi-VN" altLang="en-US">
                  <a:solidFill>
                    <a:srgbClr val="0000FF"/>
                  </a:solidFill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27396" name="Group 68"/>
            <p:cNvGrpSpPr>
              <a:grpSpLocks/>
            </p:cNvGrpSpPr>
            <p:nvPr/>
          </p:nvGrpSpPr>
          <p:grpSpPr bwMode="auto">
            <a:xfrm>
              <a:off x="108" y="2508"/>
              <a:ext cx="672" cy="673"/>
              <a:chOff x="-144" y="1056"/>
              <a:chExt cx="586" cy="625"/>
            </a:xfrm>
          </p:grpSpPr>
          <p:grpSp>
            <p:nvGrpSpPr>
              <p:cNvPr id="227397" name="Group 69"/>
              <p:cNvGrpSpPr>
                <a:grpSpLocks/>
              </p:cNvGrpSpPr>
              <p:nvPr/>
            </p:nvGrpSpPr>
            <p:grpSpPr bwMode="auto">
              <a:xfrm rot="5400000">
                <a:off x="82" y="1254"/>
                <a:ext cx="173" cy="275"/>
                <a:chOff x="1872" y="1185"/>
                <a:chExt cx="2014" cy="2894"/>
              </a:xfrm>
            </p:grpSpPr>
            <p:sp>
              <p:nvSpPr>
                <p:cNvPr id="227398" name="AutoShape 70"/>
                <p:cNvSpPr>
                  <a:spLocks noChangeArrowheads="1"/>
                </p:cNvSpPr>
                <p:nvPr/>
              </p:nvSpPr>
              <p:spPr bwMode="gray">
                <a:xfrm rot="16200000" flipH="1">
                  <a:off x="1820" y="2528"/>
                  <a:ext cx="309" cy="206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399" name="AutoShape 71"/>
                <p:cNvSpPr>
                  <a:spLocks noChangeArrowheads="1"/>
                </p:cNvSpPr>
                <p:nvPr/>
              </p:nvSpPr>
              <p:spPr bwMode="gray">
                <a:xfrm rot="5400000" flipH="1">
                  <a:off x="3628" y="2494"/>
                  <a:ext cx="309" cy="206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400" name="AutoShape 72"/>
                <p:cNvSpPr>
                  <a:spLocks noChangeArrowheads="1"/>
                </p:cNvSpPr>
                <p:nvPr/>
              </p:nvSpPr>
              <p:spPr bwMode="gray">
                <a:xfrm rot="10800000" flipH="1">
                  <a:off x="2725" y="3439"/>
                  <a:ext cx="308" cy="206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401" name="Oval 73"/>
                <p:cNvSpPr>
                  <a:spLocks noChangeArrowheads="1"/>
                </p:cNvSpPr>
                <p:nvPr/>
              </p:nvSpPr>
              <p:spPr bwMode="gray">
                <a:xfrm>
                  <a:off x="2078" y="1824"/>
                  <a:ext cx="1615" cy="16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57150" algn="ctr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402" name="Oval 74"/>
                <p:cNvSpPr>
                  <a:spLocks noChangeArrowheads="1"/>
                </p:cNvSpPr>
                <p:nvPr/>
              </p:nvSpPr>
              <p:spPr bwMode="gray">
                <a:xfrm>
                  <a:off x="2170" y="1915"/>
                  <a:ext cx="1430" cy="143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gamma/>
                        <a:shade val="63529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63529"/>
                        <a:invGamma/>
                      </a:srgb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403" name="Oval 75"/>
                <p:cNvSpPr>
                  <a:spLocks noChangeArrowheads="1"/>
                </p:cNvSpPr>
                <p:nvPr/>
              </p:nvSpPr>
              <p:spPr bwMode="gray">
                <a:xfrm>
                  <a:off x="2000" y="1185"/>
                  <a:ext cx="1769" cy="289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tint val="0"/>
                        <a:invGamma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7404" name="Oval 76"/>
                <p:cNvSpPr>
                  <a:spLocks noChangeArrowheads="1"/>
                </p:cNvSpPr>
                <p:nvPr/>
              </p:nvSpPr>
              <p:spPr bwMode="gray">
                <a:xfrm>
                  <a:off x="2000" y="1185"/>
                  <a:ext cx="1769" cy="289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>
                        <a:gamma/>
                        <a:shade val="0"/>
                        <a:invGamma/>
                      </a:srgbClr>
                    </a:gs>
                    <a:gs pos="100000">
                      <a:srgbClr val="FFCC00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7405" name="Oval 77"/>
                <p:cNvSpPr>
                  <a:spLocks noChangeArrowheads="1"/>
                </p:cNvSpPr>
                <p:nvPr/>
              </p:nvSpPr>
              <p:spPr bwMode="gray">
                <a:xfrm>
                  <a:off x="2337" y="1185"/>
                  <a:ext cx="1096" cy="2893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54118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7406" name="Oval 78"/>
                <p:cNvSpPr>
                  <a:spLocks noChangeArrowheads="1"/>
                </p:cNvSpPr>
                <p:nvPr/>
              </p:nvSpPr>
              <p:spPr bwMode="gray">
                <a:xfrm>
                  <a:off x="2337" y="1185"/>
                  <a:ext cx="1096" cy="289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/>
                    </a:gs>
                    <a:gs pos="100000">
                      <a:srgbClr val="FFCC00">
                        <a:gamma/>
                        <a:shade val="48627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27407" name="AutoShape 79"/>
              <p:cNvSpPr>
                <a:spLocks noChangeArrowheads="1"/>
              </p:cNvSpPr>
              <p:nvPr/>
            </p:nvSpPr>
            <p:spPr bwMode="gray">
              <a:xfrm flipH="1">
                <a:off x="132" y="1056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408" name="AutoShape 80"/>
              <p:cNvSpPr>
                <a:spLocks noChangeArrowheads="1"/>
              </p:cNvSpPr>
              <p:nvPr/>
            </p:nvSpPr>
            <p:spPr bwMode="gray">
              <a:xfrm rot="10800000" flipH="1">
                <a:off x="143" y="1617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409" name="AutoShape 81"/>
              <p:cNvSpPr>
                <a:spLocks noChangeArrowheads="1"/>
              </p:cNvSpPr>
              <p:nvPr/>
            </p:nvSpPr>
            <p:spPr bwMode="gray">
              <a:xfrm rot="16200000" flipH="1">
                <a:off x="-159" y="1336"/>
                <a:ext cx="95" cy="6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410" name="Oval 82"/>
              <p:cNvSpPr>
                <a:spLocks noChangeArrowheads="1"/>
              </p:cNvSpPr>
              <p:nvPr/>
            </p:nvSpPr>
            <p:spPr bwMode="gray">
              <a:xfrm rot="5400000">
                <a:off x="-69" y="1111"/>
                <a:ext cx="501" cy="52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411" name="Oval 83"/>
              <p:cNvSpPr>
                <a:spLocks noChangeArrowheads="1"/>
              </p:cNvSpPr>
              <p:nvPr/>
            </p:nvSpPr>
            <p:spPr bwMode="gray">
              <a:xfrm rot="5400000">
                <a:off x="-39" y="1140"/>
                <a:ext cx="444" cy="46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412" name="Oval 84"/>
              <p:cNvSpPr>
                <a:spLocks noChangeArrowheads="1"/>
              </p:cNvSpPr>
              <p:nvPr/>
            </p:nvSpPr>
            <p:spPr bwMode="gray">
              <a:xfrm rot="5400000">
                <a:off x="106" y="1234"/>
                <a:ext cx="152" cy="27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7413" name="Oval 85"/>
              <p:cNvSpPr>
                <a:spLocks noChangeArrowheads="1"/>
              </p:cNvSpPr>
              <p:nvPr/>
            </p:nvSpPr>
            <p:spPr bwMode="gray">
              <a:xfrm rot="5400000">
                <a:off x="106" y="1234"/>
                <a:ext cx="152" cy="275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7414" name="Oval 86"/>
              <p:cNvSpPr>
                <a:spLocks noChangeArrowheads="1"/>
              </p:cNvSpPr>
              <p:nvPr/>
            </p:nvSpPr>
            <p:spPr bwMode="gray">
              <a:xfrm rot="5400000">
                <a:off x="12" y="1233"/>
                <a:ext cx="340" cy="27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7415" name="Oval 87"/>
              <p:cNvSpPr>
                <a:spLocks noChangeArrowheads="1"/>
              </p:cNvSpPr>
              <p:nvPr/>
            </p:nvSpPr>
            <p:spPr bwMode="gray">
              <a:xfrm rot="5400000">
                <a:off x="12" y="1233"/>
                <a:ext cx="340" cy="275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27416" name="Group 88"/>
          <p:cNvGrpSpPr>
            <a:grpSpLocks/>
          </p:cNvGrpSpPr>
          <p:nvPr/>
        </p:nvGrpSpPr>
        <p:grpSpPr bwMode="auto">
          <a:xfrm>
            <a:off x="-476250" y="1295400"/>
            <a:ext cx="228600" cy="533400"/>
            <a:chOff x="240" y="624"/>
            <a:chExt cx="96" cy="288"/>
          </a:xfrm>
        </p:grpSpPr>
        <p:sp>
          <p:nvSpPr>
            <p:cNvPr id="227417" name="Rectangle 89"/>
            <p:cNvSpPr>
              <a:spLocks noChangeArrowheads="1"/>
            </p:cNvSpPr>
            <p:nvPr/>
          </p:nvSpPr>
          <p:spPr bwMode="gray">
            <a:xfrm rot="16200000" flipH="1">
              <a:off x="115" y="749"/>
              <a:ext cx="288" cy="38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808080">
                    <a:gamma/>
                    <a:tint val="1529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418" name="Rectangle 90"/>
            <p:cNvSpPr>
              <a:spLocks noChangeArrowheads="1"/>
            </p:cNvSpPr>
            <p:nvPr/>
          </p:nvSpPr>
          <p:spPr bwMode="gray">
            <a:xfrm rot="16200000" flipH="1">
              <a:off x="163" y="738"/>
              <a:ext cx="288" cy="59"/>
            </a:xfrm>
            <a:prstGeom prst="rect">
              <a:avLst/>
            </a:prstGeom>
            <a:gradFill rotWithShape="1">
              <a:gsLst>
                <a:gs pos="0">
                  <a:srgbClr val="5F5F5F">
                    <a:gamma/>
                    <a:tint val="30196"/>
                    <a:invGamma/>
                  </a:srgbClr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7419" name="Text Box 91"/>
          <p:cNvSpPr txBox="1">
            <a:spLocks noChangeArrowheads="1"/>
          </p:cNvSpPr>
          <p:nvPr/>
        </p:nvSpPr>
        <p:spPr bwMode="auto">
          <a:xfrm>
            <a:off x="4114800" y="3463926"/>
            <a:ext cx="601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altLang="en-US">
              <a:cs typeface="Arial" panose="020B0604020202020204" pitchFamily="34" charset="0"/>
            </a:endParaRPr>
          </a:p>
        </p:txBody>
      </p:sp>
      <p:grpSp>
        <p:nvGrpSpPr>
          <p:cNvPr id="227420" name="Group 92"/>
          <p:cNvGrpSpPr>
            <a:grpSpLocks/>
          </p:cNvGrpSpPr>
          <p:nvPr/>
        </p:nvGrpSpPr>
        <p:grpSpPr bwMode="auto">
          <a:xfrm>
            <a:off x="1600200" y="3082926"/>
            <a:ext cx="8915400" cy="1108075"/>
            <a:chOff x="108" y="1032"/>
            <a:chExt cx="5412" cy="698"/>
          </a:xfrm>
        </p:grpSpPr>
        <p:grpSp>
          <p:nvGrpSpPr>
            <p:cNvPr id="227421" name="Group 93"/>
            <p:cNvGrpSpPr>
              <a:grpSpLocks/>
            </p:cNvGrpSpPr>
            <p:nvPr/>
          </p:nvGrpSpPr>
          <p:grpSpPr bwMode="auto">
            <a:xfrm>
              <a:off x="432" y="1032"/>
              <a:ext cx="5088" cy="698"/>
              <a:chOff x="900" y="990"/>
              <a:chExt cx="4512" cy="500"/>
            </a:xfrm>
          </p:grpSpPr>
          <p:sp>
            <p:nvSpPr>
              <p:cNvPr id="227422" name="AutoShape 94"/>
              <p:cNvSpPr>
                <a:spLocks noChangeArrowheads="1"/>
              </p:cNvSpPr>
              <p:nvPr/>
            </p:nvSpPr>
            <p:spPr bwMode="gray">
              <a:xfrm>
                <a:off x="926" y="1034"/>
                <a:ext cx="4416" cy="381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DDDDDD">
                      <a:gamma/>
                      <a:tint val="36471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vi-VN" altLang="en-US">
                  <a:cs typeface="Arial" panose="020B0604020202020204" pitchFamily="34" charset="0"/>
                </a:endParaRPr>
              </a:p>
            </p:txBody>
          </p:sp>
          <p:sp>
            <p:nvSpPr>
              <p:cNvPr id="227423" name="AutoShape 95"/>
              <p:cNvSpPr>
                <a:spLocks noChangeArrowheads="1"/>
              </p:cNvSpPr>
              <p:nvPr/>
            </p:nvSpPr>
            <p:spPr bwMode="gray">
              <a:xfrm>
                <a:off x="1022" y="1069"/>
                <a:ext cx="851" cy="312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424" name="Freeform 96"/>
              <p:cNvSpPr>
                <a:spLocks/>
              </p:cNvSpPr>
              <p:nvPr/>
            </p:nvSpPr>
            <p:spPr bwMode="gray">
              <a:xfrm>
                <a:off x="1076" y="1089"/>
                <a:ext cx="424" cy="156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425" name="Text Box 97"/>
              <p:cNvSpPr txBox="1">
                <a:spLocks noChangeArrowheads="1"/>
              </p:cNvSpPr>
              <p:nvPr/>
            </p:nvSpPr>
            <p:spPr bwMode="gray">
              <a:xfrm>
                <a:off x="1334" y="1063"/>
                <a:ext cx="208" cy="236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chemeClr val="tx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en-US" sz="28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227426" name="Text Box 98"/>
              <p:cNvSpPr txBox="1">
                <a:spLocks noChangeArrowheads="1"/>
              </p:cNvSpPr>
              <p:nvPr/>
            </p:nvSpPr>
            <p:spPr bwMode="gray">
              <a:xfrm>
                <a:off x="1990" y="1094"/>
                <a:ext cx="3246" cy="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endParaRPr lang="vi-VN" altLang="en-US" sz="2000" b="1">
                  <a:solidFill>
                    <a:schemeClr val="accent2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27427" name="Rectangle 99"/>
              <p:cNvSpPr>
                <a:spLocks noChangeArrowheads="1"/>
              </p:cNvSpPr>
              <p:nvPr/>
            </p:nvSpPr>
            <p:spPr bwMode="auto">
              <a:xfrm>
                <a:off x="900" y="990"/>
                <a:ext cx="4512" cy="500"/>
              </a:xfrm>
              <a:prstGeom prst="rect">
                <a:avLst/>
              </a:prstGeom>
              <a:noFill/>
              <a:ln w="38100" cmpd="dbl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vi-VN" altLang="en-US">
                  <a:solidFill>
                    <a:srgbClr val="0000FF"/>
                  </a:solidFill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27428" name="Group 100"/>
            <p:cNvGrpSpPr>
              <a:grpSpLocks/>
            </p:cNvGrpSpPr>
            <p:nvPr/>
          </p:nvGrpSpPr>
          <p:grpSpPr bwMode="auto">
            <a:xfrm>
              <a:off x="108" y="1033"/>
              <a:ext cx="672" cy="673"/>
              <a:chOff x="-144" y="1056"/>
              <a:chExt cx="586" cy="625"/>
            </a:xfrm>
          </p:grpSpPr>
          <p:grpSp>
            <p:nvGrpSpPr>
              <p:cNvPr id="227429" name="Group 101"/>
              <p:cNvGrpSpPr>
                <a:grpSpLocks/>
              </p:cNvGrpSpPr>
              <p:nvPr/>
            </p:nvGrpSpPr>
            <p:grpSpPr bwMode="auto">
              <a:xfrm rot="5400000">
                <a:off x="82" y="1254"/>
                <a:ext cx="173" cy="275"/>
                <a:chOff x="1872" y="1185"/>
                <a:chExt cx="2014" cy="2894"/>
              </a:xfrm>
            </p:grpSpPr>
            <p:sp>
              <p:nvSpPr>
                <p:cNvPr id="227430" name="AutoShape 102"/>
                <p:cNvSpPr>
                  <a:spLocks noChangeArrowheads="1"/>
                </p:cNvSpPr>
                <p:nvPr/>
              </p:nvSpPr>
              <p:spPr bwMode="gray">
                <a:xfrm rot="16200000" flipH="1">
                  <a:off x="1820" y="2528"/>
                  <a:ext cx="309" cy="206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431" name="AutoShape 103"/>
                <p:cNvSpPr>
                  <a:spLocks noChangeArrowheads="1"/>
                </p:cNvSpPr>
                <p:nvPr/>
              </p:nvSpPr>
              <p:spPr bwMode="gray">
                <a:xfrm rot="5400000" flipH="1">
                  <a:off x="3628" y="2494"/>
                  <a:ext cx="309" cy="206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432" name="AutoShape 104"/>
                <p:cNvSpPr>
                  <a:spLocks noChangeArrowheads="1"/>
                </p:cNvSpPr>
                <p:nvPr/>
              </p:nvSpPr>
              <p:spPr bwMode="gray">
                <a:xfrm rot="10800000" flipH="1">
                  <a:off x="2725" y="3439"/>
                  <a:ext cx="308" cy="206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433" name="Oval 105"/>
                <p:cNvSpPr>
                  <a:spLocks noChangeArrowheads="1"/>
                </p:cNvSpPr>
                <p:nvPr/>
              </p:nvSpPr>
              <p:spPr bwMode="gray">
                <a:xfrm>
                  <a:off x="2078" y="1824"/>
                  <a:ext cx="1615" cy="16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57150" algn="ctr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434" name="Oval 106"/>
                <p:cNvSpPr>
                  <a:spLocks noChangeArrowheads="1"/>
                </p:cNvSpPr>
                <p:nvPr/>
              </p:nvSpPr>
              <p:spPr bwMode="gray">
                <a:xfrm>
                  <a:off x="2170" y="1915"/>
                  <a:ext cx="1430" cy="143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gamma/>
                        <a:shade val="63529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63529"/>
                        <a:invGamma/>
                      </a:srgb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7435" name="Oval 107"/>
                <p:cNvSpPr>
                  <a:spLocks noChangeArrowheads="1"/>
                </p:cNvSpPr>
                <p:nvPr/>
              </p:nvSpPr>
              <p:spPr bwMode="gray">
                <a:xfrm>
                  <a:off x="2000" y="1185"/>
                  <a:ext cx="1769" cy="289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tint val="0"/>
                        <a:invGamma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7436" name="Oval 108"/>
                <p:cNvSpPr>
                  <a:spLocks noChangeArrowheads="1"/>
                </p:cNvSpPr>
                <p:nvPr/>
              </p:nvSpPr>
              <p:spPr bwMode="gray">
                <a:xfrm>
                  <a:off x="2000" y="1185"/>
                  <a:ext cx="1769" cy="289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>
                        <a:gamma/>
                        <a:shade val="0"/>
                        <a:invGamma/>
                      </a:srgbClr>
                    </a:gs>
                    <a:gs pos="100000">
                      <a:srgbClr val="FFCC00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7437" name="Oval 109"/>
                <p:cNvSpPr>
                  <a:spLocks noChangeArrowheads="1"/>
                </p:cNvSpPr>
                <p:nvPr/>
              </p:nvSpPr>
              <p:spPr bwMode="gray">
                <a:xfrm>
                  <a:off x="2337" y="1185"/>
                  <a:ext cx="1096" cy="2893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54118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7438" name="Oval 110"/>
                <p:cNvSpPr>
                  <a:spLocks noChangeArrowheads="1"/>
                </p:cNvSpPr>
                <p:nvPr/>
              </p:nvSpPr>
              <p:spPr bwMode="gray">
                <a:xfrm>
                  <a:off x="2337" y="1185"/>
                  <a:ext cx="1096" cy="289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/>
                    </a:gs>
                    <a:gs pos="100000">
                      <a:srgbClr val="FFCC00">
                        <a:gamma/>
                        <a:shade val="48627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27439" name="AutoShape 111"/>
              <p:cNvSpPr>
                <a:spLocks noChangeArrowheads="1"/>
              </p:cNvSpPr>
              <p:nvPr/>
            </p:nvSpPr>
            <p:spPr bwMode="gray">
              <a:xfrm flipH="1">
                <a:off x="132" y="1056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440" name="AutoShape 112"/>
              <p:cNvSpPr>
                <a:spLocks noChangeArrowheads="1"/>
              </p:cNvSpPr>
              <p:nvPr/>
            </p:nvSpPr>
            <p:spPr bwMode="gray">
              <a:xfrm rot="10800000" flipH="1">
                <a:off x="143" y="1617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441" name="AutoShape 113"/>
              <p:cNvSpPr>
                <a:spLocks noChangeArrowheads="1"/>
              </p:cNvSpPr>
              <p:nvPr/>
            </p:nvSpPr>
            <p:spPr bwMode="gray">
              <a:xfrm rot="16200000" flipH="1">
                <a:off x="-159" y="1336"/>
                <a:ext cx="95" cy="6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442" name="Oval 114"/>
              <p:cNvSpPr>
                <a:spLocks noChangeArrowheads="1"/>
              </p:cNvSpPr>
              <p:nvPr/>
            </p:nvSpPr>
            <p:spPr bwMode="gray">
              <a:xfrm rot="5400000">
                <a:off x="-69" y="1111"/>
                <a:ext cx="501" cy="52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443" name="Oval 115"/>
              <p:cNvSpPr>
                <a:spLocks noChangeArrowheads="1"/>
              </p:cNvSpPr>
              <p:nvPr/>
            </p:nvSpPr>
            <p:spPr bwMode="gray">
              <a:xfrm rot="5400000">
                <a:off x="-39" y="1140"/>
                <a:ext cx="444" cy="46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444" name="Oval 116"/>
              <p:cNvSpPr>
                <a:spLocks noChangeArrowheads="1"/>
              </p:cNvSpPr>
              <p:nvPr/>
            </p:nvSpPr>
            <p:spPr bwMode="gray">
              <a:xfrm rot="5400000">
                <a:off x="106" y="1234"/>
                <a:ext cx="152" cy="27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7445" name="Oval 117"/>
              <p:cNvSpPr>
                <a:spLocks noChangeArrowheads="1"/>
              </p:cNvSpPr>
              <p:nvPr/>
            </p:nvSpPr>
            <p:spPr bwMode="gray">
              <a:xfrm rot="5400000">
                <a:off x="106" y="1234"/>
                <a:ext cx="152" cy="275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7446" name="Oval 118"/>
              <p:cNvSpPr>
                <a:spLocks noChangeArrowheads="1"/>
              </p:cNvSpPr>
              <p:nvPr/>
            </p:nvSpPr>
            <p:spPr bwMode="gray">
              <a:xfrm rot="5400000">
                <a:off x="12" y="1233"/>
                <a:ext cx="340" cy="27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7447" name="Oval 119"/>
              <p:cNvSpPr>
                <a:spLocks noChangeArrowheads="1"/>
              </p:cNvSpPr>
              <p:nvPr/>
            </p:nvSpPr>
            <p:spPr bwMode="gray">
              <a:xfrm rot="5400000">
                <a:off x="12" y="1233"/>
                <a:ext cx="340" cy="275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27448" name="Group 120"/>
          <p:cNvGrpSpPr>
            <a:grpSpLocks/>
          </p:cNvGrpSpPr>
          <p:nvPr/>
        </p:nvGrpSpPr>
        <p:grpSpPr bwMode="auto">
          <a:xfrm>
            <a:off x="-361950" y="3940175"/>
            <a:ext cx="228600" cy="533400"/>
            <a:chOff x="240" y="624"/>
            <a:chExt cx="96" cy="288"/>
          </a:xfrm>
        </p:grpSpPr>
        <p:sp>
          <p:nvSpPr>
            <p:cNvPr id="227449" name="Rectangle 121"/>
            <p:cNvSpPr>
              <a:spLocks noChangeArrowheads="1"/>
            </p:cNvSpPr>
            <p:nvPr/>
          </p:nvSpPr>
          <p:spPr bwMode="gray">
            <a:xfrm rot="16200000" flipH="1">
              <a:off x="115" y="749"/>
              <a:ext cx="288" cy="38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808080">
                    <a:gamma/>
                    <a:tint val="1529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450" name="Rectangle 122"/>
            <p:cNvSpPr>
              <a:spLocks noChangeArrowheads="1"/>
            </p:cNvSpPr>
            <p:nvPr/>
          </p:nvSpPr>
          <p:spPr bwMode="gray">
            <a:xfrm rot="16200000" flipH="1">
              <a:off x="163" y="738"/>
              <a:ext cx="288" cy="59"/>
            </a:xfrm>
            <a:prstGeom prst="rect">
              <a:avLst/>
            </a:prstGeom>
            <a:gradFill rotWithShape="1">
              <a:gsLst>
                <a:gs pos="0">
                  <a:srgbClr val="5F5F5F">
                    <a:gamma/>
                    <a:tint val="30196"/>
                    <a:invGamma/>
                  </a:srgbClr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7451" name="Group 123"/>
          <p:cNvGrpSpPr>
            <a:grpSpLocks/>
          </p:cNvGrpSpPr>
          <p:nvPr/>
        </p:nvGrpSpPr>
        <p:grpSpPr bwMode="auto">
          <a:xfrm>
            <a:off x="-361950" y="2854325"/>
            <a:ext cx="228600" cy="533400"/>
            <a:chOff x="240" y="624"/>
            <a:chExt cx="96" cy="288"/>
          </a:xfrm>
        </p:grpSpPr>
        <p:sp>
          <p:nvSpPr>
            <p:cNvPr id="227452" name="Rectangle 124"/>
            <p:cNvSpPr>
              <a:spLocks noChangeArrowheads="1"/>
            </p:cNvSpPr>
            <p:nvPr/>
          </p:nvSpPr>
          <p:spPr bwMode="gray">
            <a:xfrm rot="16200000" flipH="1">
              <a:off x="115" y="749"/>
              <a:ext cx="288" cy="38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808080">
                    <a:gamma/>
                    <a:tint val="1529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453" name="Rectangle 125"/>
            <p:cNvSpPr>
              <a:spLocks noChangeArrowheads="1"/>
            </p:cNvSpPr>
            <p:nvPr/>
          </p:nvSpPr>
          <p:spPr bwMode="gray">
            <a:xfrm rot="16200000" flipH="1">
              <a:off x="163" y="738"/>
              <a:ext cx="288" cy="59"/>
            </a:xfrm>
            <a:prstGeom prst="rect">
              <a:avLst/>
            </a:prstGeom>
            <a:gradFill rotWithShape="1">
              <a:gsLst>
                <a:gs pos="0">
                  <a:srgbClr val="5F5F5F">
                    <a:gamma/>
                    <a:tint val="30196"/>
                    <a:invGamma/>
                  </a:srgbClr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7454" name="Text Box 126"/>
          <p:cNvSpPr txBox="1">
            <a:spLocks noChangeArrowheads="1"/>
          </p:cNvSpPr>
          <p:nvPr/>
        </p:nvSpPr>
        <p:spPr bwMode="auto">
          <a:xfrm>
            <a:off x="2667000" y="914400"/>
            <a:ext cx="807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</a:t>
            </a:r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ƯCLN bằng 1, </a:t>
            </a:r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</a:p>
        </p:txBody>
      </p:sp>
      <p:sp>
        <p:nvSpPr>
          <p:cNvPr id="227455" name="Text Box 127"/>
          <p:cNvSpPr txBox="1">
            <a:spLocks noChangeArrowheads="1"/>
          </p:cNvSpPr>
          <p:nvPr/>
        </p:nvSpPr>
        <p:spPr bwMode="auto">
          <a:xfrm>
            <a:off x="4038600" y="2060576"/>
            <a:ext cx="5105400" cy="609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 b phải là hai số nguyên tố</a:t>
            </a:r>
            <a:endParaRPr lang="en-US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7457" name="Text Box 129"/>
          <p:cNvSpPr txBox="1">
            <a:spLocks noChangeArrowheads="1"/>
          </p:cNvSpPr>
          <p:nvPr/>
        </p:nvSpPr>
        <p:spPr bwMode="auto">
          <a:xfrm>
            <a:off x="4038600" y="3352801"/>
            <a:ext cx="4953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 số nguyên tố, b là hợp số</a:t>
            </a:r>
            <a:endParaRPr lang="en-US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7459" name="Text Box 131"/>
          <p:cNvSpPr txBox="1">
            <a:spLocks noChangeArrowheads="1"/>
          </p:cNvSpPr>
          <p:nvPr/>
        </p:nvSpPr>
        <p:spPr bwMode="auto">
          <a:xfrm>
            <a:off x="4038600" y="4498976"/>
            <a:ext cx="4953000" cy="609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 hợp số, b là số nguyên tố</a:t>
            </a:r>
            <a:endParaRPr lang="en-US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7460" name="Text Box 132"/>
          <p:cNvSpPr txBox="1">
            <a:spLocks noChangeArrowheads="1"/>
          </p:cNvSpPr>
          <p:nvPr/>
        </p:nvSpPr>
        <p:spPr bwMode="auto">
          <a:xfrm>
            <a:off x="4038600" y="5791201"/>
            <a:ext cx="6248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 b là hai số nguyên tố cùng nhau</a:t>
            </a:r>
            <a:endParaRPr lang="en-US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7463" name="Text Box 135"/>
          <p:cNvSpPr txBox="1">
            <a:spLocks noChangeArrowheads="1"/>
          </p:cNvSpPr>
          <p:nvPr/>
        </p:nvSpPr>
        <p:spPr bwMode="auto">
          <a:xfrm>
            <a:off x="2133600" y="79376"/>
            <a:ext cx="6553200" cy="609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altLang="en-US" sz="2800" b="1" u="sng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altLang="en-US" sz="2800" b="1" u="sng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2:</a:t>
            </a:r>
            <a:r>
              <a:rPr lang="en-US" altLang="en-US" sz="28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Chọn đáp án đúng</a:t>
            </a:r>
            <a:endParaRPr lang="en-US" altLang="en-US" sz="2800" b="1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7471" name="AutoShape 143"/>
          <p:cNvSpPr>
            <a:spLocks noChangeArrowheads="1"/>
          </p:cNvSpPr>
          <p:nvPr/>
        </p:nvSpPr>
        <p:spPr bwMode="auto">
          <a:xfrm>
            <a:off x="1600200" y="5638800"/>
            <a:ext cx="1371600" cy="7620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lang="vi-V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7472" name="AutoShape 144"/>
          <p:cNvSpPr>
            <a:spLocks noChangeArrowheads="1"/>
          </p:cNvSpPr>
          <p:nvPr/>
        </p:nvSpPr>
        <p:spPr bwMode="auto">
          <a:xfrm>
            <a:off x="1600200" y="1981200"/>
            <a:ext cx="1371600" cy="7620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0000FF"/>
                </a:solidFill>
                <a:latin typeface="VNI-Helve" pitchFamily="2" charset="0"/>
              </a:rPr>
              <a:t>SAI</a:t>
            </a:r>
            <a:endParaRPr lang="vi-VN" altLang="en-US" sz="2400" b="1">
              <a:solidFill>
                <a:srgbClr val="0000FF"/>
              </a:solidFill>
              <a:latin typeface="VNI-Helve" pitchFamily="2" charset="0"/>
            </a:endParaRPr>
          </a:p>
        </p:txBody>
      </p:sp>
      <p:sp>
        <p:nvSpPr>
          <p:cNvPr id="227473" name="AutoShape 145"/>
          <p:cNvSpPr>
            <a:spLocks noChangeArrowheads="1"/>
          </p:cNvSpPr>
          <p:nvPr/>
        </p:nvSpPr>
        <p:spPr bwMode="auto">
          <a:xfrm>
            <a:off x="1600200" y="3200400"/>
            <a:ext cx="1371600" cy="7620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0000FF"/>
                </a:solidFill>
                <a:latin typeface="VNI-Helve" pitchFamily="2" charset="0"/>
              </a:rPr>
              <a:t>SAI</a:t>
            </a:r>
            <a:endParaRPr lang="vi-VN" altLang="en-US" sz="2400" b="1">
              <a:solidFill>
                <a:srgbClr val="0000FF"/>
              </a:solidFill>
              <a:latin typeface="VNI-Helve" pitchFamily="2" charset="0"/>
            </a:endParaRPr>
          </a:p>
        </p:txBody>
      </p:sp>
      <p:sp>
        <p:nvSpPr>
          <p:cNvPr id="227474" name="AutoShape 146"/>
          <p:cNvSpPr>
            <a:spLocks noChangeArrowheads="1"/>
          </p:cNvSpPr>
          <p:nvPr/>
        </p:nvSpPr>
        <p:spPr bwMode="auto">
          <a:xfrm>
            <a:off x="1600200" y="4419600"/>
            <a:ext cx="1371600" cy="7620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0000FF"/>
                </a:solidFill>
                <a:latin typeface="VNI-Helve" pitchFamily="2" charset="0"/>
              </a:rPr>
              <a:t>SAI</a:t>
            </a:r>
            <a:endParaRPr lang="vi-VN" altLang="en-US" sz="2400" b="1">
              <a:solidFill>
                <a:srgbClr val="0000FF"/>
              </a:solidFill>
              <a:latin typeface="VNI-Helv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713876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27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27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73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735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735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227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227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227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2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7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7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27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22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27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227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27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227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7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7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7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273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1000"/>
                                        <p:tgtEl>
                                          <p:spTgt spid="227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33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273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1000"/>
                                        <p:tgtEl>
                                          <p:spTgt spid="227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36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274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1000"/>
                                        <p:tgtEl>
                                          <p:spTgt spid="227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42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273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1000"/>
                                        <p:tgtEl>
                                          <p:spTgt spid="227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388"/>
                  </p:tgtEl>
                </p:cond>
              </p:nextCondLst>
            </p:seq>
          </p:childTnLst>
        </p:cTn>
      </p:par>
    </p:tnLst>
    <p:bldLst>
      <p:bldP spid="227359" grpId="0" build="allAtOnce" animBg="1"/>
      <p:bldP spid="227454" grpId="0"/>
      <p:bldP spid="227455" grpId="0"/>
      <p:bldP spid="227459" grpId="0"/>
      <p:bldP spid="227463" grpId="0"/>
      <p:bldP spid="227471" grpId="0" animBg="1"/>
      <p:bldP spid="227472" grpId="0" animBg="1"/>
      <p:bldP spid="227473" grpId="0" animBg="1"/>
      <p:bldP spid="22747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3254" y="1349756"/>
            <a:ext cx="9041247" cy="3918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89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358353" y="685800"/>
            <a:ext cx="883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vi-VN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vi-VN" u="sng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 chung lớn nhất</a:t>
            </a:r>
            <a:endParaRPr lang="en-US" altLang="vi-VN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Line 36"/>
          <p:cNvSpPr>
            <a:spLocks noChangeShapeType="1"/>
          </p:cNvSpPr>
          <p:nvPr/>
        </p:nvSpPr>
        <p:spPr bwMode="auto">
          <a:xfrm>
            <a:off x="8839200" y="-42672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1676399" y="1422401"/>
            <a:ext cx="864130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altLang="vi-VN" dirty="0" smtClean="0">
                <a:solidFill>
                  <a:srgbClr val="006600"/>
                </a:solidFill>
                <a:latin typeface="Times New Roman" panose="02020603050405020304" pitchFamily="18" charset="0"/>
              </a:rPr>
              <a:t>a) Ví </a:t>
            </a:r>
            <a:r>
              <a:rPr lang="en-US" altLang="vi-VN" dirty="0">
                <a:solidFill>
                  <a:srgbClr val="006600"/>
                </a:solidFill>
                <a:latin typeface="Times New Roman" panose="02020603050405020304" pitchFamily="18" charset="0"/>
              </a:rPr>
              <a:t>dụ:</a:t>
            </a:r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smtClean="0">
                <a:solidFill>
                  <a:srgbClr val="0000FF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Tìm tập hợp các ­ước chung của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và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24.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04" name="Rectangle 56"/>
          <p:cNvSpPr>
            <a:spLocks noChangeArrowheads="1"/>
          </p:cNvSpPr>
          <p:nvPr/>
        </p:nvSpPr>
        <p:spPr bwMode="auto">
          <a:xfrm>
            <a:off x="1560241" y="4901641"/>
            <a:ext cx="843542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None/>
            </a:pPr>
            <a:r>
              <a:rPr lang="en-US" altLang="en-US" sz="2800" b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 chung lớn nhất của hai hay nhiều số là số lớn nhất trong tập hợp  các ư­ớc chung của các số đó.</a:t>
            </a:r>
          </a:p>
        </p:txBody>
      </p:sp>
      <p:sp>
        <p:nvSpPr>
          <p:cNvPr id="7187" name="Rectangle 100"/>
          <p:cNvSpPr>
            <a:spLocks noChangeArrowheads="1"/>
          </p:cNvSpPr>
          <p:nvPr/>
        </p:nvSpPr>
        <p:spPr bwMode="auto">
          <a:xfrm>
            <a:off x="1413425" y="131802"/>
            <a:ext cx="958477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3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altLang="vi-VN" sz="3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 : ƯỚC CHUNG LỚN NHẤT</a:t>
            </a:r>
            <a:endParaRPr lang="en-US" altLang="vi-VN" sz="30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75717" y="5648960"/>
            <a:ext cx="731520" cy="3962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85000"/>
              <a:buFont typeface="Wingdings" pitchFamily="2" charset="2"/>
              <a:buChar char="£"/>
              <a:defRPr sz="3200" b="1">
                <a:solidFill>
                  <a:schemeClr val="accent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85000"/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85000"/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38D1C3A1-5C90-4AD3-B8AB-4BD8D95C1B03}" type="slidenum">
              <a:rPr lang="en-US" altLang="en-US" sz="1200" b="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2</a:t>
            </a:fld>
            <a:endParaRPr lang="en-US" altLang="en-US" sz="1200" b="0" smtClean="0">
              <a:solidFill>
                <a:schemeClr val="tx1"/>
              </a:solidFill>
            </a:endParaRPr>
          </a:p>
        </p:txBody>
      </p:sp>
      <p:pic>
        <p:nvPicPr>
          <p:cNvPr id="46" name="Picture 3" descr="amaryllis02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46374">
            <a:off x="59835" y="105959"/>
            <a:ext cx="1243013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5788099"/>
              </p:ext>
            </p:extLst>
          </p:nvPr>
        </p:nvGraphicFramePr>
        <p:xfrm>
          <a:off x="0" y="5662612"/>
          <a:ext cx="1459898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3" name="Clip" r:id="rId5" imgW="1999793" imgH="1831543" progId="MS_ClipArt_Gallery.2">
                  <p:embed/>
                </p:oleObj>
              </mc:Choice>
              <mc:Fallback>
                <p:oleObj name="Clip" r:id="rId5" imgW="1999793" imgH="1831543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662612"/>
                        <a:ext cx="1459898" cy="119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 Box 23"/>
          <p:cNvSpPr txBox="1">
            <a:spLocks noChangeArrowheads="1"/>
          </p:cNvSpPr>
          <p:nvPr/>
        </p:nvSpPr>
        <p:spPr bwMode="auto">
          <a:xfrm>
            <a:off x="2556680" y="1992574"/>
            <a:ext cx="571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>
                <a:latin typeface="VNI-Helve" pitchFamily="2" charset="0"/>
              </a:rPr>
              <a:t>Ư</a:t>
            </a:r>
            <a:r>
              <a:rPr lang="en-US" altLang="en-US" sz="2400" dirty="0" smtClean="0">
                <a:latin typeface="VNI-Helve" pitchFamily="2" charset="0"/>
              </a:rPr>
              <a:t> </a:t>
            </a:r>
            <a:r>
              <a:rPr lang="en-US" altLang="en-US" sz="2400" dirty="0">
                <a:latin typeface="VNI-Helve" pitchFamily="2" charset="0"/>
              </a:rPr>
              <a:t>(</a:t>
            </a:r>
            <a:r>
              <a:rPr lang="en-US" altLang="en-US" sz="2400" dirty="0" smtClean="0">
                <a:latin typeface="VNI-Helve" pitchFamily="2" charset="0"/>
              </a:rPr>
              <a:t>16) </a:t>
            </a:r>
            <a:r>
              <a:rPr lang="en-US" altLang="en-US" sz="2400" dirty="0">
                <a:latin typeface="VNI-Helve" pitchFamily="2" charset="0"/>
              </a:rPr>
              <a:t>= {</a:t>
            </a:r>
            <a:r>
              <a:rPr lang="en-US" altLang="en-US" sz="2400" b="1" dirty="0">
                <a:latin typeface="VNI-Helve" pitchFamily="2" charset="0"/>
              </a:rPr>
              <a:t>1</a:t>
            </a:r>
            <a:r>
              <a:rPr lang="en-US" altLang="en-US" sz="2400" dirty="0">
                <a:latin typeface="VNI-Helve" pitchFamily="2" charset="0"/>
              </a:rPr>
              <a:t>; </a:t>
            </a:r>
            <a:r>
              <a:rPr lang="en-US" altLang="en-US" sz="2400" b="1" dirty="0">
                <a:latin typeface="VNI-Helve" pitchFamily="2" charset="0"/>
              </a:rPr>
              <a:t>2</a:t>
            </a:r>
            <a:r>
              <a:rPr lang="en-US" altLang="en-US" sz="2400" dirty="0" smtClean="0">
                <a:latin typeface="VNI-Helve" pitchFamily="2" charset="0"/>
              </a:rPr>
              <a:t>; </a:t>
            </a:r>
            <a:r>
              <a:rPr lang="en-US" altLang="en-US" sz="2400" b="1" dirty="0">
                <a:latin typeface="VNI-Helve" pitchFamily="2" charset="0"/>
              </a:rPr>
              <a:t>4</a:t>
            </a:r>
            <a:r>
              <a:rPr lang="en-US" altLang="en-US" sz="2400" dirty="0">
                <a:latin typeface="VNI-Helve" pitchFamily="2" charset="0"/>
              </a:rPr>
              <a:t>; </a:t>
            </a:r>
            <a:r>
              <a:rPr lang="en-US" altLang="en-US" sz="2400" b="1" dirty="0" smtClean="0">
                <a:latin typeface="VNI-Helve" pitchFamily="2" charset="0"/>
              </a:rPr>
              <a:t>8</a:t>
            </a:r>
            <a:r>
              <a:rPr lang="en-US" altLang="en-US" sz="2400" dirty="0" smtClean="0">
                <a:latin typeface="VNI-Helve" pitchFamily="2" charset="0"/>
              </a:rPr>
              <a:t>; 16 </a:t>
            </a:r>
            <a:r>
              <a:rPr lang="en-US" altLang="en-US" sz="2400" dirty="0">
                <a:latin typeface="VNI-Helve" pitchFamily="2" charset="0"/>
              </a:rPr>
              <a:t>}</a:t>
            </a:r>
            <a:endParaRPr lang="en-US" altLang="en-US" sz="2400" b="1" dirty="0">
              <a:latin typeface="VNI-Helve" pitchFamily="2" charset="0"/>
            </a:endParaRPr>
          </a:p>
        </p:txBody>
      </p:sp>
      <p:sp>
        <p:nvSpPr>
          <p:cNvPr id="43" name="Text Box 24"/>
          <p:cNvSpPr txBox="1">
            <a:spLocks noChangeArrowheads="1"/>
          </p:cNvSpPr>
          <p:nvPr/>
        </p:nvSpPr>
        <p:spPr bwMode="auto">
          <a:xfrm>
            <a:off x="2556680" y="2525974"/>
            <a:ext cx="571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>
                <a:latin typeface="VNI-Helve" pitchFamily="2" charset="0"/>
              </a:rPr>
              <a:t>Ư</a:t>
            </a:r>
            <a:r>
              <a:rPr lang="en-US" altLang="en-US" sz="2400" dirty="0" smtClean="0">
                <a:latin typeface="VNI-Helve" pitchFamily="2" charset="0"/>
              </a:rPr>
              <a:t> (24) </a:t>
            </a:r>
            <a:r>
              <a:rPr lang="en-US" altLang="en-US" sz="2400" dirty="0">
                <a:latin typeface="VNI-Helve" pitchFamily="2" charset="0"/>
              </a:rPr>
              <a:t>= {</a:t>
            </a:r>
            <a:r>
              <a:rPr lang="en-US" altLang="en-US" sz="2400" b="1" dirty="0">
                <a:latin typeface="VNI-Helve" pitchFamily="2" charset="0"/>
              </a:rPr>
              <a:t>1</a:t>
            </a:r>
            <a:r>
              <a:rPr lang="en-US" altLang="en-US" sz="2400" dirty="0">
                <a:latin typeface="VNI-Helve" pitchFamily="2" charset="0"/>
              </a:rPr>
              <a:t>; </a:t>
            </a:r>
            <a:r>
              <a:rPr lang="en-US" altLang="en-US" sz="2400" b="1" dirty="0">
                <a:latin typeface="VNI-Helve" pitchFamily="2" charset="0"/>
              </a:rPr>
              <a:t>2</a:t>
            </a:r>
            <a:r>
              <a:rPr lang="en-US" altLang="en-US" sz="2400" dirty="0">
                <a:latin typeface="VNI-Helve" pitchFamily="2" charset="0"/>
              </a:rPr>
              <a:t>; </a:t>
            </a:r>
            <a:r>
              <a:rPr lang="en-US" altLang="en-US" sz="2400" dirty="0" smtClean="0">
                <a:latin typeface="VNI-Helve" pitchFamily="2" charset="0"/>
              </a:rPr>
              <a:t>3;</a:t>
            </a:r>
            <a:r>
              <a:rPr lang="en-US" altLang="en-US" sz="2400" b="1" dirty="0" smtClean="0">
                <a:latin typeface="VNI-Helve" pitchFamily="2" charset="0"/>
              </a:rPr>
              <a:t>4</a:t>
            </a:r>
            <a:r>
              <a:rPr lang="en-US" altLang="en-US" sz="2400" dirty="0" smtClean="0">
                <a:latin typeface="VNI-Helve" pitchFamily="2" charset="0"/>
              </a:rPr>
              <a:t>; 6; </a:t>
            </a:r>
            <a:r>
              <a:rPr lang="en-US" altLang="en-US" sz="2400" b="1" dirty="0" smtClean="0">
                <a:latin typeface="VNI-Helve" pitchFamily="2" charset="0"/>
              </a:rPr>
              <a:t>8</a:t>
            </a:r>
            <a:r>
              <a:rPr lang="en-US" altLang="en-US" sz="2400" dirty="0" smtClean="0">
                <a:latin typeface="VNI-Helve" pitchFamily="2" charset="0"/>
              </a:rPr>
              <a:t>; 12; 24}</a:t>
            </a:r>
            <a:endParaRPr lang="en-US" altLang="en-US" sz="2400" b="1" dirty="0">
              <a:latin typeface="VNI-Helve" pitchFamily="2" charset="0"/>
            </a:endParaRPr>
          </a:p>
        </p:txBody>
      </p:sp>
      <p:sp>
        <p:nvSpPr>
          <p:cNvPr id="44" name="Text Box 25"/>
          <p:cNvSpPr txBox="1">
            <a:spLocks noChangeArrowheads="1"/>
          </p:cNvSpPr>
          <p:nvPr/>
        </p:nvSpPr>
        <p:spPr bwMode="auto">
          <a:xfrm>
            <a:off x="2556680" y="3059374"/>
            <a:ext cx="571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 smtClean="0">
                <a:latin typeface="VNI-Helve" pitchFamily="2" charset="0"/>
              </a:rPr>
              <a:t>ƯC </a:t>
            </a:r>
            <a:r>
              <a:rPr lang="en-US" altLang="en-US" sz="2400" dirty="0">
                <a:latin typeface="VNI-Helve" pitchFamily="2" charset="0"/>
              </a:rPr>
              <a:t>(</a:t>
            </a:r>
            <a:r>
              <a:rPr lang="en-US" altLang="en-US" sz="2400" dirty="0" smtClean="0">
                <a:latin typeface="VNI-Helve" pitchFamily="2" charset="0"/>
              </a:rPr>
              <a:t>16, 24) </a:t>
            </a:r>
            <a:r>
              <a:rPr lang="en-US" altLang="en-US" sz="2400" dirty="0">
                <a:latin typeface="VNI-Helve" pitchFamily="2" charset="0"/>
              </a:rPr>
              <a:t>= {</a:t>
            </a:r>
            <a:r>
              <a:rPr lang="en-US" altLang="en-US" sz="2400" b="1" dirty="0">
                <a:latin typeface="VNI-Helve" pitchFamily="2" charset="0"/>
              </a:rPr>
              <a:t>1</a:t>
            </a:r>
            <a:r>
              <a:rPr lang="en-US" altLang="en-US" sz="2400" dirty="0">
                <a:latin typeface="VNI-Helve" pitchFamily="2" charset="0"/>
              </a:rPr>
              <a:t>; </a:t>
            </a:r>
            <a:r>
              <a:rPr lang="en-US" altLang="en-US" sz="2400" b="1" dirty="0">
                <a:latin typeface="VNI-Helve" pitchFamily="2" charset="0"/>
              </a:rPr>
              <a:t>2</a:t>
            </a:r>
            <a:r>
              <a:rPr lang="en-US" altLang="en-US" sz="2400" dirty="0">
                <a:latin typeface="VNI-Helve" pitchFamily="2" charset="0"/>
              </a:rPr>
              <a:t>; </a:t>
            </a:r>
            <a:r>
              <a:rPr lang="en-US" altLang="en-US" sz="2400" b="1" dirty="0" smtClean="0">
                <a:latin typeface="VNI-Helve" pitchFamily="2" charset="0"/>
              </a:rPr>
              <a:t>4</a:t>
            </a:r>
            <a:r>
              <a:rPr lang="en-US" altLang="en-US" sz="2400" dirty="0" smtClean="0">
                <a:latin typeface="VNI-Helve" pitchFamily="2" charset="0"/>
              </a:rPr>
              <a:t>; </a:t>
            </a:r>
            <a:r>
              <a:rPr lang="en-US" altLang="en-US" sz="2400" b="1" dirty="0" smtClean="0">
                <a:latin typeface="VNI-Helve" pitchFamily="2" charset="0"/>
              </a:rPr>
              <a:t>8</a:t>
            </a:r>
            <a:r>
              <a:rPr lang="en-US" altLang="en-US" sz="2400" dirty="0" smtClean="0">
                <a:latin typeface="VNI-Helve" pitchFamily="2" charset="0"/>
              </a:rPr>
              <a:t> </a:t>
            </a:r>
            <a:r>
              <a:rPr lang="en-US" altLang="en-US" sz="2400" dirty="0">
                <a:latin typeface="VNI-Helve" pitchFamily="2" charset="0"/>
              </a:rPr>
              <a:t>}</a:t>
            </a:r>
            <a:endParaRPr lang="en-US" altLang="en-US" sz="2400" b="1" dirty="0">
              <a:latin typeface="VNI-Helve" pitchFamily="2" charset="0"/>
            </a:endParaRPr>
          </a:p>
        </p:txBody>
      </p:sp>
      <p:sp>
        <p:nvSpPr>
          <p:cNvPr id="45" name="Text Box 25"/>
          <p:cNvSpPr txBox="1">
            <a:spLocks noChangeArrowheads="1"/>
          </p:cNvSpPr>
          <p:nvPr/>
        </p:nvSpPr>
        <p:spPr bwMode="auto">
          <a:xfrm>
            <a:off x="5212305" y="3613952"/>
            <a:ext cx="13579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 smtClean="0">
                <a:latin typeface="VNI-Helve" pitchFamily="2" charset="0"/>
              </a:rPr>
              <a:t>=</a:t>
            </a:r>
            <a:r>
              <a:rPr lang="en-US" altLang="en-US" sz="2400" dirty="0" smtClean="0">
                <a:latin typeface="VNI-Helve" pitchFamily="2" charset="0"/>
              </a:rPr>
              <a:t> </a:t>
            </a:r>
            <a:r>
              <a:rPr lang="en-US" altLang="en-US" sz="2400" b="1" dirty="0" smtClean="0">
                <a:solidFill>
                  <a:srgbClr val="FF0000"/>
                </a:solidFill>
                <a:latin typeface="VNI-Helve" pitchFamily="2" charset="0"/>
              </a:rPr>
              <a:t>8</a:t>
            </a:r>
            <a:endParaRPr lang="en-US" altLang="en-US" sz="2400" b="1" dirty="0">
              <a:solidFill>
                <a:srgbClr val="FF0000"/>
              </a:solidFill>
              <a:latin typeface="VNI-Helve" pitchFamily="2" charset="0"/>
            </a:endParaRPr>
          </a:p>
        </p:txBody>
      </p:sp>
      <p:sp>
        <p:nvSpPr>
          <p:cNvPr id="47" name="Text Box 25"/>
          <p:cNvSpPr txBox="1">
            <a:spLocks noChangeArrowheads="1"/>
          </p:cNvSpPr>
          <p:nvPr/>
        </p:nvSpPr>
        <p:spPr bwMode="auto">
          <a:xfrm>
            <a:off x="1973808" y="3606248"/>
            <a:ext cx="34403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 smtClean="0">
                <a:latin typeface="VNI-Helve" pitchFamily="2" charset="0"/>
              </a:rPr>
              <a:t>Kí hiệu: ƯCLN(16, 24)</a:t>
            </a:r>
            <a:endParaRPr lang="en-US" altLang="en-US" sz="2400" b="1" dirty="0">
              <a:latin typeface="VNI-Helve" pitchFamily="2" charset="0"/>
            </a:endParaRPr>
          </a:p>
        </p:txBody>
      </p:sp>
      <p:sp>
        <p:nvSpPr>
          <p:cNvPr id="48" name="Text Box 55"/>
          <p:cNvSpPr txBox="1">
            <a:spLocks noChangeArrowheads="1"/>
          </p:cNvSpPr>
          <p:nvPr/>
        </p:nvSpPr>
        <p:spPr bwMode="auto">
          <a:xfrm>
            <a:off x="1676398" y="4128309"/>
            <a:ext cx="86413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altLang="vi-VN">
                <a:solidFill>
                  <a:srgbClr val="0066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vi-VN" smtClean="0">
                <a:solidFill>
                  <a:srgbClr val="006600"/>
                </a:solidFill>
                <a:latin typeface="Times New Roman" panose="02020603050405020304" pitchFamily="18" charset="0"/>
              </a:rPr>
              <a:t>) Khái niệm:</a:t>
            </a: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54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1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5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103" grpId="0"/>
      <p:bldP spid="2104" grpId="0"/>
      <p:bldP spid="42" grpId="0"/>
      <p:bldP spid="43" grpId="0"/>
      <p:bldP spid="44" grpId="0"/>
      <p:bldP spid="45" grpId="0"/>
      <p:bldP spid="47" grpId="0"/>
      <p:bldP spid="4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1249524" cy="6857999"/>
          </a:xfrm>
          <a:prstGeom prst="rect">
            <a:avLst/>
          </a:prstGeom>
        </p:spPr>
      </p:pic>
      <p:grpSp>
        <p:nvGrpSpPr>
          <p:cNvPr id="26112" name="Group 512"/>
          <p:cNvGrpSpPr>
            <a:grpSpLocks/>
          </p:cNvGrpSpPr>
          <p:nvPr/>
        </p:nvGrpSpPr>
        <p:grpSpPr bwMode="auto">
          <a:xfrm>
            <a:off x="7909985" y="5632450"/>
            <a:ext cx="893233" cy="654050"/>
            <a:chOff x="4027" y="3016"/>
            <a:chExt cx="515" cy="505"/>
          </a:xfrm>
        </p:grpSpPr>
        <p:sp>
          <p:nvSpPr>
            <p:cNvPr id="26113" name="Oval 513"/>
            <p:cNvSpPr>
              <a:spLocks noChangeArrowheads="1"/>
            </p:cNvSpPr>
            <p:nvPr/>
          </p:nvSpPr>
          <p:spPr bwMode="gray">
            <a:xfrm>
              <a:off x="4027" y="3016"/>
              <a:ext cx="515" cy="50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44314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4314"/>
                    <a:invGamma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mtClean="0"/>
            </a:p>
          </p:txBody>
        </p:sp>
        <p:pic>
          <p:nvPicPr>
            <p:cNvPr id="25614" name="Picture 514" descr="sphere_highligh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4046" y="3018"/>
              <a:ext cx="470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6115" name="Group 515"/>
          <p:cNvGrpSpPr>
            <a:grpSpLocks/>
          </p:cNvGrpSpPr>
          <p:nvPr/>
        </p:nvGrpSpPr>
        <p:grpSpPr bwMode="auto">
          <a:xfrm>
            <a:off x="9764184" y="5181601"/>
            <a:ext cx="465667" cy="339725"/>
            <a:chOff x="4027" y="3016"/>
            <a:chExt cx="515" cy="505"/>
          </a:xfrm>
        </p:grpSpPr>
        <p:sp>
          <p:nvSpPr>
            <p:cNvPr id="26116" name="Oval 516"/>
            <p:cNvSpPr>
              <a:spLocks noChangeArrowheads="1"/>
            </p:cNvSpPr>
            <p:nvPr/>
          </p:nvSpPr>
          <p:spPr bwMode="gray">
            <a:xfrm>
              <a:off x="4027" y="3016"/>
              <a:ext cx="515" cy="505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44314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4314"/>
                    <a:invGamma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mtClean="0"/>
            </a:p>
          </p:txBody>
        </p:sp>
        <p:pic>
          <p:nvPicPr>
            <p:cNvPr id="25612" name="Picture 517" descr="sphere_highligh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4046" y="3018"/>
              <a:ext cx="470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60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85000"/>
              <a:buFont typeface="Wingdings" pitchFamily="2" charset="2"/>
              <a:buChar char="£"/>
              <a:defRPr sz="3200" b="1">
                <a:solidFill>
                  <a:schemeClr val="accent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85000"/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85000"/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200" b="0" dirty="0" smtClean="0">
                <a:solidFill>
                  <a:schemeClr val="tx1"/>
                </a:solidFill>
              </a:rPr>
              <a:t>16</a:t>
            </a:r>
          </a:p>
        </p:txBody>
      </p:sp>
      <p:pic>
        <p:nvPicPr>
          <p:cNvPr id="25605" name="Picture 3" descr="may_basket_ha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008" y="5505560"/>
            <a:ext cx="1824567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4" descr="may_basket_ha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9576"/>
            <a:ext cx="1824567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icture 5" descr="blumen-pflanzen10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9672" y="5847080"/>
            <a:ext cx="1422400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8" name="Picture 7" descr="blumen-pflanzen10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3853" y="-15984"/>
            <a:ext cx="1422400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WordArt 9"/>
          <p:cNvSpPr>
            <a:spLocks noChangeArrowheads="1" noChangeShapeType="1" noTextEdit="1"/>
          </p:cNvSpPr>
          <p:nvPr/>
        </p:nvSpPr>
        <p:spPr bwMode="auto">
          <a:xfrm>
            <a:off x="1930400" y="3355975"/>
            <a:ext cx="8432800" cy="635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solidFill>
                  <a:srgbClr val="006600"/>
                </a:solidFill>
                <a:latin typeface="Times New Roman"/>
                <a:cs typeface="Times New Roman"/>
              </a:rPr>
              <a:t>CHÚC SỨC KHỎE!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524000" y="990601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vi-VN" sz="3600" i="1" dirty="0">
                <a:solidFill>
                  <a:srgbClr val="008000"/>
                </a:solidFill>
                <a:latin typeface=".VnTimeH" panose="020B7200000000000000" pitchFamily="34" charset="0"/>
              </a:rPr>
              <a:t> Xin </a:t>
            </a:r>
            <a:r>
              <a:rPr lang="en-US" altLang="vi-VN" sz="3600" i="1" dirty="0" err="1">
                <a:solidFill>
                  <a:srgbClr val="008000"/>
                </a:solidFill>
                <a:latin typeface=".VnTimeH" panose="020B7200000000000000" pitchFamily="34" charset="0"/>
              </a:rPr>
              <a:t>ch©n</a:t>
            </a:r>
            <a:r>
              <a:rPr lang="en-US" altLang="vi-VN" sz="3600" i="1" dirty="0">
                <a:solidFill>
                  <a:srgbClr val="008000"/>
                </a:solidFill>
                <a:latin typeface=".VnTimeH" panose="020B7200000000000000" pitchFamily="34" charset="0"/>
              </a:rPr>
              <a:t> </a:t>
            </a:r>
            <a:r>
              <a:rPr lang="en-US" altLang="vi-VN" sz="3600" i="1" dirty="0" err="1">
                <a:solidFill>
                  <a:srgbClr val="008000"/>
                </a:solidFill>
                <a:latin typeface=".VnTimeH" panose="020B7200000000000000" pitchFamily="34" charset="0"/>
              </a:rPr>
              <a:t>thµnh</a:t>
            </a:r>
            <a:r>
              <a:rPr lang="en-US" altLang="vi-VN" sz="3600" i="1" dirty="0">
                <a:solidFill>
                  <a:srgbClr val="008000"/>
                </a:solidFill>
                <a:latin typeface=".VnTimeH" panose="020B7200000000000000" pitchFamily="34" charset="0"/>
              </a:rPr>
              <a:t> </a:t>
            </a:r>
            <a:r>
              <a:rPr lang="en-US" altLang="vi-VN" sz="3600" i="1" dirty="0" err="1">
                <a:solidFill>
                  <a:srgbClr val="008000"/>
                </a:solidFill>
                <a:latin typeface=".VnTimeH" panose="020B7200000000000000" pitchFamily="34" charset="0"/>
              </a:rPr>
              <a:t>c¶m</a:t>
            </a:r>
            <a:r>
              <a:rPr lang="en-US" altLang="vi-VN" sz="3600" i="1" dirty="0">
                <a:solidFill>
                  <a:srgbClr val="008000"/>
                </a:solidFill>
                <a:latin typeface=".VnTimeH" panose="020B7200000000000000" pitchFamily="34" charset="0"/>
              </a:rPr>
              <a:t> ¬n </a:t>
            </a:r>
            <a:r>
              <a:rPr lang="en-US" altLang="vi-VN" sz="3600" i="1" dirty="0" err="1">
                <a:solidFill>
                  <a:srgbClr val="008000"/>
                </a:solidFill>
                <a:latin typeface=".VnTimeH" panose="020B7200000000000000" pitchFamily="34" charset="0"/>
              </a:rPr>
              <a:t>c¸c</a:t>
            </a:r>
            <a:r>
              <a:rPr lang="en-US" altLang="vi-VN" sz="3600" i="1" dirty="0">
                <a:solidFill>
                  <a:srgbClr val="008000"/>
                </a:solidFill>
                <a:latin typeface=".VnTimeH" panose="020B7200000000000000" pitchFamily="34" charset="0"/>
              </a:rPr>
              <a:t> </a:t>
            </a:r>
            <a:r>
              <a:rPr lang="en-US" altLang="vi-VN" sz="3600" i="1" dirty="0" err="1">
                <a:solidFill>
                  <a:srgbClr val="008000"/>
                </a:solidFill>
                <a:latin typeface=".VnTimeH" panose="020B7200000000000000" pitchFamily="34" charset="0"/>
              </a:rPr>
              <a:t>thÇy</a:t>
            </a:r>
            <a:r>
              <a:rPr lang="en-US" altLang="vi-VN" sz="3600" i="1" dirty="0">
                <a:solidFill>
                  <a:srgbClr val="008000"/>
                </a:solidFill>
                <a:latin typeface=".VnTimeH" panose="020B7200000000000000" pitchFamily="34" charset="0"/>
              </a:rPr>
              <a:t> c«         </a:t>
            </a:r>
            <a:r>
              <a:rPr lang="en-US" altLang="vi-VN" sz="3600" i="1" dirty="0" err="1">
                <a:solidFill>
                  <a:srgbClr val="008000"/>
                </a:solidFill>
                <a:latin typeface=".VnTimeH" panose="020B7200000000000000" pitchFamily="34" charset="0"/>
              </a:rPr>
              <a:t>gi¸o</a:t>
            </a:r>
            <a:r>
              <a:rPr lang="en-US" altLang="vi-VN" sz="3600" i="1" dirty="0">
                <a:solidFill>
                  <a:srgbClr val="008000"/>
                </a:solidFill>
                <a:latin typeface=".VnTimeH" panose="020B7200000000000000" pitchFamily="34" charset="0"/>
              </a:rPr>
              <a:t> vµ </a:t>
            </a:r>
            <a:r>
              <a:rPr lang="en-US" altLang="vi-VN" sz="3600" i="1" dirty="0" err="1">
                <a:solidFill>
                  <a:srgbClr val="008000"/>
                </a:solidFill>
                <a:latin typeface=".VnTimeH" panose="020B7200000000000000" pitchFamily="34" charset="0"/>
              </a:rPr>
              <a:t>c¸c</a:t>
            </a:r>
            <a:r>
              <a:rPr lang="en-US" altLang="vi-VN" sz="3600" i="1" dirty="0">
                <a:solidFill>
                  <a:srgbClr val="008000"/>
                </a:solidFill>
                <a:latin typeface=".VnTimeH" panose="020B7200000000000000" pitchFamily="34" charset="0"/>
              </a:rPr>
              <a:t> </a:t>
            </a:r>
            <a:r>
              <a:rPr lang="en-US" altLang="vi-VN" sz="3600" i="1" dirty="0" err="1">
                <a:solidFill>
                  <a:srgbClr val="008000"/>
                </a:solidFill>
                <a:latin typeface=".VnTimeH" panose="020B7200000000000000" pitchFamily="34" charset="0"/>
              </a:rPr>
              <a:t>em</a:t>
            </a:r>
            <a:r>
              <a:rPr lang="en-US" altLang="vi-VN" sz="3600" i="1" dirty="0">
                <a:solidFill>
                  <a:srgbClr val="008000"/>
                </a:solidFill>
                <a:latin typeface=".VnTimeH" panose="020B7200000000000000" pitchFamily="34" charset="0"/>
              </a:rPr>
              <a:t> </a:t>
            </a:r>
            <a:r>
              <a:rPr lang="en-US" altLang="vi-VN" sz="3600" i="1" dirty="0" err="1">
                <a:solidFill>
                  <a:srgbClr val="008000"/>
                </a:solidFill>
                <a:latin typeface=".VnTimeH" panose="020B7200000000000000" pitchFamily="34" charset="0"/>
              </a:rPr>
              <a:t>häc</a:t>
            </a:r>
            <a:r>
              <a:rPr lang="en-US" altLang="vi-VN" sz="3600" i="1" dirty="0">
                <a:solidFill>
                  <a:srgbClr val="008000"/>
                </a:solidFill>
                <a:latin typeface=".VnTimeH" panose="020B7200000000000000" pitchFamily="34" charset="0"/>
              </a:rPr>
              <a:t> </a:t>
            </a:r>
            <a:r>
              <a:rPr lang="en-US" altLang="vi-VN" sz="3600" i="1" dirty="0" err="1">
                <a:solidFill>
                  <a:srgbClr val="008000"/>
                </a:solidFill>
                <a:latin typeface=".VnTimeH" panose="020B7200000000000000" pitchFamily="34" charset="0"/>
              </a:rPr>
              <a:t>sinh</a:t>
            </a:r>
            <a:r>
              <a:rPr lang="en-US" altLang="vi-VN" sz="3600" i="1" dirty="0">
                <a:solidFill>
                  <a:srgbClr val="008000"/>
                </a:solidFill>
                <a:latin typeface=".VnTimeH" panose="020B7200000000000000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46631751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9 -0.10479 C 0.0559 -0.10456 0.05156 -0.05136 0.0401 -0.02661 C 0.02864 -0.00185 -0.00226 0.00462 -0.0184 -0.00579 " pathEditMode="relative" rAng="0" ptsTypes="fsf">
                                      <p:cBhvr>
                                        <p:cTn id="11" dur="1000" fill="hold"/>
                                        <p:tgtEl>
                                          <p:spTgt spid="26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00" y="55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236 -0.15476 C 0.14236 -0.15452 0.12535 -0.04603 0.10382 -0.01758 C 0.08229 0.01087 0.00382 0.02244 -0.0342 0.01874 " pathEditMode="relative" rAng="0" ptsTypes="fsf">
                                      <p:cBhvr>
                                        <p:cTn id="18" dur="1000" fill="hold"/>
                                        <p:tgtEl>
                                          <p:spTgt spid="26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00" y="89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2" presetClass="entr" presetSubtype="1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2300117" y="1651286"/>
            <a:ext cx="7110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</a:rPr>
              <a:t>Tìm tập hợp các ước của 12.</a:t>
            </a:r>
            <a:endParaRPr lang="en-US" sz="3600" dirty="0"/>
          </a:p>
        </p:txBody>
      </p:sp>
      <p:sp>
        <p:nvSpPr>
          <p:cNvPr id="7" name="Rectangle 41"/>
          <p:cNvSpPr>
            <a:spLocks noChangeArrowheads="1"/>
          </p:cNvSpPr>
          <p:nvPr/>
        </p:nvSpPr>
        <p:spPr bwMode="auto">
          <a:xfrm>
            <a:off x="3124515" y="2782669"/>
            <a:ext cx="594297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vi-VN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 (12) = { 1; 2; 3; 4; 6; 12} </a:t>
            </a:r>
            <a:endParaRPr lang="en-US" alt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7600" y="6000750"/>
            <a:ext cx="914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9910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2300117" y="1651286"/>
            <a:ext cx="7110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</a:rPr>
              <a:t>Tìm tập hợp các ước của 30.</a:t>
            </a:r>
            <a:endParaRPr lang="en-US" sz="3600" dirty="0"/>
          </a:p>
        </p:txBody>
      </p:sp>
      <p:sp>
        <p:nvSpPr>
          <p:cNvPr id="7" name="Rectangle 41"/>
          <p:cNvSpPr>
            <a:spLocks noChangeArrowheads="1"/>
          </p:cNvSpPr>
          <p:nvPr/>
        </p:nvSpPr>
        <p:spPr bwMode="auto">
          <a:xfrm>
            <a:off x="3124514" y="2782669"/>
            <a:ext cx="752073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vi-VN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 (30) = { 1; 2; 3; 5; 6; 10; 15 ;30} </a:t>
            </a:r>
            <a:endParaRPr lang="en-US" alt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7600" y="6000750"/>
            <a:ext cx="914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6882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9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7600" y="6000750"/>
            <a:ext cx="914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248632" y="1578320"/>
            <a:ext cx="84641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Phân tích số 168 sau ra thừa số nguyên tố.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5078270" y="3086232"/>
                <a:ext cx="2770246" cy="6588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None/>
                </a:pPr>
                <a:r>
                  <a:rPr lang="en-US" sz="3600" b="1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168 </a:t>
                </a:r>
                <a:r>
                  <a:rPr lang="en-US" sz="36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600" b="1" i="1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p>
                    </m:sSup>
                    <m:r>
                      <a:rPr lang="en-US" sz="3600" b="1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altLang="vi-VN" sz="3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vi-VN" sz="3600" b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3. 7</a:t>
                </a:r>
                <a:endParaRPr lang="en-US" altLang="vi-VN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78270" y="3086232"/>
                <a:ext cx="2770246" cy="658898"/>
              </a:xfrm>
              <a:prstGeom prst="rect">
                <a:avLst/>
              </a:prstGeom>
              <a:blipFill>
                <a:blip r:embed="rId5"/>
                <a:stretch>
                  <a:fillRect l="-7048" t="-12963" r="-5947" b="-4074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90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0126"/>
            <a:ext cx="12192000" cy="6858000"/>
          </a:xfrm>
        </p:spPr>
      </p:pic>
      <p:sp>
        <p:nvSpPr>
          <p:cNvPr id="5" name="Rectangle 4"/>
          <p:cNvSpPr/>
          <p:nvPr/>
        </p:nvSpPr>
        <p:spPr>
          <a:xfrm>
            <a:off x="2248632" y="1578320"/>
            <a:ext cx="82333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Phân tích số 36 sau ra thừa số nguyên tố.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>
                <a:spLocks noChangeArrowheads="1"/>
              </p:cNvSpPr>
              <p:nvPr/>
            </p:nvSpPr>
            <p:spPr bwMode="auto">
              <a:xfrm>
                <a:off x="5078270" y="3086232"/>
                <a:ext cx="2305311" cy="6588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None/>
                </a:pPr>
                <a:r>
                  <a:rPr lang="en-US" sz="36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36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600" b="1" i="1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3600" b="1" i="1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US" sz="3600" b="1" i="1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sSup>
                      <m:sSupPr>
                        <m:ctrlPr>
                          <a:rPr lang="en-US" sz="3600" b="1" i="1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600" b="1" i="1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e>
                      <m:sup>
                        <m:r>
                          <a:rPr lang="en-US" sz="3600" b="1" i="1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altLang="vi-VN" sz="36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78270" y="3086232"/>
                <a:ext cx="2305311" cy="658898"/>
              </a:xfrm>
              <a:prstGeom prst="rect">
                <a:avLst/>
              </a:prstGeom>
              <a:blipFill>
                <a:blip r:embed="rId3"/>
                <a:stretch>
                  <a:fillRect l="-8466" t="-12963" b="-4074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7600" y="6000750"/>
            <a:ext cx="914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5363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9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7600" y="6000750"/>
            <a:ext cx="914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2248632" y="1578320"/>
            <a:ext cx="82333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Phân tích số 84 sau ra thừa số nguyên tố.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4764371" y="2745965"/>
                <a:ext cx="2531399" cy="6588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None/>
                </a:pPr>
                <a:r>
                  <a:rPr lang="en-US" sz="3600" b="1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84 </a:t>
                </a:r>
                <a:r>
                  <a:rPr lang="en-US" sz="36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600" b="1" i="1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3600" b="1" i="1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US" sz="3600" b="1" i="1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𝟑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𝟕</m:t>
                    </m:r>
                  </m:oMath>
                </a14:m>
                <a:endParaRPr lang="en-US" altLang="vi-VN" sz="36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64371" y="2745965"/>
                <a:ext cx="2531399" cy="658898"/>
              </a:xfrm>
              <a:prstGeom prst="rect">
                <a:avLst/>
              </a:prstGeom>
              <a:blipFill>
                <a:blip r:embed="rId5"/>
                <a:stretch>
                  <a:fillRect l="-7711" t="-12844" b="-3945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1047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9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7600" y="6000750"/>
            <a:ext cx="914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2248632" y="1578320"/>
            <a:ext cx="82333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Phân tích số 84 sau ra thừa số nguyên tố.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4764371" y="2745965"/>
                <a:ext cx="2531399" cy="6588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None/>
                </a:pPr>
                <a:r>
                  <a:rPr lang="en-US" sz="3600" b="1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84 </a:t>
                </a:r>
                <a:r>
                  <a:rPr lang="en-US" sz="36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600" b="1" i="1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3600" b="1" i="1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US" sz="3600" b="1" i="1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𝟑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𝟕</m:t>
                    </m:r>
                  </m:oMath>
                </a14:m>
                <a:endParaRPr lang="en-US" altLang="vi-VN" sz="36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64371" y="2745965"/>
                <a:ext cx="2531399" cy="658898"/>
              </a:xfrm>
              <a:prstGeom prst="rect">
                <a:avLst/>
              </a:prstGeom>
              <a:blipFill>
                <a:blip r:embed="rId5"/>
                <a:stretch>
                  <a:fillRect l="-7711" t="-12844" b="-3945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0963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2300117" y="1651286"/>
            <a:ext cx="82086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</a:rPr>
              <a:t>Tìm tập hợp các ước chung của 12 và 30.</a:t>
            </a:r>
            <a:endParaRPr lang="en-US" sz="3600" dirty="0"/>
          </a:p>
        </p:txBody>
      </p:sp>
      <p:sp>
        <p:nvSpPr>
          <p:cNvPr id="7" name="Rectangle 41"/>
          <p:cNvSpPr>
            <a:spLocks noChangeArrowheads="1"/>
          </p:cNvSpPr>
          <p:nvPr/>
        </p:nvSpPr>
        <p:spPr bwMode="auto">
          <a:xfrm>
            <a:off x="2988037" y="3491487"/>
            <a:ext cx="752073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vi-VN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 (30) = { 1; 2; 3; 5; 6; 10; 15 ;30} </a:t>
            </a:r>
            <a:endParaRPr lang="en-US" alt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7600" y="6000750"/>
            <a:ext cx="914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41"/>
          <p:cNvSpPr>
            <a:spLocks noChangeArrowheads="1"/>
          </p:cNvSpPr>
          <p:nvPr/>
        </p:nvSpPr>
        <p:spPr bwMode="auto">
          <a:xfrm>
            <a:off x="3028980" y="2845156"/>
            <a:ext cx="594297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vi-VN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 (12) = { 1; 2; 3; 4; 6; 12} </a:t>
            </a:r>
            <a:endParaRPr lang="en-US" alt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41"/>
          <p:cNvSpPr>
            <a:spLocks noChangeArrowheads="1"/>
          </p:cNvSpPr>
          <p:nvPr/>
        </p:nvSpPr>
        <p:spPr bwMode="auto">
          <a:xfrm>
            <a:off x="2988037" y="4253007"/>
            <a:ext cx="655174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vi-VN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ƯC (12, 30) = { 1; 2; 3; 6} </a:t>
            </a:r>
            <a:endParaRPr lang="en-US" alt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298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880681" y="4646949"/>
            <a:ext cx="979454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Nhận xét: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Tất cả các ­ước chung của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và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(là 1, 2,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4, 8)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đều là ước của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ƯCLN(16,24)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358353" y="685800"/>
            <a:ext cx="883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vi-VN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vi-VN" u="sng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 chung lớn nhất</a:t>
            </a:r>
            <a:endParaRPr lang="en-US" altLang="vi-VN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100"/>
          <p:cNvSpPr>
            <a:spLocks noChangeArrowheads="1"/>
          </p:cNvSpPr>
          <p:nvPr/>
        </p:nvSpPr>
        <p:spPr bwMode="auto">
          <a:xfrm>
            <a:off x="1413425" y="131802"/>
            <a:ext cx="958477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3000" b="1" dirty="0">
                <a:solidFill>
                  <a:srgbClr val="FF3300"/>
                </a:solidFill>
              </a:rPr>
              <a:t>TIẾT </a:t>
            </a:r>
            <a:r>
              <a:rPr lang="en-US" altLang="vi-VN" sz="3000" b="1" dirty="0" smtClean="0">
                <a:solidFill>
                  <a:srgbClr val="FF3300"/>
                </a:solidFill>
              </a:rPr>
              <a:t>31: ƯỚC CHUNG LỚN NHẤT</a:t>
            </a:r>
            <a:endParaRPr lang="en-US" altLang="vi-VN" sz="3000" b="1" dirty="0">
              <a:solidFill>
                <a:srgbClr val="FF33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84539" y="1295400"/>
            <a:ext cx="164288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vi-VN" sz="3000">
                <a:solidFill>
                  <a:srgbClr val="006600"/>
                </a:solidFill>
                <a:latin typeface="Times New Roman" panose="02020603050405020304" pitchFamily="18" charset="0"/>
              </a:rPr>
              <a:t>a) Ví dụ:</a:t>
            </a:r>
            <a:r>
              <a:rPr lang="en-US" altLang="vi-VN" sz="30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endParaRPr lang="en-US" sz="3000"/>
          </a:p>
        </p:txBody>
      </p:sp>
      <p:sp>
        <p:nvSpPr>
          <p:cNvPr id="8" name="Rectangle 7"/>
          <p:cNvSpPr/>
          <p:nvPr/>
        </p:nvSpPr>
        <p:spPr>
          <a:xfrm>
            <a:off x="1784539" y="3876639"/>
            <a:ext cx="242085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vi-VN" sz="3000" dirty="0" smtClean="0">
                <a:solidFill>
                  <a:srgbClr val="006600"/>
                </a:solidFill>
                <a:latin typeface="Times New Roman" panose="02020603050405020304" pitchFamily="18" charset="0"/>
              </a:rPr>
              <a:t>b) Khái niệm: </a:t>
            </a:r>
            <a:endParaRPr lang="en-US" sz="3000" dirty="0"/>
          </a:p>
        </p:txBody>
      </p:sp>
      <p:sp>
        <p:nvSpPr>
          <p:cNvPr id="11" name="Text Box 25"/>
          <p:cNvSpPr txBox="1">
            <a:spLocks noChangeArrowheads="1"/>
          </p:cNvSpPr>
          <p:nvPr/>
        </p:nvSpPr>
        <p:spPr bwMode="auto">
          <a:xfrm>
            <a:off x="2556680" y="2390304"/>
            <a:ext cx="571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ƯC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16, 24)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{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25"/>
          <p:cNvSpPr txBox="1">
            <a:spLocks noChangeArrowheads="1"/>
          </p:cNvSpPr>
          <p:nvPr/>
        </p:nvSpPr>
        <p:spPr bwMode="auto">
          <a:xfrm>
            <a:off x="5212305" y="3107054"/>
            <a:ext cx="13579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 smtClean="0">
                <a:latin typeface="VNI-Helve" pitchFamily="2" charset="0"/>
              </a:rPr>
              <a:t>=</a:t>
            </a:r>
            <a:r>
              <a:rPr lang="en-US" altLang="en-US" sz="2400" dirty="0" smtClean="0">
                <a:latin typeface="VNI-Helve" pitchFamily="2" charset="0"/>
              </a:rPr>
              <a:t> </a:t>
            </a:r>
            <a:r>
              <a:rPr lang="en-US" altLang="en-US" sz="2400" b="1" dirty="0" smtClean="0">
                <a:solidFill>
                  <a:srgbClr val="FF0000"/>
                </a:solidFill>
                <a:latin typeface="VNI-Helve" pitchFamily="2" charset="0"/>
              </a:rPr>
              <a:t>8</a:t>
            </a:r>
            <a:endParaRPr lang="en-US" altLang="en-US" sz="2400" b="1" dirty="0">
              <a:solidFill>
                <a:srgbClr val="FF0000"/>
              </a:solidFill>
              <a:latin typeface="VNI-Helve" pitchFamily="2" charset="0"/>
            </a:endParaRPr>
          </a:p>
        </p:txBody>
      </p:sp>
      <p:sp>
        <p:nvSpPr>
          <p:cNvPr id="13" name="Text Box 25"/>
          <p:cNvSpPr txBox="1">
            <a:spLocks noChangeArrowheads="1"/>
          </p:cNvSpPr>
          <p:nvPr/>
        </p:nvSpPr>
        <p:spPr bwMode="auto">
          <a:xfrm>
            <a:off x="1973808" y="3073872"/>
            <a:ext cx="34403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 smtClean="0">
                <a:latin typeface="VNI-Helve" pitchFamily="2" charset="0"/>
              </a:rPr>
              <a:t>Kí hiệu: ƯCLN(16, 24)</a:t>
            </a:r>
            <a:endParaRPr lang="en-US" altLang="en-US" sz="2400" b="1" dirty="0">
              <a:latin typeface="VNI-Helve" pitchFamily="2" charset="0"/>
            </a:endParaRPr>
          </a:p>
        </p:txBody>
      </p:sp>
      <p:pic>
        <p:nvPicPr>
          <p:cNvPr id="14" name="Picture 3" descr="amaryllis02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46374">
            <a:off x="59835" y="105959"/>
            <a:ext cx="1243013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676948"/>
              </p:ext>
            </p:extLst>
          </p:nvPr>
        </p:nvGraphicFramePr>
        <p:xfrm>
          <a:off x="0" y="5662612"/>
          <a:ext cx="1459898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0" name="Clip" r:id="rId4" imgW="1999793" imgH="1831543" progId="MS_ClipArt_Gallery.2">
                  <p:embed/>
                </p:oleObj>
              </mc:Choice>
              <mc:Fallback>
                <p:oleObj name="Clip" r:id="rId4" imgW="1999793" imgH="1831543" progId="MS_ClipArt_Gallery.2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662612"/>
                        <a:ext cx="1459898" cy="119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WordArt 5"/>
          <p:cNvSpPr>
            <a:spLocks noChangeArrowheads="1" noChangeShapeType="1" noTextEdit="1"/>
          </p:cNvSpPr>
          <p:nvPr/>
        </p:nvSpPr>
        <p:spPr bwMode="auto">
          <a:xfrm>
            <a:off x="1828800" y="1362076"/>
            <a:ext cx="471488" cy="695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Tifani HeavyH" panose="020B7200000000000000" pitchFamily="34" charset="0"/>
              </a:rPr>
              <a:t>?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2743200" y="15494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Hãy tìm ƯCLN(1; 5)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2743200" y="21336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Hãy tìm ƯCLN(12; 30; 1)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5791200" y="16002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C00000"/>
                </a:solidFill>
              </a:rPr>
              <a:t>= 1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6324600" y="21336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C00000"/>
                </a:solidFill>
              </a:rPr>
              <a:t>= 1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1905000" y="2971800"/>
            <a:ext cx="8382000" cy="2000548"/>
          </a:xfrm>
          <a:prstGeom prst="rect">
            <a:avLst/>
          </a:prstGeom>
          <a:noFill/>
          <a:ln w="76200" cmpd="tri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alt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 ý:</a:t>
            </a:r>
          </a:p>
          <a:p>
            <a:pPr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  Số 1 chỉ có một ư­ớc là 1. Do đó với mọi số tự nhiên a và b, ta có</a:t>
            </a:r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00"/>
          <p:cNvSpPr>
            <a:spLocks noChangeArrowheads="1"/>
          </p:cNvSpPr>
          <p:nvPr/>
        </p:nvSpPr>
        <p:spPr bwMode="auto">
          <a:xfrm>
            <a:off x="1413425" y="131802"/>
            <a:ext cx="958477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3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altLang="vi-VN" sz="3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31: ƯỚC CHUNG LỚN NHẤT</a:t>
            </a:r>
            <a:endParaRPr lang="en-US" altLang="vi-VN" sz="30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2909247" y="4384054"/>
            <a:ext cx="549777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ƯCLN(a,1) = 1; ƯCLN(a,b,1) = 1</a:t>
            </a:r>
          </a:p>
        </p:txBody>
      </p:sp>
      <p:pic>
        <p:nvPicPr>
          <p:cNvPr id="14" name="Picture 3" descr="amaryllis02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46374">
            <a:off x="59835" y="105959"/>
            <a:ext cx="1243013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676948"/>
              </p:ext>
            </p:extLst>
          </p:nvPr>
        </p:nvGraphicFramePr>
        <p:xfrm>
          <a:off x="0" y="5662612"/>
          <a:ext cx="1459898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4" name="Clip" r:id="rId4" imgW="1999793" imgH="1831543" progId="MS_ClipArt_Gallery.2">
                  <p:embed/>
                </p:oleObj>
              </mc:Choice>
              <mc:Fallback>
                <p:oleObj name="Clip" r:id="rId4" imgW="1999793" imgH="1831543" progId="MS_ClipArt_Gallery.2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662612"/>
                        <a:ext cx="1459898" cy="119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91180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/>
      <p:bldP spid="31751" grpId="0"/>
      <p:bldP spid="31752" grpId="0"/>
      <p:bldP spid="31753" grpId="0"/>
      <p:bldP spid="31754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719618" y="2538909"/>
            <a:ext cx="63246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Ví dụ: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Tìm </a:t>
            </a:r>
            <a:r>
              <a:rPr lang="en-US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ƯCLN(24, 60, 240)</a:t>
            </a:r>
            <a:endParaRPr lang="en-US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358353" y="685800"/>
            <a:ext cx="883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vi-VN" sz="30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vi-VN" sz="3000" b="1" u="sng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 chung lớn nhất</a:t>
            </a:r>
            <a:endParaRPr lang="en-US" altLang="vi-VN" sz="30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00"/>
          <p:cNvSpPr>
            <a:spLocks noChangeArrowheads="1"/>
          </p:cNvSpPr>
          <p:nvPr/>
        </p:nvSpPr>
        <p:spPr bwMode="auto">
          <a:xfrm>
            <a:off x="1413425" y="131802"/>
            <a:ext cx="958477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3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altLang="vi-VN" sz="3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31: ƯỚC CHUNG LỚN NHẤT</a:t>
            </a:r>
            <a:endParaRPr lang="en-US" altLang="vi-VN" sz="30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58353" y="1358659"/>
            <a:ext cx="9437026" cy="1057638"/>
          </a:xfrm>
        </p:spPr>
        <p:txBody>
          <a:bodyPr/>
          <a:lstStyle/>
          <a:p>
            <a:r>
              <a:rPr lang="en-US" sz="3000" b="1" u="sng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Tìm ­ước chung lớn nhất bằng cách phân tích các số ra thừa số nguyên tố</a:t>
            </a:r>
            <a:r>
              <a:rPr lang="en-US" sz="3000" b="1" u="sng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000" b="1" u="sng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388057" y="4282319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 smtClean="0">
                <a:solidFill>
                  <a:srgbClr val="660066"/>
                </a:solidFill>
                <a:latin typeface="VNI-Helve" pitchFamily="2" charset="0"/>
              </a:rPr>
              <a:t>240 </a:t>
            </a:r>
            <a:r>
              <a:rPr lang="en-US" altLang="en-US" sz="2400" b="1" dirty="0">
                <a:solidFill>
                  <a:srgbClr val="660066"/>
                </a:solidFill>
                <a:latin typeface="VNI-Helve" pitchFamily="2" charset="0"/>
              </a:rPr>
              <a:t>= </a:t>
            </a:r>
            <a:r>
              <a:rPr lang="en-US" altLang="en-US" sz="2400" b="1" dirty="0" smtClean="0">
                <a:solidFill>
                  <a:srgbClr val="7030A0"/>
                </a:solidFill>
                <a:latin typeface="VNI-Helve" pitchFamily="2" charset="0"/>
              </a:rPr>
              <a:t>2</a:t>
            </a:r>
            <a:r>
              <a:rPr lang="en-US" altLang="en-US" sz="2400" b="1" baseline="30000" dirty="0" smtClean="0">
                <a:solidFill>
                  <a:srgbClr val="660066"/>
                </a:solidFill>
                <a:latin typeface="VNI-Helve" pitchFamily="2" charset="0"/>
              </a:rPr>
              <a:t>4</a:t>
            </a:r>
            <a:r>
              <a:rPr lang="en-US" altLang="en-US" sz="2400" b="1" dirty="0" smtClean="0">
                <a:solidFill>
                  <a:srgbClr val="660066"/>
                </a:solidFill>
                <a:latin typeface="VNI-Helve" pitchFamily="2" charset="0"/>
              </a:rPr>
              <a:t> </a:t>
            </a:r>
            <a:r>
              <a:rPr lang="en-US" altLang="en-US" sz="2400" b="1" dirty="0">
                <a:solidFill>
                  <a:srgbClr val="660066"/>
                </a:solidFill>
                <a:latin typeface="VNI-Helve" pitchFamily="2" charset="0"/>
              </a:rPr>
              <a:t>. 3  . </a:t>
            </a:r>
            <a:r>
              <a:rPr lang="en-US" altLang="en-US" sz="2400" b="1" dirty="0" smtClean="0">
                <a:solidFill>
                  <a:srgbClr val="660066"/>
                </a:solidFill>
                <a:latin typeface="VNI-Helve" pitchFamily="2" charset="0"/>
              </a:rPr>
              <a:t>5</a:t>
            </a:r>
            <a:endParaRPr lang="en-US" altLang="en-US" sz="2400" b="1" dirty="0">
              <a:solidFill>
                <a:srgbClr val="660066"/>
              </a:solidFill>
              <a:latin typeface="VNI-Helve" pitchFamily="2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3540457" y="3215519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 smtClean="0">
                <a:solidFill>
                  <a:srgbClr val="660066"/>
                </a:solidFill>
                <a:latin typeface="VNI-Helve" pitchFamily="2" charset="0"/>
              </a:rPr>
              <a:t>24 </a:t>
            </a:r>
            <a:r>
              <a:rPr lang="en-US" altLang="en-US" sz="2400" b="1" dirty="0">
                <a:solidFill>
                  <a:srgbClr val="660066"/>
                </a:solidFill>
                <a:latin typeface="VNI-Helve" pitchFamily="2" charset="0"/>
              </a:rPr>
              <a:t>= </a:t>
            </a:r>
            <a:r>
              <a:rPr lang="en-US" altLang="en-US" sz="2400" b="1" dirty="0" smtClean="0">
                <a:solidFill>
                  <a:srgbClr val="7030A0"/>
                </a:solidFill>
                <a:latin typeface="VNI-Helve" pitchFamily="2" charset="0"/>
              </a:rPr>
              <a:t>2</a:t>
            </a:r>
            <a:r>
              <a:rPr lang="en-US" altLang="en-US" sz="2400" b="1" baseline="30000" dirty="0" smtClean="0">
                <a:solidFill>
                  <a:srgbClr val="660066"/>
                </a:solidFill>
                <a:latin typeface="VNI-Helve" pitchFamily="2" charset="0"/>
              </a:rPr>
              <a:t>3</a:t>
            </a:r>
            <a:r>
              <a:rPr lang="en-US" altLang="en-US" sz="2400" b="1" dirty="0" smtClean="0">
                <a:solidFill>
                  <a:srgbClr val="660066"/>
                </a:solidFill>
                <a:latin typeface="VNI-Helve" pitchFamily="2" charset="0"/>
              </a:rPr>
              <a:t> </a:t>
            </a:r>
            <a:r>
              <a:rPr lang="en-US" altLang="en-US" sz="2400" b="1" dirty="0">
                <a:solidFill>
                  <a:srgbClr val="660066"/>
                </a:solidFill>
                <a:latin typeface="VNI-Helve" pitchFamily="2" charset="0"/>
              </a:rPr>
              <a:t>. </a:t>
            </a:r>
            <a:r>
              <a:rPr lang="en-US" altLang="en-US" sz="2400" b="1" dirty="0" smtClean="0">
                <a:solidFill>
                  <a:srgbClr val="660066"/>
                </a:solidFill>
                <a:latin typeface="VNI-Helve" pitchFamily="2" charset="0"/>
              </a:rPr>
              <a:t>3</a:t>
            </a:r>
            <a:endParaRPr lang="en-US" altLang="en-US" sz="2400" b="1" dirty="0">
              <a:solidFill>
                <a:srgbClr val="660066"/>
              </a:solidFill>
              <a:latin typeface="VNI-Helve" pitchFamily="2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540457" y="3748919"/>
            <a:ext cx="358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 smtClean="0">
                <a:solidFill>
                  <a:srgbClr val="660066"/>
                </a:solidFill>
                <a:latin typeface="VNI-Helve" pitchFamily="2" charset="0"/>
              </a:rPr>
              <a:t>60 </a:t>
            </a:r>
            <a:r>
              <a:rPr lang="en-US" altLang="en-US" sz="2400" b="1" dirty="0">
                <a:solidFill>
                  <a:srgbClr val="660066"/>
                </a:solidFill>
                <a:latin typeface="VNI-Helve" pitchFamily="2" charset="0"/>
              </a:rPr>
              <a:t>= </a:t>
            </a:r>
            <a:r>
              <a:rPr lang="en-US" altLang="en-US" sz="2400" b="1" dirty="0">
                <a:solidFill>
                  <a:srgbClr val="7030A0"/>
                </a:solidFill>
                <a:latin typeface="VNI-Helve" pitchFamily="2" charset="0"/>
              </a:rPr>
              <a:t>2</a:t>
            </a:r>
            <a:r>
              <a:rPr lang="en-US" altLang="en-US" sz="2400" b="1" baseline="30000" dirty="0">
                <a:solidFill>
                  <a:srgbClr val="660066"/>
                </a:solidFill>
                <a:latin typeface="VNI-Helve" pitchFamily="2" charset="0"/>
              </a:rPr>
              <a:t>2</a:t>
            </a:r>
            <a:r>
              <a:rPr lang="en-US" altLang="en-US" sz="2400" b="1" dirty="0">
                <a:solidFill>
                  <a:srgbClr val="660066"/>
                </a:solidFill>
                <a:latin typeface="VNI-Helve" pitchFamily="2" charset="0"/>
              </a:rPr>
              <a:t> . 3  . </a:t>
            </a:r>
            <a:r>
              <a:rPr lang="en-US" altLang="en-US" sz="2400" b="1" dirty="0" smtClean="0">
                <a:solidFill>
                  <a:srgbClr val="660066"/>
                </a:solidFill>
                <a:latin typeface="VNI-Helve" pitchFamily="2" charset="0"/>
              </a:rPr>
              <a:t>5</a:t>
            </a:r>
            <a:endParaRPr lang="en-US" altLang="en-US" sz="2400" b="1" dirty="0">
              <a:solidFill>
                <a:srgbClr val="660066"/>
              </a:solidFill>
              <a:latin typeface="VNI-Helve" pitchFamily="2" charset="0"/>
            </a:endParaRPr>
          </a:p>
        </p:txBody>
      </p:sp>
      <p:pic>
        <p:nvPicPr>
          <p:cNvPr id="16" name="Picture 3" descr="amaryllis02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46374">
            <a:off x="59835" y="105959"/>
            <a:ext cx="1243013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676948"/>
              </p:ext>
            </p:extLst>
          </p:nvPr>
        </p:nvGraphicFramePr>
        <p:xfrm>
          <a:off x="0" y="5662612"/>
          <a:ext cx="1459898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9" name="Clip" r:id="rId4" imgW="1999793" imgH="1831543" progId="MS_ClipArt_Gallery.2">
                  <p:embed/>
                </p:oleObj>
              </mc:Choice>
              <mc:Fallback>
                <p:oleObj name="Clip" r:id="rId4" imgW="1999793" imgH="1831543" progId="MS_ClipArt_Gallery.2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662612"/>
                        <a:ext cx="1459898" cy="119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0795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  <p:bldP spid="5" grpId="0" build="p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90" name="Text Box 6"/>
          <p:cNvSpPr txBox="1">
            <a:spLocks noChangeArrowheads="1"/>
          </p:cNvSpPr>
          <p:nvPr/>
        </p:nvSpPr>
        <p:spPr bwMode="auto">
          <a:xfrm>
            <a:off x="3738349" y="3962400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 smtClean="0">
                <a:solidFill>
                  <a:srgbClr val="660066"/>
                </a:solidFill>
                <a:latin typeface="VNI-Helve" pitchFamily="2" charset="0"/>
              </a:rPr>
              <a:t>240 </a:t>
            </a:r>
            <a:r>
              <a:rPr lang="en-US" altLang="en-US" sz="2400" dirty="0">
                <a:solidFill>
                  <a:srgbClr val="660066"/>
                </a:solidFill>
                <a:latin typeface="VNI-Helve" pitchFamily="2" charset="0"/>
              </a:rPr>
              <a:t>= </a:t>
            </a:r>
            <a:r>
              <a:rPr lang="en-US" altLang="en-US" sz="2400" dirty="0" smtClean="0">
                <a:solidFill>
                  <a:srgbClr val="FF0000"/>
                </a:solidFill>
                <a:latin typeface="VNI-Helve" pitchFamily="2" charset="0"/>
              </a:rPr>
              <a:t>2</a:t>
            </a:r>
            <a:r>
              <a:rPr lang="en-US" altLang="en-US" sz="2400" baseline="30000" dirty="0" smtClean="0">
                <a:solidFill>
                  <a:srgbClr val="660066"/>
                </a:solidFill>
                <a:latin typeface="VNI-Helve" pitchFamily="2" charset="0"/>
              </a:rPr>
              <a:t>4</a:t>
            </a:r>
            <a:r>
              <a:rPr lang="en-US" altLang="en-US" sz="2400" dirty="0" smtClean="0">
                <a:solidFill>
                  <a:srgbClr val="660066"/>
                </a:solidFill>
                <a:latin typeface="VNI-Helve" pitchFamily="2" charset="0"/>
              </a:rPr>
              <a:t> </a:t>
            </a:r>
            <a:r>
              <a:rPr lang="en-US" altLang="en-US" sz="2400" dirty="0">
                <a:solidFill>
                  <a:srgbClr val="660066"/>
                </a:solidFill>
                <a:latin typeface="VNI-Helve" pitchFamily="2" charset="0"/>
              </a:rPr>
              <a:t>. 3  . </a:t>
            </a:r>
            <a:r>
              <a:rPr lang="en-US" altLang="en-US" sz="2400" dirty="0" smtClean="0">
                <a:solidFill>
                  <a:srgbClr val="660066"/>
                </a:solidFill>
                <a:latin typeface="VNI-Helve" pitchFamily="2" charset="0"/>
              </a:rPr>
              <a:t>5</a:t>
            </a:r>
            <a:endParaRPr lang="en-US" altLang="en-US" sz="2400" dirty="0">
              <a:solidFill>
                <a:srgbClr val="660066"/>
              </a:solidFill>
              <a:latin typeface="VNI-Helve" pitchFamily="2" charset="0"/>
            </a:endParaRPr>
          </a:p>
        </p:txBody>
      </p:sp>
      <p:sp>
        <p:nvSpPr>
          <p:cNvPr id="195588" name="Text Box 4"/>
          <p:cNvSpPr txBox="1">
            <a:spLocks noChangeArrowheads="1"/>
          </p:cNvSpPr>
          <p:nvPr/>
        </p:nvSpPr>
        <p:spPr bwMode="auto">
          <a:xfrm>
            <a:off x="3890749" y="2895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 smtClean="0">
                <a:solidFill>
                  <a:srgbClr val="660066"/>
                </a:solidFill>
                <a:latin typeface="VNI-Helve" pitchFamily="2" charset="0"/>
              </a:rPr>
              <a:t>24 </a:t>
            </a:r>
            <a:r>
              <a:rPr lang="en-US" altLang="en-US" sz="2400" dirty="0">
                <a:solidFill>
                  <a:srgbClr val="660066"/>
                </a:solidFill>
                <a:latin typeface="VNI-Helve" pitchFamily="2" charset="0"/>
              </a:rPr>
              <a:t>= </a:t>
            </a:r>
            <a:r>
              <a:rPr lang="en-US" altLang="en-US" sz="2400" dirty="0" smtClean="0">
                <a:solidFill>
                  <a:srgbClr val="FF0000"/>
                </a:solidFill>
                <a:latin typeface="VNI-Helve" pitchFamily="2" charset="0"/>
              </a:rPr>
              <a:t>2</a:t>
            </a:r>
            <a:r>
              <a:rPr lang="en-US" altLang="en-US" sz="2400" baseline="30000" dirty="0" smtClean="0">
                <a:solidFill>
                  <a:srgbClr val="660066"/>
                </a:solidFill>
                <a:latin typeface="VNI-Helve" pitchFamily="2" charset="0"/>
              </a:rPr>
              <a:t>3</a:t>
            </a:r>
            <a:r>
              <a:rPr lang="en-US" altLang="en-US" sz="2400" dirty="0" smtClean="0">
                <a:solidFill>
                  <a:srgbClr val="660066"/>
                </a:solidFill>
                <a:latin typeface="VNI-Helve" pitchFamily="2" charset="0"/>
              </a:rPr>
              <a:t> </a:t>
            </a:r>
            <a:r>
              <a:rPr lang="en-US" altLang="en-US" sz="2400" dirty="0">
                <a:solidFill>
                  <a:srgbClr val="660066"/>
                </a:solidFill>
                <a:latin typeface="VNI-Helve" pitchFamily="2" charset="0"/>
              </a:rPr>
              <a:t>. </a:t>
            </a:r>
            <a:r>
              <a:rPr lang="en-US" altLang="en-US" sz="2400" dirty="0" smtClean="0">
                <a:solidFill>
                  <a:srgbClr val="660066"/>
                </a:solidFill>
                <a:latin typeface="VNI-Helve" pitchFamily="2" charset="0"/>
              </a:rPr>
              <a:t>3</a:t>
            </a:r>
            <a:endParaRPr lang="en-US" altLang="en-US" sz="2400" b="1" dirty="0">
              <a:solidFill>
                <a:srgbClr val="660066"/>
              </a:solidFill>
              <a:latin typeface="VNI-Helve" pitchFamily="2" charset="0"/>
            </a:endParaRPr>
          </a:p>
        </p:txBody>
      </p:sp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3890749" y="3429000"/>
            <a:ext cx="358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 smtClean="0">
                <a:solidFill>
                  <a:srgbClr val="660066"/>
                </a:solidFill>
                <a:latin typeface="VNI-Helve" pitchFamily="2" charset="0"/>
              </a:rPr>
              <a:t>60 </a:t>
            </a:r>
            <a:r>
              <a:rPr lang="en-US" altLang="en-US" sz="2400" dirty="0">
                <a:solidFill>
                  <a:srgbClr val="660066"/>
                </a:solidFill>
                <a:latin typeface="VNI-Helve" pitchFamily="2" charset="0"/>
              </a:rPr>
              <a:t>= </a:t>
            </a:r>
            <a:r>
              <a:rPr lang="en-US" altLang="en-US" sz="2400" dirty="0">
                <a:solidFill>
                  <a:srgbClr val="FF0000"/>
                </a:solidFill>
                <a:latin typeface="VNI-Helve" pitchFamily="2" charset="0"/>
              </a:rPr>
              <a:t>2</a:t>
            </a:r>
            <a:r>
              <a:rPr lang="en-US" altLang="en-US" sz="2400" baseline="30000" dirty="0">
                <a:solidFill>
                  <a:srgbClr val="660066"/>
                </a:solidFill>
                <a:latin typeface="VNI-Helve" pitchFamily="2" charset="0"/>
              </a:rPr>
              <a:t>2</a:t>
            </a:r>
            <a:r>
              <a:rPr lang="en-US" altLang="en-US" sz="2400" dirty="0">
                <a:solidFill>
                  <a:srgbClr val="660066"/>
                </a:solidFill>
                <a:latin typeface="VNI-Helve" pitchFamily="2" charset="0"/>
              </a:rPr>
              <a:t> . 3  . </a:t>
            </a:r>
            <a:r>
              <a:rPr lang="en-US" altLang="en-US" sz="2400" dirty="0" smtClean="0">
                <a:solidFill>
                  <a:srgbClr val="660066"/>
                </a:solidFill>
                <a:latin typeface="VNI-Helve" pitchFamily="2" charset="0"/>
              </a:rPr>
              <a:t>5</a:t>
            </a:r>
            <a:endParaRPr lang="en-US" altLang="en-US" sz="2400" b="1" dirty="0">
              <a:solidFill>
                <a:srgbClr val="660066"/>
              </a:solidFill>
              <a:latin typeface="VNI-Helve" pitchFamily="2" charset="0"/>
            </a:endParaRPr>
          </a:p>
        </p:txBody>
      </p:sp>
      <p:sp>
        <p:nvSpPr>
          <p:cNvPr id="195592" name="Text Box 8"/>
          <p:cNvSpPr txBox="1">
            <a:spLocks noChangeArrowheads="1"/>
          </p:cNvSpPr>
          <p:nvPr/>
        </p:nvSpPr>
        <p:spPr bwMode="auto">
          <a:xfrm>
            <a:off x="4643250" y="3949524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  <a:latin typeface="VNI-Helve" pitchFamily="2" charset="0"/>
              </a:rPr>
              <a:t>2</a:t>
            </a:r>
            <a:endParaRPr lang="en-US" altLang="en-US" sz="2400" dirty="0">
              <a:solidFill>
                <a:srgbClr val="660066"/>
              </a:solidFill>
              <a:latin typeface="VNI-Helve" pitchFamily="2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719618" y="2402429"/>
            <a:ext cx="63246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Ví dụ: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Tìm </a:t>
            </a:r>
            <a:r>
              <a:rPr lang="en-US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ƯCLN(24, 60, 240)</a:t>
            </a:r>
            <a:endParaRPr lang="en-US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358353" y="685800"/>
            <a:ext cx="883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vi-VN" sz="30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vi-VN" sz="3000" b="1" u="sng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 chung lớn nhất</a:t>
            </a:r>
            <a:endParaRPr lang="en-US" altLang="vi-VN" sz="30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00"/>
          <p:cNvSpPr>
            <a:spLocks noChangeArrowheads="1"/>
          </p:cNvSpPr>
          <p:nvPr/>
        </p:nvSpPr>
        <p:spPr bwMode="auto">
          <a:xfrm>
            <a:off x="1413425" y="131802"/>
            <a:ext cx="958477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3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altLang="vi-VN" sz="3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31: ƯỚC CHUNG LỚN NHẤT</a:t>
            </a:r>
            <a:endParaRPr lang="en-US" altLang="vi-VN" sz="30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Placeholder 4"/>
          <p:cNvSpPr txBox="1">
            <a:spLocks/>
          </p:cNvSpPr>
          <p:nvPr/>
        </p:nvSpPr>
        <p:spPr>
          <a:xfrm>
            <a:off x="1191536" y="1360808"/>
            <a:ext cx="9437026" cy="1057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3000" b="1" u="sng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Tìm ­ước chung lớn nhất bằng cách phân tích các số ra thừa số nguyên tố.</a:t>
            </a:r>
            <a:endParaRPr lang="en-US" sz="3000" b="1" u="sng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3" descr="amaryllis02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46374">
            <a:off x="59835" y="105959"/>
            <a:ext cx="1243013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676948"/>
              </p:ext>
            </p:extLst>
          </p:nvPr>
        </p:nvGraphicFramePr>
        <p:xfrm>
          <a:off x="0" y="5662612"/>
          <a:ext cx="1459898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2" name="Clip" r:id="rId4" imgW="1999793" imgH="1831543" progId="MS_ClipArt_Gallery.2">
                  <p:embed/>
                </p:oleObj>
              </mc:Choice>
              <mc:Fallback>
                <p:oleObj name="Clip" r:id="rId4" imgW="1999793" imgH="1831543" progId="MS_ClipArt_Gallery.2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662612"/>
                        <a:ext cx="1459898" cy="119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712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17 -1.11111E-6 L -0.00117 0.0888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55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45" name="Text Box 13"/>
          <p:cNvSpPr txBox="1">
            <a:spLocks noChangeArrowheads="1"/>
          </p:cNvSpPr>
          <p:nvPr/>
        </p:nvSpPr>
        <p:spPr bwMode="auto">
          <a:xfrm>
            <a:off x="6885862" y="2880573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 sz="2400" b="1">
              <a:solidFill>
                <a:srgbClr val="660066"/>
              </a:solidFill>
              <a:latin typeface="VNI-Helve" pitchFamily="2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1508645" y="2514299"/>
            <a:ext cx="6324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Ví dụ: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Tìm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ƯCLN(24, 60, 240)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358353" y="685800"/>
            <a:ext cx="883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vi-VN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vi-VN" sz="2800" b="1" u="sng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 chung lớn nhất</a:t>
            </a:r>
            <a:endParaRPr lang="en-US" altLang="vi-VN" sz="28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100"/>
          <p:cNvSpPr>
            <a:spLocks noChangeArrowheads="1"/>
          </p:cNvSpPr>
          <p:nvPr/>
        </p:nvSpPr>
        <p:spPr bwMode="auto">
          <a:xfrm>
            <a:off x="1413425" y="131802"/>
            <a:ext cx="95847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altLang="vi-VN" sz="28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31: ƯỚC CHUNG LỚN NHẤT</a:t>
            </a:r>
            <a:endParaRPr lang="en-US" altLang="vi-VN" sz="28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Placeholder 4"/>
          <p:cNvSpPr txBox="1">
            <a:spLocks/>
          </p:cNvSpPr>
          <p:nvPr/>
        </p:nvSpPr>
        <p:spPr>
          <a:xfrm>
            <a:off x="1191536" y="1360808"/>
            <a:ext cx="9437026" cy="1057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2800" b="1" u="sng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Tìm ­ước chung lớn nhất bằng cách phân tích các số ra thừa số nguyên tố.</a:t>
            </a:r>
            <a:endParaRPr lang="en-US" sz="2800" b="1" u="sng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3505200" y="4390030"/>
            <a:ext cx="4343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600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240 </a:t>
            </a:r>
            <a:r>
              <a:rPr lang="en-US" altLang="en-US" sz="2600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600" baseline="30000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2600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600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. </a:t>
            </a:r>
            <a:r>
              <a:rPr lang="en-US" altLang="en-US" sz="2600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altLang="en-US" sz="2600" dirty="0">
              <a:solidFill>
                <a:srgbClr val="66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3657600" y="3323230"/>
            <a:ext cx="28956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600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lang="en-US" altLang="en-US" sz="2600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600" baseline="30000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600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600" b="1" dirty="0">
              <a:solidFill>
                <a:srgbClr val="66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3657600" y="3856630"/>
            <a:ext cx="3581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600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</a:t>
            </a:r>
            <a:r>
              <a:rPr lang="en-US" altLang="en-US" sz="2600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600" baseline="30000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600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US" alt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600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. </a:t>
            </a:r>
            <a:r>
              <a:rPr lang="en-US" altLang="en-US" sz="2600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altLang="en-US" sz="2600" b="1" dirty="0">
              <a:solidFill>
                <a:srgbClr val="66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4343400" y="4999630"/>
            <a:ext cx="533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600">
                <a:solidFill>
                  <a:srgbClr val="FF0000"/>
                </a:solidFill>
                <a:latin typeface="VNI-Helve" pitchFamily="2" charset="0"/>
              </a:rPr>
              <a:t>2</a:t>
            </a:r>
            <a:endParaRPr lang="en-US" altLang="en-US" sz="2600">
              <a:solidFill>
                <a:srgbClr val="660066"/>
              </a:solidFill>
              <a:latin typeface="VNI-Helve" pitchFamily="2" charset="0"/>
            </a:endParaRPr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4730088" y="4390030"/>
            <a:ext cx="6096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>
                <a:solidFill>
                  <a:srgbClr val="FF0000"/>
                </a:solidFill>
                <a:latin typeface="VNI-Helve" pitchFamily="2" charset="0"/>
              </a:rPr>
              <a:t>3</a:t>
            </a:r>
            <a:endParaRPr lang="en-US" altLang="en-US" sz="2600">
              <a:solidFill>
                <a:srgbClr val="660066"/>
              </a:solidFill>
              <a:latin typeface="VNI-Helve" pitchFamily="2" charset="0"/>
            </a:endParaRP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4527640" y="4973490"/>
            <a:ext cx="4572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dirty="0" smtClean="0">
                <a:solidFill>
                  <a:srgbClr val="660066"/>
                </a:solidFill>
                <a:latin typeface="VNI-Helve" pitchFamily="2" charset="0"/>
              </a:rPr>
              <a:t>.      </a:t>
            </a:r>
            <a:endParaRPr lang="en-US" altLang="en-US" sz="2600" dirty="0">
              <a:solidFill>
                <a:srgbClr val="660066"/>
              </a:solidFill>
              <a:latin typeface="VNI-Helve" pitchFamily="2" charset="0"/>
            </a:endParaRPr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4488610" y="3852035"/>
            <a:ext cx="381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600" baseline="30000" dirty="0" smtClean="0">
                <a:solidFill>
                  <a:srgbClr val="660066"/>
                </a:solidFill>
                <a:latin typeface="VNI-Helve" pitchFamily="2" charset="0"/>
              </a:rPr>
              <a:t>2</a:t>
            </a:r>
            <a:endParaRPr lang="en-US" altLang="en-US" sz="2600" b="1" dirty="0">
              <a:solidFill>
                <a:srgbClr val="660066"/>
              </a:solidFill>
              <a:latin typeface="VNI-Helve" pitchFamily="2" charset="0"/>
            </a:endParaRPr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1143000" y="4999630"/>
            <a:ext cx="3581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600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2600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CLN (24; 60; 240) </a:t>
            </a:r>
            <a:r>
              <a:rPr lang="en-US" altLang="en-US" sz="2600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</a:t>
            </a:r>
          </a:p>
        </p:txBody>
      </p:sp>
      <p:sp>
        <p:nvSpPr>
          <p:cNvPr id="31" name="Text Box 18"/>
          <p:cNvSpPr txBox="1">
            <a:spLocks noChangeArrowheads="1"/>
          </p:cNvSpPr>
          <p:nvPr/>
        </p:nvSpPr>
        <p:spPr bwMode="auto">
          <a:xfrm>
            <a:off x="5198654" y="4999630"/>
            <a:ext cx="381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600">
                <a:solidFill>
                  <a:srgbClr val="660066"/>
                </a:solidFill>
                <a:latin typeface="VNI-Helve" pitchFamily="2" charset="0"/>
              </a:rPr>
              <a:t>=  </a:t>
            </a:r>
          </a:p>
        </p:txBody>
      </p: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5579654" y="4999630"/>
            <a:ext cx="9906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600">
                <a:solidFill>
                  <a:srgbClr val="660066"/>
                </a:solidFill>
                <a:latin typeface="VNI-Helve" pitchFamily="2" charset="0"/>
              </a:rPr>
              <a:t>12 </a:t>
            </a:r>
          </a:p>
        </p:txBody>
      </p:sp>
      <p:pic>
        <p:nvPicPr>
          <p:cNvPr id="33" name="Picture 3" descr="amaryllis02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46374">
            <a:off x="59835" y="105959"/>
            <a:ext cx="1243013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676948"/>
              </p:ext>
            </p:extLst>
          </p:nvPr>
        </p:nvGraphicFramePr>
        <p:xfrm>
          <a:off x="0" y="5662612"/>
          <a:ext cx="1459898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8" name="Clip" r:id="rId4" imgW="1999793" imgH="1831543" progId="MS_ClipArt_Gallery.2">
                  <p:embed/>
                </p:oleObj>
              </mc:Choice>
              <mc:Fallback>
                <p:oleObj name="Clip" r:id="rId4" imgW="1999793" imgH="1831543" progId="MS_ClipArt_Gallery.2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662612"/>
                        <a:ext cx="1459898" cy="119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712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07407E-6 L -8.33333E-7 0.0888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0.0017 -0.07569 L 0.0017 0.1574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45" name="Text Box 13"/>
          <p:cNvSpPr txBox="1">
            <a:spLocks noChangeArrowheads="1"/>
          </p:cNvSpPr>
          <p:nvPr/>
        </p:nvSpPr>
        <p:spPr bwMode="auto">
          <a:xfrm>
            <a:off x="6885862" y="2880573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 sz="2400" b="1">
              <a:solidFill>
                <a:srgbClr val="660066"/>
              </a:solidFill>
              <a:latin typeface="VNI-Helve" pitchFamily="2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358353" y="576616"/>
            <a:ext cx="883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vi-VN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vi-VN" sz="2800" b="1" u="sng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 chung lớn nhất</a:t>
            </a:r>
            <a:endParaRPr lang="en-US" altLang="vi-VN" sz="28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100"/>
          <p:cNvSpPr>
            <a:spLocks noChangeArrowheads="1"/>
          </p:cNvSpPr>
          <p:nvPr/>
        </p:nvSpPr>
        <p:spPr bwMode="auto">
          <a:xfrm>
            <a:off x="1413425" y="131802"/>
            <a:ext cx="95847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altLang="vi-VN" sz="28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31: ƯỚC CHUNG LỚN NHẤT</a:t>
            </a:r>
            <a:endParaRPr lang="en-US" altLang="vi-VN" sz="28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Placeholder 4"/>
          <p:cNvSpPr txBox="1">
            <a:spLocks/>
          </p:cNvSpPr>
          <p:nvPr/>
        </p:nvSpPr>
        <p:spPr>
          <a:xfrm>
            <a:off x="1191536" y="1128792"/>
            <a:ext cx="9437026" cy="1057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2800" b="1" u="sng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Tìm ­ước chung lớn nhất bằng cách phân tích các số ra thừa số nguyên tố.</a:t>
            </a:r>
            <a:endParaRPr lang="en-US" sz="2800" b="1" u="sng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490449" y="1955064"/>
            <a:ext cx="883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vi-VN" sz="28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vi-VN" sz="2800" b="1" u="sng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dụ:</a:t>
            </a:r>
            <a:endParaRPr lang="en-US" altLang="vi-VN" sz="28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1490449" y="2384702"/>
            <a:ext cx="883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vi-VN" sz="28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vi-VN" sz="2800" b="1" u="sng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 tắc:</a:t>
            </a:r>
            <a:endParaRPr lang="en-US" altLang="vi-VN" sz="28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1413425" y="3052529"/>
            <a:ext cx="8916224" cy="954107"/>
          </a:xfrm>
          <a:prstGeom prst="rect">
            <a:avLst/>
          </a:prstGeom>
          <a:noFill/>
          <a:ln w="38100" cmpd="dbl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800"/>
              <a:t>     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Muốn tìm ƯCLN của hai hay nhiều số lớn hơn 1, ta thực hiện </a:t>
            </a:r>
            <a:r>
              <a:rPr lang="en-US" alt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ba bước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sau</a:t>
            </a:r>
            <a:r>
              <a:rPr lang="en-US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1590529" y="3969049"/>
            <a:ext cx="883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None/>
            </a:pPr>
            <a:r>
              <a:rPr lang="en-US" alt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Bư­ớc 1: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Phân tích mỗi số ra thừa số nguyên tố.</a:t>
            </a: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1590529" y="4655280"/>
            <a:ext cx="883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None/>
            </a:pPr>
            <a:r>
              <a:rPr lang="en-US" alt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Bước 2: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Chọn ra các thừa số 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tố chung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1590529" y="5183846"/>
            <a:ext cx="8839200" cy="1489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None/>
            </a:pPr>
            <a:r>
              <a:rPr lang="en-US" alt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Bước </a:t>
            </a:r>
            <a:r>
              <a:rPr lang="en-US" altLang="en-US" sz="28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3: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Lập tích các thừa số đã chọn, mỗi thừa </a:t>
            </a:r>
            <a:r>
              <a:rPr lang="en-US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lấy với 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mũ nhỏ nhất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của nó. Tích đó là ƯCLN phải tìm</a:t>
            </a:r>
            <a:r>
              <a:rPr lang="en-US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8" name="Picture 3" descr="amaryllis02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46374">
            <a:off x="59835" y="105959"/>
            <a:ext cx="1243013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676948"/>
              </p:ext>
            </p:extLst>
          </p:nvPr>
        </p:nvGraphicFramePr>
        <p:xfrm>
          <a:off x="0" y="5662612"/>
          <a:ext cx="1459898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0" name="Clip" r:id="rId4" imgW="1999793" imgH="1831543" progId="MS_ClipArt_Gallery.2">
                  <p:embed/>
                </p:oleObj>
              </mc:Choice>
              <mc:Fallback>
                <p:oleObj name="Clip" r:id="rId4" imgW="1999793" imgH="1831543" progId="MS_ClipArt_Gallery.2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662612"/>
                        <a:ext cx="1459898" cy="119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552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  <p:bldP spid="36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WordArt 5"/>
          <p:cNvSpPr>
            <a:spLocks noChangeArrowheads="1" noChangeShapeType="1" noTextEdit="1"/>
          </p:cNvSpPr>
          <p:nvPr/>
        </p:nvSpPr>
        <p:spPr bwMode="auto">
          <a:xfrm>
            <a:off x="1828800" y="722576"/>
            <a:ext cx="609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?1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963840" y="827965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Tìm ƯCLN (12, 30)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4267200" y="2057400"/>
            <a:ext cx="41910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12 = 2</a:t>
            </a:r>
            <a:r>
              <a:rPr lang="en-US" altLang="en-US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. 3</a:t>
            </a:r>
          </a:p>
          <a:p>
            <a:pPr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30 = 2. 3. 5</a:t>
            </a:r>
          </a:p>
          <a:p>
            <a:pPr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ƯCLN(12, 30) = 2. 3 = 6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2057400" y="1447801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rial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</a:p>
        </p:txBody>
      </p:sp>
      <p:sp>
        <p:nvSpPr>
          <p:cNvPr id="8" name="Rectangle 100"/>
          <p:cNvSpPr>
            <a:spLocks noChangeArrowheads="1"/>
          </p:cNvSpPr>
          <p:nvPr/>
        </p:nvSpPr>
        <p:spPr bwMode="auto">
          <a:xfrm>
            <a:off x="1413425" y="131802"/>
            <a:ext cx="95847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altLang="vi-VN" sz="28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31: ƯỚC CHUNG LỚN NHẤT</a:t>
            </a:r>
            <a:endParaRPr lang="en-US" altLang="vi-VN" sz="28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3" descr="amaryllis02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46374">
            <a:off x="59835" y="105959"/>
            <a:ext cx="1243013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676948"/>
              </p:ext>
            </p:extLst>
          </p:nvPr>
        </p:nvGraphicFramePr>
        <p:xfrm>
          <a:off x="0" y="5662612"/>
          <a:ext cx="1459898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4" name="Clip" r:id="rId4" imgW="1999793" imgH="1831543" progId="MS_ClipArt_Gallery.2">
                  <p:embed/>
                </p:oleObj>
              </mc:Choice>
              <mc:Fallback>
                <p:oleObj name="Clip" r:id="rId4" imgW="1999793" imgH="1831543" progId="MS_ClipArt_Gallery.2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662612"/>
                        <a:ext cx="1459898" cy="119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786236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/>
      <p:bldP spid="34823" grpId="0"/>
      <p:bldP spid="3482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918</TotalTime>
  <Words>1520</Words>
  <Application>Microsoft Office PowerPoint</Application>
  <PresentationFormat>Widescreen</PresentationFormat>
  <Paragraphs>194</Paragraphs>
  <Slides>27</Slides>
  <Notes>1</Notes>
  <HiddenSlides>6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41" baseType="lpstr">
      <vt:lpstr>.VnArial</vt:lpstr>
      <vt:lpstr>.VnTifani HeavyH</vt:lpstr>
      <vt:lpstr>.VnTime</vt:lpstr>
      <vt:lpstr>.VnTimeH</vt:lpstr>
      <vt:lpstr>Arial</vt:lpstr>
      <vt:lpstr>Calibri</vt:lpstr>
      <vt:lpstr>Cambria</vt:lpstr>
      <vt:lpstr>Cambria Math</vt:lpstr>
      <vt:lpstr>Times New Roman</vt:lpstr>
      <vt:lpstr>VNI-Helve</vt:lpstr>
      <vt:lpstr>Wingdings</vt:lpstr>
      <vt:lpstr>Adjacency</vt:lpstr>
      <vt:lpstr>Clip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10 Gamer</dc:creator>
  <cp:lastModifiedBy>MAYTINH</cp:lastModifiedBy>
  <cp:revision>106</cp:revision>
  <dcterms:created xsi:type="dcterms:W3CDTF">2017-12-01T03:30:22Z</dcterms:created>
  <dcterms:modified xsi:type="dcterms:W3CDTF">2020-01-12T16:04:00Z</dcterms:modified>
</cp:coreProperties>
</file>