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6" r:id="rId2"/>
    <p:sldId id="323" r:id="rId3"/>
    <p:sldId id="325" r:id="rId4"/>
    <p:sldId id="263" r:id="rId5"/>
    <p:sldId id="311" r:id="rId6"/>
    <p:sldId id="264" r:id="rId7"/>
    <p:sldId id="265" r:id="rId8"/>
    <p:sldId id="266" r:id="rId9"/>
    <p:sldId id="267" r:id="rId10"/>
    <p:sldId id="278" r:id="rId11"/>
    <p:sldId id="279" r:id="rId12"/>
    <p:sldId id="309" r:id="rId13"/>
    <p:sldId id="280" r:id="rId14"/>
    <p:sldId id="281" r:id="rId15"/>
    <p:sldId id="282" r:id="rId16"/>
    <p:sldId id="283" r:id="rId17"/>
    <p:sldId id="316" r:id="rId18"/>
    <p:sldId id="284" r:id="rId19"/>
    <p:sldId id="285" r:id="rId20"/>
    <p:sldId id="287" r:id="rId21"/>
    <p:sldId id="288" r:id="rId22"/>
    <p:sldId id="289" r:id="rId23"/>
    <p:sldId id="290" r:id="rId24"/>
    <p:sldId id="291" r:id="rId25"/>
    <p:sldId id="301" r:id="rId26"/>
    <p:sldId id="327" r:id="rId27"/>
    <p:sldId id="320" r:id="rId28"/>
    <p:sldId id="318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725"/>
    <a:srgbClr val="C2D03C"/>
    <a:srgbClr val="D5F418"/>
    <a:srgbClr val="FBF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4660"/>
  </p:normalViewPr>
  <p:slideViewPr>
    <p:cSldViewPr>
      <p:cViewPr varScale="1">
        <p:scale>
          <a:sx n="81" d="100"/>
          <a:sy n="81" d="100"/>
        </p:scale>
        <p:origin x="162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01D6BC1-AC57-4A8F-B403-BACB4927BBA7}" type="datetime1">
              <a:rPr lang="en-US"/>
              <a:pPr lvl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E1C5989-F866-4B44-A93C-BCF82E968A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CD1F288-911F-4A34-9BD9-81ED68739E05}" type="slidenum">
              <a:rPr lang="en-US" altLang="en-US">
                <a:latin typeface="Gill Sans MT" pitchFamily="34" charset="0"/>
              </a:rPr>
              <a:pPr/>
              <a:t>1</a:t>
            </a:fld>
            <a:endParaRPr lang="en-US" altLang="en-US">
              <a:latin typeface="Gill Sans MT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5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94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94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95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43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5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37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37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01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9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70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97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23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Đon( Đăk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A809ED-62B5-4794-98FB-F4629D9E9E3B}" type="slidenum">
              <a:t>22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Đon( Đăk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FE77F5-CB9C-40A3-9554-AF1A5AF27E93}" type="slidenum">
              <a:t>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25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Đon( Đăk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FE77F5-CB9C-40A3-9554-AF1A5AF27E93}" type="slidenum">
              <a:t>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11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052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BB2BA130-8120-4698-BE87-1312DE87537A}" type="slidenum">
              <a:rPr lang="en-US" sz="1200">
                <a:latin typeface="Arial" charset="0"/>
              </a:rPr>
              <a:pPr eaLnBrk="1" hangingPunct="1"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3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87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87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6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30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1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E1C5989-F866-4B44-A93C-BCF82E968A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9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AF4CA-607F-462F-9D3E-4E6DC058FCB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1056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C8898B-6A9E-46DC-BFD2-F002094B3E4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F7E4F6-19CF-47A4-9F33-C966D1F225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94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E1C64C-AA41-412E-89B8-A144DE9C8C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45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 noGrp="1"/>
          </p:cNvSpPr>
          <p:nvPr>
            <p:ph/>
          </p:nvPr>
        </p:nvSpPr>
        <p:spPr>
          <a:xfrm>
            <a:off x="566735" y="304796"/>
            <a:ext cx="8008936" cy="5715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Rectangl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Rectangl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1925C4-6FA4-479A-84A8-6502742ADC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0237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66A71C-C719-4A8A-A0E8-88D451410CD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960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7427F6-80B1-4602-B0D2-FC27C1F8AC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9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C69000-068F-4111-9013-65ADEAB7A9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9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70C838-C9D7-437B-84B5-BB209ECDD3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3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6ABFD7-E108-470F-BD57-E14F1375AE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05DEE6-26A7-43FE-9182-3FE6313D4F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4706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0F3121-93E2-447D-9B65-CF4B1BA5D7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6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8C0769-C9D6-4DB1-8C9D-0EBD2EC954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2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2"/>
          </p:nvPr>
        </p:nvSpPr>
        <p:spPr>
          <a:xfrm>
            <a:off x="457200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203" y="6245223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647BA149-31C4-4287-9E7E-A3ABF6549DA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0" cap="none" spc="0" baseline="0">
          <a:solidFill>
            <a:srgbClr val="000000"/>
          </a:solidFill>
          <a:uFillTx/>
          <a:latin typeface="Arial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Char char="•"/>
        <a:tabLst/>
        <a:defRPr lang="en-US" sz="3200" b="0" i="0" u="none" strike="noStrike" kern="0" cap="none" spc="0" baseline="0">
          <a:solidFill>
            <a:srgbClr val="000000"/>
          </a:solidFill>
          <a:uFillTx/>
          <a:latin typeface="Arial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Char char="–"/>
        <a:tabLst/>
        <a:defRPr lang="en-US" sz="2800" b="0" i="0" u="none" strike="noStrike" kern="0" cap="none" spc="0" baseline="0">
          <a:solidFill>
            <a:srgbClr val="000000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Char char="•"/>
        <a:tabLst/>
        <a:defRPr lang="en-US" sz="2400" b="0" i="0" u="none" strike="noStrike" kern="0" cap="none" spc="0" baseline="0">
          <a:solidFill>
            <a:srgbClr val="000000"/>
          </a:solidFill>
          <a:uFillTx/>
          <a:latin typeface="Arial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Char char="–"/>
        <a:tabLst/>
        <a:defRPr lang="en-US" sz="2000" b="0" i="0" u="none" strike="noStrike" kern="0" cap="none" spc="0" baseline="0">
          <a:solidFill>
            <a:srgbClr val="000000"/>
          </a:solidFill>
          <a:uFillTx/>
          <a:latin typeface="Arial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Char char="»"/>
        <a:tabLst/>
        <a:defRPr lang="en-US" sz="2000" b="0" i="0" u="none" strike="noStrike" kern="0" cap="none" spc="0" baseline="0">
          <a:solidFill>
            <a:srgbClr val="000000"/>
          </a:solidFill>
          <a:uFillTx/>
          <a:latin typeface="Arial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8.png"/><Relationship Id="rId5" Type="http://schemas.openxmlformats.org/officeDocument/2006/relationships/image" Target="../media/image27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6"/>
          <p:cNvSpPr>
            <a:spLocks/>
          </p:cNvSpPr>
          <p:nvPr/>
        </p:nvSpPr>
        <p:spPr bwMode="auto">
          <a:xfrm>
            <a:off x="0" y="1825625"/>
            <a:ext cx="914400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TIẾT 60- BÀI </a:t>
            </a:r>
            <a:r>
              <a:rPr lang="en-US" altLang="en-US" sz="44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60</a:t>
            </a:r>
            <a:r>
              <a:rPr lang="en-US" altLang="en-US" sz="4400" b="1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ĐỘNG VẬT QUÝ HIẾM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06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08" y="0"/>
            <a:ext cx="8369804" cy="67421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67003" y="1509774"/>
            <a:ext cx="198120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Rất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nguy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(CR)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7778" y="958336"/>
            <a:ext cx="198120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Rất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nguy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(CR)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796" y="951241"/>
            <a:ext cx="407669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Kĩ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nghệ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khảm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trai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876796" y="1458550"/>
            <a:ext cx="358140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Dược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liệu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sản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xuất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nước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hoa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2687778" y="1896968"/>
            <a:ext cx="198120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Nguy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(EN)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4883728" y="1980279"/>
            <a:ext cx="358140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Thực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phẩm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đặc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sản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,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xuất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khẩu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2687778" y="2442956"/>
            <a:ext cx="198120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Nguy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(EN)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4980709" y="2502008"/>
            <a:ext cx="358140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Thẩm</a:t>
            </a:r>
            <a:r>
              <a:rPr lang="en-US" sz="1800" b="0" i="0" u="none" strike="noStrike" kern="1200" cap="none" spc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mĩ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,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dược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liệu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chữa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còi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xương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ở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trẻ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em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.</a:t>
            </a:r>
          </a:p>
        </p:txBody>
      </p:sp>
      <p:sp>
        <p:nvSpPr>
          <p:cNvPr id="11" name="TextBox 19"/>
          <p:cNvSpPr txBox="1"/>
          <p:nvPr/>
        </p:nvSpPr>
        <p:spPr>
          <a:xfrm>
            <a:off x="2639287" y="3189719"/>
            <a:ext cx="198120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Sẽ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nguy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(VU)</a:t>
            </a:r>
          </a:p>
        </p:txBody>
      </p:sp>
      <p:sp>
        <p:nvSpPr>
          <p:cNvPr id="12" name="TextBox 20"/>
          <p:cNvSpPr txBox="1"/>
          <p:nvPr/>
        </p:nvSpPr>
        <p:spPr>
          <a:xfrm>
            <a:off x="4980709" y="3137855"/>
            <a:ext cx="358140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Thực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phẩm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đặc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sản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,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gia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vị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.</a:t>
            </a:r>
          </a:p>
        </p:txBody>
      </p:sp>
      <p:sp>
        <p:nvSpPr>
          <p:cNvPr id="13" name="TextBox 22"/>
          <p:cNvSpPr txBox="1"/>
          <p:nvPr/>
        </p:nvSpPr>
        <p:spPr>
          <a:xfrm>
            <a:off x="2625434" y="3751454"/>
            <a:ext cx="198120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Sẽ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nguy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(VU)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4980709" y="3767300"/>
            <a:ext cx="397279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Dược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liệu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chữa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hen,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tăng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sinh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lực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.</a:t>
            </a:r>
          </a:p>
        </p:txBody>
      </p:sp>
      <p:sp>
        <p:nvSpPr>
          <p:cNvPr id="15" name="TextBox 24"/>
          <p:cNvSpPr txBox="1"/>
          <p:nvPr/>
        </p:nvSpPr>
        <p:spPr>
          <a:xfrm>
            <a:off x="2680856" y="4306888"/>
            <a:ext cx="198120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Ít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nguy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(LR)</a:t>
            </a:r>
          </a:p>
        </p:txBody>
      </p:sp>
      <p:sp>
        <p:nvSpPr>
          <p:cNvPr id="16" name="TextBox 25"/>
          <p:cNvSpPr txBox="1"/>
          <p:nvPr/>
        </p:nvSpPr>
        <p:spPr>
          <a:xfrm>
            <a:off x="4883728" y="4182286"/>
            <a:ext cx="4069774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Cao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khỉ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(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Dược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liệu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),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thí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nghiệm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2680856" y="4828617"/>
            <a:ext cx="198120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Ít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nguy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(LR)</a:t>
            </a:r>
          </a:p>
        </p:txBody>
      </p:sp>
      <p:sp>
        <p:nvSpPr>
          <p:cNvPr id="18" name="TextBox 28"/>
          <p:cNvSpPr txBox="1"/>
          <p:nvPr/>
        </p:nvSpPr>
        <p:spPr>
          <a:xfrm>
            <a:off x="4883728" y="4828617"/>
            <a:ext cx="3782287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đặc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hữu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,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thẩm</a:t>
            </a:r>
            <a:r>
              <a:rPr lang="en-US" sz="1800" b="0" i="0" u="none" strike="noStrike" kern="1200" cap="none" spc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mĩ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.</a:t>
            </a:r>
          </a:p>
        </p:txBody>
      </p:sp>
      <p:sp>
        <p:nvSpPr>
          <p:cNvPr id="19" name="TextBox 30"/>
          <p:cNvSpPr txBox="1"/>
          <p:nvPr/>
        </p:nvSpPr>
        <p:spPr>
          <a:xfrm>
            <a:off x="2680856" y="5350355"/>
            <a:ext cx="198120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Ít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nguy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(LR)</a:t>
            </a:r>
          </a:p>
        </p:txBody>
      </p:sp>
      <p:sp>
        <p:nvSpPr>
          <p:cNvPr id="20" name="TextBox 32"/>
          <p:cNvSpPr txBox="1"/>
          <p:nvPr/>
        </p:nvSpPr>
        <p:spPr>
          <a:xfrm>
            <a:off x="5024006" y="5350355"/>
            <a:ext cx="3782287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Giá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trị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thẩm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mỹ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.</a:t>
            </a:r>
          </a:p>
        </p:txBody>
      </p:sp>
      <p:sp>
        <p:nvSpPr>
          <p:cNvPr id="21" name="TextBox 26"/>
          <p:cNvSpPr txBox="1"/>
          <p:nvPr/>
        </p:nvSpPr>
        <p:spPr>
          <a:xfrm>
            <a:off x="2715493" y="6096003"/>
            <a:ext cx="198120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Ít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nguy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(LR)</a:t>
            </a:r>
          </a:p>
        </p:txBody>
      </p:sp>
      <p:sp>
        <p:nvSpPr>
          <p:cNvPr id="22" name="TextBox 31"/>
          <p:cNvSpPr txBox="1"/>
          <p:nvPr/>
        </p:nvSpPr>
        <p:spPr>
          <a:xfrm>
            <a:off x="5024006" y="6096003"/>
            <a:ext cx="3782287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đ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ặc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hữu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,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chim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cảnh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74965" y="0"/>
            <a:ext cx="815340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spc="50" baseline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Bài</a:t>
            </a:r>
            <a:r>
              <a:rPr lang="en-US" sz="3600" b="1" i="0" u="none" strike="noStrike" kern="1200" spc="5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 60: ĐỘNG VẬT QUÝ HIẾM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-27710" y="881869"/>
            <a:ext cx="4800600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1.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Thế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nào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là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?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-6931" y="1412806"/>
            <a:ext cx="4807531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2.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Ví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dụ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minh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họa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các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tuyệt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chủng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của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ở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Việt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Nam.</a:t>
            </a:r>
          </a:p>
        </p:txBody>
      </p:sp>
      <p:cxnSp>
        <p:nvCxnSpPr>
          <p:cNvPr id="5" name="Straight Connector 7"/>
          <p:cNvCxnSpPr/>
          <p:nvPr/>
        </p:nvCxnSpPr>
        <p:spPr>
          <a:xfrm>
            <a:off x="4651662" y="646334"/>
            <a:ext cx="0" cy="6211666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1"/>
          <p:cNvSpPr txBox="1"/>
          <p:nvPr/>
        </p:nvSpPr>
        <p:spPr>
          <a:xfrm>
            <a:off x="4698103" y="959166"/>
            <a:ext cx="4267203" cy="15696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Qua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bảng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trên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em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có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nhận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xét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gì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về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đe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dọa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tuyệt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chủng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của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các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loài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9911" y="2536828"/>
            <a:ext cx="4267203" cy="15696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có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nguy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cơ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tuyệt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chủng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rất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cao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,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tùy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vào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giá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trị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sử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dụng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của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nó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trong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đời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sống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con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người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6006" y="4122003"/>
            <a:ext cx="4492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Kể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tên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quý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hiếm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địa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2855" y="4953000"/>
            <a:ext cx="4457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huyện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Buôn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Đôn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huyện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Lăk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.</a:t>
            </a:r>
          </a:p>
        </p:txBody>
      </p:sp>
      <p:pic>
        <p:nvPicPr>
          <p:cNvPr id="11" name="Picture 9" descr="51489jmqq91ofx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2327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74965" y="0"/>
            <a:ext cx="815340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spc="50" baseline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Bài</a:t>
            </a:r>
            <a:r>
              <a:rPr lang="en-US" sz="3600" b="1" i="0" u="none" strike="noStrike" kern="1200" spc="5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 60: ĐỘNG VẬT QUÝ HIẾM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0" y="646334"/>
            <a:ext cx="4800600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1. Thế nào là động vật quý hiếm?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-6931" y="1107996"/>
            <a:ext cx="4807531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2. Ví dụ minh họa các cấp độ tuyệt chủng của động vật quý hiếm ở Việt Nam.</a:t>
            </a:r>
          </a:p>
        </p:txBody>
      </p:sp>
      <p:cxnSp>
        <p:nvCxnSpPr>
          <p:cNvPr id="5" name="Straight Connector 7"/>
          <p:cNvCxnSpPr/>
          <p:nvPr/>
        </p:nvCxnSpPr>
        <p:spPr>
          <a:xfrm>
            <a:off x="4651662" y="646334"/>
            <a:ext cx="0" cy="6211666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8"/>
          <p:cNvSpPr txBox="1"/>
          <p:nvPr/>
        </p:nvSpPr>
        <p:spPr>
          <a:xfrm>
            <a:off x="4660006" y="3970322"/>
            <a:ext cx="4267203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Vậy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theo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em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nguyên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nhân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nào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dẫn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đến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bị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giảm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sút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0006" y="646334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Bằng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kiến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thức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Lịch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sử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hãy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cho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biết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hình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ảnh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chú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voi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gắn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liền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nhân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lịch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sử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nào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6620" y="1796534"/>
            <a:ext cx="416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Bà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Trưng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bà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Triệu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60006" y="2308328"/>
            <a:ext cx="4483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kể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tên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hát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quý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hiếm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6620" y="3139325"/>
            <a:ext cx="442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hát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Chú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con ở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Đôn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11" name="Picture 9" descr="51489jmqq91ofx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2327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13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chay"/>
          <p:cNvSpPr/>
          <p:nvPr/>
        </p:nvSpPr>
        <p:spPr>
          <a:xfrm>
            <a:off x="4627414" y="646335"/>
            <a:ext cx="4254502" cy="236356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9528">
            <a:solidFill>
              <a:srgbClr val="80008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AutoShape 5"/>
          <p:cNvSpPr/>
          <p:nvPr/>
        </p:nvSpPr>
        <p:spPr>
          <a:xfrm>
            <a:off x="152400" y="646335"/>
            <a:ext cx="4267196" cy="232546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w="9528">
            <a:solidFill>
              <a:srgbClr val="80008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cs typeface="Arial" pitchFamily="34"/>
            </a:endParaRPr>
          </a:p>
        </p:txBody>
      </p:sp>
      <p:sp>
        <p:nvSpPr>
          <p:cNvPr id="7" name="AutoShape 13" descr="CAX00ICGCA0L5YM7CAI0WX3JCA6DADL2CADQZRS2CAQUXDILCA6Q5JX6CAYVF99VCAD2B5P2CA3SY9TGCA746YNTCALH5OY4CAYXGNOBCAJWS6QBCAZFQJCHCAXE7GGACA3FWBHNCAKZCULVCAWP083HCATV6H8Y"/>
          <p:cNvSpPr/>
          <p:nvPr/>
        </p:nvSpPr>
        <p:spPr>
          <a:xfrm>
            <a:off x="4617600" y="3629891"/>
            <a:ext cx="4275284" cy="261850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w="9528">
            <a:solidFill>
              <a:srgbClr val="80008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AutoShape 16" descr="vnme_174689_small_231264"/>
          <p:cNvSpPr/>
          <p:nvPr/>
        </p:nvSpPr>
        <p:spPr>
          <a:xfrm>
            <a:off x="152402" y="3657600"/>
            <a:ext cx="4267194" cy="2590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blipFill>
            <a:blip r:embed="rId7">
              <a:alphaModFix/>
            </a:blip>
            <a:stretch>
              <a:fillRect/>
            </a:stretch>
          </a:blipFill>
          <a:ln w="9528">
            <a:solidFill>
              <a:srgbClr val="80008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342893" y="-41565"/>
            <a:ext cx="815340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spc="50" baseline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Bài</a:t>
            </a:r>
            <a:r>
              <a:rPr lang="en-US" sz="3600" b="1" i="0" u="none" strike="noStrike" kern="1200" spc="5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 60: ĐỘNG VẬT QUÝ HIẾM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47697" y="3009900"/>
            <a:ext cx="32766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Ô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nhiễm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môi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trường</a:t>
            </a:r>
            <a:r>
              <a:rPr lang="en-US" dirty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81600" y="3009900"/>
            <a:ext cx="30480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Cháy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rừng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4345" y="6293426"/>
            <a:ext cx="3543303" cy="5645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Chặt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phá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rừng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68636" y="6336719"/>
            <a:ext cx="2895600" cy="4883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Săn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bắn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2" grpId="0" animBg="1"/>
      <p:bldP spid="5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ong vat bi giet thi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42408" y="1219200"/>
            <a:ext cx="26670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5" descr="9086a3d9aed1f8eca1832ffea54b26b7"/>
          <p:cNvSpPr/>
          <p:nvPr/>
        </p:nvSpPr>
        <p:spPr>
          <a:xfrm>
            <a:off x="-20780" y="1219200"/>
            <a:ext cx="3221180" cy="35052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AutoShape 6" descr="016"/>
          <p:cNvSpPr/>
          <p:nvPr/>
        </p:nvSpPr>
        <p:spPr>
          <a:xfrm>
            <a:off x="6054436" y="1219200"/>
            <a:ext cx="3048000" cy="35052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574965" y="-41565"/>
            <a:ext cx="815340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spc="50" baseline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Bài</a:t>
            </a:r>
            <a:r>
              <a:rPr lang="en-US" sz="3600" b="1" i="0" u="none" strike="noStrike" kern="1200" spc="5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 60: ĐỘNG VẬT QUÝ HIẾM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996048" y="5318600"/>
            <a:ext cx="3311235" cy="6215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Nuôi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nhốt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giết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mổ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54" descr="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09" y="5029200"/>
            <a:ext cx="1185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51489jmqq91ofx3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2327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74965" y="-27710"/>
            <a:ext cx="815340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spc="50" baseline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Bài</a:t>
            </a:r>
            <a:r>
              <a:rPr lang="en-US" sz="3600" b="1" i="0" u="none" strike="noStrike" kern="1200" spc="5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 60: ĐỘNG VẬT QUÝ HIẾM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0" y="826449"/>
            <a:ext cx="4800600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1.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Thế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nào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là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?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-6931" y="1315821"/>
            <a:ext cx="4807531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2.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Ví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dụ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minh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họa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các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tuyệt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chủng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của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ở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Việt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Nam.</a:t>
            </a:r>
          </a:p>
        </p:txBody>
      </p:sp>
      <p:cxnSp>
        <p:nvCxnSpPr>
          <p:cNvPr id="5" name="Straight Connector 7"/>
          <p:cNvCxnSpPr/>
          <p:nvPr/>
        </p:nvCxnSpPr>
        <p:spPr>
          <a:xfrm>
            <a:off x="4651662" y="646334"/>
            <a:ext cx="0" cy="6211666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8"/>
          <p:cNvSpPr txBox="1"/>
          <p:nvPr/>
        </p:nvSpPr>
        <p:spPr>
          <a:xfrm>
            <a:off x="4797141" y="1214389"/>
            <a:ext cx="4267203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Vậy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chúng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ta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cần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làm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gì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để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bảo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vệ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?</a:t>
            </a:r>
          </a:p>
        </p:txBody>
      </p:sp>
      <p:pic>
        <p:nvPicPr>
          <p:cNvPr id="7" name="Picture 54" descr="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09" y="5029200"/>
            <a:ext cx="1185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51489jmqq91ofx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2327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74965" y="-41565"/>
            <a:ext cx="815340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spc="50" baseline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Bài</a:t>
            </a:r>
            <a:r>
              <a:rPr lang="en-US" sz="3600" b="1" i="0" u="none" strike="noStrike" kern="1200" spc="5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 60: ĐỘNG VẬT QUÝ HIẾM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27710" y="881869"/>
            <a:ext cx="4800600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1.Thế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nào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là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?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62344" y="1495936"/>
            <a:ext cx="4807531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2.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Ví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dụ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minh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họa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các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tuyệt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chủng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của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ở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Việt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Nam.</a:t>
            </a:r>
          </a:p>
        </p:txBody>
      </p:sp>
      <p:cxnSp>
        <p:nvCxnSpPr>
          <p:cNvPr id="5" name="Straight Connector 7"/>
          <p:cNvCxnSpPr/>
          <p:nvPr/>
        </p:nvCxnSpPr>
        <p:spPr>
          <a:xfrm>
            <a:off x="4651662" y="646334"/>
            <a:ext cx="0" cy="6211666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6"/>
          <p:cNvSpPr txBox="1"/>
          <p:nvPr/>
        </p:nvSpPr>
        <p:spPr>
          <a:xfrm>
            <a:off x="27708" y="2715272"/>
            <a:ext cx="4807531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3.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Bảo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vệ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.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4651666" y="894652"/>
            <a:ext cx="4492337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Tại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sao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chúng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ta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cần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bảo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vệ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?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4752633" y="1706315"/>
            <a:ext cx="4492337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Tại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vì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chúng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đang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đứng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trước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nguy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cơ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tuyệt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chủng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và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để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duy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trì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cân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bằng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cho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hệ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sinh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thái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.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4651666" y="2921170"/>
            <a:ext cx="4492337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Vậy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có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những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biện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pháp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nào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để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bảo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vệ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?</a:t>
            </a:r>
          </a:p>
        </p:txBody>
      </p:sp>
      <p:pic>
        <p:nvPicPr>
          <p:cNvPr id="10" name="Picture 54" descr="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09" y="5029200"/>
            <a:ext cx="1185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51489jmqq91ofx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2327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74965" y="-41565"/>
            <a:ext cx="815340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spc="50" baseline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Bài</a:t>
            </a:r>
            <a:r>
              <a:rPr lang="en-US" sz="3600" b="1" i="0" u="none" strike="noStrike" kern="1200" spc="5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 60: ĐỘNG VẬT QUÝ HIẾM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0" y="646334"/>
            <a:ext cx="4800600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1. Thế nào là động vật quý hiếm?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-6931" y="1107996"/>
            <a:ext cx="4807531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2. Ví dụ minh họa các cấp độ tuyệt chủng của động vật quý hiếm ở Việt Nam.</a:t>
            </a:r>
          </a:p>
        </p:txBody>
      </p:sp>
      <p:cxnSp>
        <p:nvCxnSpPr>
          <p:cNvPr id="5" name="Straight Connector 7"/>
          <p:cNvCxnSpPr/>
          <p:nvPr/>
        </p:nvCxnSpPr>
        <p:spPr>
          <a:xfrm>
            <a:off x="4651662" y="646334"/>
            <a:ext cx="0" cy="6211666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6"/>
          <p:cNvSpPr txBox="1"/>
          <p:nvPr/>
        </p:nvSpPr>
        <p:spPr>
          <a:xfrm>
            <a:off x="13853" y="2209803"/>
            <a:ext cx="4807531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3. Bảo vệ động vật quý hiếm.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13853" y="2712704"/>
            <a:ext cx="4637809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lvl="0" indent="-342900"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Bảo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vệ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môi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trường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xây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dựng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khu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tồn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khu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dự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trữ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thiên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nhiên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.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pic>
        <p:nvPicPr>
          <p:cNvPr id="8" name="Picture 54" descr="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09" y="5029200"/>
            <a:ext cx="1185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52" y="3898674"/>
            <a:ext cx="4786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Cấm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săn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bắt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buôn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bán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bắt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giữ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trái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phép,tổ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chức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chăn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nuôi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vệ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6932" y="5029200"/>
            <a:ext cx="4658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Tuyên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truyền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cùng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chung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tay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bảo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vệ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quý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hiếm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5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/>
          <p:nvPr/>
        </p:nvSpPr>
        <p:spPr>
          <a:xfrm>
            <a:off x="6553203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D5CAF66-FEFC-4123-B155-EB68221A684F}" type="slidenum">
              <a:t>18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cs typeface="Arial"/>
            </a:endParaRPr>
          </a:p>
        </p:txBody>
      </p:sp>
      <p:pic>
        <p:nvPicPr>
          <p:cNvPr id="3" name="Picture 4" descr="khubaotonkakadu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203" y="646334"/>
            <a:ext cx="4495803" cy="2206400"/>
          </a:xfrm>
          <a:prstGeom prst="rect">
            <a:avLst/>
          </a:prstGeom>
          <a:solidFill>
            <a:srgbClr val="FF0066"/>
          </a:solidFill>
          <a:ln w="19046">
            <a:solidFill>
              <a:srgbClr val="800080"/>
            </a:solidFill>
            <a:prstDash val="solid"/>
            <a:miter/>
          </a:ln>
        </p:spPr>
      </p:pic>
      <p:pic>
        <p:nvPicPr>
          <p:cNvPr id="4" name="Picture 5" descr="kyquan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00600" y="646334"/>
            <a:ext cx="4343400" cy="2173217"/>
          </a:xfrm>
          <a:prstGeom prst="rect">
            <a:avLst/>
          </a:prstGeom>
          <a:solidFill>
            <a:srgbClr val="FF0066"/>
          </a:solidFill>
          <a:ln w="19046">
            <a:solidFill>
              <a:srgbClr val="800080"/>
            </a:solidFill>
            <a:prstDash val="solid"/>
            <a:miter/>
          </a:ln>
        </p:spPr>
      </p:pic>
      <p:pic>
        <p:nvPicPr>
          <p:cNvPr id="5" name="Picture 6" descr="75459e232713fff75cf0b2f2f22cf5a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4292605"/>
            <a:ext cx="4495803" cy="2565394"/>
          </a:xfrm>
          <a:prstGeom prst="rect">
            <a:avLst/>
          </a:prstGeom>
          <a:solidFill>
            <a:srgbClr val="FF0066"/>
          </a:solidFill>
          <a:ln w="19046">
            <a:solidFill>
              <a:srgbClr val="800080"/>
            </a:solidFill>
            <a:prstDash val="solid"/>
            <a:miter/>
          </a:ln>
        </p:spPr>
      </p:pic>
      <p:pic>
        <p:nvPicPr>
          <p:cNvPr id="6" name="Picture 8" descr="small_4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00600" y="4292595"/>
            <a:ext cx="4343400" cy="2565404"/>
          </a:xfrm>
          <a:prstGeom prst="rect">
            <a:avLst/>
          </a:prstGeom>
          <a:solidFill>
            <a:srgbClr val="FF0066"/>
          </a:solidFill>
          <a:ln w="19046">
            <a:solidFill>
              <a:srgbClr val="800080"/>
            </a:solidFill>
            <a:prstDash val="solid"/>
            <a:miter/>
          </a:ln>
        </p:spPr>
      </p:pic>
      <p:sp>
        <p:nvSpPr>
          <p:cNvPr id="7" name="Line 37"/>
          <p:cNvSpPr/>
          <p:nvPr/>
        </p:nvSpPr>
        <p:spPr>
          <a:xfrm flipV="1">
            <a:off x="1908179" y="2852734"/>
            <a:ext cx="0" cy="4317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46">
            <a:solidFill>
              <a:srgbClr val="000000"/>
            </a:solidFill>
            <a:prstDash val="solid"/>
            <a:round/>
            <a:tailEnd type="arrow"/>
          </a:ln>
          <a:effectLst>
            <a:outerShdw dist="35924" dir="2700000" algn="tl">
              <a:srgbClr val="808080">
                <a:alpha val="79999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Line 38"/>
          <p:cNvSpPr/>
          <p:nvPr/>
        </p:nvSpPr>
        <p:spPr>
          <a:xfrm flipV="1">
            <a:off x="1926923" y="2833406"/>
            <a:ext cx="5472117" cy="4317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46">
            <a:solidFill>
              <a:srgbClr val="000000"/>
            </a:solidFill>
            <a:prstDash val="solid"/>
            <a:round/>
            <a:tailEnd type="arrow"/>
          </a:ln>
          <a:effectLst>
            <a:outerShdw dist="35924" dir="2700000" algn="tl">
              <a:srgbClr val="808080">
                <a:alpha val="79999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Line 39"/>
          <p:cNvSpPr/>
          <p:nvPr/>
        </p:nvSpPr>
        <p:spPr>
          <a:xfrm flipH="1">
            <a:off x="1908177" y="4004473"/>
            <a:ext cx="45719" cy="2881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46">
            <a:solidFill>
              <a:srgbClr val="000000"/>
            </a:solidFill>
            <a:prstDash val="solid"/>
            <a:round/>
            <a:tailEnd type="arrow"/>
          </a:ln>
          <a:effectLst>
            <a:outerShdw dist="35924" dir="2700000" algn="tl">
              <a:srgbClr val="808080">
                <a:alpha val="79999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Line 41"/>
          <p:cNvSpPr/>
          <p:nvPr/>
        </p:nvSpPr>
        <p:spPr>
          <a:xfrm>
            <a:off x="7354571" y="4004473"/>
            <a:ext cx="45719" cy="2881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46">
            <a:solidFill>
              <a:srgbClr val="000000"/>
            </a:solidFill>
            <a:prstDash val="solid"/>
            <a:round/>
            <a:tailEnd type="arrow"/>
          </a:ln>
          <a:effectLst>
            <a:outerShdw dist="35924" dir="2700000" algn="tl">
              <a:srgbClr val="808080">
                <a:alpha val="79999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574965" y="-41565"/>
            <a:ext cx="815340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spc="50" baseline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Bài</a:t>
            </a:r>
            <a:r>
              <a:rPr lang="en-US" sz="3600" b="1" i="0" u="none" strike="noStrike" kern="1200" spc="5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 60: ĐỘNG VẬT QUÝ HIẾM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7839" y="3284531"/>
            <a:ext cx="4615142" cy="719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31857" y="3229003"/>
            <a:ext cx="4752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Xây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dựng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khu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tồn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khu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dự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trữ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thiên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nhiên</a:t>
            </a:r>
            <a:endParaRPr lang="en-US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00600" y="3229003"/>
            <a:ext cx="4343400" cy="719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69912" y="3316108"/>
            <a:ext cx="327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gây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rừng</a:t>
            </a:r>
            <a:endParaRPr lang="en-US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enya_020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709" y="646335"/>
            <a:ext cx="4495803" cy="5449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 descr="061109_47023_Anh_dep_dong_vat_trong_tuan_6_or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23512" y="646334"/>
            <a:ext cx="4572000" cy="54496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"/>
          <p:cNvSpPr txBox="1"/>
          <p:nvPr/>
        </p:nvSpPr>
        <p:spPr>
          <a:xfrm>
            <a:off x="574965" y="-13855"/>
            <a:ext cx="815340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spc="50" baseline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Bài</a:t>
            </a:r>
            <a:r>
              <a:rPr lang="en-US" sz="3600" b="1" i="0" u="none" strike="noStrike" kern="1200" spc="5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 60: ĐỘNG VẬT QUÝ HIẾM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782" y="6096001"/>
            <a:ext cx="9116291" cy="7619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62484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Tổ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chức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chăn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nuôi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hoang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dã</a:t>
            </a:r>
            <a:endParaRPr lang="en-US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33528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800100"/>
            <a:ext cx="2819398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" descr="080519112941-351-1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581401"/>
            <a:ext cx="2857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o_trang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8140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C:\DU LIỆU\hinh su dung GA dien tu\sinh 7\hinh sinh 7\rùa 4 mắ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00100"/>
            <a:ext cx="29718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Africa_Elepha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2"/>
            <a:ext cx="2971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574965" y="0"/>
            <a:ext cx="815340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3600" b="1" i="0" u="none" strike="noStrike" kern="1200" spc="5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ĐỘNG VẬT QUÝ HIẾM</a:t>
            </a:r>
          </a:p>
        </p:txBody>
      </p:sp>
      <p:sp>
        <p:nvSpPr>
          <p:cNvPr id="2" name="Rectangle 1"/>
          <p:cNvSpPr/>
          <p:nvPr/>
        </p:nvSpPr>
        <p:spPr>
          <a:xfrm>
            <a:off x="-25978" y="6172200"/>
            <a:ext cx="9538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Vậy</a:t>
            </a:r>
            <a:r>
              <a:rPr lang="en-US" sz="2400" dirty="0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quí</a:t>
            </a:r>
            <a:r>
              <a:rPr lang="en-US" sz="2400" dirty="0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dirty="0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chúng</a:t>
            </a:r>
            <a:r>
              <a:rPr lang="en-US" sz="2400" dirty="0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chúng</a:t>
            </a:r>
            <a:r>
              <a:rPr lang="en-US" sz="2400" dirty="0">
                <a:solidFill>
                  <a:srgbClr val="FF0000"/>
                </a:solidFill>
                <a:latin typeface="Tahoma" pitchFamily="34"/>
                <a:ea typeface="Tahoma" pitchFamily="34"/>
                <a:cs typeface="Tahoma" pitchFamily="34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76760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9086a3d9aed1f8eca1832ffea54b26b7"/>
          <p:cNvSpPr/>
          <p:nvPr/>
        </p:nvSpPr>
        <p:spPr>
          <a:xfrm>
            <a:off x="4991107" y="618625"/>
            <a:ext cx="3771899" cy="285221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  <p:pic>
        <p:nvPicPr>
          <p:cNvPr id="3" name="Picture 3" descr="3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42900" y="618625"/>
            <a:ext cx="3733796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 descr="Dong vat bi giet thit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209803" y="3470843"/>
            <a:ext cx="4343400" cy="25907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ine 7"/>
          <p:cNvSpPr/>
          <p:nvPr/>
        </p:nvSpPr>
        <p:spPr>
          <a:xfrm>
            <a:off x="381003" y="990596"/>
            <a:ext cx="8382003" cy="44958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Line 8"/>
          <p:cNvSpPr/>
          <p:nvPr/>
        </p:nvSpPr>
        <p:spPr>
          <a:xfrm flipV="1">
            <a:off x="609603" y="1143000"/>
            <a:ext cx="7848596" cy="4190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574965" y="-41565"/>
            <a:ext cx="815340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spc="50" baseline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Bài</a:t>
            </a:r>
            <a:r>
              <a:rPr lang="en-US" sz="3600" b="1" i="0" u="none" strike="noStrike" kern="1200" spc="5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 60: ĐỘNG VẬT QUÝ HIẾM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0" y="6061639"/>
            <a:ext cx="9144000" cy="7963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" y="6228986"/>
            <a:ext cx="88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săn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bắt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buôn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bán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bắt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giữ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trái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hoang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dã</a:t>
            </a:r>
            <a:endParaRPr lang="en-US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gualdad_animal_0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51612" y="715609"/>
            <a:ext cx="4043006" cy="2283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DU LIỆU\hinh su dung GA dien tu\sinh 7\hinh sinh 7\tuyên truyền bảo vệ ĐV hoang dã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609" y="715609"/>
            <a:ext cx="4605058" cy="226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DU LIỆU\hinh su dung GA dien tu\sinh 7\hinh sinh 7\các_bạn_trẻ_kêu_gọi_không_sử_dụng_sừng_tê_giác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3535" y="3972353"/>
            <a:ext cx="4598131" cy="2871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DU LIỆU\hinh su dung GA dien tu\sinh 7\hinh sinh 7\hotlinebanner221oct2011-zpsa7aa0969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51612" y="3981159"/>
            <a:ext cx="4139988" cy="28629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/>
          <p:nvPr/>
        </p:nvSpPr>
        <p:spPr>
          <a:xfrm>
            <a:off x="574965" y="0"/>
            <a:ext cx="815340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spc="50" baseline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Bài</a:t>
            </a:r>
            <a:r>
              <a:rPr lang="en-US" sz="3600" b="1" i="0" u="none" strike="noStrike" kern="1200" spc="5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 60: ĐỘNG VẬT QUÝ HIẾM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885" y="3032268"/>
            <a:ext cx="9120188" cy="8708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30342" y="3048410"/>
            <a:ext cx="9154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Tuyên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truyền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nâng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ý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quý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hiếm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74965" y="0"/>
            <a:ext cx="815340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spc="50" baseline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Bài</a:t>
            </a:r>
            <a:r>
              <a:rPr lang="en-US" sz="3600" b="1" i="0" u="none" strike="noStrike" kern="1200" spc="5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 60: ĐỘNG VẬT QUÝ HIẾM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27710" y="895724"/>
            <a:ext cx="4800600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1.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Thế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nào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là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?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62344" y="1301966"/>
            <a:ext cx="4807531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2.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Ví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dụ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minh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họa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các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tuyệt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chủng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của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ở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Việt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Nam.</a:t>
            </a:r>
          </a:p>
        </p:txBody>
      </p:sp>
      <p:cxnSp>
        <p:nvCxnSpPr>
          <p:cNvPr id="5" name="Straight Connector 7"/>
          <p:cNvCxnSpPr/>
          <p:nvPr/>
        </p:nvCxnSpPr>
        <p:spPr>
          <a:xfrm>
            <a:off x="4679372" y="646334"/>
            <a:ext cx="0" cy="6211666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6"/>
          <p:cNvSpPr txBox="1"/>
          <p:nvPr/>
        </p:nvSpPr>
        <p:spPr>
          <a:xfrm>
            <a:off x="13853" y="2459193"/>
            <a:ext cx="4807531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3.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Bảo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vệ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.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4651662" y="728544"/>
            <a:ext cx="4492337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Em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hãy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kể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tên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các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khu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bảo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tồn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thiên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nhiên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,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vườn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quốc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gia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mà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em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biết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?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4665517" y="1859026"/>
            <a:ext cx="4707083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Ba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Vì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(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Hà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Nội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),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Cúc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Phương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(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Ninh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latin typeface="Tahoma" pitchFamily="34"/>
                <a:ea typeface="Tahoma" pitchFamily="34"/>
                <a:cs typeface="Tahoma" pitchFamily="34"/>
              </a:rPr>
              <a:t>B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ình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),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Cát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Bà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(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Hải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Phòng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),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Yok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latin typeface="Tahoma" pitchFamily="34"/>
                <a:ea typeface="Tahoma" pitchFamily="34"/>
                <a:cs typeface="Tahoma" pitchFamily="34"/>
              </a:rPr>
              <a:t>Đ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ôn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(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ĐăkLăk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)….. 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4707082" y="3142480"/>
            <a:ext cx="4492337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Tại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địa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phương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em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có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những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khu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bảo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tồn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nào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?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4651662" y="4040249"/>
            <a:ext cx="4492337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Yok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latin typeface="Tahoma" pitchFamily="34"/>
                <a:ea typeface="Tahoma" pitchFamily="34"/>
                <a:cs typeface="Tahoma" pitchFamily="34"/>
              </a:rPr>
              <a:t>Đ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ôn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(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Buôn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Đôn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),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Chư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Yang Sin(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KRông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Bông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)….. </a:t>
            </a:r>
          </a:p>
        </p:txBody>
      </p:sp>
      <p:pic>
        <p:nvPicPr>
          <p:cNvPr id="11" name="Picture 9" descr="51489jmqq91ofx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2327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74965" y="0"/>
            <a:ext cx="815340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spc="50" baseline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Bài</a:t>
            </a:r>
            <a:r>
              <a:rPr lang="en-US" sz="3600" b="1" i="0" u="none" strike="noStrike" kern="1200" spc="5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 60: ĐỘNG VẬT QUÝ HIẾM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0" y="884102"/>
            <a:ext cx="4800600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1.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Thế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nào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là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?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-6931" y="1345764"/>
            <a:ext cx="4807531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2.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Ví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dụ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minh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họa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các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tuyệt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chủng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của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ở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Việt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Nam.</a:t>
            </a:r>
          </a:p>
        </p:txBody>
      </p:sp>
      <p:cxnSp>
        <p:nvCxnSpPr>
          <p:cNvPr id="5" name="Straight Connector 7"/>
          <p:cNvCxnSpPr/>
          <p:nvPr/>
        </p:nvCxnSpPr>
        <p:spPr>
          <a:xfrm>
            <a:off x="4651662" y="877165"/>
            <a:ext cx="0" cy="5980835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6"/>
          <p:cNvSpPr txBox="1"/>
          <p:nvPr/>
        </p:nvSpPr>
        <p:spPr>
          <a:xfrm>
            <a:off x="-51688" y="2565329"/>
            <a:ext cx="4807531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3.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Bảo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vệ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.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4684936" y="4331050"/>
            <a:ext cx="4492337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Em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hãy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kể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tên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các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tổ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chức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,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hiệp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ước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quốc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tế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về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bảo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vệ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5843" y="1019038"/>
            <a:ext cx="4287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chúng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góp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bảo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vệ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quý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hiếm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4936" y="2334498"/>
            <a:ext cx="4429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hiều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loài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quý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hiếm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tuyên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truyền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cùng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chung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tay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bảo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vệ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quý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hiếm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10" name="Picture 9" descr="51489jmqq91ofx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2327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M0AAAD2CAMAAABC3/M1AAAAh1BMVEX///8WFhYAAAAREREODg4KCgr5+flWVlYNDQ3o6OhFRUUGBgb19fX4+Pjc3Nz8/Pyvr68oKCi2trbV1dUeHh7Hx8fn5+d8fHyenp4xMTHLy8vv7++oqKjg4OBfX188PDyVlZWHh4e/v79paWklJSVLS0tvb2+BgYFiYmKhoaFAQEA4ODiNjY2rWLxZAAASMElEQVR4nO1daZuyPA+VFkQFNxAVccF1HJ3///teKFuXFNApeM/zcj7NNYr0dEmTNEl7vQ4dOnTo0KFDhw4dOnTo0KFDhw7/X7A3zsxxnE3/0w1RgGV4naMYC3P71/ksjwgZWIuBDXSdfLo9v8LpgTQKlr/5dIt+gRANNAYGXn66TW9jbWGNA7rbn27VmwiRQCai8/3pZr0HDwNkNLz4dLvegr0YAGReGZzpcrs/4MXj5uymTba0DtYIJKNZ+5orZ7laIEvHeIDQ5ctttrGVbTnoMBsN1ZPSzrxYdhjhY9Bwg0txkgxNxOarzvPfiOkNjK6fpHOTssFajcdnBi9CkLlrvNFSPGUTLWpX9cJxAeGOHp/bquaQeE6bVamt9U1oZNGqjYaD+BUbiTxE2zZaDuEB7zakUVXr2T7AD+vzT+07R7lM21c9+y17FoUttByCJ2kRRvPKndA0JGyM64cGJwCbhNFiVWmA7i6yNYcXn7KPgJWsR1t6DRVls5BKEOQ033DbmwH/9fnBQYewlmPAK2EDvUgtvDv6Af59GjCNMtBXTbtzKZ1pzbPZ3dABns0/9FxDI6/2T5bIw2bZjNcLdB6CHzlXqovR/QWHgL1CkNna+LrZmAicZVGLfgZG7NUgjcDo+JorbbPXQJFYLd3fx3Qb9SFsSi7NuHfR3kcYY0sPX/7t0xWYbtUb7/uw95Yhmcgb4kezrkFwnC8uo3d6NFiJs62mofcO3BHSF/A8dpBB5kWsXk7dd82s9YKzKhpUojdzC0tGZpZ4a9D6l69wWeei8WjMtbjVBhiDGvr0mEwRdP/1S1yfooP1xkTALGqxRJqFVvLyi4KXu7SnozG/4jYmY0o+Sif5b+cZwSyTbAOjsa0m1qSMB+h1cFJ9Rr+MlbzqSNbOAM1PSn4OgBu7MRH48142NQaq3v49wghffxozbIJRtDLQDfpomS3b2h7Nagy9kwfrTkpwj+by4AG9wL5n0xzV1zE/C7LMYfdJmJH5MycBbmxLGSNoHru5g7ING1EJ4kUDTyR7nw2NfvgjB4JknhkmtMa3udaLjq236y0MidfPgvSzabFvN6jrKgWxjvUnpBYXPr2/IgNs0mLwBGZZ+GrrndB8HokIRpA+OStsxT8y0XZ+vDQGI0gFm+emFX7+DYmWSC3QEnCpoTn/jQiHpP91SKFcUWyU2AKNI+l/7AOnScNrYSU2Z4koRdL/hgloNV7h/sIabHQunb2vPcIPnsUySPsftAXCYqLhC7QbjcM5suJQBombp3V4unxZXKmxmUPPjjJNQf9HllXa/6DRSTkmByPx4xmi2Faf4raAadr/0N5JyedoXQkfb3XabYnOMqe07Z02QTuHgXbmjAFe913KxuF8sAasK9jHRRzNepN4FGxHJc+s/xHQs19lbFw+dgA2GJb71Ks4WIG+3t1FpdsmXTZ4AbC5WyVshMAMUE4Eo9wMRwdoZS2foGPlTaRxQPgishnTB9A8GyAaCop/oA/U0AjQ9JYHlWFQaYshNsMR5S/m2ewtjQcgFk+soAAcWJO5wvP15UNPp4nIZuJTTdGfzGfCqtEgj0+f4ww4nV2JQ/It5K0CpIBLs+FWxUycaECECT8dsS7MNXeg0ArMT/Er2SwYVWwFsRGOlYTpKGoMLlIYmHLKlgawlbPxCozFMAUiVCzBnBPDN4wr70z9jgS4srQKp8Qpe2KO9JhuBdgYB0GbAKKehE6LBrlG1GFN5PMf0Bo5NjeqC0U2GIlGwRZgw7/G1xU6HAo24lr0mHYwns6puCIAF3ZwFUbQ4k/TkcpQjpyNIR7ac1KY0Ut/uG6H1RpXGBz9wH5jg1Ta6DkbXTzsYGQaZ89xstd6witZEH28+hMrVuqO2HM2QMgbx4aJeN4xscR4ITnb9TQhAJr5fByrgg2wASY+x4b9BmVkRxJAup3z6wv77CtiGW6dG2Bz4zcxng1zTmjP83bikjBTXmfgFKR1cjahng3WeLEvbH7MadTkkD6qo2/5Zj712TgUblaRCDx1bJyi7wSxf+LD7NlTguEIJTmSpVojFwjKzkkvdX4pIkO3GPHTV2DD65Xuz2r1VeF6YhTxSKQxe2yyqtSxoXQx/ORktCPsFu/EpTBCmp1oqcRTx4Ze6bxUAxQTY/GyThVQq49VxPujRFVQx4ZOdrL27JkHv98TxreX6RSdorP9lUkgdWyYeHhWDvTvorEcqzAvWyPrxGuD0ZxZY5NM3ClkQ2c7sSrheATmZKDwZTqhFcs+PqL9nKuI6tjQe7qGaSPHlgSXo9vLTpZgG4YeN0WLFytkw2RtMDaMDSyb5FsqktadwpsjbA3vg20zbYFK2WjWHJhtwezndg7D2Sawa8SwnaiBVximOn3Qe+TAL5opZxNnNjqcCbDWUAbt+uNUjJ5nUG+Fw8jeA2uCUJZTCZtorhvmNz0EdLogNhDyS6NYPCaKWGVuFLvjU2ZOKZs4uwPtnU02lLyujEu8ZOM1e7qgMlDVY213Kz91sgVLi4eFFudU6u74jAf9IDsKDXibR2UMn2CTZWty/JCnqhZDkLkoNucFwwc84465rHV+zMEgEkVsME537Kk8jZgeg6zVY3e7SB+IFw5agZvszATyCBSGVdAxAWl/p0sH0DoB0M1OA3YW5u0HmD32JFwg0UeKDYUlZESn1+CZdPdJltLIkacWSERngI4bQFmwvfCugdlE+lPhWaEwNnG2EKGze1aJAQJmKz+iB7MK7Mlks90e7340+8TqJATWXiEbft0QOsnoACdOEDBlHe9+GFG2vCUbqgVW80h7Q2XcG8RGMy7xvA9rLZx8ZopYPmr8gtIcPJCNNtAiw2pSj42G/GR2uSfHOVHe6vG+zg8oPFuTsYkkzcru1Vs4EffLPgzvo3mk8Gj+KnMv9OU5kfSLLipjEiVs4qoMs2v1/pk2idhjJBEEI+1IMgQmtfYrTYezSlSz0QYSIQQBec7tcYmVN2QZSHvcV3u/3jy1fp9sRWEnLeryCshStl1nHd7uo1E8QkJBEdmTSpPwAnG/eQOGme2YY3s43A1LSl7wbNSmep3r7SpVjWLC9qEDeNmDarPwoMPyt+gUqtl3/aEBg69+gRf6sRQGeny7k+XO3c4l2d0Q+KPD32KniE2cVYfmj6eOXhEryuP5S3Sol4H1F39MqSYQo94u9xopo5Y1oSgbloG88Na7sPy9qdUS/AMhVOW3mNRVx+oC3SKl2vHr0GkggV3xVEvNN/FoDvqu+pIc4iHab2BkoY11Ogk1kMFa+lr8ouaTp7+JcSnib2P1ZEp70bp9vTR0RVB7AB8A0WgkTXFT0l4ULl/QU2hP9rRaZ2okeyzYy7cH9FNSV0cE1ouVUOmQk7t3f4USf0YkoTYvjA2dAjur0s7FaBglsOVmpnGt7YoiDQyLXz1VfrmhrJ2S0pWGvAgc1EBqAykpMpZ+uaEKA65cW4xeaUvr0omgtMgqNvGwN4K+fHDi3q7nYNc4LbKKTXMZ/nIXenwsGdR1hWCfmjwVbLDfXD7sVbbSB7GmUldIM2yciqGpLlb4NqR6CNYigz+oadIxbCokdJMZpPKdm+zuNQeHYSOt0Jl8FUgrUYeJTIEZjPpwikoVm/IzBkmJJlWQCi6yLZxrDQ7NZlxqEuBBs/m7/bvk7SSsrIZ+r7ESGgi8p3/0pqYIkxTDB/z6pMpYLQuVDhJflm65uLESUBlc/haIBAOS71PPGYILQVV6mGU8miYTH39A/akf4sXAJ6HBoIIdS0VaK0WYXAQ0QX8QS7/MpitaGea/BUZSpjCuDa+aBMEKCY3IQq7qiDVqcctLwUoqTTSAqWMi+igJDxBOZak3qN5ziqo4uxItzbi2dwXQ5st84ix2bjE65ltIHX9HHtpxKqGu+NCmAuOdd5odI2wdumbbsA6bbA6VaGkqowV/gRrxEHlL5TaRLg2XaBdwJXKuqel35WyUn3JUYTp0ThOoikrl4OBF2vFyta/tglLL2/x49KHqz9WWQbZ/ytZN+0WLzK9gOrbDkehTCcxKJ1kafieRaaidfZPC9t7b+o9j7xaKn02q3Er4kshoG9o9B+jY9shMb07wcIe34QZSDWdVJ86ZGSaqDjrylRYVqQXbdDdmRKo3AR1eVe4onDr9+FHE6BC2SSPDbWb7m/F+uHlCn06rVIJM81xTBoYeaRXhZyqwOaPpxhzNxqYkBiYslwS6n2o3zgPFFdjjiOKDrKBN85ieY+HcX10lKzYrfS0dnMxkW87O/uXim2vvk0W8+uHz8PBLvHfbRbnN32Jb62DnlXfn5lIyPEIVgX8ewRHLFbFmXWWNwLtJrrJA839DR34NU/fmIz7iCSPr8RfJxNjNvp6xhWoYeoQ4SFU7O3+jFCaIabA8/dzMq+/7B/Mcbob1lcrpxy+RVIfh+jpafWxLVQz3eXZ32+fPX7+/mcB+zMYbb9c/NH9nVAtwrr2NuR0tN371d/99rL973tl97ALFMbefQczmftj2/htsZvued9yZ4w1Ue/HPIfBnwaTnBY+P3YepFO78tls6zxevBftnsQuv5vkfKV2sAv3xf0i1aQj9BFPxX9ykno7lH0/hJ/Jf7Uug2PM5Oe5NglvuuZvO7sm/zJBOEvbO5lfsKgu+0yf261z5P63SJ77owNPdyjwTYycITQmua5UXZC+vyDIIUJ50FcYGS/I/yj/oWsggkZi37AkrT/k+FU9Q8Q/2I3qCuKPC7BERSl0iVKC6nu5kuwtV66rQ2ePwB4w9OuwM6+lBORUGQsU4k9+O+6j03Acq5qyAjaYls4Q+fy0OW0hxvji8i65KmkY/T6nTdKMoKkw4xF9Zjkqi9ZDCpUPXsUxdrjYV51CklCR35ERN7VOBhNnhMlM5OZtqySBablxrjWKDWSidaXTdZGOfdCtTVDBb1SQGiEwj2vmPEt8yHVOUB0CQSnBW/Js0GzxnsIBrer8LuhRXWriVDufOlkHSXlLR2gOaTh3W4Evyr4DUjSRHbTQboOiqQtDBPekyoEtAZRU2SWihRUo22VQycubWNKl4o7RPSJgRxgHPpln/FBUVOEisDSZpMunLpBBEKuHoOySSa2AD5omkTxIZQFZFi2zoVWLEy4AN+kvmEiGYiQT6SDM5D2CKJVrknHZC6uEkWRwtstlQZXiSMEEmcN0wIwk6TmRA6l+2KclB6nqxwexJadUwmZp2y2zorY3s9ewpOplLqQzIDseo+FysBXE8Ef0E6ZNEVqbqRYtsaKmGIz1kysU+x21bJZtN9gQjkD0h1zr+Iolmw5dl62wYqXYSEqcNczokUqyI++9TkgPdWRlA/mf3SFxBVh2GYbMJUgybMW+owYjeL4Sjon4iA6j7eJnh7K+FJ2YJwSzekdk9D6MUj2sjjltaqlmuWAU5JLs/fcbkUd9ZOIJOiVZJPd7s4JTVbPQMSGti1tERm4M7uTX6eabutjlckilSPEFXjMDXeB7ip0ltuc8DmZpZRt5QonU2n4VH/kRbevWQZrL3+dAxA0Sgo9uE0Sw1uqqtlE0jMYRC2VQUuHyYDFsIVQjARbMen2pQHOYybFCBZsKh+LD6WNXkFkMSFF2ADzsxhOrJ1DxiZNraydBUTDTXtjjAl4t65NNmf8SPuT7B87zn29OhCdimG2ZfCEnF3ILdMKKPRAzabDQ7Vdulzd2zx3crkUV9ZqoNeF8+a+ond2CxZWYpd0fLbLi2EXOQidwSS+IzUy1J83TpCUtXiWuZDdOtqaVOp0PhhRAUSetDOPW70KmHdGRt22xoDSArRUwtAyh1HvDs0GYcfa9W22x6xZWxeeI2LXEBjapoOtbzIqRFo0Pqq62zKdpW6CP5vwYPQN3d5Est3wULqcbepNE6m6Jbi2qgedvAa1AKfahI9c4lB3udRetscmMYFeXZMj8otsBk80yq4aISfq4PsTnQrbPJE7MovTa7GgF9gXZVJtXoUPrs/jaD+Wb7bFJnOXNRVerV1CUHeqkcpDXh7IJNNlegfTbp3aTMEknMgoEsWD6ta3umPk5sTv7e2Q+wCQvfbIb0FnBZYGPqyaHVhORyQ/6ihuWjdTZLxMqAGImvQub3JgIZ+4yRQoaTr4NgU4541E6Md/+MLMTlYToo+p+88tQ2/phVE3Z+/Cu81HAKC62p8hU87J/9nTegHHMflhiI6/0+5I7GJuf9TTRhvFWK7z8cJ9mhQ4cOHTp06NChQ4cOHTp06NDhv4z/AcwLCVkYlWgvAAAAAElFTkSuQmCC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AutoShape 4" descr="data:image/png;base64,iVBORw0KGgoAAAANSUhEUgAAAM0AAAD2CAMAAABC3/M1AAAAh1BMVEX///8WFhYAAAAREREODg4KCgr5+flWVlYNDQ3o6OhFRUUGBgb19fX4+Pjc3Nz8/Pyvr68oKCi2trbV1dUeHh7Hx8fn5+d8fHyenp4xMTHLy8vv7++oqKjg4OBfX188PDyVlZWHh4e/v79paWklJSVLS0tvb2+BgYFiYmKhoaFAQEA4ODiNjY2rWLxZAAASMElEQVR4nO1daZuyPA+VFkQFNxAVccF1HJ3///teKFuXFNApeM/zcj7NNYr0dEmTNEl7vQ4dOnTo0KFDhw4dOnTo0KFDhw7/X7A3zsxxnE3/0w1RgGV4naMYC3P71/ksjwgZWIuBDXSdfLo9v8LpgTQKlr/5dIt+gRANNAYGXn66TW9jbWGNA7rbn27VmwiRQCai8/3pZr0HDwNkNLz4dLvegr0YAGReGZzpcrs/4MXj5uymTba0DtYIJKNZ+5orZ7laIEvHeIDQ5ctttrGVbTnoMBsN1ZPSzrxYdhjhY9Bwg0txkgxNxOarzvPfiOkNjK6fpHOTssFajcdnBi9CkLlrvNFSPGUTLWpX9cJxAeGOHp/bquaQeE6bVamt9U1oZNGqjYaD+BUbiTxE2zZaDuEB7zakUVXr2T7AD+vzT+07R7lM21c9+y17FoUttByCJ2kRRvPKndA0JGyM64cGJwCbhNFiVWmA7i6yNYcXn7KPgJWsR1t6DRVls5BKEOQ033DbmwH/9fnBQYewlmPAK2EDvUgtvDv6Af59GjCNMtBXTbtzKZ1pzbPZ3dABns0/9FxDI6/2T5bIw2bZjNcLdB6CHzlXqovR/QWHgL1CkNna+LrZmAicZVGLfgZG7NUgjcDo+JorbbPXQJFYLd3fx3Qb9SFsSi7NuHfR3kcYY0sPX/7t0xWYbtUb7/uw95Yhmcgb4kezrkFwnC8uo3d6NFiJs62mofcO3BHSF/A8dpBB5kWsXk7dd82s9YKzKhpUojdzC0tGZpZ4a9D6l69wWeei8WjMtbjVBhiDGvr0mEwRdP/1S1yfooP1xkTALGqxRJqFVvLyi4KXu7SnozG/4jYmY0o+Sif5b+cZwSyTbAOjsa0m1qSMB+h1cFJ9Rr+MlbzqSNbOAM1PSn4OgBu7MRH48142NQaq3v49wghffxozbIJRtDLQDfpomS3b2h7Nagy9kwfrTkpwj+by4AG9wL5n0xzV1zE/C7LMYfdJmJH5MycBbmxLGSNoHru5g7ING1EJ4kUDTyR7nw2NfvgjB4JknhkmtMa3udaLjq236y0MidfPgvSzabFvN6jrKgWxjvUnpBYXPr2/IgNs0mLwBGZZ+GrrndB8HokIRpA+OStsxT8y0XZ+vDQGI0gFm+emFX7+DYmWSC3QEnCpoTn/jQiHpP91SKFcUWyU2AKNI+l/7AOnScNrYSU2Z4koRdL/hgloNV7h/sIabHQunb2vPcIPnsUySPsftAXCYqLhC7QbjcM5suJQBombp3V4unxZXKmxmUPPjjJNQf9HllXa/6DRSTkmByPx4xmi2Faf4raAadr/0N5JyedoXQkfb3XabYnOMqe07Z02QTuHgXbmjAFe913KxuF8sAasK9jHRRzNepN4FGxHJc+s/xHQs19lbFw+dgA2GJb71Ks4WIG+3t1FpdsmXTZ4AbC5WyVshMAMUE4Eo9wMRwdoZS2foGPlTaRxQPgishnTB9A8GyAaCop/oA/U0AjQ9JYHlWFQaYshNsMR5S/m2ewtjQcgFk+soAAcWJO5wvP15UNPp4nIZuJTTdGfzGfCqtEgj0+f4ww4nV2JQ/It5K0CpIBLs+FWxUycaECECT8dsS7MNXeg0ArMT/Er2SwYVWwFsRGOlYTpKGoMLlIYmHLKlgawlbPxCozFMAUiVCzBnBPDN4wr70z9jgS4srQKp8Qpe2KO9JhuBdgYB0GbAKKehE6LBrlG1GFN5PMf0Bo5NjeqC0U2GIlGwRZgw7/G1xU6HAo24lr0mHYwns6puCIAF3ZwFUbQ4k/TkcpQjpyNIR7ac1KY0Ut/uG6H1RpXGBz9wH5jg1Ta6DkbXTzsYGQaZ89xstd6witZEH28+hMrVuqO2HM2QMgbx4aJeN4xscR4ITnb9TQhAJr5fByrgg2wASY+x4b9BmVkRxJAup3z6wv77CtiGW6dG2Bz4zcxng1zTmjP83bikjBTXmfgFKR1cjahng3WeLEvbH7MadTkkD6qo2/5Zj712TgUblaRCDx1bJyi7wSxf+LD7NlTguEIJTmSpVojFwjKzkkvdX4pIkO3GPHTV2DD65Xuz2r1VeF6YhTxSKQxe2yyqtSxoXQx/ORktCPsFu/EpTBCmp1oqcRTx4Ze6bxUAxQTY/GyThVQq49VxPujRFVQx4ZOdrL27JkHv98TxreX6RSdorP9lUkgdWyYeHhWDvTvorEcqzAvWyPrxGuD0ZxZY5NM3ClkQ2c7sSrheATmZKDwZTqhFcs+PqL9nKuI6tjQe7qGaSPHlgSXo9vLTpZgG4YeN0WLFytkw2RtMDaMDSyb5FsqktadwpsjbA3vg20zbYFK2WjWHJhtwezndg7D2Sawa8SwnaiBVximOn3Qe+TAL5opZxNnNjqcCbDWUAbt+uNUjJ5nUG+Fw8jeA2uCUJZTCZtorhvmNz0EdLogNhDyS6NYPCaKWGVuFLvjU2ZOKZs4uwPtnU02lLyujEu8ZOM1e7qgMlDVY213Kz91sgVLi4eFFudU6u74jAf9IDsKDXibR2UMn2CTZWty/JCnqhZDkLkoNucFwwc84465rHV+zMEgEkVsME537Kk8jZgeg6zVY3e7SB+IFw5agZvszATyCBSGVdAxAWl/p0sH0DoB0M1OA3YW5u0HmD32JFwg0UeKDYUlZESn1+CZdPdJltLIkacWSERngI4bQFmwvfCugdlE+lPhWaEwNnG2EKGze1aJAQJmKz+iB7MK7Mlks90e7340+8TqJATWXiEbft0QOsnoACdOEDBlHe9+GFG2vCUbqgVW80h7Q2XcG8RGMy7xvA9rLZx8ZopYPmr8gtIcPJCNNtAiw2pSj42G/GR2uSfHOVHe6vG+zg8oPFuTsYkkzcru1Vs4EffLPgzvo3mk8Gj+KnMv9OU5kfSLLipjEiVs4qoMs2v1/pk2idhjJBEEI+1IMgQmtfYrTYezSlSz0QYSIQQBec7tcYmVN2QZSHvcV3u/3jy1fp9sRWEnLeryCshStl1nHd7uo1E8QkJBEdmTSpPwAnG/eQOGme2YY3s43A1LSl7wbNSmep3r7SpVjWLC9qEDeNmDarPwoMPyt+gUqtl3/aEBg69+gRf6sRQGeny7k+XO3c4l2d0Q+KPD32KniE2cVYfmj6eOXhEryuP5S3Sol4H1F39MqSYQo94u9xopo5Y1oSgbloG88Na7sPy9qdUS/AMhVOW3mNRVx+oC3SKl2vHr0GkggV3xVEvNN/FoDvqu+pIc4iHab2BkoY11Ogk1kMFa+lr8ouaTp7+JcSnib2P1ZEp70bp9vTR0RVB7AB8A0WgkTXFT0l4ULl/QU2hP9rRaZ2okeyzYy7cH9FNSV0cE1ouVUOmQk7t3f4USf0YkoTYvjA2dAjur0s7FaBglsOVmpnGt7YoiDQyLXz1VfrmhrJ2S0pWGvAgc1EBqAykpMpZ+uaEKA65cW4xeaUvr0omgtMgqNvGwN4K+fHDi3q7nYNc4LbKKTXMZ/nIXenwsGdR1hWCfmjwVbLDfXD7sVbbSB7GmUldIM2yciqGpLlb4NqR6CNYigz+oadIxbCokdJMZpPKdm+zuNQeHYSOt0Jl8FUgrUYeJTIEZjPpwikoVm/IzBkmJJlWQCi6yLZxrDQ7NZlxqEuBBs/m7/bvk7SSsrIZ+r7ESGgi8p3/0pqYIkxTDB/z6pMpYLQuVDhJflm65uLESUBlc/haIBAOS71PPGYILQVV6mGU8miYTH39A/akf4sXAJ6HBoIIdS0VaK0WYXAQ0QX8QS7/MpitaGea/BUZSpjCuDa+aBMEKCY3IQq7qiDVqcctLwUoqTTSAqWMi+igJDxBOZak3qN5ziqo4uxItzbi2dwXQ5st84ix2bjE65ltIHX9HHtpxKqGu+NCmAuOdd5odI2wdumbbsA6bbA6VaGkqowV/gRrxEHlL5TaRLg2XaBdwJXKuqel35WyUn3JUYTp0ThOoikrl4OBF2vFyta/tglLL2/x49KHqz9WWQbZ/ytZN+0WLzK9gOrbDkehTCcxKJ1kafieRaaidfZPC9t7b+o9j7xaKn02q3Er4kshoG9o9B+jY9shMb07wcIe34QZSDWdVJ86ZGSaqDjrylRYVqQXbdDdmRKo3AR1eVe4onDr9+FHE6BC2SSPDbWb7m/F+uHlCn06rVIJM81xTBoYeaRXhZyqwOaPpxhzNxqYkBiYslwS6n2o3zgPFFdjjiOKDrKBN85ieY+HcX10lKzYrfS0dnMxkW87O/uXim2vvk0W8+uHz8PBLvHfbRbnN32Jb62DnlXfn5lIyPEIVgX8ewRHLFbFmXWWNwLtJrrJA839DR34NU/fmIz7iCSPr8RfJxNjNvp6xhWoYeoQ4SFU7O3+jFCaIabA8/dzMq+/7B/Mcbob1lcrpxy+RVIfh+jpafWxLVQz3eXZ32+fPX7+/mcB+zMYbb9c/NH9nVAtwrr2NuR0tN371d/99rL973tl97ALFMbefQczmftj2/htsZvued9yZ4w1Ue/HPIfBnwaTnBY+P3YepFO78tls6zxevBftnsQuv5vkfKV2sAv3xf0i1aQj9BFPxX9ykno7lH0/hJ/Jf7Uug2PM5Oe5NglvuuZvO7sm/zJBOEvbO5lfsKgu+0yf261z5P63SJ77owNPdyjwTYycITQmua5UXZC+vyDIIUJ50FcYGS/I/yj/oWsggkZi37AkrT/k+FU9Q8Q/2I3qCuKPC7BERSl0iVKC6nu5kuwtV66rQ2ePwB4w9OuwM6+lBORUGQsU4k9+O+6j03Acq5qyAjaYls4Q+fy0OW0hxvji8i65KmkY/T6nTdKMoKkw4xF9Zjkqi9ZDCpUPXsUxdrjYV51CklCR35ERN7VOBhNnhMlM5OZtqySBablxrjWKDWSidaXTdZGOfdCtTVDBb1SQGiEwj2vmPEt8yHVOUB0CQSnBW/Js0GzxnsIBrer8LuhRXWriVDufOlkHSXlLR2gOaTh3W4Evyr4DUjSRHbTQboOiqQtDBPekyoEtAZRU2SWihRUo22VQycubWNKl4o7RPSJgRxgHPpln/FBUVOEisDSZpMunLpBBEKuHoOySSa2AD5omkTxIZQFZFi2zoVWLEy4AN+kvmEiGYiQT6SDM5D2CKJVrknHZC6uEkWRwtstlQZXiSMEEmcN0wIwk6TmRA6l+2KclB6nqxwexJadUwmZp2y2zorY3s9ewpOplLqQzIDseo+FysBXE8Ef0E6ZNEVqbqRYtsaKmGIz1kysU+x21bJZtN9gQjkD0h1zr+Iolmw5dl62wYqXYSEqcNczokUqyI++9TkgPdWRlA/mf3SFxBVh2GYbMJUgybMW+owYjeL4Sjon4iA6j7eJnh7K+FJ2YJwSzekdk9D6MUj2sjjltaqlmuWAU5JLs/fcbkUd9ZOIJOiVZJPd7s4JTVbPQMSGti1tERm4M7uTX6eabutjlckilSPEFXjMDXeB7ip0ltuc8DmZpZRt5QonU2n4VH/kRbevWQZrL3+dAxA0Sgo9uE0Sw1uqqtlE0jMYRC2VQUuHyYDFsIVQjARbMen2pQHOYybFCBZsKh+LD6WNXkFkMSFF2ADzsxhOrJ1DxiZNraydBUTDTXtjjAl4t65NNmf8SPuT7B87zn29OhCdimG2ZfCEnF3ILdMKKPRAzabDQ7Vdulzd2zx3crkUV9ZqoNeF8+a+ond2CxZWYpd0fLbLi2EXOQidwSS+IzUy1J83TpCUtXiWuZDdOtqaVOp0PhhRAUSetDOPW70KmHdGRt22xoDSArRUwtAyh1HvDs0GYcfa9W22x6xZWxeeI2LXEBjapoOtbzIqRFo0Pqq62zKdpW6CP5vwYPQN3d5Est3wULqcbepNE6m6Jbi2qgedvAa1AKfahI9c4lB3udRetscmMYFeXZMj8otsBk80yq4aISfq4PsTnQrbPJE7MovTa7GgF9gXZVJtXoUPrs/jaD+Wb7bFJnOXNRVerV1CUHeqkcpDXh7IJNNlegfTbp3aTMEknMgoEsWD6ta3umPk5sTv7e2Q+wCQvfbIb0FnBZYGPqyaHVhORyQ/6ihuWjdTZLxMqAGImvQub3JgIZ+4yRQoaTr4NgU4541E6Md/+MLMTlYToo+p+88tQ2/phVE3Z+/Cu81HAKC62p8hU87J/9nTegHHMflhiI6/0+5I7GJuf9TTRhvFWK7z8cJ9mhQ4cOHTp06NChQ4cOHTp06NDhv4z/AcwLCVkYlWgvAAAAAElFTkSuQmCC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" name="Picture 6" descr="https://c402277.ssl.cf1.rackcdn.com/photos/9031/images/original/WWF_25mm_no_ta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35086" y="673913"/>
            <a:ext cx="3200400" cy="4634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s://upload.wikimedia.org/wikipedia/vi/f/f3/CITES_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6291" y="673913"/>
            <a:ext cx="3152104" cy="4655476"/>
          </a:xfrm>
          <a:prstGeom prst="rect">
            <a:avLst/>
          </a:prstGeom>
          <a:noFill/>
          <a:ln w="38103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6"/>
          <a:srcRect l="15812" t="41714" r="71889" b="35417"/>
          <a:stretch>
            <a:fillRect/>
          </a:stretch>
        </p:blipFill>
        <p:spPr>
          <a:xfrm>
            <a:off x="6324600" y="664477"/>
            <a:ext cx="2743200" cy="4653566"/>
          </a:xfrm>
          <a:prstGeom prst="rect">
            <a:avLst/>
          </a:prstGeom>
          <a:noFill/>
          <a:ln w="38103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sp>
        <p:nvSpPr>
          <p:cNvPr id="13" name="TextBox 3"/>
          <p:cNvSpPr txBox="1"/>
          <p:nvPr/>
        </p:nvSpPr>
        <p:spPr>
          <a:xfrm>
            <a:off x="574965" y="-41565"/>
            <a:ext cx="815340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spc="50" baseline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Bài</a:t>
            </a:r>
            <a:r>
              <a:rPr lang="en-US" sz="3600" b="1" i="0" u="none" strike="noStrike" kern="1200" spc="5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 60: ĐỘNG VẬT QUÝ HIẾM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5507919"/>
            <a:ext cx="3307680" cy="1288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576" y="5798439"/>
            <a:ext cx="2968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Hiệp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ước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CITES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19281" y="5494064"/>
            <a:ext cx="3016205" cy="1288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9678" y="5609491"/>
            <a:ext cx="2830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Quỹ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thiên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WWF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39395" y="5487525"/>
            <a:ext cx="2628405" cy="1288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77000" y="5798439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PETA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74965" y="0"/>
            <a:ext cx="815340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spc="50" baseline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Bài</a:t>
            </a:r>
            <a:r>
              <a:rPr lang="en-US" sz="3600" b="1" i="0" u="none" strike="noStrike" kern="1200" spc="5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 60: ĐỘNG VẬT QUÝ HIẾM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13853" y="856021"/>
            <a:ext cx="4800600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1.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Thế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nào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là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?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0" y="1331905"/>
            <a:ext cx="4807531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2.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Ví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dụ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minh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họa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các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tuyệt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chủng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của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ở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Việt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Nam.</a:t>
            </a:r>
          </a:p>
        </p:txBody>
      </p:sp>
      <p:cxnSp>
        <p:nvCxnSpPr>
          <p:cNvPr id="5" name="Straight Connector 7"/>
          <p:cNvCxnSpPr/>
          <p:nvPr/>
        </p:nvCxnSpPr>
        <p:spPr>
          <a:xfrm flipH="1">
            <a:off x="4817922" y="800601"/>
            <a:ext cx="3462" cy="6057399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6"/>
          <p:cNvSpPr txBox="1"/>
          <p:nvPr/>
        </p:nvSpPr>
        <p:spPr>
          <a:xfrm>
            <a:off x="13853" y="2482199"/>
            <a:ext cx="4807531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3.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Bảo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vệ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.</a:t>
            </a:r>
          </a:p>
        </p:txBody>
      </p:sp>
      <p:pic>
        <p:nvPicPr>
          <p:cNvPr id="7" name="Picture 54" descr="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09" y="5029200"/>
            <a:ext cx="1185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8455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722813"/>
            <a:ext cx="6345237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730625"/>
            <a:ext cx="7986712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1560513"/>
            <a:ext cx="39354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0"/>
            <a:ext cx="285432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992313"/>
            <a:ext cx="26416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4291013"/>
            <a:ext cx="18415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567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28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Hướng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dẫn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nhà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143000"/>
            <a:ext cx="6781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- 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hỏi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1,2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sách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giáo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khoa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198.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mục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Chia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lớp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4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nhóm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tầm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trọng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kinh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tế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nay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nuôi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ý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kinh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tế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đình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chuẩn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bị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hôm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+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Nhóm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1: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lợn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+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Nhóm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2: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gà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+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Nhóm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3: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bò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+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Nhóm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4: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dê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54" descr="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09" y="5029200"/>
            <a:ext cx="1185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51489jmqq91ofx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2327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duong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7709"/>
            <a:ext cx="3810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duong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62791"/>
            <a:ext cx="123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703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J1450"/>
          <p:cNvPicPr>
            <a:picLocks noGrp="1" noChangeAspect="1" noChangeArrowheads="1"/>
          </p:cNvPicPr>
          <p:nvPr>
            <p:ph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2531" name="WordArt 4"/>
          <p:cNvSpPr>
            <a:spLocks noChangeArrowheads="1" noChangeShapeType="1" noTextEdit="1"/>
          </p:cNvSpPr>
          <p:nvPr/>
        </p:nvSpPr>
        <p:spPr bwMode="auto">
          <a:xfrm>
            <a:off x="280988" y="1066800"/>
            <a:ext cx="8582025" cy="4191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CHÚC CÁC EM </a:t>
            </a:r>
          </a:p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 HỌC TẬP TỐT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847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2000" y="1676400"/>
            <a:ext cx="2209800" cy="3581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60:</a:t>
            </a:r>
          </a:p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ĐỘNG VẬT QUÝ HIẾM</a:t>
            </a: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2971800" y="1828800"/>
            <a:ext cx="1828800" cy="1638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2971800" y="3467100"/>
            <a:ext cx="18322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71800" y="3495244"/>
            <a:ext cx="1946564" cy="1628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804064" y="1028700"/>
            <a:ext cx="3577936" cy="14097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quý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hiếm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00600" y="2667000"/>
            <a:ext cx="3564082" cy="14668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cấp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tuyệt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chủng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quý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hiếm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46072" y="4376305"/>
            <a:ext cx="3408218" cy="14668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Bảo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vệ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quý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hiếm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16" name="Picture 9" descr="duon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2940627"/>
            <a:ext cx="123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duon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2" y="6726382"/>
            <a:ext cx="3810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6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74965" y="0"/>
            <a:ext cx="8153403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strike="noStrike" kern="1200" spc="50" baseline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Bài</a:t>
            </a:r>
            <a:r>
              <a:rPr lang="en-US" sz="3200" b="1" i="0" strike="noStrike" kern="1200" spc="5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 60</a:t>
            </a:r>
            <a:r>
              <a:rPr lang="en-US" sz="3200" b="1" i="0" u="none" strike="noStrike" kern="1200" spc="5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: ĐỘNG VẬT QUÝ HIẾM</a:t>
            </a:r>
          </a:p>
        </p:txBody>
      </p:sp>
      <p:cxnSp>
        <p:nvCxnSpPr>
          <p:cNvPr id="3" name="Straight Connector 5"/>
          <p:cNvCxnSpPr/>
          <p:nvPr/>
        </p:nvCxnSpPr>
        <p:spPr>
          <a:xfrm>
            <a:off x="4651666" y="680970"/>
            <a:ext cx="0" cy="6100830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7"/>
          <p:cNvSpPr txBox="1"/>
          <p:nvPr/>
        </p:nvSpPr>
        <p:spPr>
          <a:xfrm>
            <a:off x="0" y="646334"/>
            <a:ext cx="4800600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1.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Thế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nào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là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sng" strike="noStrike" kern="1200" cap="none" spc="0" baseline="0" dirty="0" err="1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sng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51666" y="1048129"/>
            <a:ext cx="4492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Nghiên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cứu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thông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tin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sách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giáo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khoa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hoàn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thành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bài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tập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sau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.</a:t>
            </a:r>
          </a:p>
        </p:txBody>
      </p:sp>
      <p:pic>
        <p:nvPicPr>
          <p:cNvPr id="6" name="Picture 54" descr="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09" y="5029200"/>
            <a:ext cx="1185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51489jmqq91ofx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2327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/>
        </p:nvCxnSpPr>
        <p:spPr>
          <a:xfrm>
            <a:off x="4651662" y="877165"/>
            <a:ext cx="19599" cy="5980835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7"/>
          <p:cNvSpPr txBox="1"/>
          <p:nvPr/>
        </p:nvSpPr>
        <p:spPr>
          <a:xfrm>
            <a:off x="0" y="646334"/>
            <a:ext cx="4800600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1. Thế nào là động vật quý hiếm?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4707084" y="646334"/>
            <a:ext cx="4436915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Kể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tên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một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số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ở </a:t>
            </a:r>
            <a:r>
              <a:rPr lang="en-US" sz="2400" b="0" i="0" u="none" strike="noStrike" kern="1200" cap="none" spc="0" baseline="0" dirty="0" err="1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Việt</a:t>
            </a:r>
            <a:r>
              <a:rPr lang="en-US" sz="2400" b="0" i="0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Nam?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4707084" y="1476540"/>
            <a:ext cx="4343400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Ví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dụ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: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Sếu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đầu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đỏ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,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gà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lôi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trắng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,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rắn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hổ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uFillTx/>
                <a:latin typeface="Tahoma" pitchFamily="34"/>
                <a:ea typeface="Tahoma" pitchFamily="34"/>
                <a:cs typeface="Tahoma" pitchFamily="34"/>
              </a:rPr>
              <a:t>mang</a:t>
            </a:r>
            <a:r>
              <a:rPr lang="en-US" sz="2400" b="0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1261" y="2307537"/>
            <a:ext cx="4472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những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giá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trị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nào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07084" y="3117970"/>
            <a:ext cx="4436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latin typeface="Tahoma" pitchFamily="34"/>
                <a:ea typeface="Tahoma" pitchFamily="34"/>
                <a:cs typeface="Tahoma" pitchFamily="34"/>
              </a:rPr>
              <a:t>Có</a:t>
            </a:r>
            <a:r>
              <a:rPr lang="en-US" sz="2400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latin typeface="Tahoma" pitchFamily="34"/>
                <a:ea typeface="Tahoma" pitchFamily="34"/>
                <a:cs typeface="Tahoma" pitchFamily="34"/>
              </a:rPr>
              <a:t>giá</a:t>
            </a:r>
            <a:r>
              <a:rPr lang="en-US" sz="2400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latin typeface="Tahoma" pitchFamily="34"/>
                <a:ea typeface="Tahoma" pitchFamily="34"/>
                <a:cs typeface="Tahoma" pitchFamily="34"/>
              </a:rPr>
              <a:t>trị</a:t>
            </a:r>
            <a:r>
              <a:rPr lang="en-US" sz="2400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latin typeface="Tahoma" pitchFamily="34"/>
                <a:ea typeface="Tahoma" pitchFamily="34"/>
                <a:cs typeface="Tahoma" pitchFamily="34"/>
              </a:rPr>
              <a:t>thực</a:t>
            </a:r>
            <a:r>
              <a:rPr lang="en-US" sz="2400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latin typeface="Tahoma" pitchFamily="34"/>
                <a:ea typeface="Tahoma" pitchFamily="34"/>
                <a:cs typeface="Tahoma" pitchFamily="34"/>
              </a:rPr>
              <a:t>phẩm</a:t>
            </a:r>
            <a:r>
              <a:rPr lang="en-US" sz="2400" dirty="0">
                <a:latin typeface="Tahoma" pitchFamily="34"/>
                <a:ea typeface="Tahoma" pitchFamily="34"/>
                <a:cs typeface="Tahoma" pitchFamily="34"/>
              </a:rPr>
              <a:t>, </a:t>
            </a:r>
            <a:r>
              <a:rPr lang="en-US" sz="2400" dirty="0" err="1">
                <a:latin typeface="Tahoma" pitchFamily="34"/>
                <a:ea typeface="Tahoma" pitchFamily="34"/>
                <a:cs typeface="Tahoma" pitchFamily="34"/>
              </a:rPr>
              <a:t>dược</a:t>
            </a:r>
            <a:r>
              <a:rPr lang="en-US" sz="2400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latin typeface="Tahoma" pitchFamily="34"/>
                <a:ea typeface="Tahoma" pitchFamily="34"/>
                <a:cs typeface="Tahoma" pitchFamily="34"/>
              </a:rPr>
              <a:t>liệu</a:t>
            </a:r>
            <a:r>
              <a:rPr lang="en-US" sz="2400" dirty="0">
                <a:latin typeface="Tahoma" pitchFamily="34"/>
                <a:ea typeface="Tahoma" pitchFamily="34"/>
                <a:cs typeface="Tahoma" pitchFamily="34"/>
              </a:rPr>
              <a:t>, </a:t>
            </a:r>
            <a:r>
              <a:rPr lang="en-US" sz="2400" dirty="0" err="1">
                <a:latin typeface="Tahoma" pitchFamily="34"/>
                <a:ea typeface="Tahoma" pitchFamily="34"/>
                <a:cs typeface="Tahoma" pitchFamily="34"/>
              </a:rPr>
              <a:t>mĩ</a:t>
            </a:r>
            <a:r>
              <a:rPr lang="en-US" sz="2400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latin typeface="Tahoma" pitchFamily="34"/>
                <a:ea typeface="Tahoma" pitchFamily="34"/>
                <a:cs typeface="Tahoma" pitchFamily="34"/>
              </a:rPr>
              <a:t>nghệ</a:t>
            </a:r>
            <a:r>
              <a:rPr lang="en-US" sz="2400" dirty="0">
                <a:latin typeface="Tahoma" pitchFamily="34"/>
                <a:ea typeface="Tahoma" pitchFamily="34"/>
                <a:cs typeface="Tahoma" pitchFamily="34"/>
              </a:rPr>
              <a:t>, </a:t>
            </a:r>
            <a:r>
              <a:rPr lang="en-US" sz="2400" dirty="0" err="1">
                <a:latin typeface="Tahoma" pitchFamily="34"/>
                <a:ea typeface="Tahoma" pitchFamily="34"/>
                <a:cs typeface="Tahoma" pitchFamily="34"/>
              </a:rPr>
              <a:t>nguyên</a:t>
            </a:r>
            <a:r>
              <a:rPr lang="en-US" sz="2400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latin typeface="Tahoma" pitchFamily="34"/>
                <a:ea typeface="Tahoma" pitchFamily="34"/>
                <a:cs typeface="Tahoma" pitchFamily="34"/>
              </a:rPr>
              <a:t>liệu</a:t>
            </a:r>
            <a:r>
              <a:rPr lang="en-US" sz="2400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latin typeface="Tahoma" pitchFamily="34"/>
                <a:ea typeface="Tahoma" pitchFamily="34"/>
                <a:cs typeface="Tahoma" pitchFamily="34"/>
              </a:rPr>
              <a:t>công</a:t>
            </a:r>
            <a:r>
              <a:rPr lang="en-US" sz="2400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latin typeface="Tahoma" pitchFamily="34"/>
                <a:ea typeface="Tahoma" pitchFamily="34"/>
                <a:cs typeface="Tahoma" pitchFamily="34"/>
              </a:rPr>
              <a:t>nghệ</a:t>
            </a:r>
            <a:r>
              <a:rPr lang="en-US" sz="2400" dirty="0">
                <a:latin typeface="Tahoma" pitchFamily="34"/>
                <a:ea typeface="Tahoma" pitchFamily="34"/>
                <a:cs typeface="Tahoma" pitchFamily="34"/>
              </a:rPr>
              <a:t>, </a:t>
            </a:r>
            <a:r>
              <a:rPr lang="en-US" sz="2400" dirty="0" err="1">
                <a:latin typeface="Tahoma" pitchFamily="34"/>
                <a:ea typeface="Tahoma" pitchFamily="34"/>
                <a:cs typeface="Tahoma" pitchFamily="34"/>
              </a:rPr>
              <a:t>làm</a:t>
            </a:r>
            <a:r>
              <a:rPr lang="en-US" sz="2400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latin typeface="Tahoma" pitchFamily="34"/>
                <a:ea typeface="Tahoma" pitchFamily="34"/>
                <a:cs typeface="Tahoma" pitchFamily="34"/>
              </a:rPr>
              <a:t>cảnh</a:t>
            </a:r>
            <a:r>
              <a:rPr lang="en-US" sz="2400" dirty="0">
                <a:latin typeface="Tahoma" pitchFamily="34"/>
                <a:ea typeface="Tahoma" pitchFamily="34"/>
                <a:cs typeface="Tahoma" pitchFamily="34"/>
              </a:rPr>
              <a:t>, </a:t>
            </a:r>
            <a:r>
              <a:rPr lang="en-US" sz="2400" dirty="0" err="1">
                <a:latin typeface="Tahoma" pitchFamily="34"/>
                <a:ea typeface="Tahoma" pitchFamily="34"/>
                <a:cs typeface="Tahoma" pitchFamily="34"/>
              </a:rPr>
              <a:t>khoa</a:t>
            </a:r>
            <a:r>
              <a:rPr lang="en-US" sz="2400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latin typeface="Tahoma" pitchFamily="34"/>
                <a:ea typeface="Tahoma" pitchFamily="34"/>
                <a:cs typeface="Tahoma" pitchFamily="34"/>
              </a:rPr>
              <a:t>học</a:t>
            </a:r>
            <a:r>
              <a:rPr lang="en-US" sz="2400" dirty="0">
                <a:latin typeface="Tahoma" pitchFamily="34"/>
                <a:ea typeface="Tahoma" pitchFamily="34"/>
                <a:cs typeface="Tahoma" pitchFamily="34"/>
              </a:rPr>
              <a:t>, </a:t>
            </a:r>
            <a:r>
              <a:rPr lang="en-US" sz="2400" dirty="0" err="1">
                <a:latin typeface="Tahoma" pitchFamily="34"/>
                <a:ea typeface="Tahoma" pitchFamily="34"/>
                <a:cs typeface="Tahoma" pitchFamily="34"/>
              </a:rPr>
              <a:t>xuất</a:t>
            </a:r>
            <a:r>
              <a:rPr lang="en-US" sz="2400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latin typeface="Tahoma" pitchFamily="34"/>
                <a:ea typeface="Tahoma" pitchFamily="34"/>
                <a:cs typeface="Tahoma" pitchFamily="34"/>
              </a:rPr>
              <a:t>khẩu</a:t>
            </a:r>
            <a:r>
              <a:rPr lang="en-US" sz="2400" dirty="0">
                <a:latin typeface="Tahoma" pitchFamily="34"/>
                <a:ea typeface="Tahoma" pitchFamily="34"/>
                <a:cs typeface="Tahoma" pitchFamily="34"/>
              </a:rPr>
              <a:t>….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74842" y="4687630"/>
            <a:ext cx="43691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Người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ta chia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ra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những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độ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tuyệt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chủng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nào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?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Chúng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ta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hãy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hoàn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thiện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bài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tập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sau</a:t>
            </a:r>
            <a:r>
              <a:rPr lang="en-US" sz="2400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/>
                <a:ea typeface="Tahoma" pitchFamily="34"/>
                <a:cs typeface="Tahoma" pitchFamily="34"/>
              </a:rPr>
              <a:t>Bài</a:t>
            </a:r>
            <a:r>
              <a:rPr lang="en-US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/>
                <a:ea typeface="Tahoma" pitchFamily="34"/>
                <a:cs typeface="Tahoma" pitchFamily="34"/>
              </a:rPr>
              <a:t> 60: ĐỘNG VẬT QUÝ HIẾM</a:t>
            </a:r>
          </a:p>
        </p:txBody>
      </p:sp>
      <p:pic>
        <p:nvPicPr>
          <p:cNvPr id="12" name="Picture 9" descr="51489jmqq91ofx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2327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14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74965" y="0"/>
            <a:ext cx="815340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spc="50" baseline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Bài</a:t>
            </a:r>
            <a:r>
              <a:rPr lang="en-US" sz="3600" b="1" i="0" u="none" strike="noStrike" kern="1200" spc="5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 60: ĐỘNG VẬT QUÝ HIẾM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0" y="646334"/>
            <a:ext cx="4800600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1. Thế nào là động vật quý hiếm?</a:t>
            </a:r>
          </a:p>
        </p:txBody>
      </p:sp>
      <p:cxnSp>
        <p:nvCxnSpPr>
          <p:cNvPr id="4" name="Straight Connector 6"/>
          <p:cNvCxnSpPr/>
          <p:nvPr/>
        </p:nvCxnSpPr>
        <p:spPr>
          <a:xfrm flipH="1">
            <a:off x="4679377" y="701754"/>
            <a:ext cx="1" cy="6156246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1"/>
          <p:cNvSpPr/>
          <p:nvPr/>
        </p:nvSpPr>
        <p:spPr>
          <a:xfrm>
            <a:off x="79662" y="1061828"/>
            <a:ext cx="4572000" cy="193899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–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quý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hiếm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là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những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động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vật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có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giá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trị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về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nhiều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mặt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(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làm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dược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liệu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,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thực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phẩm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,…)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và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có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số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lượng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giảm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sút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trong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10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năm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trở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lại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đây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.</a:t>
            </a:r>
          </a:p>
        </p:txBody>
      </p:sp>
      <p:pic>
        <p:nvPicPr>
          <p:cNvPr id="6" name="Picture 54" descr="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09" y="5029200"/>
            <a:ext cx="1185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9378" y="1054901"/>
            <a:ext cx="4336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rõ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cấp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tuyệt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chủng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loài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quý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hiếm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chúng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cùng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minh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họa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cấp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tuyệt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chủng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quý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hiếm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Việt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Nam.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53" y="2993893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–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tuyệt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chủng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: 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	+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nguy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(CR)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	+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Nguy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( EN)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	+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nguy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( VU)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	+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Ít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nguy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cấp</a:t>
            </a:r>
            <a:r>
              <a:rPr lang="en-US" sz="24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( LR)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74965" y="0"/>
            <a:ext cx="815340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spc="50" baseline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Bài</a:t>
            </a:r>
            <a:r>
              <a:rPr lang="en-US" sz="3600" b="1" i="0" u="none" strike="noStrike" kern="1200" spc="5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latin typeface="Tahoma" pitchFamily="34"/>
                <a:ea typeface="Tahoma" pitchFamily="34"/>
                <a:cs typeface="Tahoma" pitchFamily="34"/>
              </a:rPr>
              <a:t> 60: ĐỘNG VẬT QUÝ HIẾM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0" y="646334"/>
            <a:ext cx="4800600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1. Thế nào là động vật quý hiếm?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-6931" y="1107996"/>
            <a:ext cx="4807531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1200" cap="none" spc="0" baseline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2. Ví dụ minh họa các cấp độ tuyệt chủng của động vật quý hiếm ở Việt Nam.</a:t>
            </a:r>
          </a:p>
        </p:txBody>
      </p:sp>
      <p:cxnSp>
        <p:nvCxnSpPr>
          <p:cNvPr id="5" name="Straight Connector 7"/>
          <p:cNvCxnSpPr/>
          <p:nvPr/>
        </p:nvCxnSpPr>
        <p:spPr>
          <a:xfrm>
            <a:off x="4651662" y="646334"/>
            <a:ext cx="0" cy="6211666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4" descr="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09" y="5029200"/>
            <a:ext cx="1185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51489jmqq91ofx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2327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/>
          <p:nvPr/>
        </p:nvSpPr>
        <p:spPr>
          <a:xfrm>
            <a:off x="6553203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FE2CD6-BBE8-4444-98F4-F8DBB900D453}" type="slidenum">
              <a:rPr/>
              <a:t>8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cs typeface="Arial" pitchFamily="34"/>
            </a:endParaRPr>
          </a:p>
        </p:txBody>
      </p:sp>
      <p:pic>
        <p:nvPicPr>
          <p:cNvPr id="3" name="Picture 4" descr="Mot so dong vat quy hiem trong Sach do Viet Nam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4317" y="0"/>
            <a:ext cx="8715374" cy="6858000"/>
          </a:xfrm>
          <a:prstGeom prst="rect">
            <a:avLst/>
          </a:prstGeom>
          <a:noFill/>
          <a:ln w="28575">
            <a:solidFill>
              <a:srgbClr val="FF3300"/>
            </a:solidFill>
            <a:prstDash val="solid"/>
            <a:miter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08" y="143533"/>
            <a:ext cx="8369804" cy="674217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or press Control Y to continue&quot;/&gt;&lt;property id=&quot;10069&quot; value=&quot;Incorrect - Click anywhere or press Control Y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0&amp;quot; IsItalic=&amp;quot;0&amp;quot; IsUnderline=&amp;quot;0&amp;quot; FontSize=&amp;quot;44&amp;quot;/&amp;gt;&amp;lt;Answer FontName=&amp;quot;Arial&amp;quot; IsBold=&amp;quot;0&amp;quot; IsItalic=&amp;quot;0&amp;quot; IsUnderline=&amp;quot;0&amp;quot; FontSize=&amp;quot;28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2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"/>
  <p:tag name="MMPROD_NEXTUNIQUEID" val="10069"/>
  <p:tag name="ISPRING_UUID" val="{9CDD0D94-B465-4B5C-95C3-7BF28ECCEF30}"/>
  <p:tag name="ISPRING_PROJECT_FOLDER_UPDATED" val="1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T5SVR6kBxHb7AgAAsAgAABQAAAAAAAAAAQAAAAAAAAAAAHVuaXZlcnNhbC9wbGF5ZXIueG1sUEsFBgAAAAABAAEAQgAAAC0DAAAAAA=="/>
  <p:tag name="ISPRING_PRESENTATION_TITLE" val="bài dự thi"/>
  <p:tag name="MMPROD_UIDATA" val="&lt;database version=&quot;10.0&quot;&gt;&lt;object type=&quot;1&quot; unique_id=&quot;10001&quot;&gt;&lt;object type=&quot;2&quot; unique_id=&quot;10002&quot;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11&quot;/&gt;&lt;property id=&quot;20307&quot; value=&quot;264&quot;/&gt;&lt;/object&gt;&lt;object type=&quot;3&quot; unique_id=&quot;10012&quot;&gt;&lt;property id=&quot;20148&quot; value=&quot;5&quot;/&gt;&lt;property id=&quot;20300&quot; value=&quot;Slide 12&quot;/&gt;&lt;property id=&quot;20307&quot; value=&quot;265&quot;/&gt;&lt;/object&gt;&lt;object type=&quot;3&quot; unique_id=&quot;10013&quot;&gt;&lt;property id=&quot;20148&quot; value=&quot;5&quot;/&gt;&lt;property id=&quot;20300&quot; value=&quot;Slide 13&quot;/&gt;&lt;property id=&quot;20307&quot; value=&quot;266&quot;/&gt;&lt;/object&gt;&lt;object type=&quot;3&quot; unique_id=&quot;10014&quot;&gt;&lt;property id=&quot;20148&quot; value=&quot;5&quot;/&gt;&lt;property id=&quot;20300&quot; value=&quot;Slide 14&quot;/&gt;&lt;property id=&quot;20307&quot; value=&quot;267&quot;/&gt;&lt;/object&gt;&lt;object type=&quot;3&quot; unique_id=&quot;10025&quot;&gt;&lt;property id=&quot;20148&quot; value=&quot;5&quot;/&gt;&lt;property id=&quot;20300&quot; value=&quot;Slide 16&quot;/&gt;&lt;property id=&quot;20307&quot; value=&quot;278&quot;/&gt;&lt;/object&gt;&lt;object type=&quot;3&quot; unique_id=&quot;10026&quot;&gt;&lt;property id=&quot;20148&quot; value=&quot;5&quot;/&gt;&lt;property id=&quot;20300&quot; value=&quot;Slide 17&quot;/&gt;&lt;property id=&quot;20307&quot; value=&quot;279&quot;/&gt;&lt;/object&gt;&lt;object type=&quot;3&quot; unique_id=&quot;10027&quot;&gt;&lt;property id=&quot;20148&quot; value=&quot;5&quot;/&gt;&lt;property id=&quot;20300&quot; value=&quot;Slide 20&quot;/&gt;&lt;property id=&quot;20307&quot; value=&quot;280&quot;/&gt;&lt;/object&gt;&lt;object type=&quot;3&quot; unique_id=&quot;10028&quot;&gt;&lt;property id=&quot;20148&quot; value=&quot;5&quot;/&gt;&lt;property id=&quot;20300&quot; value=&quot;Slide 21&quot;/&gt;&lt;property id=&quot;20307&quot; value=&quot;281&quot;/&gt;&lt;/object&gt;&lt;object type=&quot;3&quot; unique_id=&quot;10029&quot;&gt;&lt;property id=&quot;20148&quot; value=&quot;5&quot;/&gt;&lt;property id=&quot;20300&quot; value=&quot;Slide 22&quot;/&gt;&lt;property id=&quot;20307&quot; value=&quot;282&quot;/&gt;&lt;/object&gt;&lt;object type=&quot;3&quot; unique_id=&quot;10030&quot;&gt;&lt;property id=&quot;20148&quot; value=&quot;5&quot;/&gt;&lt;property id=&quot;20300&quot; value=&quot;Slide 23&quot;/&gt;&lt;property id=&quot;20307&quot; value=&quot;283&quot;/&gt;&lt;/object&gt;&lt;object type=&quot;3&quot; unique_id=&quot;10031&quot;&gt;&lt;property id=&quot;20148&quot; value=&quot;5&quot;/&gt;&lt;property id=&quot;20300&quot; value=&quot;Slide 27&quot;/&gt;&lt;property id=&quot;20307&quot; value=&quot;284&quot;/&gt;&lt;/object&gt;&lt;object type=&quot;3&quot; unique_id=&quot;10032&quot;&gt;&lt;property id=&quot;20148&quot; value=&quot;5&quot;/&gt;&lt;property id=&quot;20300&quot; value=&quot;Slide 28&quot;/&gt;&lt;property id=&quot;20307&quot; value=&quot;285&quot;/&gt;&lt;/object&gt;&lt;object type=&quot;3&quot; unique_id=&quot;10034&quot;&gt;&lt;property id=&quot;20148&quot; value=&quot;5&quot;/&gt;&lt;property id=&quot;20300&quot; value=&quot;Slide 29&quot;/&gt;&lt;property id=&quot;20307&quot; value=&quot;287&quot;/&gt;&lt;/object&gt;&lt;object type=&quot;3&quot; unique_id=&quot;10035&quot;&gt;&lt;property id=&quot;20148&quot; value=&quot;5&quot;/&gt;&lt;property id=&quot;20300&quot; value=&quot;Slide 30&quot;/&gt;&lt;property id=&quot;20307&quot; value=&quot;288&quot;/&gt;&lt;/object&gt;&lt;object type=&quot;3&quot; unique_id=&quot;10036&quot;&gt;&lt;property id=&quot;20148&quot; value=&quot;5&quot;/&gt;&lt;property id=&quot;20300&quot; value=&quot;Slide 31&quot;/&gt;&lt;property id=&quot;20307&quot; value=&quot;289&quot;/&gt;&lt;/object&gt;&lt;object type=&quot;3&quot; unique_id=&quot;10037&quot;&gt;&lt;property id=&quot;20148&quot; value=&quot;5&quot;/&gt;&lt;property id=&quot;20300&quot; value=&quot;Slide 32&quot;/&gt;&lt;property id=&quot;20307&quot; value=&quot;290&quot;/&gt;&lt;/object&gt;&lt;object type=&quot;3&quot; unique_id=&quot;10038&quot;&gt;&lt;property id=&quot;20148&quot; value=&quot;5&quot;/&gt;&lt;property id=&quot;20300&quot; value=&quot;Slide 33&quot;/&gt;&lt;property id=&quot;20307&quot; value=&quot;291&quot;/&gt;&lt;/object&gt;&lt;object type=&quot;3&quot; unique_id=&quot;11558&quot;&gt;&lt;property id=&quot;20148&quot; value=&quot;5&quot;/&gt;&lt;property id=&quot;20300&quot; value=&quot;Slide 34&quot;/&gt;&lt;property id=&quot;20307&quot; value=&quot;301&quot;/&gt;&lt;/object&gt;&lt;object type=&quot;3&quot; unique_id=&quot;11691&quot;&gt;&lt;property id=&quot;20148&quot; value=&quot;5&quot;/&gt;&lt;property id=&quot;20300&quot; value=&quot;Slide 3&quot;/&gt;&lt;property id=&quot;20307&quot; value=&quot;304&quot;/&gt;&lt;/object&gt;&lt;object type=&quot;3&quot; unique_id=&quot;11868&quot;&gt;&lt;property id=&quot;20148&quot; value=&quot;5&quot;/&gt;&lt;property id=&quot;20300&quot; value=&quot;Slide 26&quot;/&gt;&lt;property id=&quot;20307&quot; value=&quot;305&quot;/&gt;&lt;/object&gt;&lt;object type=&quot;3&quot; unique_id=&quot;14150&quot;&gt;&lt;property id=&quot;20148&quot; value=&quot;5&quot;/&gt;&lt;property id=&quot;20300&quot; value=&quot;Slide 36&quot;/&gt;&lt;property id=&quot;20307&quot; value=&quot;307&quot;/&gt;&lt;/object&gt;&lt;object type=&quot;3&quot; unique_id=&quot;14283&quot;&gt;&lt;property id=&quot;20148&quot; value=&quot;5&quot;/&gt;&lt;property id=&quot;20300&quot; value=&quot;Slide 18&quot;/&gt;&lt;property id=&quot;20307&quot; value=&quot;309&quot;/&gt;&lt;/object&gt;&lt;object type=&quot;3&quot; unique_id=&quot;14284&quot;&gt;&lt;property id=&quot;20148&quot; value=&quot;5&quot;/&gt;&lt;property id=&quot;20300&quot; value=&quot;Slide 37&quot;/&gt;&lt;property id=&quot;20307&quot; value=&quot;308&quot;/&gt;&lt;/object&gt;&lt;object type=&quot;3&quot; unique_id=&quot;14562&quot;&gt;&lt;property id=&quot;20148&quot; value=&quot;5&quot;/&gt;&lt;property id=&quot;20300&quot; value=&quot;Slide 2&quot;/&gt;&lt;property id=&quot;20307&quot; value=&quot;310&quot;/&gt;&lt;/object&gt;&lt;object type=&quot;3&quot; unique_id=&quot;15080&quot;&gt;&lt;property id=&quot;20148&quot; value=&quot;5&quot;/&gt;&lt;property id=&quot;20300&quot; value=&quot;Slide 8&quot;/&gt;&lt;property id=&quot;20307&quot; value=&quot;312&quot;/&gt;&lt;/object&gt;&lt;object type=&quot;3&quot; unique_id=&quot;15081&quot;&gt;&lt;property id=&quot;20148&quot; value=&quot;5&quot;/&gt;&lt;property id=&quot;20300&quot; value=&quot;Slide 9&quot;/&gt;&lt;property id=&quot;20307&quot; value=&quot;311&quot;/&gt;&lt;/object&gt;&lt;object type=&quot;3&quot; unique_id=&quot;15180&quot;&gt;&lt;property id=&quot;20148&quot; value=&quot;5&quot;/&gt;&lt;property id=&quot;20300&quot; value=&quot;Slide 10&quot;/&gt;&lt;property id=&quot;20307&quot; value=&quot;313&quot;/&gt;&lt;/object&gt;&lt;object type=&quot;3&quot; unique_id=&quot;15331&quot;&gt;&lt;property id=&quot;20148&quot; value=&quot;5&quot;/&gt;&lt;property id=&quot;20300&quot; value=&quot;Slide 15&quot;/&gt;&lt;property id=&quot;20307&quot; value=&quot;314&quot;/&gt;&lt;/object&gt;&lt;object type=&quot;3&quot; unique_id=&quot;15874&quot;&gt;&lt;property id=&quot;20148&quot; value=&quot;5&quot;/&gt;&lt;property id=&quot;20300&quot; value=&quot;Slide 19&quot;/&gt;&lt;property id=&quot;20307&quot; value=&quot;315&quot;/&gt;&lt;/object&gt;&lt;object type=&quot;3&quot; unique_id=&quot;16039&quot;&gt;&lt;property id=&quot;20148&quot; value=&quot;5&quot;/&gt;&lt;property id=&quot;20300&quot; value=&quot;Slide 24&quot;/&gt;&lt;property id=&quot;20307&quot; value=&quot;317&quot;/&gt;&lt;/object&gt;&lt;object type=&quot;3&quot; unique_id=&quot;16040&quot;&gt;&lt;property id=&quot;20148&quot; value=&quot;5&quot;/&gt;&lt;property id=&quot;20300&quot; value=&quot;Slide 25&quot;/&gt;&lt;property id=&quot;20307&quot; value=&quot;316&quot;/&gt;&lt;/object&gt;&lt;object type=&quot;3&quot; unique_id=&quot;16254&quot;&gt;&lt;property id=&quot;20148&quot; value=&quot;5&quot;/&gt;&lt;property id=&quot;20300&quot; value=&quot;Slide 40&quot;/&gt;&lt;property id=&quot;20307&quot; value=&quot;318&quot;/&gt;&lt;/object&gt;&lt;object type=&quot;3&quot; unique_id=&quot;17156&quot;&gt;&lt;property id=&quot;20148&quot; value=&quot;5&quot;/&gt;&lt;property id=&quot;20300&quot; value=&quot;Slide 39&quot;/&gt;&lt;property id=&quot;20307&quot; value=&quot;320&quot;/&gt;&lt;/object&gt;&lt;object type=&quot;3&quot; unique_id=&quot;17574&quot;&gt;&lt;property id=&quot;20148&quot; value=&quot;5&quot;/&gt;&lt;property id=&quot;20300&quot; value=&quot;Slide 5&quot;/&gt;&lt;property id=&quot;20307&quot; value=&quot;323&quot;/&gt;&lt;/object&gt;&lt;object type=&quot;3&quot; unique_id=&quot;18881&quot;&gt;&lt;property id=&quot;20148&quot; value=&quot;5&quot;/&gt;&lt;property id=&quot;20300&quot; value=&quot;Slide 38&quot;/&gt;&lt;property id=&quot;20307&quot; value=&quot;324&quot;/&gt;&lt;/object&gt;&lt;object type=&quot;3&quot; unique_id=&quot;19006&quot;&gt;&lt;property id=&quot;20148&quot; value=&quot;5&quot;/&gt;&lt;property id=&quot;20300&quot; value=&quot;Slide 6&quot;/&gt;&lt;property id=&quot;20307&quot; value=&quot;325&quot;/&gt;&lt;/object&gt;&lt;object type=&quot;3&quot; unique_id=&quot;19097&quot;&gt;&lt;property id=&quot;20148&quot; value=&quot;5&quot;/&gt;&lt;property id=&quot;20300&quot; value=&quot;Slide 1&quot;/&gt;&lt;property id=&quot;20307&quot; value=&quot;326&quot;/&gt;&lt;/object&gt;&lt;object type=&quot;3&quot; unique_id=&quot;19098&quot;&gt;&lt;property id=&quot;20148&quot; value=&quot;5&quot;/&gt;&lt;property id=&quot;20300&quot; value=&quot;Slide 35&quot;/&gt;&lt;property id=&quot;20307&quot; value=&quot;327&quot;/&gt;&lt;/object&gt;&lt;/object&gt;&lt;object type=&quot;8&quot; unique_id=&quot;10080&quot;&gt;&lt;/object&gt;&lt;/object&gt;&lt;/database&gt;"/>
  <p:tag name="ISPRING_SCREEN_RECS_UPDATED" val="E:\TEPNGUON\bài dự thi"/>
  <p:tag name="ISPRING_PRESENTATION_INFO_2" val="&lt;?xml version=&quot;1.0&quot; encoding=&quot;UTF-8&quot; standalone=&quot;no&quot; ?&gt;&#10;&lt;presentation2&gt;&#10;&#10;  &lt;slides&gt;&#10;    &lt;slide id=&quot;{505C4DC5-1F89-4913-8E66-69C52B57DC37}&quot; pptId=&quot;326&quot;/&gt;&#10;    &lt;slide id=&quot;{006101D4-D016-4F11-954A-38B142D1AB3F}&quot; pptId=&quot;310&quot;/&gt;&#10;    &lt;slide id=&quot;{91D6DCE3-B7A4-41D7-AD32-B8B77C2FB6AB}&quot; pptId=&quot;304&quot;/&gt;&#10;    &lt;slide id=&quot;{B7073E57-A105-4653-BBE4-DA6B76E091BF}&quot; pptId=&quot;260&quot;/&gt;&#10;    &lt;slide id=&quot;{463A2F11-4FE3-4405-AB9F-4C698A165CBA}&quot; pptId=&quot;323&quot;/&gt;&#10;    &lt;slide id=&quot;{EE806C2A-2109-41AD-A33E-1D3B89687C7B}&quot; pptId=&quot;325&quot;/&gt;&#10;    &lt;slide id=&quot;{B9021A4F-7E60-4713-A09A-402740A86277}&quot; pptId=&quot;263&quot;/&gt;&#10;    &lt;slide id=&quot;{82495910-C425-4C38-9C69-B4497857A496}&quot; pptId=&quot;312&quot;/&gt;&#10;    &lt;slide id=&quot;{B0A2E009-1B35-453D-BA31-ED820B2C5381}&quot; pptId=&quot;311&quot;/&gt;&#10;    &lt;slide id=&quot;{FDFEC5D2-95A0-4FE9-ABF1-24F42C3FE420}&quot; pptId=&quot;313&quot;/&gt;&#10;    &lt;slide id=&quot;{85238639-372A-438C-B300-6C437BBD2DCF}&quot; pptId=&quot;264&quot;/&gt;&#10;    &lt;slide id=&quot;{25D301FE-9CCA-48F9-AE3C-D07C48E79964}&quot; pptId=&quot;265&quot;/&gt;&#10;    &lt;slide id=&quot;{7460D280-22D2-4EA8-BAA1-A8B34C4310D2}&quot; pptId=&quot;266&quot;/&gt;&#10;    &lt;slide id=&quot;{8B13B042-EE34-49BE-8881-43D8976CAB28}&quot; pptId=&quot;267&quot;/&gt;&#10;    &lt;slide id=&quot;{8C542B81-8B9B-4F87-8951-9B8C5EC1825B}&quot; pptId=&quot;314&quot;/&gt;&#10;    &lt;slide id=&quot;{858ADFAE-308D-453D-A929-C947A34DA5AD}&quot; pptId=&quot;278&quot;/&gt;&#10;    &lt;slide id=&quot;{25D9FFA1-BBB3-48CF-BCDC-5D04A1A1FB25}&quot; pptId=&quot;279&quot;/&gt;&#10;    &lt;slide id=&quot;{77B5DFA6-1C46-41BC-A56C-4167B0540F0B}&quot; pptId=&quot;309&quot;/&gt;&#10;    &lt;slide id=&quot;{C29B9A8B-9B15-49DD-B661-06F5BB35BE2E}&quot; pptId=&quot;315&quot;/&gt;&#10;    &lt;slide id=&quot;{544BC70C-A8DA-4646-9544-68D2FC2F4B8C}&quot; pptId=&quot;280&quot;/&gt;&#10;    &lt;slide id=&quot;{F39366A0-7FE1-4FD3-B526-D58DF48DB403}&quot; pptId=&quot;281&quot;/&gt;&#10;    &lt;slide id=&quot;{A8214677-C899-4D3B-93EA-456D5C00496F}&quot; pptId=&quot;282&quot;/&gt;&#10;    &lt;slide id=&quot;{3E4D6BFE-5162-423F-A019-335E88089F11}&quot; pptId=&quot;283&quot;/&gt;&#10;    &lt;slide id=&quot;{96E77440-AA8B-42F4-9516-5458EE6883F2}&quot; pptId=&quot;317&quot;/&gt;&#10;    &lt;slide id=&quot;{6F42B35B-A75A-4CDF-AB8A-DA220FC07A83}&quot; pptId=&quot;316&quot;/&gt;&#10;    &lt;slide id=&quot;{0A249DAE-C48D-4331-8B03-D394CA3C4CF1}&quot; pptId=&quot;305&quot;/&gt;&#10;    &lt;slide id=&quot;{830FCDC5-B6E3-47DA-AA64-662513AF1751}&quot; pptId=&quot;284&quot;/&gt;&#10;    &lt;slide id=&quot;{8B7FE3D5-C42E-4D6F-8FBA-A2C34AFFA201}&quot; pptId=&quot;285&quot;/&gt;&#10;    &lt;slide id=&quot;{B9B750AB-E1FC-4439-810B-2D53B133D927}&quot; pptId=&quot;287&quot;/&gt;&#10;    &lt;slide id=&quot;{8F1DFCDF-82E9-4E47-8332-A9027E7D14B3}&quot; pptId=&quot;288&quot;/&gt;&#10;    &lt;slide id=&quot;{161F9317-6B27-467B-9B1A-FC6C4C9DFBC1}&quot; pptId=&quot;289&quot;/&gt;&#10;    &lt;slide id=&quot;{938CE833-C0D7-496F-8F3B-5B65C41B192C}&quot; pptId=&quot;290&quot;/&gt;&#10;    &lt;slide id=&quot;{084F53A0-EB9B-4B92-ADE5-5304E4608873}&quot; pptId=&quot;291&quot;/&gt;&#10;    &lt;slide id=&quot;{F3963623-3B14-42FB-81D0-A074FE49BAF9}&quot; pptId=&quot;301&quot;/&gt;&#10;    &lt;slide id=&quot;{F443AE30-4AB9-431E-A407-1B81D42779C3}&quot; pptId=&quot;327&quot;/&gt;&#10;    &lt;slide id=&quot;{7A333E3C-AC8A-443C-BB0A-356DEE458DC2}&quot; pptId=&quot;307&quot;/&gt;&#10;    &lt;slide id=&quot;{F0C7A14E-B777-4C9C-A1BA-9BECD977396E}&quot; pptId=&quot;308&quot;/&gt;&#10;    &lt;slide id=&quot;{DCD8B4B8-DA02-49DD-A3CB-8A159BE3F0C3}&quot; pptId=&quot;324&quot;/&gt;&#10;    &lt;slide id=&quot;{DDC5D6C8-A5D8-4B1F-B3B6-13B365613E91}&quot; pptId=&quot;320&quot;/&gt;&#10;    &lt;slide id=&quot;{01A6CF7D-9247-4529-AD40-7A368F2C6C75}&quot; pptId=&quot;318&quot;/&gt;&#10;  &lt;/slides&gt;&#10;&#10;  &lt;narration&gt;&#10;    &lt;audioTracks&gt;&#10;      &lt;audioTrack muted=&quot;false&quot; name=&quot;500miles-RichardClayderman_5v6w&quot; resource=&quot;ce20c2b5&quot; slideId=&quot;{505C4DC5-1F89-4913-8E66-69C52B57DC37}&quot; startTime=&quot;0&quot; stepIndex=&quot;0&quot; volume=&quot;1&quot;&gt;&#10;        &lt;audio channels=&quot;2&quot; format=&quot;s16p&quot; sampleRate=&quot;44100&quot;/&gt;&#10;      &lt;/audioTrack&gt;&#10;      &lt;audioTrack muted=&quot;false&quot; name=&quot;thơ&quot; resource=&quot;e36de96d&quot; slideId=&quot;{B7073E57-A105-4653-BBE4-DA6B76E091BF}&quot; startTime=&quot;0&quot; stepIndex=&quot;0&quot; volume=&quot;1&quot;&gt;&#10;        &lt;audio channels=&quot;2&quot; format=&quot;s16&quot; sampleRate=&quot;44100&quot;/&gt;&#10;      &lt;/audioTrack&gt;&#10;    &lt;/audioTracks&gt;&#10;    &lt;videoTracks&gt;&#10;      &lt;videoTrack muted=&quot;false&quot; name=&quot;Động vật sống trong rừng&quot; resource=&quot;c11d9dcc&quot; slideId=&quot;{91D6DCE3-B7A4-41D7-AD32-B8B77C2FB6AB}&quot; startTime=&quot;0&quot; stepIndex=&quot;0&quot; volume=&quot;1&quot;&gt;&#10;        &lt;video format=&quot;yuv420p&quot; frameRate=&quot;29.97002997003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Thả động vật hoang dã về môi trường tự nhiên&quot; resource=&quot;bfddd6f5&quot; slideId=&quot;{0A249DAE-C48D-4331-8B03-D394CA3C4CF1}&quot; startTime=&quot;0&quot; stepIndex=&quot;0&quot; volume=&quot;1&quot;&gt;&#10;        &lt;video format=&quot;yuv420p&quot; frameRate=&quot;25&quot; height=&quot;360&quot; pixelAspectRatio=&quot;1&quot; width=&quot;640&quot;/&gt;&#10;        &lt;audio channels=&quot;2&quot; format=&quot;fltp&quot; sampleRate=&quot;44100&quot;/&gt;&#10;      &lt;/videoTrack&gt;&#10;    &lt;/videoTracks&gt;&#10;  &lt;/narration&gt;&#10;&#10;&lt;/presentation2&gt;&#10;"/>
  <p:tag name="ISPRING_RESOURCE_FOLDER" val="C:\Users\Administrator\Documents\bài dự thi"/>
  <p:tag name="ISPRING_PRESENTATION_PATH" val="C:\Users\Administrator\Documents\bài dự thi.pptx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8B13B042-EE34-49BE-8881-43D8976CAB28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58ADFAE-308D-453D-A929-C947A34DA5AD}"/>
  <p:tag name="GENSWF_ADVANCE_TIME" val="13.002"/>
  <p:tag name="TIMING" val="|0.001|0.5|0.5|0.5|0.5|1|0.5|2|0.5|0.5|0.5|0.5|2|0.5|0.5|0.5|0.5|0.5|0.5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TIMING" val="|0.001|1|0.5|0.5"/>
  <p:tag name="ISPRING_SLIDE_ID_2" val="{25D9FFA1-BBB3-48CF-BCDC-5D04A1A1FB2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77B5DFA6-1C46-41BC-A56C-4167B0540F0B}"/>
  <p:tag name="TIMING" val="|0.001|0.001|0.001|0.001|0.00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44BC70C-A8DA-4646-9544-68D2FC2F4B8C}"/>
  <p:tag name="TIMING" val="|0.001|0.5|0.5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39366A0-7FE1-4FD3-B526-D58DF48DB40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A8214677-C899-4D3B-93EA-456D5C00496F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TIMING" val="|0.001|0.5|0.5"/>
  <p:tag name="ISPRING_SLIDE_ID_2" val="{3E4D6BFE-5162-423F-A019-335E88089F11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TIMING" val="|0.001"/>
  <p:tag name="ISPRING_SLIDE_ID_2" val="{6F42B35B-A75A-4CDF-AB8A-DA220FC07A8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830FCDC5-B6E3-47DA-AA64-662513AF175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Full"/>
  <p:tag name="ISPRING_PRESENTER_ID" val="{229B5947-87AF-4A2C-8809-3AD1F7D0F463}"/>
  <p:tag name="GENSWF_ADVANCE_TIME" val="183.04"/>
  <p:tag name="ISPRING_SLIDE_ID_2" val="{505C4DC5-1F89-4913-8E66-69C52B57DC37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8B7FE3D5-C42E-4D6F-8FBA-A2C34AFFA201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B9B750AB-E1FC-4439-810B-2D53B133D927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8F1DFCDF-82E9-4E47-8332-A9027E7D14B3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"/>
  <p:tag name="ISPRING_CUSTOM_TIMING_USED" val="1"/>
  <p:tag name="ISPRING_SLIDE_ID_2" val="{161F9317-6B27-467B-9B1A-FC6C4C9DFBC1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"/>
  <p:tag name="ISPRING_CUSTOM_TIMING_USED" val="1"/>
  <p:tag name="ISPRING_SLIDE_ID_2" val="{938CE833-C0D7-496F-8F3B-5B65C41B192C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84F53A0-EB9B-4B92-ADE5-5304E4608873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3963623-3B14-42FB-81D0-A074FE49BAF9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|0.5|0.5"/>
  <p:tag name="ISPRING_CUSTOM_TIMING_USED" val="1"/>
  <p:tag name="ISPRING_SLIDE_ID_2" val="{F443AE30-4AB9-431E-A407-1B81D42779C3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2"/>
  <p:tag name="ISPRING_CUSTOM_TIMING_USED" val="1"/>
  <p:tag name="ISPRING_SLIDE_ID_2" val="{DDC5D6C8-A5D8-4B1F-B3B6-13B365613E91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1A6CF7D-9247-4529-AD40-7A368F2C6C7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902"/>
  <p:tag name="TIMING" val="|9.9|0.001"/>
  <p:tag name="ISPRING_SLIDE_ID_2" val="{463A2F11-4FE3-4405-AB9F-4C698A165CBA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E806C2A-2109-41AD-A33E-1D3B89687C7B}"/>
  <p:tag name="GENSWF_ADVANCE_TIME" val="8.2"/>
  <p:tag name="TIMING" val="|0.001|0.5|0.5|0.5|0.5|0.5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TIMING" val="|0.001"/>
  <p:tag name="ISPRING_SLIDE_ID_2" val="{B9021A4F-7E60-4713-A09A-402740A8627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2|1"/>
  <p:tag name="ISPRING_CUSTOM_TIMING_USED" val="1"/>
  <p:tag name="ISPRING_SLIDE_ID_2" val="{B0A2E009-1B35-453D-BA31-ED820B2C538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85238639-372A-438C-B300-6C437BBD2DCF}"/>
  <p:tag name="TIMING" val="|0.001|0.0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5D301FE-9CCA-48F9-AE3C-D07C48E7996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7460D280-22D2-4EA8-BAA1-A8B34C4310D2}"/>
</p:tagLst>
</file>

<file path=ppt/theme/theme1.xml><?xml version="1.0" encoding="utf-8"?>
<a:theme xmlns:a="http://schemas.openxmlformats.org/drawingml/2006/main" name="động vật quí hiế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động%20vật%20quí%20hiếm</Template>
  <TotalTime>1097</TotalTime>
  <Words>1543</Words>
  <Application>Microsoft Office PowerPoint</Application>
  <PresentationFormat>On-screen Show (4:3)</PresentationFormat>
  <Paragraphs>166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Gill Sans MT</vt:lpstr>
      <vt:lpstr>Tahoma</vt:lpstr>
      <vt:lpstr>Times New Roman</vt:lpstr>
      <vt:lpstr>Verdana</vt:lpstr>
      <vt:lpstr>động vật quí hiếm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dự thi</dc:title>
  <dc:creator>AutoBVT</dc:creator>
  <cp:lastModifiedBy>Pham Thi Thao</cp:lastModifiedBy>
  <cp:revision>215</cp:revision>
  <dcterms:created xsi:type="dcterms:W3CDTF">2016-11-02T12:46:03Z</dcterms:created>
  <dcterms:modified xsi:type="dcterms:W3CDTF">2022-04-28T03:55:41Z</dcterms:modified>
</cp:coreProperties>
</file>