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6" r:id="rId2"/>
    <p:sldId id="313" r:id="rId3"/>
    <p:sldId id="258" r:id="rId4"/>
    <p:sldId id="314" r:id="rId5"/>
    <p:sldId id="315" r:id="rId6"/>
    <p:sldId id="262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3" r:id="rId23"/>
    <p:sldId id="334" r:id="rId24"/>
    <p:sldId id="335" r:id="rId25"/>
    <p:sldId id="33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816" y="-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5BC5A-9DC4-459E-94AA-8E08B157F96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AA035-2190-436C-BA88-FCE882D69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08E0FF87-64F0-4404-80E3-100412849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B4DC34C4-4C77-4ECB-85CD-3B28331BA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22C91-E10C-475A-8E72-5E270B8C0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DC110A-6C23-4E32-820C-9CF011B23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123B80-DA90-41FE-A3D6-A5BA4295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85EA26-32A1-4DB9-BABD-406D4520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8221F6-F532-4748-BC86-F05ECECE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4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936960-ED65-49E8-BC74-CEA690AD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901C71-D123-4A1D-85FE-F976A4BAA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E041D2-36D8-4090-8558-1D71E1A5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50249A-6B96-45A0-8771-17F797A2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1312B2-646C-461F-88F1-8E8051F6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1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280617-CC95-44F2-A20E-1EB3A21C6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A84D4B-390C-4824-B841-869554646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B253F3-9648-405F-940E-A2391322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11AFD-E4AE-4B27-BAB2-7DB50725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CC2FF-FFBA-4D86-97B4-001A7BB3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9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B8EA3-0F20-4357-AF02-CFC7B524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53E7C6-0B33-4E70-B596-8F3E50259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7F4C5C-9762-42C8-B96B-2007240FC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35EC39-D48A-4573-B747-2880DA21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A30092-9397-4D2A-8D08-A2D2DA57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0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9B692-4AB2-486B-9C62-26EE03AF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9E8766-92CD-4257-8472-D37D91A96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E2770B-A3D2-4BDD-BA81-C07E837D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AEA293-44B9-427A-BDC5-95155B74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218717-911A-4F88-A1FE-4F601037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8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0CE7B-7C18-4E73-9D1E-C52831D4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BD9C53-2BA8-465E-BFA6-CA3EFB8EE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B3167-E997-4D4D-99F5-25C9CED19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15408D-2540-4541-B7D4-05300A33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3BDF80-4B61-419F-A00C-A18200DA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106AD-B827-42D2-952F-C6F89E52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7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A588E-B785-443C-B377-7092BAC4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F7EA3C-0A96-4746-AB3D-DF33E2DBB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99DF91-080A-48FD-B868-0552C82E7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385A58-6255-42A9-AD76-AEE0E674A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2C7BE9-AC81-4F3F-8B47-3E7480A93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3EEC8D-BF6E-4297-8D9C-EA351722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8D18B9-132B-46E9-AF57-967730D5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15574E-50B9-4EE2-9DF8-6122FE93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8E8EF-7F5F-428E-B116-185BC58E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1E0C9B-B640-4877-9371-C227B4CD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501F3D-7957-443F-9A15-7C6CEC7B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7AF0D6-BB4C-4F67-AC4F-2738FEF0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CDF638-2C94-42AD-9757-F7BF622F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228F05-B4F0-420A-8466-19D4B377C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9A689C-E370-47FF-8CD0-147D89C4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62FA3-E5A9-4BBC-AC4C-5AB46BD8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1CFE9C-1D43-49C5-A7D6-E0456D334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D2773D-47AB-4FD4-B519-9AEEA853D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5F9F01-4E54-48F8-BA7A-5439096A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15F9E8-C9A6-4611-9BC3-2EEE051C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DAB578-562E-4966-9CA6-66F5CAA0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45B82-45AA-415E-9069-8FD470BD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8BCA528-6FEB-4599-99A6-556ED96EB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2A1EF6-0823-423D-B356-7AB6A40BA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132024-F90B-441D-93A3-2080ECC3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3973E1-48EF-4D30-AD5A-8787FE7A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5DC158-092E-4E3F-99C9-AA886CF0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2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73296E-8793-416F-AF5B-E2469EAD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FD2F2D-4A74-4254-8B24-5F8B910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D47BBC-1FEF-4BA2-949D-E5E47A913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4222-0CD6-43E7-B47C-21ED1BC4C6A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948936-0F9B-4656-8EED-32973B186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D6521E-3300-4139-90B1-5EA131C5E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1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slide" Target="slide9.xml"/><Relationship Id="rId9" Type="http://schemas.openxmlformats.org/officeDocument/2006/relationships/image" Target="../media/image18.png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4">
            <a:extLst>
              <a:ext uri="{FF2B5EF4-FFF2-40B4-BE49-F238E27FC236}">
                <a16:creationId xmlns="" xmlns:a16="http://schemas.microsoft.com/office/drawing/2014/main" id="{A8D29323-2021-4F61-9680-5B1C123C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9" name="Picture 3" descr="8">
            <a:extLst>
              <a:ext uri="{FF2B5EF4-FFF2-40B4-BE49-F238E27FC236}">
                <a16:creationId xmlns="" xmlns:a16="http://schemas.microsoft.com/office/drawing/2014/main" id="{BBB17328-D97A-4F50-AF99-C0303958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6972300" y="6019800"/>
            <a:ext cx="339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8">
            <a:extLst>
              <a:ext uri="{FF2B5EF4-FFF2-40B4-BE49-F238E27FC236}">
                <a16:creationId xmlns="" xmlns:a16="http://schemas.microsoft.com/office/drawing/2014/main" id="{3FE6095C-9C6B-40A7-9723-343FDB39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9906000" y="3429000"/>
            <a:ext cx="495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="" xmlns:a16="http://schemas.microsoft.com/office/drawing/2014/main" id="{9CF84FA5-1ACC-422A-BEDA-552C4322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466726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4102" name="Line 6">
            <a:extLst>
              <a:ext uri="{FF2B5EF4-FFF2-40B4-BE49-F238E27FC236}">
                <a16:creationId xmlns="" xmlns:a16="http://schemas.microsoft.com/office/drawing/2014/main" id="{68DB47C3-D7B0-41AF-B74B-506675955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"/>
            <a:ext cx="853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>
            <a:extLst>
              <a:ext uri="{FF2B5EF4-FFF2-40B4-BE49-F238E27FC236}">
                <a16:creationId xmlns="" xmlns:a16="http://schemas.microsoft.com/office/drawing/2014/main" id="{3D0DB0C8-2AE5-450C-A827-9FE23F27D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01300" y="381000"/>
            <a:ext cx="0" cy="3200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>
            <a:extLst>
              <a:ext uri="{FF2B5EF4-FFF2-40B4-BE49-F238E27FC236}">
                <a16:creationId xmlns="" xmlns:a16="http://schemas.microsoft.com/office/drawing/2014/main" id="{E2B09CF0-1F75-4360-A635-59AD6BC91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"/>
            <a:ext cx="0" cy="6096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>
            <a:extLst>
              <a:ext uri="{FF2B5EF4-FFF2-40B4-BE49-F238E27FC236}">
                <a16:creationId xmlns="" xmlns:a16="http://schemas.microsoft.com/office/drawing/2014/main" id="{E4601D55-C1B3-432B-8A10-235D37F99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6477000"/>
            <a:ext cx="457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0" descr="ngo%20dai">
            <a:extLst>
              <a:ext uri="{FF2B5EF4-FFF2-40B4-BE49-F238E27FC236}">
                <a16:creationId xmlns="" xmlns:a16="http://schemas.microsoft.com/office/drawing/2014/main" id="{CFE6AD58-35EB-443F-B273-CD3B5E2FED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524000" y="510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3" descr="CHIP0102">
            <a:extLst>
              <a:ext uri="{FF2B5EF4-FFF2-40B4-BE49-F238E27FC236}">
                <a16:creationId xmlns="" xmlns:a16="http://schemas.microsoft.com/office/drawing/2014/main" id="{F9933BA5-6AC2-4037-8638-01978A2B4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41313"/>
            <a:ext cx="2667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WordArt 14">
            <a:extLst>
              <a:ext uri="{FF2B5EF4-FFF2-40B4-BE49-F238E27FC236}">
                <a16:creationId xmlns="" xmlns:a16="http://schemas.microsoft.com/office/drawing/2014/main" id="{4C7F9B39-1C2D-4011-B938-06BF1B6D96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3050641"/>
            <a:ext cx="7696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" dirty="0" err="1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" dirty="0" err="1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WordArt 15">
            <a:extLst>
              <a:ext uri="{FF2B5EF4-FFF2-40B4-BE49-F238E27FC236}">
                <a16:creationId xmlns="" xmlns:a16="http://schemas.microsoft.com/office/drawing/2014/main" id="{7125FCB7-E3AB-4043-9ECC-DC2B2ED8CD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3963" y="4646613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WordArt 15">
            <a:extLst>
              <a:ext uri="{FF2B5EF4-FFF2-40B4-BE49-F238E27FC236}">
                <a16:creationId xmlns="" xmlns:a16="http://schemas.microsoft.com/office/drawing/2014/main" id="{1898A9F6-7431-4346-8AA3-684BCC402C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4014" y="423864"/>
            <a:ext cx="481647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685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=""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652" y="0"/>
            <a:ext cx="6283569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=""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1"/>
            <a:ext cx="12192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68" y="355992"/>
            <a:ext cx="10128739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139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139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39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463297" y="681538"/>
            <a:ext cx="11475452" cy="2310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x </a:t>
            </a:r>
            <a:r>
              <a:rPr lang="en-US" sz="2400" b="1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Internet:</a:t>
            </a:r>
            <a:endParaRPr lang="en-US" sz="2400" b="1" dirty="0"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7201" y="2911968"/>
            <a:ext cx="1028862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Nguồn thông tin rất phong phú và đa dạng.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- Tìm kiếm nhanh hơn nhiều so với tìm kiếm bằng cách thông thường như gặp chuyên gia, đến thư viện,...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 tìm được thông tin chính xác, phù hợp với yêu cầu tìm kiếm nhất.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- Có thể tìm kiếm mọi lúc, mọi nơi, nếu có thiết bị tìm kiếm được kết nối Internet.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- Tìm kiếm được các thông tin cập nhật mới nhất.</a:t>
            </a:r>
          </a:p>
        </p:txBody>
      </p:sp>
      <p:sp>
        <p:nvSpPr>
          <p:cNvPr id="5" name="Rectangle 4"/>
          <p:cNvSpPr/>
          <p:nvPr/>
        </p:nvSpPr>
        <p:spPr>
          <a:xfrm>
            <a:off x="7780421" y="2849446"/>
            <a:ext cx="585216" cy="4297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82579" y="3740424"/>
            <a:ext cx="585216" cy="4297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6291" y="4463598"/>
            <a:ext cx="585216" cy="4297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8993" y="5316400"/>
            <a:ext cx="585216" cy="4297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53976" y="5616331"/>
            <a:ext cx="585216" cy="4297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73904" y="49784"/>
            <a:ext cx="10382179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84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1" y="166783"/>
            <a:ext cx="9278111" cy="64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9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098" y="190478"/>
            <a:ext cx="10959605" cy="62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" y="114938"/>
            <a:ext cx="10386464" cy="669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7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7534"/>
            <a:ext cx="11887199" cy="64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3904" y="132080"/>
            <a:ext cx="10382179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81" y="1157241"/>
            <a:ext cx="116667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Internet.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/>
              <a:t/>
            </a:r>
            <a:br>
              <a:rPr lang="vi-VN" sz="2400" dirty="0"/>
            </a:b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57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173" y="55282"/>
            <a:ext cx="1355443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1977740" y="1334117"/>
            <a:ext cx="10579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áy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=""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12192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3904" y="132080"/>
            <a:ext cx="10382179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59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3904" y="132080"/>
            <a:ext cx="10382179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09" y="1157243"/>
            <a:ext cx="839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476597" y="1689617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1066307" y="2221991"/>
            <a:ext cx="104897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website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36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173" y="55282"/>
            <a:ext cx="1355443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7741" y="246126"/>
            <a:ext cx="8873209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1124372" y="1791317"/>
            <a:ext cx="10579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nay?</a:t>
            </a: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=""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12192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3904" y="218705"/>
            <a:ext cx="10382179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0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8802" y="1964541"/>
            <a:ext cx="854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 smtClean="0">
                <a:latin typeface="Arial" panose="020B0604020202020204" pitchFamily="34" charset="0"/>
              </a:rPr>
              <a:t>Dịch </a:t>
            </a:r>
            <a:r>
              <a:rPr lang="vi-VN" sz="2400" b="1" dirty="0">
                <a:latin typeface="Arial" panose="020B0604020202020204" pitchFamily="34" charset="0"/>
              </a:rPr>
              <a:t>viêm phổi cấp do chủng mới của virus </a:t>
            </a:r>
            <a:r>
              <a:rPr lang="vi-VN" sz="2400" b="1" dirty="0" smtClean="0">
                <a:latin typeface="Arial" panose="020B0604020202020204" pitchFamily="34" charset="0"/>
              </a:rPr>
              <a:t>corona</a:t>
            </a:r>
            <a:r>
              <a:rPr lang="vi-VN" sz="2400" dirty="0">
                <a:latin typeface="Arial" panose="020B0604020202020204" pitchFamily="34" charset="0"/>
              </a:rPr>
              <a:t> (bệnh được gọi chính thức là </a:t>
            </a:r>
            <a:r>
              <a:rPr lang="vi-VN" sz="2400" b="1" dirty="0">
                <a:latin typeface="Arial" panose="020B0604020202020204" pitchFamily="34" charset="0"/>
              </a:rPr>
              <a:t>COVID-19</a:t>
            </a:r>
            <a:r>
              <a:rPr lang="vi-VN" sz="2400" dirty="0">
                <a:latin typeface="Arial" panose="020B0604020202020204" pitchFamily="34" charset="0"/>
              </a:rPr>
              <a:t> bởi WHO) là một dịch bệnh truyền nhiễm gây ra bởi virus SARS 2 (SARS-CoV 2)  bắt đầu bùng phát vào giữa tháng 12 năm 2019 tại thành phố Vũ </a:t>
            </a:r>
            <a:r>
              <a:rPr lang="vi-VN" sz="2400" dirty="0" smtClean="0">
                <a:latin typeface="Arial" panose="020B0604020202020204" pitchFamily="34" charset="0"/>
              </a:rPr>
              <a:t>Hán</a:t>
            </a:r>
            <a:r>
              <a:rPr lang="en-US" sz="2400">
                <a:latin typeface="+mj-lt"/>
              </a:rPr>
              <a:t>.</a:t>
            </a:r>
            <a:endParaRPr lang="en-US" sz="24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98920" y="628837"/>
            <a:ext cx="6037943" cy="7769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</a:t>
            </a:r>
          </a:p>
        </p:txBody>
      </p:sp>
      <p:pic>
        <p:nvPicPr>
          <p:cNvPr id="12294" name="Picture 6" descr="Kết quả hình ảnh cho địa cầu 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12627"/>
            <a:ext cx="18669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3904" y="132080"/>
            <a:ext cx="10382179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09" y="1157243"/>
            <a:ext cx="839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476597" y="1689617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1066307" y="2221991"/>
            <a:ext cx="104897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website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1033798" y="3114543"/>
            <a:ext cx="10108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</p:spTree>
    <p:extLst>
      <p:ext uri="{BB962C8B-B14F-4D97-AF65-F5344CB8AC3E}">
        <p14:creationId xmlns:p14="http://schemas.microsoft.com/office/powerpoint/2010/main" val="722705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173" y="55282"/>
            <a:ext cx="1355443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7741" y="246126"/>
            <a:ext cx="8873209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1124372" y="1791317"/>
            <a:ext cx="10579947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=""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12192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3904" y="237955"/>
            <a:ext cx="10382179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21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3904" y="22352"/>
            <a:ext cx="10382179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09" y="882923"/>
            <a:ext cx="839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476597" y="1415297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1066307" y="1837943"/>
            <a:ext cx="104897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website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1065246" y="3256277"/>
            <a:ext cx="10108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939892" y="4273803"/>
            <a:ext cx="10983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3172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173" y="55282"/>
            <a:ext cx="1355443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7741" y="246126"/>
            <a:ext cx="8873209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1124372" y="1791317"/>
            <a:ext cx="10579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=""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12192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3904" y="237955"/>
            <a:ext cx="10382179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62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3904" y="22352"/>
            <a:ext cx="10382179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09" y="882923"/>
            <a:ext cx="839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870173" y="5657697"/>
            <a:ext cx="10983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476597" y="1415297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1066307" y="1837943"/>
            <a:ext cx="104897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website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1065246" y="3256277"/>
            <a:ext cx="10108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435957" y="5205384"/>
            <a:ext cx="172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9892" y="4273803"/>
            <a:ext cx="10983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664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173" y="55282"/>
            <a:ext cx="1355443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7741" y="246126"/>
            <a:ext cx="8873209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1124372" y="1791317"/>
            <a:ext cx="10579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Theo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=""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12192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3904" y="218705"/>
            <a:ext cx="10382179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70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1551198" y="1562100"/>
            <a:ext cx="3744686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6270171" y="2960915"/>
            <a:ext cx="2699657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32" b="59892" l="42892" r="77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6270171" y="2079989"/>
            <a:ext cx="986973" cy="10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8939881" y="261002"/>
            <a:ext cx="1370919" cy="14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9067769" y="2046515"/>
            <a:ext cx="1659165" cy="17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8712169" y="5167087"/>
            <a:ext cx="1370919" cy="14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7690516" y="1989628"/>
            <a:ext cx="1278627" cy="131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ết quả hình ảnh cho bắn súng 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79" y="4444097"/>
            <a:ext cx="1503135" cy="15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tiêu diệt 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0158" r="7352" b="9652"/>
          <a:stretch/>
        </p:blipFill>
        <p:spPr bwMode="auto">
          <a:xfrm>
            <a:off x="5643892" y="102475"/>
            <a:ext cx="904216" cy="8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15972" y="302219"/>
            <a:ext cx="3788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 DIỆT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3554" y="1150239"/>
            <a:ext cx="5539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CORONA VIRUS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8" name="Picture 6" descr="Kết quả hình ảnh cho play 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39" y="5874659"/>
            <a:ext cx="895817" cy="89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94114" y="6029408"/>
            <a:ext cx="1463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B684DBB-14A1-4E5F-993B-886B1EF361A9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36 -0.42894 L 0.20903 -0.42894 L 0.29184 -0.53033 L 0.3724 -0.42894 L 0.48906 -0.42894 L 0.48906 -0.28611 L 0.56962 -0.18542 L 0.48906 -0.08635 L 0.48906 0.05648 L 0.3724 0.05648 L 0.29184 0.15486 L 0.20903 0.05648 L 0.09236 0.05648 L 0.09236 -0.08635 L 0.00955 -0.18542 L 0.09236 -0.28611 L 0.09236 -0.42894 Z " pathEditMode="relative" rAng="0" ptsTypes="AAAAAAAAAAAAAAAAA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6311" y="1667718"/>
            <a:ext cx="854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virus corona.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virus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80772" y="570269"/>
            <a:ext cx="6037943" cy="7769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CH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Kết quả hình ảnh cho start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44" y="4927183"/>
            <a:ext cx="2919414" cy="168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địa cầu 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3372"/>
            <a:ext cx="18669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1551199" y="3098799"/>
            <a:ext cx="2658099" cy="37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tiêu diệt 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0158" r="7352" b="9652"/>
          <a:stretch/>
        </p:blipFill>
        <p:spPr bwMode="auto">
          <a:xfrm>
            <a:off x="5643892" y="102475"/>
            <a:ext cx="904216" cy="8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15972" y="302219"/>
            <a:ext cx="3788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 DIỆT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7726" y="1163119"/>
            <a:ext cx="5539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CORONA VIRUS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" name="V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022" y="4733924"/>
            <a:ext cx="954263" cy="936700"/>
          </a:xfrm>
          <a:prstGeom prst="rect">
            <a:avLst/>
          </a:prstGeom>
        </p:spPr>
      </p:pic>
      <p:pic>
        <p:nvPicPr>
          <p:cNvPr id="18" name="V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15" y="2147483"/>
            <a:ext cx="1987468" cy="1950889"/>
          </a:xfrm>
          <a:prstGeom prst="rect">
            <a:avLst/>
          </a:prstGeom>
        </p:spPr>
      </p:pic>
      <p:pic>
        <p:nvPicPr>
          <p:cNvPr id="19" name="V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59" y="2666323"/>
            <a:ext cx="1553955" cy="1525355"/>
          </a:xfrm>
          <a:prstGeom prst="rect">
            <a:avLst/>
          </a:prstGeom>
        </p:spPr>
      </p:pic>
      <p:pic>
        <p:nvPicPr>
          <p:cNvPr id="21" name="V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44" y="4680840"/>
            <a:ext cx="1881654" cy="1847023"/>
          </a:xfrm>
          <a:prstGeom prst="rect">
            <a:avLst/>
          </a:prstGeom>
        </p:spPr>
      </p:pic>
      <p:pic>
        <p:nvPicPr>
          <p:cNvPr id="22" name="V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82" y="743684"/>
            <a:ext cx="1201062" cy="1178957"/>
          </a:xfrm>
          <a:prstGeom prst="rect">
            <a:avLst/>
          </a:prstGeom>
        </p:spPr>
      </p:pic>
      <p:pic>
        <p:nvPicPr>
          <p:cNvPr id="23" name="V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29" y="5270455"/>
            <a:ext cx="1509640" cy="1481855"/>
          </a:xfrm>
          <a:prstGeom prst="rect">
            <a:avLst/>
          </a:prstGeom>
        </p:spPr>
      </p:pic>
      <p:sp>
        <p:nvSpPr>
          <p:cNvPr id="24" name="Oval 23">
            <a:hlinkClick r:id="rId12" action="ppaction://hlinksldjump"/>
          </p:cNvPr>
          <p:cNvSpPr/>
          <p:nvPr/>
        </p:nvSpPr>
        <p:spPr>
          <a:xfrm>
            <a:off x="1721268" y="2440224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1" name="Oval 30">
            <a:hlinkClick r:id="rId13" action="ppaction://hlinksldjump"/>
          </p:cNvPr>
          <p:cNvSpPr/>
          <p:nvPr/>
        </p:nvSpPr>
        <p:spPr>
          <a:xfrm>
            <a:off x="2211473" y="2440224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2" name="Oval 31">
            <a:hlinkClick r:id="rId14" action="ppaction://hlinksldjump"/>
          </p:cNvPr>
          <p:cNvSpPr/>
          <p:nvPr/>
        </p:nvSpPr>
        <p:spPr>
          <a:xfrm>
            <a:off x="2701678" y="2440224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pic>
        <p:nvPicPr>
          <p:cNvPr id="36" name="6" descr="Kết quả hình ảnh cho bắn súng pn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605" y="4482870"/>
            <a:ext cx="1322792" cy="13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5" descr="Kết quả hình ảnh cho bắn súng pn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6" y="5242337"/>
            <a:ext cx="1503135" cy="15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4" descr="Kết quả hình ảnh cho bắn súng pn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788" y="665578"/>
            <a:ext cx="1383250" cy="138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3" descr="Kết quả hình ảnh cho bắn súng pn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31" y="4873619"/>
            <a:ext cx="1503135" cy="15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2" descr="Kết quả hình ảnh cho bắn súng pn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57" y="2588567"/>
            <a:ext cx="1503135" cy="15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1" descr="Kết quả hình ảnh cho bắn súng pn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54" y="2347231"/>
            <a:ext cx="1503135" cy="15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4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ết quả hình ảnh cho home 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010" y="164140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"/>
          <p:cNvSpPr/>
          <p:nvPr/>
        </p:nvSpPr>
        <p:spPr>
          <a:xfrm>
            <a:off x="628799" y="1704938"/>
            <a:ext cx="11142897" cy="113769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628796" y="3031670"/>
            <a:ext cx="11142897" cy="99169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628799" y="4358031"/>
            <a:ext cx="11142896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628797" y="5522802"/>
            <a:ext cx="11142897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170869" y="-109126"/>
            <a:ext cx="1282709" cy="1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Kết quả hình ảnh cho virut corona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20229" r="28889" b="18928"/>
          <a:stretch/>
        </p:blipFill>
        <p:spPr bwMode="auto">
          <a:xfrm>
            <a:off x="1505734" y="225558"/>
            <a:ext cx="635327" cy="6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8418B8-FBFF-46C7-97D4-DE247A978B08}"/>
              </a:ext>
            </a:extLst>
          </p:cNvPr>
          <p:cNvSpPr txBox="1"/>
          <p:nvPr/>
        </p:nvSpPr>
        <p:spPr>
          <a:xfrm>
            <a:off x="1453578" y="1032687"/>
            <a:ext cx="1010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74616" y="-124955"/>
            <a:ext cx="1282709" cy="1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Kết quả hình ảnh cho virut corona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20229" r="28889" b="18928"/>
          <a:stretch/>
        </p:blipFill>
        <p:spPr bwMode="auto">
          <a:xfrm>
            <a:off x="1409481" y="209729"/>
            <a:ext cx="635327" cy="6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7" name="Picture 2" descr="Kết quả hình ảnh cho home 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384" y="239395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66121"/>
              </p:ext>
            </p:extLst>
          </p:nvPr>
        </p:nvGraphicFramePr>
        <p:xfrm>
          <a:off x="1141833" y="2154136"/>
          <a:ext cx="9908334" cy="4018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549"/>
                <a:gridCol w="6741785"/>
              </a:tblGrid>
              <a:tr h="7575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vi-VN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9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vi-VN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9"/>
                      <a:tile tx="0" ty="0" sx="100000" sy="100000" flip="none" algn="tl"/>
                    </a:blipFill>
                  </a:tcPr>
                </a:tc>
              </a:tr>
              <a:tr h="848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u="none" strike="noStrike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en-US" sz="2800" b="1" u="none" strike="noStrike" spc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Siêu</a:t>
                      </a:r>
                      <a:r>
                        <a:rPr lang="en-US" sz="2800" b="1" u="none" strike="noStrike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u="none" strike="noStrike" spc="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800" b="1" u="none" strike="noStrike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u="none" strike="noStrike" spc="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800" b="1" u="none" strike="noStrike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u="none" strike="noStrike" spc="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endParaRPr lang="vi-VN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9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siêu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gắn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cập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Internet</a:t>
                      </a:r>
                      <a:endParaRPr lang="vi-VN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9"/>
                      <a:tile tx="0" ty="0" sx="100000" sy="100000" flip="none" algn="tl"/>
                    </a:blipFill>
                  </a:tcPr>
                </a:tc>
              </a:tr>
              <a:tr h="798897">
                <a:tc>
                  <a:txBody>
                    <a:bodyPr/>
                    <a:lstStyle/>
                    <a:p>
                      <a:pPr algn="just"/>
                      <a:r>
                        <a:rPr lang="vi-VN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web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endParaRPr lang="vi-VN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9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web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cập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endParaRPr lang="vi-VN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9"/>
                      <a:tile tx="0" ty="0" sx="100000" sy="100000" flip="none" algn="tl"/>
                    </a:blipFill>
                  </a:tcPr>
                </a:tc>
              </a:tr>
              <a:tr h="832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u="none" strike="noStrike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en-US" sz="2800" b="1" u="none" strike="noStrike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Website</a:t>
                      </a:r>
                      <a:r>
                        <a:rPr lang="en-US" sz="2800" b="1" u="none" strike="noStrike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u="none" strike="noStrike" spc="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endParaRPr lang="vi-VN" sz="2800" b="1" dirty="0" smtClean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9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dữ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…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endParaRPr lang="vi-VN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9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42198" y="1031627"/>
            <a:ext cx="9955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ở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B.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"/>
          <p:cNvSpPr/>
          <p:nvPr/>
        </p:nvSpPr>
        <p:spPr>
          <a:xfrm flipH="1">
            <a:off x="6737014" y="4538926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1424701" y="2813485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Safari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6741321" y="2792021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endParaRPr lang="vi-VN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"/>
          <p:cNvSpPr/>
          <p:nvPr/>
        </p:nvSpPr>
        <p:spPr>
          <a:xfrm>
            <a:off x="1424701" y="4579526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endParaRPr lang="vi-VN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141992" y="7437"/>
            <a:ext cx="1282709" cy="1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Kết quả hình ảnh cho virut corona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20229" r="28889" b="18928"/>
          <a:stretch/>
        </p:blipFill>
        <p:spPr bwMode="auto">
          <a:xfrm>
            <a:off x="1476857" y="342121"/>
            <a:ext cx="635327" cy="6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7" name="Picture 2" descr="Kết quả hình ảnh cho home 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384" y="124456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7586A3F-F17D-431D-929B-01D24849943C}"/>
              </a:ext>
            </a:extLst>
          </p:cNvPr>
          <p:cNvSpPr txBox="1"/>
          <p:nvPr/>
        </p:nvSpPr>
        <p:spPr>
          <a:xfrm>
            <a:off x="1988230" y="1236726"/>
            <a:ext cx="7286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E84F7F-7A82-4AB6-83AC-838E25FFF789}"/>
              </a:ext>
            </a:extLst>
          </p:cNvPr>
          <p:cNvSpPr txBox="1"/>
          <p:nvPr/>
        </p:nvSpPr>
        <p:spPr>
          <a:xfrm>
            <a:off x="596053" y="873760"/>
            <a:ext cx="1085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644</TotalTime>
  <Words>1129</Words>
  <Application>Microsoft Office PowerPoint</Application>
  <PresentationFormat>Custom</PresentationFormat>
  <Paragraphs>155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VHC Hung Yen</cp:lastModifiedBy>
  <cp:revision>23</cp:revision>
  <dcterms:created xsi:type="dcterms:W3CDTF">2021-08-27T12:00:24Z</dcterms:created>
  <dcterms:modified xsi:type="dcterms:W3CDTF">2021-12-02T07:38:05Z</dcterms:modified>
</cp:coreProperties>
</file>