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4"/>
  </p:notesMasterIdLst>
  <p:sldIdLst>
    <p:sldId id="277" r:id="rId5"/>
    <p:sldId id="263" r:id="rId6"/>
    <p:sldId id="264" r:id="rId7"/>
    <p:sldId id="265" r:id="rId8"/>
    <p:sldId id="268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06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66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00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84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12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40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68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960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1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5"/>
            </a:lvl1pPr>
            <a:lvl2pPr>
              <a:defRPr sz="4265"/>
            </a:lvl2pPr>
            <a:lvl3pPr>
              <a:defRPr sz="3555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800" indent="0">
              <a:buNone/>
              <a:defRPr sz="3555" b="1"/>
            </a:lvl2pPr>
            <a:lvl3pPr marL="1625600" indent="0">
              <a:buNone/>
              <a:defRPr sz="3200" b="1"/>
            </a:lvl3pPr>
            <a:lvl4pPr marL="2438400" indent="0">
              <a:buNone/>
              <a:defRPr sz="2845" b="1"/>
            </a:lvl4pPr>
            <a:lvl5pPr marL="3251200" indent="0">
              <a:buNone/>
              <a:defRPr sz="2845" b="1"/>
            </a:lvl5pPr>
            <a:lvl6pPr marL="4064000" indent="0">
              <a:buNone/>
              <a:defRPr sz="2845" b="1"/>
            </a:lvl6pPr>
            <a:lvl7pPr marL="4876800" indent="0">
              <a:buNone/>
              <a:defRPr sz="2845" b="1"/>
            </a:lvl7pPr>
            <a:lvl8pPr marL="5689600" indent="0">
              <a:buNone/>
              <a:defRPr sz="2845" b="1"/>
            </a:lvl8pPr>
            <a:lvl9pPr marL="650176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5"/>
            </a:lvl1pPr>
            <a:lvl2pPr>
              <a:defRPr sz="3555"/>
            </a:lvl2pPr>
            <a:lvl3pPr>
              <a:defRPr sz="3200"/>
            </a:lvl3pPr>
            <a:lvl4pPr>
              <a:defRPr sz="2845"/>
            </a:lvl4pPr>
            <a:lvl5pPr>
              <a:defRPr sz="2845"/>
            </a:lvl5pPr>
            <a:lvl6pPr>
              <a:defRPr sz="2845"/>
            </a:lvl6pPr>
            <a:lvl7pPr>
              <a:defRPr sz="2845"/>
            </a:lvl7pPr>
            <a:lvl8pPr>
              <a:defRPr sz="2845"/>
            </a:lvl8pPr>
            <a:lvl9pPr>
              <a:defRPr sz="28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90"/>
            </a:lvl1pPr>
            <a:lvl2pPr>
              <a:defRPr sz="4975"/>
            </a:lvl2pPr>
            <a:lvl3pPr>
              <a:defRPr sz="4265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90"/>
            </a:lvl1pPr>
            <a:lvl2pPr marL="812800" indent="0">
              <a:buNone/>
              <a:defRPr sz="4975"/>
            </a:lvl2pPr>
            <a:lvl3pPr marL="1625600" indent="0">
              <a:buNone/>
              <a:defRPr sz="4265"/>
            </a:lvl3pPr>
            <a:lvl4pPr marL="2438400" indent="0">
              <a:buNone/>
              <a:defRPr sz="3555"/>
            </a:lvl4pPr>
            <a:lvl5pPr marL="3251200" indent="0">
              <a:buNone/>
              <a:defRPr sz="3555"/>
            </a:lvl5pPr>
            <a:lvl6pPr marL="4064000" indent="0">
              <a:buNone/>
              <a:defRPr sz="3555"/>
            </a:lvl6pPr>
            <a:lvl7pPr marL="4876800" indent="0">
              <a:buNone/>
              <a:defRPr sz="3555"/>
            </a:lvl7pPr>
            <a:lvl8pPr marL="5689600" indent="0">
              <a:buNone/>
              <a:defRPr sz="3555"/>
            </a:lvl8pPr>
            <a:lvl9pPr marL="6501765" indent="0">
              <a:buNone/>
              <a:defRPr sz="35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90"/>
            </a:lvl1pPr>
            <a:lvl2pPr marL="812800" indent="0">
              <a:buNone/>
              <a:defRPr sz="2135"/>
            </a:lvl2pPr>
            <a:lvl3pPr marL="1625600" indent="0">
              <a:buNone/>
              <a:defRPr sz="1775"/>
            </a:lvl3pPr>
            <a:lvl4pPr marL="2438400" indent="0">
              <a:buNone/>
              <a:defRPr sz="1600"/>
            </a:lvl4pPr>
            <a:lvl5pPr marL="3251200" indent="0">
              <a:buNone/>
              <a:defRPr sz="1600"/>
            </a:lvl5pPr>
            <a:lvl6pPr marL="4064000" indent="0">
              <a:buNone/>
              <a:defRPr sz="1600"/>
            </a:lvl6pPr>
            <a:lvl7pPr marL="4876800" indent="0">
              <a:buNone/>
              <a:defRPr sz="1600"/>
            </a:lvl7pPr>
            <a:lvl8pPr marL="5689600" indent="0">
              <a:buNone/>
              <a:defRPr sz="1600"/>
            </a:lvl8pPr>
            <a:lvl9pPr marL="650176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25600" rtl="0" eaLnBrk="1" latinLnBrk="0" hangingPunct="1">
        <a:spcBef>
          <a:spcPct val="0"/>
        </a:spcBef>
        <a:buNone/>
        <a:defRPr sz="7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0" indent="-6096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90" kern="1200">
          <a:solidFill>
            <a:schemeClr val="tx1"/>
          </a:solidFill>
          <a:latin typeface="+mn-lt"/>
          <a:ea typeface="+mn-ea"/>
          <a:cs typeface="+mn-cs"/>
        </a:defRPr>
      </a:lvl1pPr>
      <a:lvl2pPr marL="1320800" indent="-5080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5" kern="1200">
          <a:solidFill>
            <a:schemeClr val="tx1"/>
          </a:solidFill>
          <a:latin typeface="+mn-lt"/>
          <a:ea typeface="+mn-ea"/>
          <a:cs typeface="+mn-cs"/>
        </a:defRPr>
      </a:lvl2pPr>
      <a:lvl3pPr marL="2032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3pPr>
      <a:lvl4pPr marL="28448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5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5" kern="1200">
          <a:solidFill>
            <a:schemeClr val="tx1"/>
          </a:solidFill>
          <a:latin typeface="+mn-lt"/>
          <a:ea typeface="+mn-ea"/>
          <a:cs typeface="+mn-cs"/>
        </a:defRPr>
      </a:lvl5pPr>
      <a:lvl6pPr marL="44704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6pPr>
      <a:lvl7pPr marL="52832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7pPr>
      <a:lvl8pPr marL="6096000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8pPr>
      <a:lvl9pPr marL="6908165" indent="-406400" algn="l" defTabSz="1625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00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1765" algn="l" defTabSz="162560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11" Type="http://schemas.openxmlformats.org/officeDocument/2006/relationships/image" Target="../media/image16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Toán</a:t>
            </a:r>
            <a:r>
              <a:rPr lang="en-US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– 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</a:t>
            </a: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</a:t>
            </a:r>
          </a:p>
          <a:p>
            <a:pPr algn="ctr">
              <a:defRPr/>
            </a:pPr>
            <a:r>
              <a:rPr lang="en-US" sz="2000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TẬP ĐỌC!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0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en-US" sz="5335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5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/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8800" b="1">
                <a:solidFill>
                  <a:srgbClr val="FF0000"/>
                </a:solidFill>
                <a:latin typeface="Calibri" panose="020F0502020204030204"/>
              </a:rPr>
              <a:t>GO</a:t>
            </a:r>
          </a:p>
        </p:txBody>
      </p:sp>
      <p:pic>
        <p:nvPicPr>
          <p:cNvPr id="3" name="introcau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-2844800" y="5156201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8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 vở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12965" y="456562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9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D.11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B.12 cm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4945" y="0"/>
            <a:ext cx="421005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4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defRPr/>
            </a:pPr>
            <a:r>
              <a:rPr lang="en-US" sz="4265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màu dài bao nhiêu cm?</a:t>
            </a:r>
            <a:endParaRPr lang="en-US" sz="4265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/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1865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D.right</a:t>
              </a:r>
              <a:endParaRPr lang="vi-VN" sz="18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A.10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B.13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/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20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C.11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6550" y="603250"/>
            <a:ext cx="5505450" cy="135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6640" y="1189990"/>
            <a:ext cx="80479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ôn lại những gì đã học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5" y="861060"/>
            <a:ext cx="8534400" cy="42373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682355" y="195897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2 chục và 8 đơn vị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682355" y="2505710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4 chục và 1 đơn vị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682355" y="30524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5 chục và 5 đơn vị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682355" y="372554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7 chục và 0 đơn vị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682355" y="4345305"/>
            <a:ext cx="2804795" cy="546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Gồm 9 chục và 9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630" y="295275"/>
            <a:ext cx="8207375" cy="590359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4869180" y="2153285"/>
            <a:ext cx="1019810" cy="29629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 flipV="1">
            <a:off x="4371340" y="2019935"/>
            <a:ext cx="777240" cy="34969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8536305" y="5492750"/>
            <a:ext cx="3291205" cy="9956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34    49    55    68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295" y="962025"/>
            <a:ext cx="9248775" cy="493395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42392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" name="Rectangles 3"/>
          <p:cNvSpPr/>
          <p:nvPr/>
        </p:nvSpPr>
        <p:spPr>
          <a:xfrm>
            <a:off x="7533640" y="4933950"/>
            <a:ext cx="777240" cy="6438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17900" y="2061210"/>
            <a:ext cx="5092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Office PowerPoint</Application>
  <PresentationFormat>Widescreen</PresentationFormat>
  <Paragraphs>31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2_Office Theme</vt:lpstr>
      <vt:lpstr>Default Design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 QUÝ THẦY CÔ VÀ CÁC EM  HỌC SINH!</dc:title>
  <dc:creator/>
  <cp:lastModifiedBy>AutoBVT</cp:lastModifiedBy>
  <cp:revision>4</cp:revision>
  <dcterms:created xsi:type="dcterms:W3CDTF">2020-10-02T15:22:00Z</dcterms:created>
  <dcterms:modified xsi:type="dcterms:W3CDTF">2021-05-10T02:57:56Z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