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4" r:id="rId4"/>
    <p:sldId id="267" r:id="rId5"/>
    <p:sldId id="266" r:id="rId6"/>
    <p:sldId id="261" r:id="rId7"/>
    <p:sldId id="260" r:id="rId8"/>
    <p:sldId id="259" r:id="rId9"/>
    <p:sldId id="258" r:id="rId10"/>
    <p:sldId id="25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688D5-D3A0-428C-90E0-C527C12EA394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5E93-FDA0-404E-8BF1-16ABF90B5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67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0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71F66-552C-46EC-8F9E-1C963D0FA8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AFE06-2A92-4ADD-8B53-C40C532B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1183310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86393" b="82828"/>
          <a:stretch/>
        </p:blipFill>
        <p:spPr bwMode="auto">
          <a:xfrm>
            <a:off x="124687" y="90050"/>
            <a:ext cx="921327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046015" y="318094"/>
            <a:ext cx="146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304796" y="936068"/>
            <a:ext cx="8458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khuôn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8" y="3581400"/>
            <a:ext cx="7945586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24687" y="4267200"/>
            <a:ext cx="789713" cy="2620392"/>
          </a:xfrm>
          <a:prstGeom prst="rect">
            <a:avLst/>
          </a:prstGeom>
        </p:spPr>
      </p:pic>
      <p:pic>
        <p:nvPicPr>
          <p:cNvPr id="2051" name="Picture 3" descr="C:\Users\Minhthangpc.VN\Desktop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8" y="1981200"/>
            <a:ext cx="8790712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nhthangpc.VN\Desktop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11239"/>
          <a:stretch/>
        </p:blipFill>
        <p:spPr bwMode="auto">
          <a:xfrm>
            <a:off x="204353" y="2147455"/>
            <a:ext cx="8714508" cy="19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7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7991" y="1413155"/>
            <a:ext cx="6566409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05400"/>
            <a:ext cx="9082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cố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rộng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909470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83784" b="80943"/>
          <a:stretch/>
        </p:blipFill>
        <p:spPr bwMode="auto">
          <a:xfrm>
            <a:off x="55420" y="-1840"/>
            <a:ext cx="1094509" cy="8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136057" y="54806"/>
            <a:ext cx="808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" y="899658"/>
            <a:ext cx="8859980" cy="30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9"/>
          <a:stretch/>
        </p:blipFill>
        <p:spPr bwMode="auto">
          <a:xfrm>
            <a:off x="55420" y="3810000"/>
            <a:ext cx="90885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" y="685800"/>
            <a:ext cx="885998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03911" y="4953000"/>
            <a:ext cx="904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khuỷu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9"/>
          <a:stretch/>
        </p:blipFill>
        <p:spPr bwMode="auto">
          <a:xfrm>
            <a:off x="20782" y="755072"/>
            <a:ext cx="9088580" cy="38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03911" y="4953000"/>
            <a:ext cx="904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háng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gối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86393" b="82828"/>
          <a:stretch/>
        </p:blipFill>
        <p:spPr bwMode="auto">
          <a:xfrm>
            <a:off x="124687" y="90050"/>
            <a:ext cx="921327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046015" y="318094"/>
            <a:ext cx="146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304796" y="936068"/>
            <a:ext cx="845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khuôn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6" y="1397733"/>
            <a:ext cx="8458203" cy="52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5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203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19</cp:revision>
  <dcterms:created xsi:type="dcterms:W3CDTF">2022-02-20T08:45:07Z</dcterms:created>
  <dcterms:modified xsi:type="dcterms:W3CDTF">2022-02-20T09:34:20Z</dcterms:modified>
</cp:coreProperties>
</file>