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61" r:id="rId10"/>
    <p:sldId id="260" r:id="rId11"/>
    <p:sldId id="272" r:id="rId12"/>
    <p:sldId id="259" r:id="rId13"/>
    <p:sldId id="258" r:id="rId14"/>
    <p:sldId id="25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0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1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4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A1E7-4444-4B50-A413-9AE3EB25FA7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880531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1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535822" y="610985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mèo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ở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tranh-ve-me-di-be-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267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191490" y="606828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ngô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chua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dưa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ở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con-b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040" r="12500" b="3839"/>
          <a:stretch/>
        </p:blipFill>
        <p:spPr bwMode="auto">
          <a:xfrm>
            <a:off x="381000" y="457199"/>
            <a:ext cx="8382000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612026" y="6003993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bò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ở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362200" y="5897619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rùa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ở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533400" y="38793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ý: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91834" y="1026855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mũ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nón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Vứt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49" y="3787122"/>
            <a:ext cx="1282500" cy="3070878"/>
          </a:xfrm>
          <a:prstGeom prst="rect">
            <a:avLst/>
          </a:prstGeom>
        </p:spPr>
      </p:pic>
      <p:pic>
        <p:nvPicPr>
          <p:cNvPr id="5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" y="5322558"/>
            <a:ext cx="7652826" cy="1535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6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50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666" y="1115806"/>
            <a:ext cx="62893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23522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880463"/>
            <a:ext cx="88471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chép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84512" y="2790723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214745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75512" y="242455"/>
            <a:ext cx="477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6" y="808892"/>
            <a:ext cx="788627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752600"/>
            <a:ext cx="981075" cy="7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894750" y="1828800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225792" y="1835945"/>
            <a:ext cx="791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894750" y="2971858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225792" y="2979003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549" y="4611150"/>
            <a:ext cx="1282500" cy="2246850"/>
          </a:xfrm>
          <a:prstGeom prst="rect">
            <a:avLst/>
          </a:prstGeom>
        </p:spPr>
      </p:pic>
      <p:pic>
        <p:nvPicPr>
          <p:cNvPr id="12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3" y="5408430"/>
            <a:ext cx="7652826" cy="1449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8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8" y="1600200"/>
            <a:ext cx="848444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78558" y="432703"/>
            <a:ext cx="871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815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08520"/>
              </p:ext>
            </p:extLst>
          </p:nvPr>
        </p:nvGraphicFramePr>
        <p:xfrm>
          <a:off x="304800" y="344659"/>
          <a:ext cx="8686799" cy="544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08"/>
                <a:gridCol w="1095632"/>
                <a:gridCol w="1095632"/>
                <a:gridCol w="1299107"/>
                <a:gridCol w="1596493"/>
                <a:gridCol w="1878227"/>
              </a:tblGrid>
              <a:tr h="609597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Phiếu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Vũ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Đức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Tâm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Địa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15/01/2022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59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8729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khác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xung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quanh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Nhận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xét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chuối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ốc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ngựa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bèo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tây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bèo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tấm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chuồn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chuồn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rô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phi,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cua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4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Gà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49" y="5322558"/>
            <a:ext cx="1282500" cy="1535441"/>
          </a:xfrm>
          <a:prstGeom prst="rect">
            <a:avLst/>
          </a:prstGeom>
        </p:spPr>
      </p:pic>
      <p:pic>
        <p:nvPicPr>
          <p:cNvPr id="4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" y="5715000"/>
            <a:ext cx="7652826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40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42011"/>
              </p:ext>
            </p:extLst>
          </p:nvPr>
        </p:nvGraphicFramePr>
        <p:xfrm>
          <a:off x="304800" y="344659"/>
          <a:ext cx="8686799" cy="567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08"/>
                <a:gridCol w="1095632"/>
                <a:gridCol w="1095632"/>
                <a:gridCol w="1299107"/>
                <a:gridCol w="1596493"/>
                <a:gridCol w="1878227"/>
              </a:tblGrid>
              <a:tr h="609597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Phiếu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Phạm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Thanh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Hương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Địa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14/01/2022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59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8729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khác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xung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quanh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Nhận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xét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4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ngô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ngựa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cỏ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hồng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xiêm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cỏ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sâu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rau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muống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cải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ngồng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49" y="5322558"/>
            <a:ext cx="1282500" cy="1535441"/>
          </a:xfrm>
          <a:prstGeom prst="rect">
            <a:avLst/>
          </a:prstGeom>
        </p:spPr>
      </p:pic>
      <p:pic>
        <p:nvPicPr>
          <p:cNvPr id="4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" y="5715000"/>
            <a:ext cx="7652826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7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583594" y="228599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894750" y="228600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49" y="5322558"/>
            <a:ext cx="1282500" cy="1535441"/>
          </a:xfrm>
          <a:prstGeom prst="rect">
            <a:avLst/>
          </a:prstGeom>
        </p:spPr>
      </p:pic>
      <p:pic>
        <p:nvPicPr>
          <p:cNvPr id="5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" y="6090278"/>
            <a:ext cx="7652826" cy="767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Minhthangpc.VN\Desktop\1496979898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199"/>
            <a:ext cx="8229600" cy="410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667000" y="5445089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trâu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ở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474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24</cp:revision>
  <dcterms:created xsi:type="dcterms:W3CDTF">2022-02-04T03:40:37Z</dcterms:created>
  <dcterms:modified xsi:type="dcterms:W3CDTF">2022-02-04T04:11:00Z</dcterms:modified>
</cp:coreProperties>
</file>